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30"/>
  </p:notesMasterIdLst>
  <p:sldIdLst>
    <p:sldId id="841" r:id="rId2"/>
    <p:sldId id="1096" r:id="rId3"/>
    <p:sldId id="842" r:id="rId4"/>
    <p:sldId id="812" r:id="rId5"/>
    <p:sldId id="844" r:id="rId6"/>
    <p:sldId id="1093" r:id="rId7"/>
    <p:sldId id="1098" r:id="rId8"/>
    <p:sldId id="1099" r:id="rId9"/>
    <p:sldId id="1100" r:id="rId10"/>
    <p:sldId id="263" r:id="rId11"/>
    <p:sldId id="266" r:id="rId12"/>
    <p:sldId id="1278" r:id="rId13"/>
    <p:sldId id="267" r:id="rId14"/>
    <p:sldId id="291" r:id="rId15"/>
    <p:sldId id="311" r:id="rId16"/>
    <p:sldId id="1102" r:id="rId17"/>
    <p:sldId id="313" r:id="rId18"/>
    <p:sldId id="314" r:id="rId19"/>
    <p:sldId id="315" r:id="rId20"/>
    <p:sldId id="316" r:id="rId21"/>
    <p:sldId id="317" r:id="rId22"/>
    <p:sldId id="318" r:id="rId23"/>
    <p:sldId id="319" r:id="rId24"/>
    <p:sldId id="258" r:id="rId25"/>
    <p:sldId id="1298" r:id="rId26"/>
    <p:sldId id="1299" r:id="rId27"/>
    <p:sldId id="1103" r:id="rId28"/>
    <p:sldId id="1097" r:id="rId29"/>
    <p:sldId id="845" r:id="rId30"/>
    <p:sldId id="276" r:id="rId31"/>
    <p:sldId id="1284" r:id="rId32"/>
    <p:sldId id="308" r:id="rId33"/>
    <p:sldId id="1285" r:id="rId34"/>
    <p:sldId id="1286" r:id="rId35"/>
    <p:sldId id="880" r:id="rId36"/>
    <p:sldId id="1287" r:id="rId37"/>
    <p:sldId id="277" r:id="rId38"/>
    <p:sldId id="310" r:id="rId39"/>
    <p:sldId id="312" r:id="rId40"/>
    <p:sldId id="275" r:id="rId41"/>
    <p:sldId id="1280" r:id="rId42"/>
    <p:sldId id="1288" r:id="rId43"/>
    <p:sldId id="1105" r:id="rId44"/>
    <p:sldId id="1092" r:id="rId45"/>
    <p:sldId id="861" r:id="rId46"/>
    <p:sldId id="864" r:id="rId47"/>
    <p:sldId id="862" r:id="rId48"/>
    <p:sldId id="863" r:id="rId49"/>
    <p:sldId id="865" r:id="rId50"/>
    <p:sldId id="867" r:id="rId51"/>
    <p:sldId id="1094" r:id="rId52"/>
    <p:sldId id="879" r:id="rId53"/>
    <p:sldId id="1076" r:id="rId54"/>
    <p:sldId id="1077" r:id="rId55"/>
    <p:sldId id="1078" r:id="rId56"/>
    <p:sldId id="1080" r:id="rId57"/>
    <p:sldId id="1081" r:id="rId58"/>
    <p:sldId id="1082" r:id="rId59"/>
    <p:sldId id="1083" r:id="rId60"/>
    <p:sldId id="1084" r:id="rId61"/>
    <p:sldId id="889" r:id="rId62"/>
    <p:sldId id="890" r:id="rId63"/>
    <p:sldId id="1091" r:id="rId64"/>
    <p:sldId id="904" r:id="rId65"/>
    <p:sldId id="1075" r:id="rId66"/>
    <p:sldId id="905" r:id="rId67"/>
    <p:sldId id="906" r:id="rId68"/>
    <p:sldId id="898" r:id="rId69"/>
    <p:sldId id="899" r:id="rId70"/>
    <p:sldId id="895" r:id="rId71"/>
    <p:sldId id="894" r:id="rId72"/>
    <p:sldId id="897" r:id="rId73"/>
    <p:sldId id="907" r:id="rId74"/>
    <p:sldId id="909" r:id="rId75"/>
    <p:sldId id="910" r:id="rId76"/>
    <p:sldId id="911" r:id="rId77"/>
    <p:sldId id="912" r:id="rId78"/>
    <p:sldId id="914" r:id="rId79"/>
    <p:sldId id="915" r:id="rId80"/>
    <p:sldId id="913" r:id="rId81"/>
    <p:sldId id="916" r:id="rId82"/>
    <p:sldId id="917" r:id="rId83"/>
    <p:sldId id="918" r:id="rId84"/>
    <p:sldId id="1090" r:id="rId85"/>
    <p:sldId id="947" r:id="rId86"/>
    <p:sldId id="948" r:id="rId87"/>
    <p:sldId id="950" r:id="rId88"/>
    <p:sldId id="949" r:id="rId89"/>
    <p:sldId id="951" r:id="rId90"/>
    <p:sldId id="1085" r:id="rId91"/>
    <p:sldId id="952" r:id="rId92"/>
    <p:sldId id="953" r:id="rId93"/>
    <p:sldId id="958" r:id="rId94"/>
    <p:sldId id="1086" r:id="rId95"/>
    <p:sldId id="397" r:id="rId96"/>
    <p:sldId id="400" r:id="rId97"/>
    <p:sldId id="477" r:id="rId98"/>
    <p:sldId id="481" r:id="rId99"/>
    <p:sldId id="482" r:id="rId100"/>
    <p:sldId id="1281" r:id="rId101"/>
    <p:sldId id="1282" r:id="rId102"/>
    <p:sldId id="1283" r:id="rId103"/>
    <p:sldId id="946" r:id="rId104"/>
    <p:sldId id="846" r:id="rId105"/>
    <p:sldId id="943" r:id="rId106"/>
    <p:sldId id="959" r:id="rId107"/>
    <p:sldId id="1104" r:id="rId108"/>
    <p:sldId id="840" r:id="rId109"/>
    <p:sldId id="322" r:id="rId110"/>
    <p:sldId id="323" r:id="rId111"/>
    <p:sldId id="324" r:id="rId112"/>
    <p:sldId id="325" r:id="rId113"/>
    <p:sldId id="326" r:id="rId114"/>
    <p:sldId id="327" r:id="rId115"/>
    <p:sldId id="340" r:id="rId116"/>
    <p:sldId id="341" r:id="rId117"/>
    <p:sldId id="328" r:id="rId118"/>
    <p:sldId id="330" r:id="rId119"/>
    <p:sldId id="331" r:id="rId120"/>
    <p:sldId id="332" r:id="rId121"/>
    <p:sldId id="335" r:id="rId122"/>
    <p:sldId id="333" r:id="rId123"/>
    <p:sldId id="351" r:id="rId124"/>
    <p:sldId id="336" r:id="rId125"/>
    <p:sldId id="337" r:id="rId126"/>
    <p:sldId id="338" r:id="rId127"/>
    <p:sldId id="339" r:id="rId128"/>
    <p:sldId id="348" r:id="rId12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B8E87"/>
    <a:srgbClr val="595B56"/>
    <a:srgbClr val="828781"/>
    <a:srgbClr val="8064A2"/>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89" autoAdjust="0"/>
  </p:normalViewPr>
  <p:slideViewPr>
    <p:cSldViewPr snapToGrid="0">
      <p:cViewPr varScale="1">
        <p:scale>
          <a:sx n="59" d="100"/>
          <a:sy n="59" d="100"/>
        </p:scale>
        <p:origin x="120" y="64"/>
      </p:cViewPr>
      <p:guideLst/>
    </p:cSldViewPr>
  </p:slideViewPr>
  <p:notesTextViewPr>
    <p:cViewPr>
      <p:scale>
        <a:sx n="66" d="100"/>
        <a:sy n="66"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5893D7-AADF-4799-B371-737FBC23F096}" type="doc">
      <dgm:prSet loTypeId="urn:microsoft.com/office/officeart/2005/8/layout/cycle2" loCatId="cycle" qsTypeId="urn:microsoft.com/office/officeart/2005/8/quickstyle/simple1" qsCatId="simple" csTypeId="urn:microsoft.com/office/officeart/2005/8/colors/accent6_2" csCatId="accent6" phldr="1"/>
      <dgm:spPr/>
      <dgm:t>
        <a:bodyPr/>
        <a:lstStyle/>
        <a:p>
          <a:endParaRPr lang="zh-TW" altLang="en-US"/>
        </a:p>
      </dgm:t>
    </dgm:pt>
    <dgm:pt modelId="{82747897-ACDD-45D4-885D-9EB53AB7DF23}">
      <dgm:prSet phldrT="[文字]" custT="1"/>
      <dgm:spPr>
        <a:solidFill>
          <a:schemeClr val="bg1"/>
        </a:solidFill>
        <a:ln>
          <a:solidFill>
            <a:schemeClr val="tx1"/>
          </a:solidFill>
        </a:ln>
      </dgm:spPr>
      <dgm:t>
        <a:bodyPr/>
        <a:lstStyle/>
        <a:p>
          <a:r>
            <a:rPr lang="en-US" altLang="zh-TW" sz="4000" b="1" dirty="0">
              <a:solidFill>
                <a:srgbClr val="FF0000"/>
              </a:solidFill>
            </a:rPr>
            <a:t>Air</a:t>
          </a:r>
          <a:endParaRPr lang="zh-TW" altLang="en-US" sz="4000" b="1" dirty="0">
            <a:solidFill>
              <a:srgbClr val="FF0000"/>
            </a:solidFill>
          </a:endParaRPr>
        </a:p>
      </dgm:t>
    </dgm:pt>
    <dgm:pt modelId="{8E8BE068-FB02-4C1E-B746-452B8C9E1D59}" type="parTrans" cxnId="{561B649C-9118-45BC-A732-FCD2C80C6C04}">
      <dgm:prSet/>
      <dgm:spPr/>
      <dgm:t>
        <a:bodyPr/>
        <a:lstStyle/>
        <a:p>
          <a:endParaRPr lang="zh-TW" altLang="en-US"/>
        </a:p>
      </dgm:t>
    </dgm:pt>
    <dgm:pt modelId="{60F5AD30-1AD3-4183-845B-8265AEA88EEB}" type="sibTrans" cxnId="{561B649C-9118-45BC-A732-FCD2C80C6C04}">
      <dgm:prSet/>
      <dgm:spPr/>
      <dgm:t>
        <a:bodyPr/>
        <a:lstStyle/>
        <a:p>
          <a:endParaRPr lang="zh-TW" altLang="en-US"/>
        </a:p>
      </dgm:t>
    </dgm:pt>
    <dgm:pt modelId="{2875D597-6B3F-4DAC-A3E0-444ADAE96621}">
      <dgm:prSet phldrT="[文字]"/>
      <dgm:spPr/>
      <dgm:t>
        <a:bodyPr/>
        <a:lstStyle/>
        <a:p>
          <a:r>
            <a:rPr lang="en-US" altLang="zh-TW" dirty="0"/>
            <a:t>Light</a:t>
          </a:r>
          <a:endParaRPr lang="zh-TW" altLang="en-US" dirty="0"/>
        </a:p>
      </dgm:t>
    </dgm:pt>
    <dgm:pt modelId="{585848C3-8710-4223-930E-4E0B60BF3358}" type="parTrans" cxnId="{B79885F8-D8AF-4013-A8CA-94B971B43331}">
      <dgm:prSet/>
      <dgm:spPr/>
      <dgm:t>
        <a:bodyPr/>
        <a:lstStyle/>
        <a:p>
          <a:endParaRPr lang="zh-TW" altLang="en-US"/>
        </a:p>
      </dgm:t>
    </dgm:pt>
    <dgm:pt modelId="{6568E03A-E2DD-450D-9B8C-9CA2E14C6D4D}" type="sibTrans" cxnId="{B79885F8-D8AF-4013-A8CA-94B971B43331}">
      <dgm:prSet/>
      <dgm:spPr/>
      <dgm:t>
        <a:bodyPr/>
        <a:lstStyle/>
        <a:p>
          <a:endParaRPr lang="zh-TW" altLang="en-US"/>
        </a:p>
      </dgm:t>
    </dgm:pt>
    <dgm:pt modelId="{6616AC5B-E753-447E-B064-C99003FF994D}">
      <dgm:prSet phldrT="[文字]"/>
      <dgm:spPr/>
      <dgm:t>
        <a:bodyPr/>
        <a:lstStyle/>
        <a:p>
          <a:r>
            <a:rPr lang="en-US" altLang="zh-TW" dirty="0"/>
            <a:t>Water</a:t>
          </a:r>
          <a:endParaRPr lang="zh-TW" altLang="en-US" dirty="0"/>
        </a:p>
      </dgm:t>
    </dgm:pt>
    <dgm:pt modelId="{EAA46F15-4920-4C7B-AD9A-4BB896E3615A}" type="parTrans" cxnId="{15E7A968-E6D2-4AC2-99CA-37D06C0137F1}">
      <dgm:prSet/>
      <dgm:spPr/>
      <dgm:t>
        <a:bodyPr/>
        <a:lstStyle/>
        <a:p>
          <a:endParaRPr lang="zh-TW" altLang="en-US"/>
        </a:p>
      </dgm:t>
    </dgm:pt>
    <dgm:pt modelId="{3E717CDB-3B5E-40B9-9B8D-9B41C37CF687}" type="sibTrans" cxnId="{15E7A968-E6D2-4AC2-99CA-37D06C0137F1}">
      <dgm:prSet/>
      <dgm:spPr/>
      <dgm:t>
        <a:bodyPr/>
        <a:lstStyle/>
        <a:p>
          <a:endParaRPr lang="zh-TW" altLang="en-US"/>
        </a:p>
      </dgm:t>
    </dgm:pt>
    <dgm:pt modelId="{08C56899-15B9-49AF-B036-1CBE13F43804}">
      <dgm:prSet phldrT="[文字]"/>
      <dgm:spPr/>
      <dgm:t>
        <a:bodyPr/>
        <a:lstStyle/>
        <a:p>
          <a:r>
            <a:rPr lang="en-US" altLang="zh-TW" dirty="0"/>
            <a:t>Nutrient</a:t>
          </a:r>
          <a:endParaRPr lang="zh-TW" altLang="en-US" dirty="0"/>
        </a:p>
      </dgm:t>
    </dgm:pt>
    <dgm:pt modelId="{5B5900A7-D1DA-4520-9654-D3206609FE55}" type="parTrans" cxnId="{ABB62A19-EAD7-4C71-83D1-983F46E67A85}">
      <dgm:prSet/>
      <dgm:spPr/>
      <dgm:t>
        <a:bodyPr/>
        <a:lstStyle/>
        <a:p>
          <a:endParaRPr lang="zh-TW" altLang="en-US"/>
        </a:p>
      </dgm:t>
    </dgm:pt>
    <dgm:pt modelId="{129EB213-57FA-4196-BA71-8497C3453E6B}" type="sibTrans" cxnId="{ABB62A19-EAD7-4C71-83D1-983F46E67A85}">
      <dgm:prSet/>
      <dgm:spPr/>
      <dgm:t>
        <a:bodyPr/>
        <a:lstStyle/>
        <a:p>
          <a:endParaRPr lang="zh-TW" altLang="en-US"/>
        </a:p>
      </dgm:t>
    </dgm:pt>
    <dgm:pt modelId="{FEB73816-1D06-4D23-89C0-45B7F7459573}">
      <dgm:prSet phldrT="[文字]"/>
      <dgm:spPr>
        <a:solidFill>
          <a:schemeClr val="accent6"/>
        </a:solidFill>
      </dgm:spPr>
      <dgm:t>
        <a:bodyPr/>
        <a:lstStyle/>
        <a:p>
          <a:r>
            <a:rPr lang="en-US" altLang="zh-TW" dirty="0">
              <a:solidFill>
                <a:schemeClr val="bg1"/>
              </a:solidFill>
            </a:rPr>
            <a:t>Gas</a:t>
          </a:r>
          <a:endParaRPr lang="zh-TW" altLang="en-US" dirty="0">
            <a:solidFill>
              <a:schemeClr val="bg1"/>
            </a:solidFill>
          </a:endParaRPr>
        </a:p>
      </dgm:t>
    </dgm:pt>
    <dgm:pt modelId="{62C4D249-E388-4B5F-8410-5F80A05A509A}" type="parTrans" cxnId="{0709DA1C-DF5B-4F0B-9032-2B480A18C089}">
      <dgm:prSet/>
      <dgm:spPr/>
      <dgm:t>
        <a:bodyPr/>
        <a:lstStyle/>
        <a:p>
          <a:endParaRPr lang="zh-TW" altLang="en-US"/>
        </a:p>
      </dgm:t>
    </dgm:pt>
    <dgm:pt modelId="{56FC6A44-AEE9-485F-8EB7-4D04C73E5C33}" type="sibTrans" cxnId="{0709DA1C-DF5B-4F0B-9032-2B480A18C089}">
      <dgm:prSet/>
      <dgm:spPr/>
      <dgm:t>
        <a:bodyPr/>
        <a:lstStyle/>
        <a:p>
          <a:endParaRPr lang="zh-TW" altLang="en-US"/>
        </a:p>
      </dgm:t>
    </dgm:pt>
    <dgm:pt modelId="{3877DB0A-6DF5-4AD7-BB2C-FAD90541E827}" type="pres">
      <dgm:prSet presAssocID="{915893D7-AADF-4799-B371-737FBC23F096}" presName="cycle" presStyleCnt="0">
        <dgm:presLayoutVars>
          <dgm:dir/>
          <dgm:resizeHandles val="exact"/>
        </dgm:presLayoutVars>
      </dgm:prSet>
      <dgm:spPr/>
    </dgm:pt>
    <dgm:pt modelId="{A1A0AD4F-716C-4FC1-8AD9-7D1DAE7AB582}" type="pres">
      <dgm:prSet presAssocID="{82747897-ACDD-45D4-885D-9EB53AB7DF23}" presName="node" presStyleLbl="node1" presStyleIdx="0" presStyleCnt="5">
        <dgm:presLayoutVars>
          <dgm:bulletEnabled val="1"/>
        </dgm:presLayoutVars>
      </dgm:prSet>
      <dgm:spPr/>
    </dgm:pt>
    <dgm:pt modelId="{F45B8014-8747-4F0A-B084-5AC624AE88C7}" type="pres">
      <dgm:prSet presAssocID="{60F5AD30-1AD3-4183-845B-8265AEA88EEB}" presName="sibTrans" presStyleLbl="sibTrans2D1" presStyleIdx="0" presStyleCnt="5"/>
      <dgm:spPr/>
    </dgm:pt>
    <dgm:pt modelId="{85D7FBAC-9B40-435D-A1A2-60215181F180}" type="pres">
      <dgm:prSet presAssocID="{60F5AD30-1AD3-4183-845B-8265AEA88EEB}" presName="connectorText" presStyleLbl="sibTrans2D1" presStyleIdx="0" presStyleCnt="5"/>
      <dgm:spPr/>
    </dgm:pt>
    <dgm:pt modelId="{6A8E455B-D5A9-41C5-9308-D6C4C74BCAEE}" type="pres">
      <dgm:prSet presAssocID="{2875D597-6B3F-4DAC-A3E0-444ADAE96621}" presName="node" presStyleLbl="node1" presStyleIdx="1" presStyleCnt="5">
        <dgm:presLayoutVars>
          <dgm:bulletEnabled val="1"/>
        </dgm:presLayoutVars>
      </dgm:prSet>
      <dgm:spPr/>
    </dgm:pt>
    <dgm:pt modelId="{A415518B-9AFE-457E-80BC-E01650785318}" type="pres">
      <dgm:prSet presAssocID="{6568E03A-E2DD-450D-9B8C-9CA2E14C6D4D}" presName="sibTrans" presStyleLbl="sibTrans2D1" presStyleIdx="1" presStyleCnt="5"/>
      <dgm:spPr/>
    </dgm:pt>
    <dgm:pt modelId="{C8226109-09BB-4DD4-925D-29352A29E00E}" type="pres">
      <dgm:prSet presAssocID="{6568E03A-E2DD-450D-9B8C-9CA2E14C6D4D}" presName="connectorText" presStyleLbl="sibTrans2D1" presStyleIdx="1" presStyleCnt="5"/>
      <dgm:spPr/>
    </dgm:pt>
    <dgm:pt modelId="{02BCEB90-B26E-46BF-9757-990B56F4040C}" type="pres">
      <dgm:prSet presAssocID="{6616AC5B-E753-447E-B064-C99003FF994D}" presName="node" presStyleLbl="node1" presStyleIdx="2" presStyleCnt="5">
        <dgm:presLayoutVars>
          <dgm:bulletEnabled val="1"/>
        </dgm:presLayoutVars>
      </dgm:prSet>
      <dgm:spPr/>
    </dgm:pt>
    <dgm:pt modelId="{574AED29-CC17-4397-BF66-C1EDC211670F}" type="pres">
      <dgm:prSet presAssocID="{3E717CDB-3B5E-40B9-9B8D-9B41C37CF687}" presName="sibTrans" presStyleLbl="sibTrans2D1" presStyleIdx="2" presStyleCnt="5"/>
      <dgm:spPr/>
    </dgm:pt>
    <dgm:pt modelId="{E5A1A107-3D5D-4CB4-8A2B-8AE8996AB597}" type="pres">
      <dgm:prSet presAssocID="{3E717CDB-3B5E-40B9-9B8D-9B41C37CF687}" presName="connectorText" presStyleLbl="sibTrans2D1" presStyleIdx="2" presStyleCnt="5"/>
      <dgm:spPr/>
    </dgm:pt>
    <dgm:pt modelId="{A9BF01B3-5780-4F2D-94B2-E47203B3AD70}" type="pres">
      <dgm:prSet presAssocID="{08C56899-15B9-49AF-B036-1CBE13F43804}" presName="node" presStyleLbl="node1" presStyleIdx="3" presStyleCnt="5">
        <dgm:presLayoutVars>
          <dgm:bulletEnabled val="1"/>
        </dgm:presLayoutVars>
      </dgm:prSet>
      <dgm:spPr/>
    </dgm:pt>
    <dgm:pt modelId="{364A797E-5F28-4E48-8995-7C35B9D573DB}" type="pres">
      <dgm:prSet presAssocID="{129EB213-57FA-4196-BA71-8497C3453E6B}" presName="sibTrans" presStyleLbl="sibTrans2D1" presStyleIdx="3" presStyleCnt="5"/>
      <dgm:spPr/>
    </dgm:pt>
    <dgm:pt modelId="{8AC65425-43A0-4B50-8590-0521FCA4A485}" type="pres">
      <dgm:prSet presAssocID="{129EB213-57FA-4196-BA71-8497C3453E6B}" presName="connectorText" presStyleLbl="sibTrans2D1" presStyleIdx="3" presStyleCnt="5"/>
      <dgm:spPr/>
    </dgm:pt>
    <dgm:pt modelId="{C21F4D26-666B-480A-80DB-44A27F42E688}" type="pres">
      <dgm:prSet presAssocID="{FEB73816-1D06-4D23-89C0-45B7F7459573}" presName="node" presStyleLbl="node1" presStyleIdx="4" presStyleCnt="5">
        <dgm:presLayoutVars>
          <dgm:bulletEnabled val="1"/>
        </dgm:presLayoutVars>
      </dgm:prSet>
      <dgm:spPr/>
    </dgm:pt>
    <dgm:pt modelId="{FF6F539A-CCA2-4DDA-B5C6-8C6DD4F6464B}" type="pres">
      <dgm:prSet presAssocID="{56FC6A44-AEE9-485F-8EB7-4D04C73E5C33}" presName="sibTrans" presStyleLbl="sibTrans2D1" presStyleIdx="4" presStyleCnt="5"/>
      <dgm:spPr/>
    </dgm:pt>
    <dgm:pt modelId="{7C4EEB86-D0AF-49FB-AF2A-AAF3179D85AE}" type="pres">
      <dgm:prSet presAssocID="{56FC6A44-AEE9-485F-8EB7-4D04C73E5C33}" presName="connectorText" presStyleLbl="sibTrans2D1" presStyleIdx="4" presStyleCnt="5"/>
      <dgm:spPr/>
    </dgm:pt>
  </dgm:ptLst>
  <dgm:cxnLst>
    <dgm:cxn modelId="{A75E1603-9E05-474A-B097-897BD438BF4D}" type="presOf" srcId="{2875D597-6B3F-4DAC-A3E0-444ADAE96621}" destId="{6A8E455B-D5A9-41C5-9308-D6C4C74BCAEE}" srcOrd="0" destOrd="0" presId="urn:microsoft.com/office/officeart/2005/8/layout/cycle2"/>
    <dgm:cxn modelId="{FB0E9604-C7D2-4D31-9338-FF21DDED127E}" type="presOf" srcId="{915893D7-AADF-4799-B371-737FBC23F096}" destId="{3877DB0A-6DF5-4AD7-BB2C-FAD90541E827}" srcOrd="0" destOrd="0" presId="urn:microsoft.com/office/officeart/2005/8/layout/cycle2"/>
    <dgm:cxn modelId="{483B980F-C3C1-4B74-BEF3-030EF6B08417}" type="presOf" srcId="{60F5AD30-1AD3-4183-845B-8265AEA88EEB}" destId="{85D7FBAC-9B40-435D-A1A2-60215181F180}" srcOrd="1" destOrd="0" presId="urn:microsoft.com/office/officeart/2005/8/layout/cycle2"/>
    <dgm:cxn modelId="{ABB62A19-EAD7-4C71-83D1-983F46E67A85}" srcId="{915893D7-AADF-4799-B371-737FBC23F096}" destId="{08C56899-15B9-49AF-B036-1CBE13F43804}" srcOrd="3" destOrd="0" parTransId="{5B5900A7-D1DA-4520-9654-D3206609FE55}" sibTransId="{129EB213-57FA-4196-BA71-8497C3453E6B}"/>
    <dgm:cxn modelId="{0709DA1C-DF5B-4F0B-9032-2B480A18C089}" srcId="{915893D7-AADF-4799-B371-737FBC23F096}" destId="{FEB73816-1D06-4D23-89C0-45B7F7459573}" srcOrd="4" destOrd="0" parTransId="{62C4D249-E388-4B5F-8410-5F80A05A509A}" sibTransId="{56FC6A44-AEE9-485F-8EB7-4D04C73E5C33}"/>
    <dgm:cxn modelId="{2746E41C-7BF4-4377-A740-5E2DE52786C9}" type="presOf" srcId="{129EB213-57FA-4196-BA71-8497C3453E6B}" destId="{8AC65425-43A0-4B50-8590-0521FCA4A485}" srcOrd="1" destOrd="0" presId="urn:microsoft.com/office/officeart/2005/8/layout/cycle2"/>
    <dgm:cxn modelId="{31B70622-B04F-4CB7-9818-949196523686}" type="presOf" srcId="{56FC6A44-AEE9-485F-8EB7-4D04C73E5C33}" destId="{7C4EEB86-D0AF-49FB-AF2A-AAF3179D85AE}" srcOrd="1" destOrd="0" presId="urn:microsoft.com/office/officeart/2005/8/layout/cycle2"/>
    <dgm:cxn modelId="{D7211C22-4437-4F8C-94E5-02B717CB940F}" type="presOf" srcId="{3E717CDB-3B5E-40B9-9B8D-9B41C37CF687}" destId="{E5A1A107-3D5D-4CB4-8A2B-8AE8996AB597}" srcOrd="1" destOrd="0" presId="urn:microsoft.com/office/officeart/2005/8/layout/cycle2"/>
    <dgm:cxn modelId="{7B8D5C3C-67A5-42C4-8F9D-0E9E1DF6D7B5}" type="presOf" srcId="{6616AC5B-E753-447E-B064-C99003FF994D}" destId="{02BCEB90-B26E-46BF-9757-990B56F4040C}" srcOrd="0" destOrd="0" presId="urn:microsoft.com/office/officeart/2005/8/layout/cycle2"/>
    <dgm:cxn modelId="{15E7A968-E6D2-4AC2-99CA-37D06C0137F1}" srcId="{915893D7-AADF-4799-B371-737FBC23F096}" destId="{6616AC5B-E753-447E-B064-C99003FF994D}" srcOrd="2" destOrd="0" parTransId="{EAA46F15-4920-4C7B-AD9A-4BB896E3615A}" sibTransId="{3E717CDB-3B5E-40B9-9B8D-9B41C37CF687}"/>
    <dgm:cxn modelId="{FB027B74-3360-4842-AB32-E535159D8805}" type="presOf" srcId="{6568E03A-E2DD-450D-9B8C-9CA2E14C6D4D}" destId="{C8226109-09BB-4DD4-925D-29352A29E00E}" srcOrd="1" destOrd="0" presId="urn:microsoft.com/office/officeart/2005/8/layout/cycle2"/>
    <dgm:cxn modelId="{95F13258-2678-4E9F-9098-B023BF3BA42D}" type="presOf" srcId="{56FC6A44-AEE9-485F-8EB7-4D04C73E5C33}" destId="{FF6F539A-CCA2-4DDA-B5C6-8C6DD4F6464B}" srcOrd="0" destOrd="0" presId="urn:microsoft.com/office/officeart/2005/8/layout/cycle2"/>
    <dgm:cxn modelId="{EECCEC59-0146-4B3E-82E4-904EB6C9FB3C}" type="presOf" srcId="{82747897-ACDD-45D4-885D-9EB53AB7DF23}" destId="{A1A0AD4F-716C-4FC1-8AD9-7D1DAE7AB582}" srcOrd="0" destOrd="0" presId="urn:microsoft.com/office/officeart/2005/8/layout/cycle2"/>
    <dgm:cxn modelId="{06626F86-E8D8-409C-BAA8-E3FA93E4EF11}" type="presOf" srcId="{60F5AD30-1AD3-4183-845B-8265AEA88EEB}" destId="{F45B8014-8747-4F0A-B084-5AC624AE88C7}" srcOrd="0" destOrd="0" presId="urn:microsoft.com/office/officeart/2005/8/layout/cycle2"/>
    <dgm:cxn modelId="{B055928E-81AA-497C-986E-0D4DB803F900}" type="presOf" srcId="{6568E03A-E2DD-450D-9B8C-9CA2E14C6D4D}" destId="{A415518B-9AFE-457E-80BC-E01650785318}" srcOrd="0" destOrd="0" presId="urn:microsoft.com/office/officeart/2005/8/layout/cycle2"/>
    <dgm:cxn modelId="{C03CD194-9FF3-4DDF-9210-562840A26900}" type="presOf" srcId="{08C56899-15B9-49AF-B036-1CBE13F43804}" destId="{A9BF01B3-5780-4F2D-94B2-E47203B3AD70}" srcOrd="0" destOrd="0" presId="urn:microsoft.com/office/officeart/2005/8/layout/cycle2"/>
    <dgm:cxn modelId="{561B649C-9118-45BC-A732-FCD2C80C6C04}" srcId="{915893D7-AADF-4799-B371-737FBC23F096}" destId="{82747897-ACDD-45D4-885D-9EB53AB7DF23}" srcOrd="0" destOrd="0" parTransId="{8E8BE068-FB02-4C1E-B746-452B8C9E1D59}" sibTransId="{60F5AD30-1AD3-4183-845B-8265AEA88EEB}"/>
    <dgm:cxn modelId="{EEB8ADA0-CF21-42A9-A913-FE60674BE1D7}" type="presOf" srcId="{3E717CDB-3B5E-40B9-9B8D-9B41C37CF687}" destId="{574AED29-CC17-4397-BF66-C1EDC211670F}" srcOrd="0" destOrd="0" presId="urn:microsoft.com/office/officeart/2005/8/layout/cycle2"/>
    <dgm:cxn modelId="{24B81CE8-F47F-46EB-A20D-3FB3F9F8F5A5}" type="presOf" srcId="{129EB213-57FA-4196-BA71-8497C3453E6B}" destId="{364A797E-5F28-4E48-8995-7C35B9D573DB}" srcOrd="0" destOrd="0" presId="urn:microsoft.com/office/officeart/2005/8/layout/cycle2"/>
    <dgm:cxn modelId="{B79885F8-D8AF-4013-A8CA-94B971B43331}" srcId="{915893D7-AADF-4799-B371-737FBC23F096}" destId="{2875D597-6B3F-4DAC-A3E0-444ADAE96621}" srcOrd="1" destOrd="0" parTransId="{585848C3-8710-4223-930E-4E0B60BF3358}" sibTransId="{6568E03A-E2DD-450D-9B8C-9CA2E14C6D4D}"/>
    <dgm:cxn modelId="{68F269FA-ACEB-4DE0-9411-5078A5F17E6B}" type="presOf" srcId="{FEB73816-1D06-4D23-89C0-45B7F7459573}" destId="{C21F4D26-666B-480A-80DB-44A27F42E688}" srcOrd="0" destOrd="0" presId="urn:microsoft.com/office/officeart/2005/8/layout/cycle2"/>
    <dgm:cxn modelId="{6A814ECD-AC07-43A3-8E2E-2D5F97AECA4B}" type="presParOf" srcId="{3877DB0A-6DF5-4AD7-BB2C-FAD90541E827}" destId="{A1A0AD4F-716C-4FC1-8AD9-7D1DAE7AB582}" srcOrd="0" destOrd="0" presId="urn:microsoft.com/office/officeart/2005/8/layout/cycle2"/>
    <dgm:cxn modelId="{939241BD-EE4F-4A43-B2BB-4BF65B2E5BD4}" type="presParOf" srcId="{3877DB0A-6DF5-4AD7-BB2C-FAD90541E827}" destId="{F45B8014-8747-4F0A-B084-5AC624AE88C7}" srcOrd="1" destOrd="0" presId="urn:microsoft.com/office/officeart/2005/8/layout/cycle2"/>
    <dgm:cxn modelId="{DE46F173-C3C1-4971-A464-C8AFF4E423D9}" type="presParOf" srcId="{F45B8014-8747-4F0A-B084-5AC624AE88C7}" destId="{85D7FBAC-9B40-435D-A1A2-60215181F180}" srcOrd="0" destOrd="0" presId="urn:microsoft.com/office/officeart/2005/8/layout/cycle2"/>
    <dgm:cxn modelId="{E002F92E-7E57-457E-866E-8F2BD17D1321}" type="presParOf" srcId="{3877DB0A-6DF5-4AD7-BB2C-FAD90541E827}" destId="{6A8E455B-D5A9-41C5-9308-D6C4C74BCAEE}" srcOrd="2" destOrd="0" presId="urn:microsoft.com/office/officeart/2005/8/layout/cycle2"/>
    <dgm:cxn modelId="{96B93EAB-7B27-4ECC-8AA2-355CA8A7A09A}" type="presParOf" srcId="{3877DB0A-6DF5-4AD7-BB2C-FAD90541E827}" destId="{A415518B-9AFE-457E-80BC-E01650785318}" srcOrd="3" destOrd="0" presId="urn:microsoft.com/office/officeart/2005/8/layout/cycle2"/>
    <dgm:cxn modelId="{86DD0146-3D46-4A9D-985C-4EF8AE1645BD}" type="presParOf" srcId="{A415518B-9AFE-457E-80BC-E01650785318}" destId="{C8226109-09BB-4DD4-925D-29352A29E00E}" srcOrd="0" destOrd="0" presId="urn:microsoft.com/office/officeart/2005/8/layout/cycle2"/>
    <dgm:cxn modelId="{779010C2-2FAB-42F8-9228-9838A606416B}" type="presParOf" srcId="{3877DB0A-6DF5-4AD7-BB2C-FAD90541E827}" destId="{02BCEB90-B26E-46BF-9757-990B56F4040C}" srcOrd="4" destOrd="0" presId="urn:microsoft.com/office/officeart/2005/8/layout/cycle2"/>
    <dgm:cxn modelId="{FB914B8A-1319-4085-92AB-B9367E47DCE3}" type="presParOf" srcId="{3877DB0A-6DF5-4AD7-BB2C-FAD90541E827}" destId="{574AED29-CC17-4397-BF66-C1EDC211670F}" srcOrd="5" destOrd="0" presId="urn:microsoft.com/office/officeart/2005/8/layout/cycle2"/>
    <dgm:cxn modelId="{89F1F027-66DF-4289-B639-633694062E5F}" type="presParOf" srcId="{574AED29-CC17-4397-BF66-C1EDC211670F}" destId="{E5A1A107-3D5D-4CB4-8A2B-8AE8996AB597}" srcOrd="0" destOrd="0" presId="urn:microsoft.com/office/officeart/2005/8/layout/cycle2"/>
    <dgm:cxn modelId="{5B9FB199-058A-4F6B-A449-D9DB68219FBD}" type="presParOf" srcId="{3877DB0A-6DF5-4AD7-BB2C-FAD90541E827}" destId="{A9BF01B3-5780-4F2D-94B2-E47203B3AD70}" srcOrd="6" destOrd="0" presId="urn:microsoft.com/office/officeart/2005/8/layout/cycle2"/>
    <dgm:cxn modelId="{C1675A80-17C7-42C0-A775-7EBF050724AC}" type="presParOf" srcId="{3877DB0A-6DF5-4AD7-BB2C-FAD90541E827}" destId="{364A797E-5F28-4E48-8995-7C35B9D573DB}" srcOrd="7" destOrd="0" presId="urn:microsoft.com/office/officeart/2005/8/layout/cycle2"/>
    <dgm:cxn modelId="{2809C094-C342-400C-9885-EA47E97DB3E7}" type="presParOf" srcId="{364A797E-5F28-4E48-8995-7C35B9D573DB}" destId="{8AC65425-43A0-4B50-8590-0521FCA4A485}" srcOrd="0" destOrd="0" presId="urn:microsoft.com/office/officeart/2005/8/layout/cycle2"/>
    <dgm:cxn modelId="{B0E8979C-04A6-4DC7-8380-B9D2C7B8242E}" type="presParOf" srcId="{3877DB0A-6DF5-4AD7-BB2C-FAD90541E827}" destId="{C21F4D26-666B-480A-80DB-44A27F42E688}" srcOrd="8" destOrd="0" presId="urn:microsoft.com/office/officeart/2005/8/layout/cycle2"/>
    <dgm:cxn modelId="{82B1C199-89E2-4FDD-AEEC-EA6759520FCC}" type="presParOf" srcId="{3877DB0A-6DF5-4AD7-BB2C-FAD90541E827}" destId="{FF6F539A-CCA2-4DDA-B5C6-8C6DD4F6464B}" srcOrd="9" destOrd="0" presId="urn:microsoft.com/office/officeart/2005/8/layout/cycle2"/>
    <dgm:cxn modelId="{A2FC033B-71D6-4B81-A8EE-1950D5159C28}" type="presParOf" srcId="{FF6F539A-CCA2-4DDA-B5C6-8C6DD4F6464B}" destId="{7C4EEB86-D0AF-49FB-AF2A-AAF3179D85A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432D86D-73A7-4C26-9C27-DE6849679308}"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TW" altLang="en-US"/>
        </a:p>
      </dgm:t>
    </dgm:pt>
    <dgm:pt modelId="{D1FBC758-D905-4D37-915B-4CB5B0CF966A}">
      <dgm:prSet phldrT="[文字]"/>
      <dgm:spPr/>
      <dgm:t>
        <a:bodyPr/>
        <a:lstStyle/>
        <a:p>
          <a:r>
            <a:rPr lang="en-US" altLang="zh-TW" dirty="0">
              <a:latin typeface="Times New Roman" pitchFamily="18" charset="0"/>
              <a:ea typeface="標楷體" pitchFamily="65" charset="-120"/>
              <a:cs typeface="Times New Roman" pitchFamily="18" charset="0"/>
            </a:rPr>
            <a:t>Wind velocity at proper range 0.5~1.2 m/s</a:t>
          </a:r>
          <a:endParaRPr lang="zh-TW" altLang="en-US" dirty="0">
            <a:latin typeface="Times New Roman" pitchFamily="18" charset="0"/>
            <a:ea typeface="標楷體" pitchFamily="65" charset="-120"/>
            <a:cs typeface="Times New Roman" pitchFamily="18" charset="0"/>
          </a:endParaRPr>
        </a:p>
      </dgm:t>
    </dgm:pt>
    <dgm:pt modelId="{5A70C237-F8B9-4F72-A188-650F47CE010F}" type="parTrans" cxnId="{9336285E-F4DF-44BC-8115-C213C2046B06}">
      <dgm:prSet/>
      <dgm:spPr/>
      <dgm:t>
        <a:bodyPr/>
        <a:lstStyle/>
        <a:p>
          <a:endParaRPr lang="zh-TW" altLang="en-US">
            <a:latin typeface="Times New Roman" pitchFamily="18" charset="0"/>
            <a:ea typeface="標楷體" pitchFamily="65" charset="-120"/>
            <a:cs typeface="Times New Roman" pitchFamily="18" charset="0"/>
          </a:endParaRPr>
        </a:p>
      </dgm:t>
    </dgm:pt>
    <dgm:pt modelId="{92AB052C-ED5C-4C2F-813C-09F2A154F487}" type="sibTrans" cxnId="{9336285E-F4DF-44BC-8115-C213C2046B06}">
      <dgm:prSet/>
      <dgm:spPr/>
      <dgm:t>
        <a:bodyPr/>
        <a:lstStyle/>
        <a:p>
          <a:endParaRPr lang="zh-TW" altLang="en-US">
            <a:latin typeface="Times New Roman" pitchFamily="18" charset="0"/>
            <a:ea typeface="標楷體" pitchFamily="65" charset="-120"/>
            <a:cs typeface="Times New Roman" pitchFamily="18" charset="0"/>
          </a:endParaRPr>
        </a:p>
      </dgm:t>
    </dgm:pt>
    <dgm:pt modelId="{9954A532-18DF-4FEB-BADA-8D26810E1682}">
      <dgm:prSet phldrT="[文字]"/>
      <dgm:spPr/>
      <dgm:t>
        <a:bodyPr/>
        <a:lstStyle/>
        <a:p>
          <a:r>
            <a:rPr lang="en-US" altLang="zh-TW" dirty="0">
              <a:latin typeface="Times New Roman" pitchFamily="18" charset="0"/>
              <a:ea typeface="標楷體" pitchFamily="65" charset="-120"/>
              <a:cs typeface="Times New Roman" pitchFamily="18" charset="0"/>
            </a:rPr>
            <a:t>Air temperature keep at proper range</a:t>
          </a:r>
          <a:endParaRPr lang="zh-TW" altLang="en-US" dirty="0">
            <a:latin typeface="Times New Roman" pitchFamily="18" charset="0"/>
            <a:ea typeface="標楷體" pitchFamily="65" charset="-120"/>
            <a:cs typeface="Times New Roman" pitchFamily="18" charset="0"/>
          </a:endParaRPr>
        </a:p>
      </dgm:t>
    </dgm:pt>
    <dgm:pt modelId="{2EA45F59-6B21-4933-A8BB-1D729D286925}" type="parTrans" cxnId="{9199ECBC-6A00-4CAB-8650-6B466B06D837}">
      <dgm:prSet/>
      <dgm:spPr/>
      <dgm:t>
        <a:bodyPr/>
        <a:lstStyle/>
        <a:p>
          <a:endParaRPr lang="zh-TW" altLang="en-US">
            <a:latin typeface="Times New Roman" pitchFamily="18" charset="0"/>
            <a:ea typeface="標楷體" pitchFamily="65" charset="-120"/>
            <a:cs typeface="Times New Roman" pitchFamily="18" charset="0"/>
          </a:endParaRPr>
        </a:p>
      </dgm:t>
    </dgm:pt>
    <dgm:pt modelId="{654B6230-6EC6-4345-B427-A20CD1F7140D}" type="sibTrans" cxnId="{9199ECBC-6A00-4CAB-8650-6B466B06D837}">
      <dgm:prSet/>
      <dgm:spPr/>
      <dgm:t>
        <a:bodyPr/>
        <a:lstStyle/>
        <a:p>
          <a:endParaRPr lang="zh-TW" altLang="en-US">
            <a:latin typeface="Times New Roman" pitchFamily="18" charset="0"/>
            <a:ea typeface="標楷體" pitchFamily="65" charset="-120"/>
            <a:cs typeface="Times New Roman" pitchFamily="18" charset="0"/>
          </a:endParaRPr>
        </a:p>
      </dgm:t>
    </dgm:pt>
    <dgm:pt modelId="{DFFAC67B-4E1C-48B2-A3A5-C89F7B3DAB11}">
      <dgm:prSet/>
      <dgm:spPr/>
      <dgm:t>
        <a:bodyPr/>
        <a:lstStyle/>
        <a:p>
          <a:r>
            <a:rPr lang="en-US" altLang="zh-TW" dirty="0">
              <a:latin typeface="Times New Roman" pitchFamily="18" charset="0"/>
              <a:ea typeface="標楷體" pitchFamily="65" charset="-120"/>
              <a:cs typeface="Times New Roman" pitchFamily="18" charset="0"/>
            </a:rPr>
            <a:t>Clean room standard to maintain minimum bacteria counts</a:t>
          </a:r>
          <a:endParaRPr lang="zh-TW" altLang="en-US" dirty="0">
            <a:latin typeface="Times New Roman" pitchFamily="18" charset="0"/>
            <a:ea typeface="標楷體" pitchFamily="65" charset="-120"/>
            <a:cs typeface="Times New Roman" pitchFamily="18" charset="0"/>
          </a:endParaRPr>
        </a:p>
      </dgm:t>
    </dgm:pt>
    <dgm:pt modelId="{267C5B94-1786-439D-B5F0-961D53F0953C}" type="parTrans" cxnId="{30709F28-60A4-423E-AEFA-138FCC4CF2F2}">
      <dgm:prSet/>
      <dgm:spPr/>
      <dgm:t>
        <a:bodyPr/>
        <a:lstStyle/>
        <a:p>
          <a:endParaRPr lang="zh-TW" altLang="en-US">
            <a:latin typeface="Times New Roman" pitchFamily="18" charset="0"/>
            <a:ea typeface="標楷體" pitchFamily="65" charset="-120"/>
            <a:cs typeface="Times New Roman" pitchFamily="18" charset="0"/>
          </a:endParaRPr>
        </a:p>
      </dgm:t>
    </dgm:pt>
    <dgm:pt modelId="{C84E1E7C-E0E0-4E33-A703-E84C200969BA}" type="sibTrans" cxnId="{30709F28-60A4-423E-AEFA-138FCC4CF2F2}">
      <dgm:prSet/>
      <dgm:spPr/>
      <dgm:t>
        <a:bodyPr/>
        <a:lstStyle/>
        <a:p>
          <a:endParaRPr lang="zh-TW" altLang="en-US">
            <a:latin typeface="Times New Roman" pitchFamily="18" charset="0"/>
            <a:ea typeface="標楷體" pitchFamily="65" charset="-120"/>
            <a:cs typeface="Times New Roman" pitchFamily="18" charset="0"/>
          </a:endParaRPr>
        </a:p>
      </dgm:t>
    </dgm:pt>
    <dgm:pt modelId="{49119AC4-9C9B-4AA7-858C-64A5663FE55C}">
      <dgm:prSet/>
      <dgm:spPr/>
      <dgm:t>
        <a:bodyPr/>
        <a:lstStyle/>
        <a:p>
          <a:r>
            <a:rPr lang="en-US" altLang="zh-TW" dirty="0">
              <a:latin typeface="Times New Roman" pitchFamily="18" charset="0"/>
              <a:ea typeface="標楷體" pitchFamily="65" charset="-120"/>
              <a:cs typeface="Times New Roman" pitchFamily="18" charset="0"/>
            </a:rPr>
            <a:t>CO</a:t>
          </a:r>
          <a:r>
            <a:rPr lang="en-US" altLang="zh-TW" baseline="-25000" dirty="0">
              <a:latin typeface="Times New Roman" pitchFamily="18" charset="0"/>
              <a:ea typeface="標楷體" pitchFamily="65" charset="-120"/>
              <a:cs typeface="Times New Roman" pitchFamily="18" charset="0"/>
            </a:rPr>
            <a:t>2</a:t>
          </a:r>
          <a:r>
            <a:rPr lang="en-US" altLang="zh-TW" dirty="0">
              <a:latin typeface="Times New Roman" pitchFamily="18" charset="0"/>
              <a:ea typeface="標楷體" pitchFamily="65" charset="-120"/>
              <a:cs typeface="Times New Roman" pitchFamily="18" charset="0"/>
            </a:rPr>
            <a:t> keep at 1000~2000 ppm</a:t>
          </a:r>
          <a:endParaRPr lang="zh-TW" altLang="en-US" dirty="0">
            <a:latin typeface="Times New Roman" pitchFamily="18" charset="0"/>
            <a:ea typeface="標楷體" pitchFamily="65" charset="-120"/>
            <a:cs typeface="Times New Roman" pitchFamily="18" charset="0"/>
          </a:endParaRPr>
        </a:p>
      </dgm:t>
    </dgm:pt>
    <dgm:pt modelId="{58405631-22C7-4472-905E-CBA4DA1E1F11}" type="parTrans" cxnId="{7FB85124-622C-46AC-9A1E-3F438A4428D8}">
      <dgm:prSet/>
      <dgm:spPr/>
      <dgm:t>
        <a:bodyPr/>
        <a:lstStyle/>
        <a:p>
          <a:endParaRPr lang="zh-TW" altLang="en-US">
            <a:latin typeface="Times New Roman" pitchFamily="18" charset="0"/>
            <a:ea typeface="標楷體" pitchFamily="65" charset="-120"/>
            <a:cs typeface="Times New Roman" pitchFamily="18" charset="0"/>
          </a:endParaRPr>
        </a:p>
      </dgm:t>
    </dgm:pt>
    <dgm:pt modelId="{88D7A187-7CCA-4DD2-8993-775F51EFD40B}" type="sibTrans" cxnId="{7FB85124-622C-46AC-9A1E-3F438A4428D8}">
      <dgm:prSet/>
      <dgm:spPr/>
      <dgm:t>
        <a:bodyPr/>
        <a:lstStyle/>
        <a:p>
          <a:endParaRPr lang="zh-TW" altLang="en-US">
            <a:latin typeface="Times New Roman" pitchFamily="18" charset="0"/>
            <a:ea typeface="標楷體" pitchFamily="65" charset="-120"/>
            <a:cs typeface="Times New Roman" pitchFamily="18" charset="0"/>
          </a:endParaRPr>
        </a:p>
      </dgm:t>
    </dgm:pt>
    <dgm:pt modelId="{E48D8E4D-BF18-4939-8DE3-2B7C874DA735}">
      <dgm:prSet phldrT="[文字]"/>
      <dgm:spPr/>
      <dgm:t>
        <a:bodyPr/>
        <a:lstStyle/>
        <a:p>
          <a:r>
            <a:rPr lang="en-US" altLang="zh-TW" dirty="0">
              <a:latin typeface="Times New Roman" pitchFamily="18" charset="0"/>
              <a:ea typeface="標楷體" pitchFamily="65" charset="-120"/>
              <a:cs typeface="Times New Roman" pitchFamily="18" charset="0"/>
            </a:rPr>
            <a:t>DLI ≈</a:t>
          </a:r>
          <a:r>
            <a:rPr lang="zh-TW" altLang="en-US" dirty="0">
              <a:latin typeface="Times New Roman" pitchFamily="18" charset="0"/>
              <a:ea typeface="標楷體" pitchFamily="65" charset="-120"/>
              <a:cs typeface="Times New Roman" pitchFamily="18" charset="0"/>
            </a:rPr>
            <a:t> </a:t>
          </a:r>
          <a:r>
            <a:rPr lang="en-US" altLang="zh-TW" dirty="0">
              <a:latin typeface="Times New Roman" pitchFamily="18" charset="0"/>
              <a:ea typeface="標楷體" pitchFamily="65" charset="-120"/>
              <a:cs typeface="Times New Roman" pitchFamily="18" charset="0"/>
            </a:rPr>
            <a:t>14 for leafy veg. &amp; ≈ 17 mol/m</a:t>
          </a:r>
          <a:r>
            <a:rPr lang="en-US" altLang="zh-TW" baseline="30000" dirty="0">
              <a:latin typeface="Times New Roman" pitchFamily="18" charset="0"/>
              <a:ea typeface="標楷體" pitchFamily="65" charset="-120"/>
              <a:cs typeface="Times New Roman" pitchFamily="18" charset="0"/>
            </a:rPr>
            <a:t>2  </a:t>
          </a:r>
          <a:r>
            <a:rPr lang="en-US" altLang="zh-TW" dirty="0">
              <a:latin typeface="Times New Roman" pitchFamily="18" charset="0"/>
              <a:ea typeface="標楷體" pitchFamily="65" charset="-120"/>
              <a:cs typeface="Times New Roman" pitchFamily="18" charset="0"/>
            </a:rPr>
            <a:t>semi-head veg.</a:t>
          </a:r>
          <a:endParaRPr lang="zh-TW" altLang="en-US" dirty="0">
            <a:latin typeface="Times New Roman" pitchFamily="18" charset="0"/>
            <a:ea typeface="標楷體" pitchFamily="65" charset="-120"/>
            <a:cs typeface="Times New Roman" pitchFamily="18" charset="0"/>
          </a:endParaRPr>
        </a:p>
      </dgm:t>
    </dgm:pt>
    <dgm:pt modelId="{D287AD75-61B6-4EB8-995F-BD8B9A4E5CBC}" type="parTrans" cxnId="{A71B0681-46CC-4069-B5EA-4E9DEA6EEDF3}">
      <dgm:prSet/>
      <dgm:spPr/>
      <dgm:t>
        <a:bodyPr/>
        <a:lstStyle/>
        <a:p>
          <a:endParaRPr lang="zh-TW" altLang="en-US">
            <a:latin typeface="Times New Roman" pitchFamily="18" charset="0"/>
            <a:ea typeface="標楷體" pitchFamily="65" charset="-120"/>
            <a:cs typeface="Times New Roman" pitchFamily="18" charset="0"/>
          </a:endParaRPr>
        </a:p>
      </dgm:t>
    </dgm:pt>
    <dgm:pt modelId="{F0602309-B156-4AF2-979A-57A308833663}" type="sibTrans" cxnId="{A71B0681-46CC-4069-B5EA-4E9DEA6EEDF3}">
      <dgm:prSet/>
      <dgm:spPr/>
      <dgm:t>
        <a:bodyPr/>
        <a:lstStyle/>
        <a:p>
          <a:endParaRPr lang="zh-TW" altLang="en-US">
            <a:latin typeface="Times New Roman" pitchFamily="18" charset="0"/>
            <a:ea typeface="標楷體" pitchFamily="65" charset="-120"/>
            <a:cs typeface="Times New Roman" pitchFamily="18" charset="0"/>
          </a:endParaRPr>
        </a:p>
      </dgm:t>
    </dgm:pt>
    <dgm:pt modelId="{B4EF0D21-BD35-4B36-974E-C50C6935131A}">
      <dgm:prSet/>
      <dgm:spPr/>
      <dgm:t>
        <a:bodyPr/>
        <a:lstStyle/>
        <a:p>
          <a:r>
            <a:rPr lang="en-US" altLang="zh-TW" dirty="0">
              <a:latin typeface="Times New Roman" pitchFamily="18" charset="0"/>
              <a:ea typeface="標楷體" pitchFamily="65" charset="-120"/>
              <a:cs typeface="Times New Roman" pitchFamily="18" charset="0"/>
            </a:rPr>
            <a:t>Tightness of PFAL, ACH</a:t>
          </a:r>
          <a:r>
            <a:rPr lang="zh-TW" altLang="en-US" dirty="0">
              <a:latin typeface="Times New Roman" pitchFamily="18" charset="0"/>
              <a:ea typeface="標楷體" pitchFamily="65" charset="-120"/>
              <a:cs typeface="Times New Roman" pitchFamily="18" charset="0"/>
            </a:rPr>
            <a:t> </a:t>
          </a:r>
          <a:r>
            <a:rPr lang="en-US" altLang="zh-TW" dirty="0">
              <a:latin typeface="Times New Roman" pitchFamily="18" charset="0"/>
              <a:ea typeface="標楷體" pitchFamily="65" charset="-120"/>
              <a:cs typeface="Times New Roman" pitchFamily="18" charset="0"/>
            </a:rPr>
            <a:t>keep at no more than 0.01</a:t>
          </a:r>
          <a:endParaRPr lang="zh-TW" altLang="en-US" dirty="0">
            <a:latin typeface="Times New Roman" pitchFamily="18" charset="0"/>
            <a:ea typeface="標楷體" pitchFamily="65" charset="-120"/>
            <a:cs typeface="Times New Roman" pitchFamily="18" charset="0"/>
          </a:endParaRPr>
        </a:p>
      </dgm:t>
    </dgm:pt>
    <dgm:pt modelId="{FE09217A-76FF-4117-A9E3-831DE44AF587}" type="parTrans" cxnId="{3DA87131-81D9-46C5-B084-1381B960937C}">
      <dgm:prSet/>
      <dgm:spPr/>
      <dgm:t>
        <a:bodyPr/>
        <a:lstStyle/>
        <a:p>
          <a:endParaRPr lang="zh-TW" altLang="en-US">
            <a:latin typeface="Times New Roman" pitchFamily="18" charset="0"/>
            <a:ea typeface="標楷體" pitchFamily="65" charset="-120"/>
            <a:cs typeface="Times New Roman" pitchFamily="18" charset="0"/>
          </a:endParaRPr>
        </a:p>
      </dgm:t>
    </dgm:pt>
    <dgm:pt modelId="{48F8F1CC-3D5F-4D42-8EB2-3C02AADC71E7}" type="sibTrans" cxnId="{3DA87131-81D9-46C5-B084-1381B960937C}">
      <dgm:prSet/>
      <dgm:spPr/>
      <dgm:t>
        <a:bodyPr/>
        <a:lstStyle/>
        <a:p>
          <a:endParaRPr lang="zh-TW" altLang="en-US">
            <a:latin typeface="Times New Roman" pitchFamily="18" charset="0"/>
            <a:ea typeface="標楷體" pitchFamily="65" charset="-120"/>
            <a:cs typeface="Times New Roman" pitchFamily="18" charset="0"/>
          </a:endParaRPr>
        </a:p>
      </dgm:t>
    </dgm:pt>
    <dgm:pt modelId="{8A75A781-B50F-4A4F-8C82-DA4CC3ED3B52}">
      <dgm:prSet phldrT="[文字]"/>
      <dgm:spPr/>
      <dgm:t>
        <a:bodyPr/>
        <a:lstStyle/>
        <a:p>
          <a:r>
            <a:rPr lang="en-US" altLang="zh-TW" dirty="0">
              <a:latin typeface="Times New Roman" pitchFamily="18" charset="0"/>
              <a:ea typeface="標楷體" pitchFamily="65" charset="-120"/>
              <a:cs typeface="Times New Roman" pitchFamily="18" charset="0"/>
            </a:rPr>
            <a:t>RH keep at 70~85% (VPD at proper range)</a:t>
          </a:r>
          <a:endParaRPr lang="zh-TW" altLang="en-US" dirty="0">
            <a:latin typeface="Times New Roman" pitchFamily="18" charset="0"/>
            <a:ea typeface="標楷體" pitchFamily="65" charset="-120"/>
            <a:cs typeface="Times New Roman" pitchFamily="18" charset="0"/>
          </a:endParaRPr>
        </a:p>
      </dgm:t>
    </dgm:pt>
    <dgm:pt modelId="{A74E5977-AA99-47BD-B9F2-3648B8FD190D}" type="parTrans" cxnId="{C9B665DD-65DF-4358-965B-922A1F3B89F5}">
      <dgm:prSet/>
      <dgm:spPr/>
      <dgm:t>
        <a:bodyPr/>
        <a:lstStyle/>
        <a:p>
          <a:endParaRPr lang="zh-TW" altLang="en-US"/>
        </a:p>
      </dgm:t>
    </dgm:pt>
    <dgm:pt modelId="{47B5DC4E-1E02-44AE-A43E-822AD912B811}" type="sibTrans" cxnId="{C9B665DD-65DF-4358-965B-922A1F3B89F5}">
      <dgm:prSet/>
      <dgm:spPr/>
      <dgm:t>
        <a:bodyPr/>
        <a:lstStyle/>
        <a:p>
          <a:endParaRPr lang="zh-TW" altLang="en-US"/>
        </a:p>
      </dgm:t>
    </dgm:pt>
    <dgm:pt modelId="{8A241119-1924-42B4-B96F-E809F78298F8}" type="pres">
      <dgm:prSet presAssocID="{6432D86D-73A7-4C26-9C27-DE6849679308}" presName="Name0" presStyleCnt="0">
        <dgm:presLayoutVars>
          <dgm:chMax val="7"/>
          <dgm:chPref val="7"/>
          <dgm:dir/>
        </dgm:presLayoutVars>
      </dgm:prSet>
      <dgm:spPr/>
    </dgm:pt>
    <dgm:pt modelId="{96F2C9E1-12B4-4E2D-8555-8BDFBF79CFFB}" type="pres">
      <dgm:prSet presAssocID="{6432D86D-73A7-4C26-9C27-DE6849679308}" presName="Name1" presStyleCnt="0"/>
      <dgm:spPr/>
    </dgm:pt>
    <dgm:pt modelId="{0E549226-7DA3-4C19-8E09-F57DE61B56F2}" type="pres">
      <dgm:prSet presAssocID="{6432D86D-73A7-4C26-9C27-DE6849679308}" presName="cycle" presStyleCnt="0"/>
      <dgm:spPr/>
    </dgm:pt>
    <dgm:pt modelId="{F9B23C29-177E-4E59-BC34-4F7DB6F74890}" type="pres">
      <dgm:prSet presAssocID="{6432D86D-73A7-4C26-9C27-DE6849679308}" presName="srcNode" presStyleLbl="node1" presStyleIdx="0" presStyleCnt="7"/>
      <dgm:spPr/>
    </dgm:pt>
    <dgm:pt modelId="{DB5A3752-8C24-4610-8A96-698C0C626214}" type="pres">
      <dgm:prSet presAssocID="{6432D86D-73A7-4C26-9C27-DE6849679308}" presName="conn" presStyleLbl="parChTrans1D2" presStyleIdx="0" presStyleCnt="1"/>
      <dgm:spPr/>
    </dgm:pt>
    <dgm:pt modelId="{34817A2D-BB28-4FF8-BC6E-25ED1FA37594}" type="pres">
      <dgm:prSet presAssocID="{6432D86D-73A7-4C26-9C27-DE6849679308}" presName="extraNode" presStyleLbl="node1" presStyleIdx="0" presStyleCnt="7"/>
      <dgm:spPr/>
    </dgm:pt>
    <dgm:pt modelId="{4B9EA041-B2ED-44C6-A48F-28F35A78F2DF}" type="pres">
      <dgm:prSet presAssocID="{6432D86D-73A7-4C26-9C27-DE6849679308}" presName="dstNode" presStyleLbl="node1" presStyleIdx="0" presStyleCnt="7"/>
      <dgm:spPr/>
    </dgm:pt>
    <dgm:pt modelId="{1AA03229-CF36-4DE8-B747-F56EC9A226C5}" type="pres">
      <dgm:prSet presAssocID="{D1FBC758-D905-4D37-915B-4CB5B0CF966A}" presName="text_1" presStyleLbl="node1" presStyleIdx="0" presStyleCnt="7">
        <dgm:presLayoutVars>
          <dgm:bulletEnabled val="1"/>
        </dgm:presLayoutVars>
      </dgm:prSet>
      <dgm:spPr/>
    </dgm:pt>
    <dgm:pt modelId="{39F3465C-E7EC-4854-9678-E74846CC051D}" type="pres">
      <dgm:prSet presAssocID="{D1FBC758-D905-4D37-915B-4CB5B0CF966A}" presName="accent_1" presStyleCnt="0"/>
      <dgm:spPr/>
    </dgm:pt>
    <dgm:pt modelId="{A993B790-2CE5-4657-A5C8-89BF4DB33F80}" type="pres">
      <dgm:prSet presAssocID="{D1FBC758-D905-4D37-915B-4CB5B0CF966A}" presName="accentRepeatNode" presStyleLbl="solidFgAcc1" presStyleIdx="0" presStyleCnt="7" custLinFactNeighborX="-13359" custLinFactNeighborY="8684"/>
      <dgm:spPr/>
    </dgm:pt>
    <dgm:pt modelId="{9D3042AC-3F22-4E44-BA4A-8F6A31C6420C}" type="pres">
      <dgm:prSet presAssocID="{8A75A781-B50F-4A4F-8C82-DA4CC3ED3B52}" presName="text_2" presStyleLbl="node1" presStyleIdx="1" presStyleCnt="7">
        <dgm:presLayoutVars>
          <dgm:bulletEnabled val="1"/>
        </dgm:presLayoutVars>
      </dgm:prSet>
      <dgm:spPr/>
    </dgm:pt>
    <dgm:pt modelId="{9824DE88-B9DE-40A2-A131-D9EF261431E2}" type="pres">
      <dgm:prSet presAssocID="{8A75A781-B50F-4A4F-8C82-DA4CC3ED3B52}" presName="accent_2" presStyleCnt="0"/>
      <dgm:spPr/>
    </dgm:pt>
    <dgm:pt modelId="{8D03B386-9EFD-4AE2-A9AF-486AD0FE6765}" type="pres">
      <dgm:prSet presAssocID="{8A75A781-B50F-4A4F-8C82-DA4CC3ED3B52}" presName="accentRepeatNode" presStyleLbl="solidFgAcc1" presStyleIdx="1" presStyleCnt="7"/>
      <dgm:spPr/>
    </dgm:pt>
    <dgm:pt modelId="{484AA07D-3667-419C-9E18-28D9DDE5B8BE}" type="pres">
      <dgm:prSet presAssocID="{E48D8E4D-BF18-4939-8DE3-2B7C874DA735}" presName="text_3" presStyleLbl="node1" presStyleIdx="2" presStyleCnt="7">
        <dgm:presLayoutVars>
          <dgm:bulletEnabled val="1"/>
        </dgm:presLayoutVars>
      </dgm:prSet>
      <dgm:spPr/>
    </dgm:pt>
    <dgm:pt modelId="{5743A981-2BD6-4392-AD9C-4768F74EEE13}" type="pres">
      <dgm:prSet presAssocID="{E48D8E4D-BF18-4939-8DE3-2B7C874DA735}" presName="accent_3" presStyleCnt="0"/>
      <dgm:spPr/>
    </dgm:pt>
    <dgm:pt modelId="{5CA1E4C0-DB73-4273-A108-CC22EACC1F3A}" type="pres">
      <dgm:prSet presAssocID="{E48D8E4D-BF18-4939-8DE3-2B7C874DA735}" presName="accentRepeatNode" presStyleLbl="solidFgAcc1" presStyleIdx="2" presStyleCnt="7"/>
      <dgm:spPr/>
    </dgm:pt>
    <dgm:pt modelId="{825BF6A2-0880-4116-94A9-DCCABC6B2C30}" type="pres">
      <dgm:prSet presAssocID="{9954A532-18DF-4FEB-BADA-8D26810E1682}" presName="text_4" presStyleLbl="node1" presStyleIdx="3" presStyleCnt="7">
        <dgm:presLayoutVars>
          <dgm:bulletEnabled val="1"/>
        </dgm:presLayoutVars>
      </dgm:prSet>
      <dgm:spPr/>
    </dgm:pt>
    <dgm:pt modelId="{E1C70F39-AC3B-4C40-8FE1-85A2A5FFCF19}" type="pres">
      <dgm:prSet presAssocID="{9954A532-18DF-4FEB-BADA-8D26810E1682}" presName="accent_4" presStyleCnt="0"/>
      <dgm:spPr/>
    </dgm:pt>
    <dgm:pt modelId="{99DF57F2-6BE2-4A40-A57F-D004C1629D8C}" type="pres">
      <dgm:prSet presAssocID="{9954A532-18DF-4FEB-BADA-8D26810E1682}" presName="accentRepeatNode" presStyleLbl="solidFgAcc1" presStyleIdx="3" presStyleCnt="7"/>
      <dgm:spPr/>
    </dgm:pt>
    <dgm:pt modelId="{E2CB024E-D866-4605-A26F-801D29C8B225}" type="pres">
      <dgm:prSet presAssocID="{49119AC4-9C9B-4AA7-858C-64A5663FE55C}" presName="text_5" presStyleLbl="node1" presStyleIdx="4" presStyleCnt="7">
        <dgm:presLayoutVars>
          <dgm:bulletEnabled val="1"/>
        </dgm:presLayoutVars>
      </dgm:prSet>
      <dgm:spPr/>
    </dgm:pt>
    <dgm:pt modelId="{409F03F7-AE77-40B3-8228-3813FD89768E}" type="pres">
      <dgm:prSet presAssocID="{49119AC4-9C9B-4AA7-858C-64A5663FE55C}" presName="accent_5" presStyleCnt="0"/>
      <dgm:spPr/>
    </dgm:pt>
    <dgm:pt modelId="{9A24925B-5E3B-45CA-99AF-F94A8C024ADE}" type="pres">
      <dgm:prSet presAssocID="{49119AC4-9C9B-4AA7-858C-64A5663FE55C}" presName="accentRepeatNode" presStyleLbl="solidFgAcc1" presStyleIdx="4" presStyleCnt="7"/>
      <dgm:spPr/>
    </dgm:pt>
    <dgm:pt modelId="{01E13D83-F9F0-4545-9B04-42110641C469}" type="pres">
      <dgm:prSet presAssocID="{B4EF0D21-BD35-4B36-974E-C50C6935131A}" presName="text_6" presStyleLbl="node1" presStyleIdx="5" presStyleCnt="7">
        <dgm:presLayoutVars>
          <dgm:bulletEnabled val="1"/>
        </dgm:presLayoutVars>
      </dgm:prSet>
      <dgm:spPr/>
    </dgm:pt>
    <dgm:pt modelId="{675F5031-1DBC-4B1C-B626-D7756FB2B125}" type="pres">
      <dgm:prSet presAssocID="{B4EF0D21-BD35-4B36-974E-C50C6935131A}" presName="accent_6" presStyleCnt="0"/>
      <dgm:spPr/>
    </dgm:pt>
    <dgm:pt modelId="{4D652765-BF0A-4F0B-9BCF-1D81007557D3}" type="pres">
      <dgm:prSet presAssocID="{B4EF0D21-BD35-4B36-974E-C50C6935131A}" presName="accentRepeatNode" presStyleLbl="solidFgAcc1" presStyleIdx="5" presStyleCnt="7"/>
      <dgm:spPr/>
    </dgm:pt>
    <dgm:pt modelId="{7E0B7D19-E9C8-4CAB-85DF-F7CEA46D4182}" type="pres">
      <dgm:prSet presAssocID="{DFFAC67B-4E1C-48B2-A3A5-C89F7B3DAB11}" presName="text_7" presStyleLbl="node1" presStyleIdx="6" presStyleCnt="7">
        <dgm:presLayoutVars>
          <dgm:bulletEnabled val="1"/>
        </dgm:presLayoutVars>
      </dgm:prSet>
      <dgm:spPr/>
    </dgm:pt>
    <dgm:pt modelId="{FFF646A3-FCC9-4A9B-B283-833184F75E49}" type="pres">
      <dgm:prSet presAssocID="{DFFAC67B-4E1C-48B2-A3A5-C89F7B3DAB11}" presName="accent_7" presStyleCnt="0"/>
      <dgm:spPr/>
    </dgm:pt>
    <dgm:pt modelId="{9A330954-80EC-4D65-A041-1DE647B54E07}" type="pres">
      <dgm:prSet presAssocID="{DFFAC67B-4E1C-48B2-A3A5-C89F7B3DAB11}" presName="accentRepeatNode" presStyleLbl="solidFgAcc1" presStyleIdx="6" presStyleCnt="7"/>
      <dgm:spPr/>
    </dgm:pt>
  </dgm:ptLst>
  <dgm:cxnLst>
    <dgm:cxn modelId="{B12E6C0A-AFAA-4C60-85B7-243258067591}" type="presOf" srcId="{49119AC4-9C9B-4AA7-858C-64A5663FE55C}" destId="{E2CB024E-D866-4605-A26F-801D29C8B225}" srcOrd="0" destOrd="0" presId="urn:microsoft.com/office/officeart/2008/layout/VerticalCurvedList"/>
    <dgm:cxn modelId="{1EE5BA0D-894D-48FC-A910-1709866339B3}" type="presOf" srcId="{D1FBC758-D905-4D37-915B-4CB5B0CF966A}" destId="{1AA03229-CF36-4DE8-B747-F56EC9A226C5}" srcOrd="0" destOrd="0" presId="urn:microsoft.com/office/officeart/2008/layout/VerticalCurvedList"/>
    <dgm:cxn modelId="{7FB85124-622C-46AC-9A1E-3F438A4428D8}" srcId="{6432D86D-73A7-4C26-9C27-DE6849679308}" destId="{49119AC4-9C9B-4AA7-858C-64A5663FE55C}" srcOrd="4" destOrd="0" parTransId="{58405631-22C7-4472-905E-CBA4DA1E1F11}" sibTransId="{88D7A187-7CCA-4DD2-8993-775F51EFD40B}"/>
    <dgm:cxn modelId="{30709F28-60A4-423E-AEFA-138FCC4CF2F2}" srcId="{6432D86D-73A7-4C26-9C27-DE6849679308}" destId="{DFFAC67B-4E1C-48B2-A3A5-C89F7B3DAB11}" srcOrd="6" destOrd="0" parTransId="{267C5B94-1786-439D-B5F0-961D53F0953C}" sibTransId="{C84E1E7C-E0E0-4E33-A703-E84C200969BA}"/>
    <dgm:cxn modelId="{3DA87131-81D9-46C5-B084-1381B960937C}" srcId="{6432D86D-73A7-4C26-9C27-DE6849679308}" destId="{B4EF0D21-BD35-4B36-974E-C50C6935131A}" srcOrd="5" destOrd="0" parTransId="{FE09217A-76FF-4117-A9E3-831DE44AF587}" sibTransId="{48F8F1CC-3D5F-4D42-8EB2-3C02AADC71E7}"/>
    <dgm:cxn modelId="{9336285E-F4DF-44BC-8115-C213C2046B06}" srcId="{6432D86D-73A7-4C26-9C27-DE6849679308}" destId="{D1FBC758-D905-4D37-915B-4CB5B0CF966A}" srcOrd="0" destOrd="0" parTransId="{5A70C237-F8B9-4F72-A188-650F47CE010F}" sibTransId="{92AB052C-ED5C-4C2F-813C-09F2A154F487}"/>
    <dgm:cxn modelId="{BEDA0842-F41F-4704-B7D7-0CD67C968AC7}" type="presOf" srcId="{8A75A781-B50F-4A4F-8C82-DA4CC3ED3B52}" destId="{9D3042AC-3F22-4E44-BA4A-8F6A31C6420C}" srcOrd="0" destOrd="0" presId="urn:microsoft.com/office/officeart/2008/layout/VerticalCurvedList"/>
    <dgm:cxn modelId="{51B4C954-11FC-46E5-AFF6-AB91EBB1AAB5}" type="presOf" srcId="{E48D8E4D-BF18-4939-8DE3-2B7C874DA735}" destId="{484AA07D-3667-419C-9E18-28D9DDE5B8BE}" srcOrd="0" destOrd="0" presId="urn:microsoft.com/office/officeart/2008/layout/VerticalCurvedList"/>
    <dgm:cxn modelId="{A71B0681-46CC-4069-B5EA-4E9DEA6EEDF3}" srcId="{6432D86D-73A7-4C26-9C27-DE6849679308}" destId="{E48D8E4D-BF18-4939-8DE3-2B7C874DA735}" srcOrd="2" destOrd="0" parTransId="{D287AD75-61B6-4EB8-995F-BD8B9A4E5CBC}" sibTransId="{F0602309-B156-4AF2-979A-57A308833663}"/>
    <dgm:cxn modelId="{F3CB2589-B151-44CA-A34F-097DFCBA9E95}" type="presOf" srcId="{DFFAC67B-4E1C-48B2-A3A5-C89F7B3DAB11}" destId="{7E0B7D19-E9C8-4CAB-85DF-F7CEA46D4182}" srcOrd="0" destOrd="0" presId="urn:microsoft.com/office/officeart/2008/layout/VerticalCurvedList"/>
    <dgm:cxn modelId="{3CF118A8-F8B7-455C-A0B2-F73DD86B63C0}" type="presOf" srcId="{B4EF0D21-BD35-4B36-974E-C50C6935131A}" destId="{01E13D83-F9F0-4545-9B04-42110641C469}" srcOrd="0" destOrd="0" presId="urn:microsoft.com/office/officeart/2008/layout/VerticalCurvedList"/>
    <dgm:cxn modelId="{80171DB1-9D16-458C-978E-C9FAA1865E8D}" type="presOf" srcId="{92AB052C-ED5C-4C2F-813C-09F2A154F487}" destId="{DB5A3752-8C24-4610-8A96-698C0C626214}" srcOrd="0" destOrd="0" presId="urn:microsoft.com/office/officeart/2008/layout/VerticalCurvedList"/>
    <dgm:cxn modelId="{9199ECBC-6A00-4CAB-8650-6B466B06D837}" srcId="{6432D86D-73A7-4C26-9C27-DE6849679308}" destId="{9954A532-18DF-4FEB-BADA-8D26810E1682}" srcOrd="3" destOrd="0" parTransId="{2EA45F59-6B21-4933-A8BB-1D729D286925}" sibTransId="{654B6230-6EC6-4345-B427-A20CD1F7140D}"/>
    <dgm:cxn modelId="{5E8440DB-D5CF-4630-BBBB-41F65C778E73}" type="presOf" srcId="{9954A532-18DF-4FEB-BADA-8D26810E1682}" destId="{825BF6A2-0880-4116-94A9-DCCABC6B2C30}" srcOrd="0" destOrd="0" presId="urn:microsoft.com/office/officeart/2008/layout/VerticalCurvedList"/>
    <dgm:cxn modelId="{C9B665DD-65DF-4358-965B-922A1F3B89F5}" srcId="{6432D86D-73A7-4C26-9C27-DE6849679308}" destId="{8A75A781-B50F-4A4F-8C82-DA4CC3ED3B52}" srcOrd="1" destOrd="0" parTransId="{A74E5977-AA99-47BD-B9F2-3648B8FD190D}" sibTransId="{47B5DC4E-1E02-44AE-A43E-822AD912B811}"/>
    <dgm:cxn modelId="{444394E5-D3CE-472A-A56F-29AC4F97E114}" type="presOf" srcId="{6432D86D-73A7-4C26-9C27-DE6849679308}" destId="{8A241119-1924-42B4-B96F-E809F78298F8}" srcOrd="0" destOrd="0" presId="urn:microsoft.com/office/officeart/2008/layout/VerticalCurvedList"/>
    <dgm:cxn modelId="{E2CFEA2B-701E-4990-93D7-76E4F7F28941}" type="presParOf" srcId="{8A241119-1924-42B4-B96F-E809F78298F8}" destId="{96F2C9E1-12B4-4E2D-8555-8BDFBF79CFFB}" srcOrd="0" destOrd="0" presId="urn:microsoft.com/office/officeart/2008/layout/VerticalCurvedList"/>
    <dgm:cxn modelId="{BDBCFFFC-4B13-4078-8D80-0EC97A143973}" type="presParOf" srcId="{96F2C9E1-12B4-4E2D-8555-8BDFBF79CFFB}" destId="{0E549226-7DA3-4C19-8E09-F57DE61B56F2}" srcOrd="0" destOrd="0" presId="urn:microsoft.com/office/officeart/2008/layout/VerticalCurvedList"/>
    <dgm:cxn modelId="{08582C44-7B8E-4424-9786-5649B2F4BB84}" type="presParOf" srcId="{0E549226-7DA3-4C19-8E09-F57DE61B56F2}" destId="{F9B23C29-177E-4E59-BC34-4F7DB6F74890}" srcOrd="0" destOrd="0" presId="urn:microsoft.com/office/officeart/2008/layout/VerticalCurvedList"/>
    <dgm:cxn modelId="{A037ADB5-E6DE-4B82-B16C-218437B98767}" type="presParOf" srcId="{0E549226-7DA3-4C19-8E09-F57DE61B56F2}" destId="{DB5A3752-8C24-4610-8A96-698C0C626214}" srcOrd="1" destOrd="0" presId="urn:microsoft.com/office/officeart/2008/layout/VerticalCurvedList"/>
    <dgm:cxn modelId="{663D7E23-FF8D-4281-BCB2-46F9221D9F1D}" type="presParOf" srcId="{0E549226-7DA3-4C19-8E09-F57DE61B56F2}" destId="{34817A2D-BB28-4FF8-BC6E-25ED1FA37594}" srcOrd="2" destOrd="0" presId="urn:microsoft.com/office/officeart/2008/layout/VerticalCurvedList"/>
    <dgm:cxn modelId="{A259927B-0CAE-4AE5-8137-C1EFB7CA3F43}" type="presParOf" srcId="{0E549226-7DA3-4C19-8E09-F57DE61B56F2}" destId="{4B9EA041-B2ED-44C6-A48F-28F35A78F2DF}" srcOrd="3" destOrd="0" presId="urn:microsoft.com/office/officeart/2008/layout/VerticalCurvedList"/>
    <dgm:cxn modelId="{C308A1C7-1543-4904-9625-CDF937A3D330}" type="presParOf" srcId="{96F2C9E1-12B4-4E2D-8555-8BDFBF79CFFB}" destId="{1AA03229-CF36-4DE8-B747-F56EC9A226C5}" srcOrd="1" destOrd="0" presId="urn:microsoft.com/office/officeart/2008/layout/VerticalCurvedList"/>
    <dgm:cxn modelId="{E5669B76-A31F-415D-B698-C1F70A41E24E}" type="presParOf" srcId="{96F2C9E1-12B4-4E2D-8555-8BDFBF79CFFB}" destId="{39F3465C-E7EC-4854-9678-E74846CC051D}" srcOrd="2" destOrd="0" presId="urn:microsoft.com/office/officeart/2008/layout/VerticalCurvedList"/>
    <dgm:cxn modelId="{9DC31AF6-A7D4-42F1-AA5A-9E6ECF9E2FE7}" type="presParOf" srcId="{39F3465C-E7EC-4854-9678-E74846CC051D}" destId="{A993B790-2CE5-4657-A5C8-89BF4DB33F80}" srcOrd="0" destOrd="0" presId="urn:microsoft.com/office/officeart/2008/layout/VerticalCurvedList"/>
    <dgm:cxn modelId="{D2EF5A92-1F86-4129-9D7D-D73CC6ADBF42}" type="presParOf" srcId="{96F2C9E1-12B4-4E2D-8555-8BDFBF79CFFB}" destId="{9D3042AC-3F22-4E44-BA4A-8F6A31C6420C}" srcOrd="3" destOrd="0" presId="urn:microsoft.com/office/officeart/2008/layout/VerticalCurvedList"/>
    <dgm:cxn modelId="{E2E95F83-D41E-42C6-A70C-C0CB163E07BA}" type="presParOf" srcId="{96F2C9E1-12B4-4E2D-8555-8BDFBF79CFFB}" destId="{9824DE88-B9DE-40A2-A131-D9EF261431E2}" srcOrd="4" destOrd="0" presId="urn:microsoft.com/office/officeart/2008/layout/VerticalCurvedList"/>
    <dgm:cxn modelId="{D550F817-CAE8-45A8-86D7-AEA04E295E2B}" type="presParOf" srcId="{9824DE88-B9DE-40A2-A131-D9EF261431E2}" destId="{8D03B386-9EFD-4AE2-A9AF-486AD0FE6765}" srcOrd="0" destOrd="0" presId="urn:microsoft.com/office/officeart/2008/layout/VerticalCurvedList"/>
    <dgm:cxn modelId="{FA0CB4B7-0FAD-4880-B6AB-83AE4082DB74}" type="presParOf" srcId="{96F2C9E1-12B4-4E2D-8555-8BDFBF79CFFB}" destId="{484AA07D-3667-419C-9E18-28D9DDE5B8BE}" srcOrd="5" destOrd="0" presId="urn:microsoft.com/office/officeart/2008/layout/VerticalCurvedList"/>
    <dgm:cxn modelId="{EDD0AF8A-C7FE-4A7B-8D62-9CE9FC973AC6}" type="presParOf" srcId="{96F2C9E1-12B4-4E2D-8555-8BDFBF79CFFB}" destId="{5743A981-2BD6-4392-AD9C-4768F74EEE13}" srcOrd="6" destOrd="0" presId="urn:microsoft.com/office/officeart/2008/layout/VerticalCurvedList"/>
    <dgm:cxn modelId="{B3F7E5FA-0AE2-4466-A24D-2A27BD95A147}" type="presParOf" srcId="{5743A981-2BD6-4392-AD9C-4768F74EEE13}" destId="{5CA1E4C0-DB73-4273-A108-CC22EACC1F3A}" srcOrd="0" destOrd="0" presId="urn:microsoft.com/office/officeart/2008/layout/VerticalCurvedList"/>
    <dgm:cxn modelId="{877CF673-CDAB-44FD-BB53-54A7D35DAA99}" type="presParOf" srcId="{96F2C9E1-12B4-4E2D-8555-8BDFBF79CFFB}" destId="{825BF6A2-0880-4116-94A9-DCCABC6B2C30}" srcOrd="7" destOrd="0" presId="urn:microsoft.com/office/officeart/2008/layout/VerticalCurvedList"/>
    <dgm:cxn modelId="{027DCE00-15B9-4AFA-A329-5022CBC59C35}" type="presParOf" srcId="{96F2C9E1-12B4-4E2D-8555-8BDFBF79CFFB}" destId="{E1C70F39-AC3B-4C40-8FE1-85A2A5FFCF19}" srcOrd="8" destOrd="0" presId="urn:microsoft.com/office/officeart/2008/layout/VerticalCurvedList"/>
    <dgm:cxn modelId="{4F4A0D28-4B73-4D9F-A93A-A7089785F87B}" type="presParOf" srcId="{E1C70F39-AC3B-4C40-8FE1-85A2A5FFCF19}" destId="{99DF57F2-6BE2-4A40-A57F-D004C1629D8C}" srcOrd="0" destOrd="0" presId="urn:microsoft.com/office/officeart/2008/layout/VerticalCurvedList"/>
    <dgm:cxn modelId="{CB298A3A-306F-4D8C-8974-367B1614F11F}" type="presParOf" srcId="{96F2C9E1-12B4-4E2D-8555-8BDFBF79CFFB}" destId="{E2CB024E-D866-4605-A26F-801D29C8B225}" srcOrd="9" destOrd="0" presId="urn:microsoft.com/office/officeart/2008/layout/VerticalCurvedList"/>
    <dgm:cxn modelId="{0EBACA06-0778-4DA8-B4A4-D24012A8E80D}" type="presParOf" srcId="{96F2C9E1-12B4-4E2D-8555-8BDFBF79CFFB}" destId="{409F03F7-AE77-40B3-8228-3813FD89768E}" srcOrd="10" destOrd="0" presId="urn:microsoft.com/office/officeart/2008/layout/VerticalCurvedList"/>
    <dgm:cxn modelId="{2341F208-C07B-42AD-9E84-452C98F4D648}" type="presParOf" srcId="{409F03F7-AE77-40B3-8228-3813FD89768E}" destId="{9A24925B-5E3B-45CA-99AF-F94A8C024ADE}" srcOrd="0" destOrd="0" presId="urn:microsoft.com/office/officeart/2008/layout/VerticalCurvedList"/>
    <dgm:cxn modelId="{820B9A2C-37D6-428E-9DA0-C2935B0F7F09}" type="presParOf" srcId="{96F2C9E1-12B4-4E2D-8555-8BDFBF79CFFB}" destId="{01E13D83-F9F0-4545-9B04-42110641C469}" srcOrd="11" destOrd="0" presId="urn:microsoft.com/office/officeart/2008/layout/VerticalCurvedList"/>
    <dgm:cxn modelId="{DB5DC46A-1BA1-4BF0-8BE5-94C75393C30B}" type="presParOf" srcId="{96F2C9E1-12B4-4E2D-8555-8BDFBF79CFFB}" destId="{675F5031-1DBC-4B1C-B626-D7756FB2B125}" srcOrd="12" destOrd="0" presId="urn:microsoft.com/office/officeart/2008/layout/VerticalCurvedList"/>
    <dgm:cxn modelId="{F40E5CAE-59B8-4250-B342-2A8950F0BA96}" type="presParOf" srcId="{675F5031-1DBC-4B1C-B626-D7756FB2B125}" destId="{4D652765-BF0A-4F0B-9BCF-1D81007557D3}" srcOrd="0" destOrd="0" presId="urn:microsoft.com/office/officeart/2008/layout/VerticalCurvedList"/>
    <dgm:cxn modelId="{5E9CD834-9A53-417B-82EC-A104BD001100}" type="presParOf" srcId="{96F2C9E1-12B4-4E2D-8555-8BDFBF79CFFB}" destId="{7E0B7D19-E9C8-4CAB-85DF-F7CEA46D4182}" srcOrd="13" destOrd="0" presId="urn:microsoft.com/office/officeart/2008/layout/VerticalCurvedList"/>
    <dgm:cxn modelId="{CDF689A0-02E2-4477-A82D-09F372DD4C24}" type="presParOf" srcId="{96F2C9E1-12B4-4E2D-8555-8BDFBF79CFFB}" destId="{FFF646A3-FCC9-4A9B-B283-833184F75E49}" srcOrd="14" destOrd="0" presId="urn:microsoft.com/office/officeart/2008/layout/VerticalCurvedList"/>
    <dgm:cxn modelId="{DE11E671-3174-4766-9DE7-73D4F51FFEFB}" type="presParOf" srcId="{FFF646A3-FCC9-4A9B-B283-833184F75E49}" destId="{9A330954-80EC-4D65-A041-1DE647B54E0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32D86D-73A7-4C26-9C27-DE6849679308}"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TW" altLang="en-US"/>
        </a:p>
      </dgm:t>
    </dgm:pt>
    <dgm:pt modelId="{D1FBC758-D905-4D37-915B-4CB5B0CF966A}">
      <dgm:prSet phldrT="[文字]"/>
      <dgm:spPr/>
      <dgm:t>
        <a:bodyPr/>
        <a:lstStyle/>
        <a:p>
          <a:r>
            <a:rPr lang="en-US" altLang="zh-TW" dirty="0">
              <a:latin typeface="Times New Roman" pitchFamily="18" charset="0"/>
              <a:ea typeface="標楷體" pitchFamily="65" charset="-120"/>
              <a:cs typeface="Times New Roman" pitchFamily="18" charset="0"/>
            </a:rPr>
            <a:t>Fundamentals</a:t>
          </a:r>
          <a:endParaRPr lang="zh-TW" altLang="en-US" dirty="0">
            <a:latin typeface="Times New Roman" pitchFamily="18" charset="0"/>
            <a:ea typeface="標楷體" pitchFamily="65" charset="-120"/>
            <a:cs typeface="Times New Roman" pitchFamily="18" charset="0"/>
          </a:endParaRPr>
        </a:p>
      </dgm:t>
    </dgm:pt>
    <dgm:pt modelId="{5A70C237-F8B9-4F72-A188-650F47CE010F}" type="parTrans" cxnId="{9336285E-F4DF-44BC-8115-C213C2046B06}">
      <dgm:prSet/>
      <dgm:spPr/>
      <dgm:t>
        <a:bodyPr/>
        <a:lstStyle/>
        <a:p>
          <a:endParaRPr lang="zh-TW" altLang="en-US">
            <a:latin typeface="Times New Roman" pitchFamily="18" charset="0"/>
            <a:ea typeface="標楷體" pitchFamily="65" charset="-120"/>
            <a:cs typeface="Times New Roman" pitchFamily="18" charset="0"/>
          </a:endParaRPr>
        </a:p>
      </dgm:t>
    </dgm:pt>
    <dgm:pt modelId="{92AB052C-ED5C-4C2F-813C-09F2A154F487}" type="sibTrans" cxnId="{9336285E-F4DF-44BC-8115-C213C2046B06}">
      <dgm:prSet/>
      <dgm:spPr/>
      <dgm:t>
        <a:bodyPr/>
        <a:lstStyle/>
        <a:p>
          <a:endParaRPr lang="zh-TW" altLang="en-US">
            <a:latin typeface="Times New Roman" pitchFamily="18" charset="0"/>
            <a:ea typeface="標楷體" pitchFamily="65" charset="-120"/>
            <a:cs typeface="Times New Roman" pitchFamily="18" charset="0"/>
          </a:endParaRPr>
        </a:p>
      </dgm:t>
    </dgm:pt>
    <dgm:pt modelId="{DFFAC67B-4E1C-48B2-A3A5-C89F7B3DAB11}">
      <dgm:prSet/>
      <dgm:spPr/>
      <dgm:t>
        <a:bodyPr/>
        <a:lstStyle/>
        <a:p>
          <a:r>
            <a:rPr lang="en-US" altLang="zh-TW" dirty="0">
              <a:latin typeface="Times New Roman" pitchFamily="18" charset="0"/>
              <a:ea typeface="標楷體" pitchFamily="65" charset="-120"/>
              <a:cs typeface="Times New Roman" pitchFamily="18" charset="0"/>
            </a:rPr>
            <a:t>Integrated Approach</a:t>
          </a:r>
          <a:endParaRPr lang="zh-TW" altLang="en-US" dirty="0">
            <a:latin typeface="Times New Roman" pitchFamily="18" charset="0"/>
            <a:ea typeface="標楷體" pitchFamily="65" charset="-120"/>
            <a:cs typeface="Times New Roman" pitchFamily="18" charset="0"/>
          </a:endParaRPr>
        </a:p>
      </dgm:t>
    </dgm:pt>
    <dgm:pt modelId="{267C5B94-1786-439D-B5F0-961D53F0953C}" type="parTrans" cxnId="{30709F28-60A4-423E-AEFA-138FCC4CF2F2}">
      <dgm:prSet/>
      <dgm:spPr/>
      <dgm:t>
        <a:bodyPr/>
        <a:lstStyle/>
        <a:p>
          <a:endParaRPr lang="zh-TW" altLang="en-US">
            <a:latin typeface="Times New Roman" pitchFamily="18" charset="0"/>
            <a:ea typeface="標楷體" pitchFamily="65" charset="-120"/>
            <a:cs typeface="Times New Roman" pitchFamily="18" charset="0"/>
          </a:endParaRPr>
        </a:p>
      </dgm:t>
    </dgm:pt>
    <dgm:pt modelId="{C84E1E7C-E0E0-4E33-A703-E84C200969BA}" type="sibTrans" cxnId="{30709F28-60A4-423E-AEFA-138FCC4CF2F2}">
      <dgm:prSet/>
      <dgm:spPr/>
      <dgm:t>
        <a:bodyPr/>
        <a:lstStyle/>
        <a:p>
          <a:endParaRPr lang="zh-TW" altLang="en-US">
            <a:latin typeface="Times New Roman" pitchFamily="18" charset="0"/>
            <a:ea typeface="標楷體" pitchFamily="65" charset="-120"/>
            <a:cs typeface="Times New Roman" pitchFamily="18" charset="0"/>
          </a:endParaRPr>
        </a:p>
      </dgm:t>
    </dgm:pt>
    <dgm:pt modelId="{B4EF0D21-BD35-4B36-974E-C50C6935131A}">
      <dgm:prSet/>
      <dgm:spPr/>
      <dgm:t>
        <a:bodyPr/>
        <a:lstStyle/>
        <a:p>
          <a:r>
            <a:rPr lang="en-US" altLang="zh-TW" dirty="0">
              <a:latin typeface="Times New Roman" pitchFamily="18" charset="0"/>
              <a:ea typeface="標楷體" pitchFamily="65" charset="-120"/>
              <a:cs typeface="Times New Roman" pitchFamily="18" charset="0"/>
            </a:rPr>
            <a:t>Actuators of air control </a:t>
          </a:r>
          <a:endParaRPr lang="zh-TW" altLang="en-US" dirty="0">
            <a:latin typeface="Times New Roman" pitchFamily="18" charset="0"/>
            <a:ea typeface="標楷體" pitchFamily="65" charset="-120"/>
            <a:cs typeface="Times New Roman" pitchFamily="18" charset="0"/>
          </a:endParaRPr>
        </a:p>
      </dgm:t>
    </dgm:pt>
    <dgm:pt modelId="{FE09217A-76FF-4117-A9E3-831DE44AF587}" type="parTrans" cxnId="{3DA87131-81D9-46C5-B084-1381B960937C}">
      <dgm:prSet/>
      <dgm:spPr/>
      <dgm:t>
        <a:bodyPr/>
        <a:lstStyle/>
        <a:p>
          <a:endParaRPr lang="zh-TW" altLang="en-US">
            <a:latin typeface="Times New Roman" pitchFamily="18" charset="0"/>
            <a:ea typeface="標楷體" pitchFamily="65" charset="-120"/>
            <a:cs typeface="Times New Roman" pitchFamily="18" charset="0"/>
          </a:endParaRPr>
        </a:p>
      </dgm:t>
    </dgm:pt>
    <dgm:pt modelId="{48F8F1CC-3D5F-4D42-8EB2-3C02AADC71E7}" type="sibTrans" cxnId="{3DA87131-81D9-46C5-B084-1381B960937C}">
      <dgm:prSet/>
      <dgm:spPr/>
      <dgm:t>
        <a:bodyPr/>
        <a:lstStyle/>
        <a:p>
          <a:endParaRPr lang="zh-TW" altLang="en-US">
            <a:latin typeface="Times New Roman" pitchFamily="18" charset="0"/>
            <a:ea typeface="標楷體" pitchFamily="65" charset="-120"/>
            <a:cs typeface="Times New Roman" pitchFamily="18" charset="0"/>
          </a:endParaRPr>
        </a:p>
      </dgm:t>
    </dgm:pt>
    <dgm:pt modelId="{8A75A781-B50F-4A4F-8C82-DA4CC3ED3B52}">
      <dgm:prSet phldrT="[文字]"/>
      <dgm:spPr/>
      <dgm:t>
        <a:bodyPr/>
        <a:lstStyle/>
        <a:p>
          <a:r>
            <a:rPr lang="en-US" altLang="zh-TW" dirty="0">
              <a:latin typeface="Times New Roman" pitchFamily="18" charset="0"/>
              <a:ea typeface="標楷體" pitchFamily="65" charset="-120"/>
              <a:cs typeface="Times New Roman" pitchFamily="18" charset="0"/>
            </a:rPr>
            <a:t>T, RH, air velocity measurement</a:t>
          </a:r>
          <a:endParaRPr lang="zh-TW" altLang="en-US" dirty="0">
            <a:latin typeface="Times New Roman" pitchFamily="18" charset="0"/>
            <a:ea typeface="標楷體" pitchFamily="65" charset="-120"/>
            <a:cs typeface="Times New Roman" pitchFamily="18" charset="0"/>
          </a:endParaRPr>
        </a:p>
      </dgm:t>
    </dgm:pt>
    <dgm:pt modelId="{A74E5977-AA99-47BD-B9F2-3648B8FD190D}" type="parTrans" cxnId="{C9B665DD-65DF-4358-965B-922A1F3B89F5}">
      <dgm:prSet/>
      <dgm:spPr/>
      <dgm:t>
        <a:bodyPr/>
        <a:lstStyle/>
        <a:p>
          <a:endParaRPr lang="zh-TW" altLang="en-US"/>
        </a:p>
      </dgm:t>
    </dgm:pt>
    <dgm:pt modelId="{47B5DC4E-1E02-44AE-A43E-822AD912B811}" type="sibTrans" cxnId="{C9B665DD-65DF-4358-965B-922A1F3B89F5}">
      <dgm:prSet/>
      <dgm:spPr/>
      <dgm:t>
        <a:bodyPr/>
        <a:lstStyle/>
        <a:p>
          <a:endParaRPr lang="zh-TW" altLang="en-US"/>
        </a:p>
      </dgm:t>
    </dgm:pt>
    <dgm:pt modelId="{8A241119-1924-42B4-B96F-E809F78298F8}" type="pres">
      <dgm:prSet presAssocID="{6432D86D-73A7-4C26-9C27-DE6849679308}" presName="Name0" presStyleCnt="0">
        <dgm:presLayoutVars>
          <dgm:chMax val="7"/>
          <dgm:chPref val="7"/>
          <dgm:dir/>
        </dgm:presLayoutVars>
      </dgm:prSet>
      <dgm:spPr/>
    </dgm:pt>
    <dgm:pt modelId="{96F2C9E1-12B4-4E2D-8555-8BDFBF79CFFB}" type="pres">
      <dgm:prSet presAssocID="{6432D86D-73A7-4C26-9C27-DE6849679308}" presName="Name1" presStyleCnt="0"/>
      <dgm:spPr/>
    </dgm:pt>
    <dgm:pt modelId="{0E549226-7DA3-4C19-8E09-F57DE61B56F2}" type="pres">
      <dgm:prSet presAssocID="{6432D86D-73A7-4C26-9C27-DE6849679308}" presName="cycle" presStyleCnt="0"/>
      <dgm:spPr/>
    </dgm:pt>
    <dgm:pt modelId="{F9B23C29-177E-4E59-BC34-4F7DB6F74890}" type="pres">
      <dgm:prSet presAssocID="{6432D86D-73A7-4C26-9C27-DE6849679308}" presName="srcNode" presStyleLbl="node1" presStyleIdx="0" presStyleCnt="4"/>
      <dgm:spPr/>
    </dgm:pt>
    <dgm:pt modelId="{DB5A3752-8C24-4610-8A96-698C0C626214}" type="pres">
      <dgm:prSet presAssocID="{6432D86D-73A7-4C26-9C27-DE6849679308}" presName="conn" presStyleLbl="parChTrans1D2" presStyleIdx="0" presStyleCnt="1"/>
      <dgm:spPr/>
    </dgm:pt>
    <dgm:pt modelId="{34817A2D-BB28-4FF8-BC6E-25ED1FA37594}" type="pres">
      <dgm:prSet presAssocID="{6432D86D-73A7-4C26-9C27-DE6849679308}" presName="extraNode" presStyleLbl="node1" presStyleIdx="0" presStyleCnt="4"/>
      <dgm:spPr/>
    </dgm:pt>
    <dgm:pt modelId="{4B9EA041-B2ED-44C6-A48F-28F35A78F2DF}" type="pres">
      <dgm:prSet presAssocID="{6432D86D-73A7-4C26-9C27-DE6849679308}" presName="dstNode" presStyleLbl="node1" presStyleIdx="0" presStyleCnt="4"/>
      <dgm:spPr/>
    </dgm:pt>
    <dgm:pt modelId="{1AA03229-CF36-4DE8-B747-F56EC9A226C5}" type="pres">
      <dgm:prSet presAssocID="{D1FBC758-D905-4D37-915B-4CB5B0CF966A}" presName="text_1" presStyleLbl="node1" presStyleIdx="0" presStyleCnt="4">
        <dgm:presLayoutVars>
          <dgm:bulletEnabled val="1"/>
        </dgm:presLayoutVars>
      </dgm:prSet>
      <dgm:spPr/>
    </dgm:pt>
    <dgm:pt modelId="{39F3465C-E7EC-4854-9678-E74846CC051D}" type="pres">
      <dgm:prSet presAssocID="{D1FBC758-D905-4D37-915B-4CB5B0CF966A}" presName="accent_1" presStyleCnt="0"/>
      <dgm:spPr/>
    </dgm:pt>
    <dgm:pt modelId="{A993B790-2CE5-4657-A5C8-89BF4DB33F80}" type="pres">
      <dgm:prSet presAssocID="{D1FBC758-D905-4D37-915B-4CB5B0CF966A}" presName="accentRepeatNode" presStyleLbl="solidFgAcc1" presStyleIdx="0" presStyleCnt="4" custLinFactNeighborX="-13359" custLinFactNeighborY="8684"/>
      <dgm:spPr/>
    </dgm:pt>
    <dgm:pt modelId="{9D3042AC-3F22-4E44-BA4A-8F6A31C6420C}" type="pres">
      <dgm:prSet presAssocID="{8A75A781-B50F-4A4F-8C82-DA4CC3ED3B52}" presName="text_2" presStyleLbl="node1" presStyleIdx="1" presStyleCnt="4">
        <dgm:presLayoutVars>
          <dgm:bulletEnabled val="1"/>
        </dgm:presLayoutVars>
      </dgm:prSet>
      <dgm:spPr/>
    </dgm:pt>
    <dgm:pt modelId="{9824DE88-B9DE-40A2-A131-D9EF261431E2}" type="pres">
      <dgm:prSet presAssocID="{8A75A781-B50F-4A4F-8C82-DA4CC3ED3B52}" presName="accent_2" presStyleCnt="0"/>
      <dgm:spPr/>
    </dgm:pt>
    <dgm:pt modelId="{8D03B386-9EFD-4AE2-A9AF-486AD0FE6765}" type="pres">
      <dgm:prSet presAssocID="{8A75A781-B50F-4A4F-8C82-DA4CC3ED3B52}" presName="accentRepeatNode" presStyleLbl="solidFgAcc1" presStyleIdx="1" presStyleCnt="4"/>
      <dgm:spPr/>
    </dgm:pt>
    <dgm:pt modelId="{54CD0310-5CC5-4DEC-B85A-E1A71CE110D9}" type="pres">
      <dgm:prSet presAssocID="{B4EF0D21-BD35-4B36-974E-C50C6935131A}" presName="text_3" presStyleLbl="node1" presStyleIdx="2" presStyleCnt="4">
        <dgm:presLayoutVars>
          <dgm:bulletEnabled val="1"/>
        </dgm:presLayoutVars>
      </dgm:prSet>
      <dgm:spPr/>
    </dgm:pt>
    <dgm:pt modelId="{064179DC-AC40-4D29-9BFD-870893ADC9FD}" type="pres">
      <dgm:prSet presAssocID="{B4EF0D21-BD35-4B36-974E-C50C6935131A}" presName="accent_3" presStyleCnt="0"/>
      <dgm:spPr/>
    </dgm:pt>
    <dgm:pt modelId="{4D652765-BF0A-4F0B-9BCF-1D81007557D3}" type="pres">
      <dgm:prSet presAssocID="{B4EF0D21-BD35-4B36-974E-C50C6935131A}" presName="accentRepeatNode" presStyleLbl="solidFgAcc1" presStyleIdx="2" presStyleCnt="4"/>
      <dgm:spPr/>
    </dgm:pt>
    <dgm:pt modelId="{2122F026-21BE-4761-9062-8C12CEFD4A91}" type="pres">
      <dgm:prSet presAssocID="{DFFAC67B-4E1C-48B2-A3A5-C89F7B3DAB11}" presName="text_4" presStyleLbl="node1" presStyleIdx="3" presStyleCnt="4">
        <dgm:presLayoutVars>
          <dgm:bulletEnabled val="1"/>
        </dgm:presLayoutVars>
      </dgm:prSet>
      <dgm:spPr/>
    </dgm:pt>
    <dgm:pt modelId="{9F423F16-7223-4C5F-8F9A-BB1076F1221A}" type="pres">
      <dgm:prSet presAssocID="{DFFAC67B-4E1C-48B2-A3A5-C89F7B3DAB11}" presName="accent_4" presStyleCnt="0"/>
      <dgm:spPr/>
    </dgm:pt>
    <dgm:pt modelId="{9A330954-80EC-4D65-A041-1DE647B54E07}" type="pres">
      <dgm:prSet presAssocID="{DFFAC67B-4E1C-48B2-A3A5-C89F7B3DAB11}" presName="accentRepeatNode" presStyleLbl="solidFgAcc1" presStyleIdx="3" presStyleCnt="4" custLinFactNeighborX="-6501" custLinFactNeighborY="6716"/>
      <dgm:spPr/>
    </dgm:pt>
  </dgm:ptLst>
  <dgm:cxnLst>
    <dgm:cxn modelId="{1CCAEB03-A4B3-44D2-AEE9-7BDFDC71E9A8}" type="presOf" srcId="{B4EF0D21-BD35-4B36-974E-C50C6935131A}" destId="{54CD0310-5CC5-4DEC-B85A-E1A71CE110D9}" srcOrd="0" destOrd="0" presId="urn:microsoft.com/office/officeart/2008/layout/VerticalCurvedList"/>
    <dgm:cxn modelId="{1EE5BA0D-894D-48FC-A910-1709866339B3}" type="presOf" srcId="{D1FBC758-D905-4D37-915B-4CB5B0CF966A}" destId="{1AA03229-CF36-4DE8-B747-F56EC9A226C5}" srcOrd="0" destOrd="0" presId="urn:microsoft.com/office/officeart/2008/layout/VerticalCurvedList"/>
    <dgm:cxn modelId="{30709F28-60A4-423E-AEFA-138FCC4CF2F2}" srcId="{6432D86D-73A7-4C26-9C27-DE6849679308}" destId="{DFFAC67B-4E1C-48B2-A3A5-C89F7B3DAB11}" srcOrd="3" destOrd="0" parTransId="{267C5B94-1786-439D-B5F0-961D53F0953C}" sibTransId="{C84E1E7C-E0E0-4E33-A703-E84C200969BA}"/>
    <dgm:cxn modelId="{3DA87131-81D9-46C5-B084-1381B960937C}" srcId="{6432D86D-73A7-4C26-9C27-DE6849679308}" destId="{B4EF0D21-BD35-4B36-974E-C50C6935131A}" srcOrd="2" destOrd="0" parTransId="{FE09217A-76FF-4117-A9E3-831DE44AF587}" sibTransId="{48F8F1CC-3D5F-4D42-8EB2-3C02AADC71E7}"/>
    <dgm:cxn modelId="{9336285E-F4DF-44BC-8115-C213C2046B06}" srcId="{6432D86D-73A7-4C26-9C27-DE6849679308}" destId="{D1FBC758-D905-4D37-915B-4CB5B0CF966A}" srcOrd="0" destOrd="0" parTransId="{5A70C237-F8B9-4F72-A188-650F47CE010F}" sibTransId="{92AB052C-ED5C-4C2F-813C-09F2A154F487}"/>
    <dgm:cxn modelId="{BEDA0842-F41F-4704-B7D7-0CD67C968AC7}" type="presOf" srcId="{8A75A781-B50F-4A4F-8C82-DA4CC3ED3B52}" destId="{9D3042AC-3F22-4E44-BA4A-8F6A31C6420C}" srcOrd="0" destOrd="0" presId="urn:microsoft.com/office/officeart/2008/layout/VerticalCurvedList"/>
    <dgm:cxn modelId="{80171DB1-9D16-458C-978E-C9FAA1865E8D}" type="presOf" srcId="{92AB052C-ED5C-4C2F-813C-09F2A154F487}" destId="{DB5A3752-8C24-4610-8A96-698C0C626214}" srcOrd="0" destOrd="0" presId="urn:microsoft.com/office/officeart/2008/layout/VerticalCurvedList"/>
    <dgm:cxn modelId="{7FD9D9C1-EFD7-42FB-B402-FA0638D2423A}" type="presOf" srcId="{DFFAC67B-4E1C-48B2-A3A5-C89F7B3DAB11}" destId="{2122F026-21BE-4761-9062-8C12CEFD4A91}" srcOrd="0" destOrd="0" presId="urn:microsoft.com/office/officeart/2008/layout/VerticalCurvedList"/>
    <dgm:cxn modelId="{C9B665DD-65DF-4358-965B-922A1F3B89F5}" srcId="{6432D86D-73A7-4C26-9C27-DE6849679308}" destId="{8A75A781-B50F-4A4F-8C82-DA4CC3ED3B52}" srcOrd="1" destOrd="0" parTransId="{A74E5977-AA99-47BD-B9F2-3648B8FD190D}" sibTransId="{47B5DC4E-1E02-44AE-A43E-822AD912B811}"/>
    <dgm:cxn modelId="{444394E5-D3CE-472A-A56F-29AC4F97E114}" type="presOf" srcId="{6432D86D-73A7-4C26-9C27-DE6849679308}" destId="{8A241119-1924-42B4-B96F-E809F78298F8}" srcOrd="0" destOrd="0" presId="urn:microsoft.com/office/officeart/2008/layout/VerticalCurvedList"/>
    <dgm:cxn modelId="{E2CFEA2B-701E-4990-93D7-76E4F7F28941}" type="presParOf" srcId="{8A241119-1924-42B4-B96F-E809F78298F8}" destId="{96F2C9E1-12B4-4E2D-8555-8BDFBF79CFFB}" srcOrd="0" destOrd="0" presId="urn:microsoft.com/office/officeart/2008/layout/VerticalCurvedList"/>
    <dgm:cxn modelId="{BDBCFFFC-4B13-4078-8D80-0EC97A143973}" type="presParOf" srcId="{96F2C9E1-12B4-4E2D-8555-8BDFBF79CFFB}" destId="{0E549226-7DA3-4C19-8E09-F57DE61B56F2}" srcOrd="0" destOrd="0" presId="urn:microsoft.com/office/officeart/2008/layout/VerticalCurvedList"/>
    <dgm:cxn modelId="{08582C44-7B8E-4424-9786-5649B2F4BB84}" type="presParOf" srcId="{0E549226-7DA3-4C19-8E09-F57DE61B56F2}" destId="{F9B23C29-177E-4E59-BC34-4F7DB6F74890}" srcOrd="0" destOrd="0" presId="urn:microsoft.com/office/officeart/2008/layout/VerticalCurvedList"/>
    <dgm:cxn modelId="{A037ADB5-E6DE-4B82-B16C-218437B98767}" type="presParOf" srcId="{0E549226-7DA3-4C19-8E09-F57DE61B56F2}" destId="{DB5A3752-8C24-4610-8A96-698C0C626214}" srcOrd="1" destOrd="0" presId="urn:microsoft.com/office/officeart/2008/layout/VerticalCurvedList"/>
    <dgm:cxn modelId="{663D7E23-FF8D-4281-BCB2-46F9221D9F1D}" type="presParOf" srcId="{0E549226-7DA3-4C19-8E09-F57DE61B56F2}" destId="{34817A2D-BB28-4FF8-BC6E-25ED1FA37594}" srcOrd="2" destOrd="0" presId="urn:microsoft.com/office/officeart/2008/layout/VerticalCurvedList"/>
    <dgm:cxn modelId="{A259927B-0CAE-4AE5-8137-C1EFB7CA3F43}" type="presParOf" srcId="{0E549226-7DA3-4C19-8E09-F57DE61B56F2}" destId="{4B9EA041-B2ED-44C6-A48F-28F35A78F2DF}" srcOrd="3" destOrd="0" presId="urn:microsoft.com/office/officeart/2008/layout/VerticalCurvedList"/>
    <dgm:cxn modelId="{C308A1C7-1543-4904-9625-CDF937A3D330}" type="presParOf" srcId="{96F2C9E1-12B4-4E2D-8555-8BDFBF79CFFB}" destId="{1AA03229-CF36-4DE8-B747-F56EC9A226C5}" srcOrd="1" destOrd="0" presId="urn:microsoft.com/office/officeart/2008/layout/VerticalCurvedList"/>
    <dgm:cxn modelId="{E5669B76-A31F-415D-B698-C1F70A41E24E}" type="presParOf" srcId="{96F2C9E1-12B4-4E2D-8555-8BDFBF79CFFB}" destId="{39F3465C-E7EC-4854-9678-E74846CC051D}" srcOrd="2" destOrd="0" presId="urn:microsoft.com/office/officeart/2008/layout/VerticalCurvedList"/>
    <dgm:cxn modelId="{9DC31AF6-A7D4-42F1-AA5A-9E6ECF9E2FE7}" type="presParOf" srcId="{39F3465C-E7EC-4854-9678-E74846CC051D}" destId="{A993B790-2CE5-4657-A5C8-89BF4DB33F80}" srcOrd="0" destOrd="0" presId="urn:microsoft.com/office/officeart/2008/layout/VerticalCurvedList"/>
    <dgm:cxn modelId="{D2EF5A92-1F86-4129-9D7D-D73CC6ADBF42}" type="presParOf" srcId="{96F2C9E1-12B4-4E2D-8555-8BDFBF79CFFB}" destId="{9D3042AC-3F22-4E44-BA4A-8F6A31C6420C}" srcOrd="3" destOrd="0" presId="urn:microsoft.com/office/officeart/2008/layout/VerticalCurvedList"/>
    <dgm:cxn modelId="{E2E95F83-D41E-42C6-A70C-C0CB163E07BA}" type="presParOf" srcId="{96F2C9E1-12B4-4E2D-8555-8BDFBF79CFFB}" destId="{9824DE88-B9DE-40A2-A131-D9EF261431E2}" srcOrd="4" destOrd="0" presId="urn:microsoft.com/office/officeart/2008/layout/VerticalCurvedList"/>
    <dgm:cxn modelId="{D550F817-CAE8-45A8-86D7-AEA04E295E2B}" type="presParOf" srcId="{9824DE88-B9DE-40A2-A131-D9EF261431E2}" destId="{8D03B386-9EFD-4AE2-A9AF-486AD0FE6765}" srcOrd="0" destOrd="0" presId="urn:microsoft.com/office/officeart/2008/layout/VerticalCurvedList"/>
    <dgm:cxn modelId="{0BD165B1-990D-4883-9B8A-F15FA9A2411B}" type="presParOf" srcId="{96F2C9E1-12B4-4E2D-8555-8BDFBF79CFFB}" destId="{54CD0310-5CC5-4DEC-B85A-E1A71CE110D9}" srcOrd="5" destOrd="0" presId="urn:microsoft.com/office/officeart/2008/layout/VerticalCurvedList"/>
    <dgm:cxn modelId="{71D5726D-33D7-49C2-AD6D-E5BCBF0E975C}" type="presParOf" srcId="{96F2C9E1-12B4-4E2D-8555-8BDFBF79CFFB}" destId="{064179DC-AC40-4D29-9BFD-870893ADC9FD}" srcOrd="6" destOrd="0" presId="urn:microsoft.com/office/officeart/2008/layout/VerticalCurvedList"/>
    <dgm:cxn modelId="{0FC15347-2B2F-4239-8CCF-E0B54F90EF3C}" type="presParOf" srcId="{064179DC-AC40-4D29-9BFD-870893ADC9FD}" destId="{4D652765-BF0A-4F0B-9BCF-1D81007557D3}" srcOrd="0" destOrd="0" presId="urn:microsoft.com/office/officeart/2008/layout/VerticalCurvedList"/>
    <dgm:cxn modelId="{4FDDDB2B-E1D4-4693-8CAE-D45008DBCCC5}" type="presParOf" srcId="{96F2C9E1-12B4-4E2D-8555-8BDFBF79CFFB}" destId="{2122F026-21BE-4761-9062-8C12CEFD4A91}" srcOrd="7" destOrd="0" presId="urn:microsoft.com/office/officeart/2008/layout/VerticalCurvedList"/>
    <dgm:cxn modelId="{C4A3D273-A5FE-4892-A888-E7F9BBE2D8F7}" type="presParOf" srcId="{96F2C9E1-12B4-4E2D-8555-8BDFBF79CFFB}" destId="{9F423F16-7223-4C5F-8F9A-BB1076F1221A}" srcOrd="8" destOrd="0" presId="urn:microsoft.com/office/officeart/2008/layout/VerticalCurvedList"/>
    <dgm:cxn modelId="{E16ACA0D-6825-4EC4-A8B9-02FBE77B3A9E}" type="presParOf" srcId="{9F423F16-7223-4C5F-8F9A-BB1076F1221A}" destId="{9A330954-80EC-4D65-A041-1DE647B54E0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32D86D-73A7-4C26-9C27-DE6849679308}"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TW" altLang="en-US"/>
        </a:p>
      </dgm:t>
    </dgm:pt>
    <dgm:pt modelId="{D1FBC758-D905-4D37-915B-4CB5B0CF966A}">
      <dgm:prSet phldrT="[文字]"/>
      <dgm:spPr/>
      <dgm:t>
        <a:bodyPr/>
        <a:lstStyle/>
        <a:p>
          <a:r>
            <a:rPr lang="en-US" altLang="zh-TW" dirty="0">
              <a:latin typeface="Times New Roman" pitchFamily="18" charset="0"/>
              <a:ea typeface="標楷體" pitchFamily="65" charset="-120"/>
              <a:cs typeface="Times New Roman" pitchFamily="18" charset="0"/>
            </a:rPr>
            <a:t>Fundamentals</a:t>
          </a:r>
          <a:endParaRPr lang="zh-TW" altLang="en-US" dirty="0">
            <a:latin typeface="Times New Roman" pitchFamily="18" charset="0"/>
            <a:ea typeface="標楷體" pitchFamily="65" charset="-120"/>
            <a:cs typeface="Times New Roman" pitchFamily="18" charset="0"/>
          </a:endParaRPr>
        </a:p>
      </dgm:t>
    </dgm:pt>
    <dgm:pt modelId="{5A70C237-F8B9-4F72-A188-650F47CE010F}" type="parTrans" cxnId="{9336285E-F4DF-44BC-8115-C213C2046B06}">
      <dgm:prSet/>
      <dgm:spPr/>
      <dgm:t>
        <a:bodyPr/>
        <a:lstStyle/>
        <a:p>
          <a:endParaRPr lang="zh-TW" altLang="en-US">
            <a:latin typeface="Times New Roman" pitchFamily="18" charset="0"/>
            <a:ea typeface="標楷體" pitchFamily="65" charset="-120"/>
            <a:cs typeface="Times New Roman" pitchFamily="18" charset="0"/>
          </a:endParaRPr>
        </a:p>
      </dgm:t>
    </dgm:pt>
    <dgm:pt modelId="{92AB052C-ED5C-4C2F-813C-09F2A154F487}" type="sibTrans" cxnId="{9336285E-F4DF-44BC-8115-C213C2046B06}">
      <dgm:prSet/>
      <dgm:spPr/>
      <dgm:t>
        <a:bodyPr/>
        <a:lstStyle/>
        <a:p>
          <a:endParaRPr lang="zh-TW" altLang="en-US">
            <a:latin typeface="Times New Roman" pitchFamily="18" charset="0"/>
            <a:ea typeface="標楷體" pitchFamily="65" charset="-120"/>
            <a:cs typeface="Times New Roman" pitchFamily="18" charset="0"/>
          </a:endParaRPr>
        </a:p>
      </dgm:t>
    </dgm:pt>
    <dgm:pt modelId="{DFFAC67B-4E1C-48B2-A3A5-C89F7B3DAB11}">
      <dgm:prSet/>
      <dgm:spPr/>
      <dgm:t>
        <a:bodyPr/>
        <a:lstStyle/>
        <a:p>
          <a:r>
            <a:rPr lang="en-US" altLang="zh-TW" dirty="0">
              <a:latin typeface="Times New Roman" pitchFamily="18" charset="0"/>
              <a:ea typeface="標楷體" pitchFamily="65" charset="-120"/>
              <a:cs typeface="Times New Roman" pitchFamily="18" charset="0"/>
            </a:rPr>
            <a:t>Integrated Approach</a:t>
          </a:r>
          <a:endParaRPr lang="zh-TW" altLang="en-US" dirty="0">
            <a:latin typeface="Times New Roman" pitchFamily="18" charset="0"/>
            <a:ea typeface="標楷體" pitchFamily="65" charset="-120"/>
            <a:cs typeface="Times New Roman" pitchFamily="18" charset="0"/>
          </a:endParaRPr>
        </a:p>
      </dgm:t>
    </dgm:pt>
    <dgm:pt modelId="{267C5B94-1786-439D-B5F0-961D53F0953C}" type="parTrans" cxnId="{30709F28-60A4-423E-AEFA-138FCC4CF2F2}">
      <dgm:prSet/>
      <dgm:spPr/>
      <dgm:t>
        <a:bodyPr/>
        <a:lstStyle/>
        <a:p>
          <a:endParaRPr lang="zh-TW" altLang="en-US">
            <a:latin typeface="Times New Roman" pitchFamily="18" charset="0"/>
            <a:ea typeface="標楷體" pitchFamily="65" charset="-120"/>
            <a:cs typeface="Times New Roman" pitchFamily="18" charset="0"/>
          </a:endParaRPr>
        </a:p>
      </dgm:t>
    </dgm:pt>
    <dgm:pt modelId="{C84E1E7C-E0E0-4E33-A703-E84C200969BA}" type="sibTrans" cxnId="{30709F28-60A4-423E-AEFA-138FCC4CF2F2}">
      <dgm:prSet/>
      <dgm:spPr/>
      <dgm:t>
        <a:bodyPr/>
        <a:lstStyle/>
        <a:p>
          <a:endParaRPr lang="zh-TW" altLang="en-US">
            <a:latin typeface="Times New Roman" pitchFamily="18" charset="0"/>
            <a:ea typeface="標楷體" pitchFamily="65" charset="-120"/>
            <a:cs typeface="Times New Roman" pitchFamily="18" charset="0"/>
          </a:endParaRPr>
        </a:p>
      </dgm:t>
    </dgm:pt>
    <dgm:pt modelId="{B4EF0D21-BD35-4B36-974E-C50C6935131A}">
      <dgm:prSet/>
      <dgm:spPr/>
      <dgm:t>
        <a:bodyPr/>
        <a:lstStyle/>
        <a:p>
          <a:r>
            <a:rPr lang="en-US" altLang="zh-TW" dirty="0">
              <a:latin typeface="Times New Roman" pitchFamily="18" charset="0"/>
              <a:ea typeface="標楷體" pitchFamily="65" charset="-120"/>
              <a:cs typeface="Times New Roman" pitchFamily="18" charset="0"/>
            </a:rPr>
            <a:t>Actuators of air control</a:t>
          </a:r>
          <a:endParaRPr lang="zh-TW" altLang="en-US" dirty="0">
            <a:latin typeface="Times New Roman" pitchFamily="18" charset="0"/>
            <a:ea typeface="標楷體" pitchFamily="65" charset="-120"/>
            <a:cs typeface="Times New Roman" pitchFamily="18" charset="0"/>
          </a:endParaRPr>
        </a:p>
      </dgm:t>
    </dgm:pt>
    <dgm:pt modelId="{FE09217A-76FF-4117-A9E3-831DE44AF587}" type="parTrans" cxnId="{3DA87131-81D9-46C5-B084-1381B960937C}">
      <dgm:prSet/>
      <dgm:spPr/>
      <dgm:t>
        <a:bodyPr/>
        <a:lstStyle/>
        <a:p>
          <a:endParaRPr lang="zh-TW" altLang="en-US">
            <a:latin typeface="Times New Roman" pitchFamily="18" charset="0"/>
            <a:ea typeface="標楷體" pitchFamily="65" charset="-120"/>
            <a:cs typeface="Times New Roman" pitchFamily="18" charset="0"/>
          </a:endParaRPr>
        </a:p>
      </dgm:t>
    </dgm:pt>
    <dgm:pt modelId="{48F8F1CC-3D5F-4D42-8EB2-3C02AADC71E7}" type="sibTrans" cxnId="{3DA87131-81D9-46C5-B084-1381B960937C}">
      <dgm:prSet/>
      <dgm:spPr/>
      <dgm:t>
        <a:bodyPr/>
        <a:lstStyle/>
        <a:p>
          <a:endParaRPr lang="zh-TW" altLang="en-US">
            <a:latin typeface="Times New Roman" pitchFamily="18" charset="0"/>
            <a:ea typeface="標楷體" pitchFamily="65" charset="-120"/>
            <a:cs typeface="Times New Roman" pitchFamily="18" charset="0"/>
          </a:endParaRPr>
        </a:p>
      </dgm:t>
    </dgm:pt>
    <dgm:pt modelId="{8A75A781-B50F-4A4F-8C82-DA4CC3ED3B52}">
      <dgm:prSet phldrT="[文字]"/>
      <dgm:spPr/>
      <dgm:t>
        <a:bodyPr/>
        <a:lstStyle/>
        <a:p>
          <a:r>
            <a:rPr lang="en-US" altLang="zh-TW" dirty="0">
              <a:latin typeface="Times New Roman" pitchFamily="18" charset="0"/>
              <a:ea typeface="標楷體" pitchFamily="65" charset="-120"/>
              <a:cs typeface="Times New Roman" pitchFamily="18" charset="0"/>
            </a:rPr>
            <a:t>T, RH, air velocity measurement</a:t>
          </a:r>
          <a:endParaRPr lang="zh-TW" altLang="en-US" dirty="0">
            <a:latin typeface="Times New Roman" pitchFamily="18" charset="0"/>
            <a:ea typeface="標楷體" pitchFamily="65" charset="-120"/>
            <a:cs typeface="Times New Roman" pitchFamily="18" charset="0"/>
          </a:endParaRPr>
        </a:p>
      </dgm:t>
    </dgm:pt>
    <dgm:pt modelId="{A74E5977-AA99-47BD-B9F2-3648B8FD190D}" type="parTrans" cxnId="{C9B665DD-65DF-4358-965B-922A1F3B89F5}">
      <dgm:prSet/>
      <dgm:spPr/>
      <dgm:t>
        <a:bodyPr/>
        <a:lstStyle/>
        <a:p>
          <a:endParaRPr lang="zh-TW" altLang="en-US"/>
        </a:p>
      </dgm:t>
    </dgm:pt>
    <dgm:pt modelId="{47B5DC4E-1E02-44AE-A43E-822AD912B811}" type="sibTrans" cxnId="{C9B665DD-65DF-4358-965B-922A1F3B89F5}">
      <dgm:prSet/>
      <dgm:spPr/>
      <dgm:t>
        <a:bodyPr/>
        <a:lstStyle/>
        <a:p>
          <a:endParaRPr lang="zh-TW" altLang="en-US"/>
        </a:p>
      </dgm:t>
    </dgm:pt>
    <dgm:pt modelId="{8A241119-1924-42B4-B96F-E809F78298F8}" type="pres">
      <dgm:prSet presAssocID="{6432D86D-73A7-4C26-9C27-DE6849679308}" presName="Name0" presStyleCnt="0">
        <dgm:presLayoutVars>
          <dgm:chMax val="7"/>
          <dgm:chPref val="7"/>
          <dgm:dir/>
        </dgm:presLayoutVars>
      </dgm:prSet>
      <dgm:spPr/>
    </dgm:pt>
    <dgm:pt modelId="{96F2C9E1-12B4-4E2D-8555-8BDFBF79CFFB}" type="pres">
      <dgm:prSet presAssocID="{6432D86D-73A7-4C26-9C27-DE6849679308}" presName="Name1" presStyleCnt="0"/>
      <dgm:spPr/>
    </dgm:pt>
    <dgm:pt modelId="{0E549226-7DA3-4C19-8E09-F57DE61B56F2}" type="pres">
      <dgm:prSet presAssocID="{6432D86D-73A7-4C26-9C27-DE6849679308}" presName="cycle" presStyleCnt="0"/>
      <dgm:spPr/>
    </dgm:pt>
    <dgm:pt modelId="{F9B23C29-177E-4E59-BC34-4F7DB6F74890}" type="pres">
      <dgm:prSet presAssocID="{6432D86D-73A7-4C26-9C27-DE6849679308}" presName="srcNode" presStyleLbl="node1" presStyleIdx="0" presStyleCnt="4"/>
      <dgm:spPr/>
    </dgm:pt>
    <dgm:pt modelId="{DB5A3752-8C24-4610-8A96-698C0C626214}" type="pres">
      <dgm:prSet presAssocID="{6432D86D-73A7-4C26-9C27-DE6849679308}" presName="conn" presStyleLbl="parChTrans1D2" presStyleIdx="0" presStyleCnt="1"/>
      <dgm:spPr/>
    </dgm:pt>
    <dgm:pt modelId="{34817A2D-BB28-4FF8-BC6E-25ED1FA37594}" type="pres">
      <dgm:prSet presAssocID="{6432D86D-73A7-4C26-9C27-DE6849679308}" presName="extraNode" presStyleLbl="node1" presStyleIdx="0" presStyleCnt="4"/>
      <dgm:spPr/>
    </dgm:pt>
    <dgm:pt modelId="{4B9EA041-B2ED-44C6-A48F-28F35A78F2DF}" type="pres">
      <dgm:prSet presAssocID="{6432D86D-73A7-4C26-9C27-DE6849679308}" presName="dstNode" presStyleLbl="node1" presStyleIdx="0" presStyleCnt="4"/>
      <dgm:spPr/>
    </dgm:pt>
    <dgm:pt modelId="{1AA03229-CF36-4DE8-B747-F56EC9A226C5}" type="pres">
      <dgm:prSet presAssocID="{D1FBC758-D905-4D37-915B-4CB5B0CF966A}" presName="text_1" presStyleLbl="node1" presStyleIdx="0" presStyleCnt="4">
        <dgm:presLayoutVars>
          <dgm:bulletEnabled val="1"/>
        </dgm:presLayoutVars>
      </dgm:prSet>
      <dgm:spPr/>
    </dgm:pt>
    <dgm:pt modelId="{39F3465C-E7EC-4854-9678-E74846CC051D}" type="pres">
      <dgm:prSet presAssocID="{D1FBC758-D905-4D37-915B-4CB5B0CF966A}" presName="accent_1" presStyleCnt="0"/>
      <dgm:spPr/>
    </dgm:pt>
    <dgm:pt modelId="{A993B790-2CE5-4657-A5C8-89BF4DB33F80}" type="pres">
      <dgm:prSet presAssocID="{D1FBC758-D905-4D37-915B-4CB5B0CF966A}" presName="accentRepeatNode" presStyleLbl="solidFgAcc1" presStyleIdx="0" presStyleCnt="4" custLinFactNeighborX="-13359" custLinFactNeighborY="8684"/>
      <dgm:spPr/>
    </dgm:pt>
    <dgm:pt modelId="{9D3042AC-3F22-4E44-BA4A-8F6A31C6420C}" type="pres">
      <dgm:prSet presAssocID="{8A75A781-B50F-4A4F-8C82-DA4CC3ED3B52}" presName="text_2" presStyleLbl="node1" presStyleIdx="1" presStyleCnt="4">
        <dgm:presLayoutVars>
          <dgm:bulletEnabled val="1"/>
        </dgm:presLayoutVars>
      </dgm:prSet>
      <dgm:spPr/>
    </dgm:pt>
    <dgm:pt modelId="{9824DE88-B9DE-40A2-A131-D9EF261431E2}" type="pres">
      <dgm:prSet presAssocID="{8A75A781-B50F-4A4F-8C82-DA4CC3ED3B52}" presName="accent_2" presStyleCnt="0"/>
      <dgm:spPr/>
    </dgm:pt>
    <dgm:pt modelId="{8D03B386-9EFD-4AE2-A9AF-486AD0FE6765}" type="pres">
      <dgm:prSet presAssocID="{8A75A781-B50F-4A4F-8C82-DA4CC3ED3B52}" presName="accentRepeatNode" presStyleLbl="solidFgAcc1" presStyleIdx="1" presStyleCnt="4"/>
      <dgm:spPr/>
    </dgm:pt>
    <dgm:pt modelId="{54CD0310-5CC5-4DEC-B85A-E1A71CE110D9}" type="pres">
      <dgm:prSet presAssocID="{B4EF0D21-BD35-4B36-974E-C50C6935131A}" presName="text_3" presStyleLbl="node1" presStyleIdx="2" presStyleCnt="4">
        <dgm:presLayoutVars>
          <dgm:bulletEnabled val="1"/>
        </dgm:presLayoutVars>
      </dgm:prSet>
      <dgm:spPr/>
    </dgm:pt>
    <dgm:pt modelId="{064179DC-AC40-4D29-9BFD-870893ADC9FD}" type="pres">
      <dgm:prSet presAssocID="{B4EF0D21-BD35-4B36-974E-C50C6935131A}" presName="accent_3" presStyleCnt="0"/>
      <dgm:spPr/>
    </dgm:pt>
    <dgm:pt modelId="{4D652765-BF0A-4F0B-9BCF-1D81007557D3}" type="pres">
      <dgm:prSet presAssocID="{B4EF0D21-BD35-4B36-974E-C50C6935131A}" presName="accentRepeatNode" presStyleLbl="solidFgAcc1" presStyleIdx="2" presStyleCnt="4"/>
      <dgm:spPr/>
    </dgm:pt>
    <dgm:pt modelId="{2122F026-21BE-4761-9062-8C12CEFD4A91}" type="pres">
      <dgm:prSet presAssocID="{DFFAC67B-4E1C-48B2-A3A5-C89F7B3DAB11}" presName="text_4" presStyleLbl="node1" presStyleIdx="3" presStyleCnt="4">
        <dgm:presLayoutVars>
          <dgm:bulletEnabled val="1"/>
        </dgm:presLayoutVars>
      </dgm:prSet>
      <dgm:spPr/>
    </dgm:pt>
    <dgm:pt modelId="{9F423F16-7223-4C5F-8F9A-BB1076F1221A}" type="pres">
      <dgm:prSet presAssocID="{DFFAC67B-4E1C-48B2-A3A5-C89F7B3DAB11}" presName="accent_4" presStyleCnt="0"/>
      <dgm:spPr/>
    </dgm:pt>
    <dgm:pt modelId="{9A330954-80EC-4D65-A041-1DE647B54E07}" type="pres">
      <dgm:prSet presAssocID="{DFFAC67B-4E1C-48B2-A3A5-C89F7B3DAB11}" presName="accentRepeatNode" presStyleLbl="solidFgAcc1" presStyleIdx="3" presStyleCnt="4" custLinFactNeighborX="-16202" custLinFactNeighborY="5182"/>
      <dgm:spPr/>
    </dgm:pt>
  </dgm:ptLst>
  <dgm:cxnLst>
    <dgm:cxn modelId="{1CCAEB03-A4B3-44D2-AEE9-7BDFDC71E9A8}" type="presOf" srcId="{B4EF0D21-BD35-4B36-974E-C50C6935131A}" destId="{54CD0310-5CC5-4DEC-B85A-E1A71CE110D9}" srcOrd="0" destOrd="0" presId="urn:microsoft.com/office/officeart/2008/layout/VerticalCurvedList"/>
    <dgm:cxn modelId="{1EE5BA0D-894D-48FC-A910-1709866339B3}" type="presOf" srcId="{D1FBC758-D905-4D37-915B-4CB5B0CF966A}" destId="{1AA03229-CF36-4DE8-B747-F56EC9A226C5}" srcOrd="0" destOrd="0" presId="urn:microsoft.com/office/officeart/2008/layout/VerticalCurvedList"/>
    <dgm:cxn modelId="{30709F28-60A4-423E-AEFA-138FCC4CF2F2}" srcId="{6432D86D-73A7-4C26-9C27-DE6849679308}" destId="{DFFAC67B-4E1C-48B2-A3A5-C89F7B3DAB11}" srcOrd="3" destOrd="0" parTransId="{267C5B94-1786-439D-B5F0-961D53F0953C}" sibTransId="{C84E1E7C-E0E0-4E33-A703-E84C200969BA}"/>
    <dgm:cxn modelId="{3DA87131-81D9-46C5-B084-1381B960937C}" srcId="{6432D86D-73A7-4C26-9C27-DE6849679308}" destId="{B4EF0D21-BD35-4B36-974E-C50C6935131A}" srcOrd="2" destOrd="0" parTransId="{FE09217A-76FF-4117-A9E3-831DE44AF587}" sibTransId="{48F8F1CC-3D5F-4D42-8EB2-3C02AADC71E7}"/>
    <dgm:cxn modelId="{9336285E-F4DF-44BC-8115-C213C2046B06}" srcId="{6432D86D-73A7-4C26-9C27-DE6849679308}" destId="{D1FBC758-D905-4D37-915B-4CB5B0CF966A}" srcOrd="0" destOrd="0" parTransId="{5A70C237-F8B9-4F72-A188-650F47CE010F}" sibTransId="{92AB052C-ED5C-4C2F-813C-09F2A154F487}"/>
    <dgm:cxn modelId="{BEDA0842-F41F-4704-B7D7-0CD67C968AC7}" type="presOf" srcId="{8A75A781-B50F-4A4F-8C82-DA4CC3ED3B52}" destId="{9D3042AC-3F22-4E44-BA4A-8F6A31C6420C}" srcOrd="0" destOrd="0" presId="urn:microsoft.com/office/officeart/2008/layout/VerticalCurvedList"/>
    <dgm:cxn modelId="{80171DB1-9D16-458C-978E-C9FAA1865E8D}" type="presOf" srcId="{92AB052C-ED5C-4C2F-813C-09F2A154F487}" destId="{DB5A3752-8C24-4610-8A96-698C0C626214}" srcOrd="0" destOrd="0" presId="urn:microsoft.com/office/officeart/2008/layout/VerticalCurvedList"/>
    <dgm:cxn modelId="{7FD9D9C1-EFD7-42FB-B402-FA0638D2423A}" type="presOf" srcId="{DFFAC67B-4E1C-48B2-A3A5-C89F7B3DAB11}" destId="{2122F026-21BE-4761-9062-8C12CEFD4A91}" srcOrd="0" destOrd="0" presId="urn:microsoft.com/office/officeart/2008/layout/VerticalCurvedList"/>
    <dgm:cxn modelId="{C9B665DD-65DF-4358-965B-922A1F3B89F5}" srcId="{6432D86D-73A7-4C26-9C27-DE6849679308}" destId="{8A75A781-B50F-4A4F-8C82-DA4CC3ED3B52}" srcOrd="1" destOrd="0" parTransId="{A74E5977-AA99-47BD-B9F2-3648B8FD190D}" sibTransId="{47B5DC4E-1E02-44AE-A43E-822AD912B811}"/>
    <dgm:cxn modelId="{444394E5-D3CE-472A-A56F-29AC4F97E114}" type="presOf" srcId="{6432D86D-73A7-4C26-9C27-DE6849679308}" destId="{8A241119-1924-42B4-B96F-E809F78298F8}" srcOrd="0" destOrd="0" presId="urn:microsoft.com/office/officeart/2008/layout/VerticalCurvedList"/>
    <dgm:cxn modelId="{E2CFEA2B-701E-4990-93D7-76E4F7F28941}" type="presParOf" srcId="{8A241119-1924-42B4-B96F-E809F78298F8}" destId="{96F2C9E1-12B4-4E2D-8555-8BDFBF79CFFB}" srcOrd="0" destOrd="0" presId="urn:microsoft.com/office/officeart/2008/layout/VerticalCurvedList"/>
    <dgm:cxn modelId="{BDBCFFFC-4B13-4078-8D80-0EC97A143973}" type="presParOf" srcId="{96F2C9E1-12B4-4E2D-8555-8BDFBF79CFFB}" destId="{0E549226-7DA3-4C19-8E09-F57DE61B56F2}" srcOrd="0" destOrd="0" presId="urn:microsoft.com/office/officeart/2008/layout/VerticalCurvedList"/>
    <dgm:cxn modelId="{08582C44-7B8E-4424-9786-5649B2F4BB84}" type="presParOf" srcId="{0E549226-7DA3-4C19-8E09-F57DE61B56F2}" destId="{F9B23C29-177E-4E59-BC34-4F7DB6F74890}" srcOrd="0" destOrd="0" presId="urn:microsoft.com/office/officeart/2008/layout/VerticalCurvedList"/>
    <dgm:cxn modelId="{A037ADB5-E6DE-4B82-B16C-218437B98767}" type="presParOf" srcId="{0E549226-7DA3-4C19-8E09-F57DE61B56F2}" destId="{DB5A3752-8C24-4610-8A96-698C0C626214}" srcOrd="1" destOrd="0" presId="urn:microsoft.com/office/officeart/2008/layout/VerticalCurvedList"/>
    <dgm:cxn modelId="{663D7E23-FF8D-4281-BCB2-46F9221D9F1D}" type="presParOf" srcId="{0E549226-7DA3-4C19-8E09-F57DE61B56F2}" destId="{34817A2D-BB28-4FF8-BC6E-25ED1FA37594}" srcOrd="2" destOrd="0" presId="urn:microsoft.com/office/officeart/2008/layout/VerticalCurvedList"/>
    <dgm:cxn modelId="{A259927B-0CAE-4AE5-8137-C1EFB7CA3F43}" type="presParOf" srcId="{0E549226-7DA3-4C19-8E09-F57DE61B56F2}" destId="{4B9EA041-B2ED-44C6-A48F-28F35A78F2DF}" srcOrd="3" destOrd="0" presId="urn:microsoft.com/office/officeart/2008/layout/VerticalCurvedList"/>
    <dgm:cxn modelId="{C308A1C7-1543-4904-9625-CDF937A3D330}" type="presParOf" srcId="{96F2C9E1-12B4-4E2D-8555-8BDFBF79CFFB}" destId="{1AA03229-CF36-4DE8-B747-F56EC9A226C5}" srcOrd="1" destOrd="0" presId="urn:microsoft.com/office/officeart/2008/layout/VerticalCurvedList"/>
    <dgm:cxn modelId="{E5669B76-A31F-415D-B698-C1F70A41E24E}" type="presParOf" srcId="{96F2C9E1-12B4-4E2D-8555-8BDFBF79CFFB}" destId="{39F3465C-E7EC-4854-9678-E74846CC051D}" srcOrd="2" destOrd="0" presId="urn:microsoft.com/office/officeart/2008/layout/VerticalCurvedList"/>
    <dgm:cxn modelId="{9DC31AF6-A7D4-42F1-AA5A-9E6ECF9E2FE7}" type="presParOf" srcId="{39F3465C-E7EC-4854-9678-E74846CC051D}" destId="{A993B790-2CE5-4657-A5C8-89BF4DB33F80}" srcOrd="0" destOrd="0" presId="urn:microsoft.com/office/officeart/2008/layout/VerticalCurvedList"/>
    <dgm:cxn modelId="{D2EF5A92-1F86-4129-9D7D-D73CC6ADBF42}" type="presParOf" srcId="{96F2C9E1-12B4-4E2D-8555-8BDFBF79CFFB}" destId="{9D3042AC-3F22-4E44-BA4A-8F6A31C6420C}" srcOrd="3" destOrd="0" presId="urn:microsoft.com/office/officeart/2008/layout/VerticalCurvedList"/>
    <dgm:cxn modelId="{E2E95F83-D41E-42C6-A70C-C0CB163E07BA}" type="presParOf" srcId="{96F2C9E1-12B4-4E2D-8555-8BDFBF79CFFB}" destId="{9824DE88-B9DE-40A2-A131-D9EF261431E2}" srcOrd="4" destOrd="0" presId="urn:microsoft.com/office/officeart/2008/layout/VerticalCurvedList"/>
    <dgm:cxn modelId="{D550F817-CAE8-45A8-86D7-AEA04E295E2B}" type="presParOf" srcId="{9824DE88-B9DE-40A2-A131-D9EF261431E2}" destId="{8D03B386-9EFD-4AE2-A9AF-486AD0FE6765}" srcOrd="0" destOrd="0" presId="urn:microsoft.com/office/officeart/2008/layout/VerticalCurvedList"/>
    <dgm:cxn modelId="{0BD165B1-990D-4883-9B8A-F15FA9A2411B}" type="presParOf" srcId="{96F2C9E1-12B4-4E2D-8555-8BDFBF79CFFB}" destId="{54CD0310-5CC5-4DEC-B85A-E1A71CE110D9}" srcOrd="5" destOrd="0" presId="urn:microsoft.com/office/officeart/2008/layout/VerticalCurvedList"/>
    <dgm:cxn modelId="{71D5726D-33D7-49C2-AD6D-E5BCBF0E975C}" type="presParOf" srcId="{96F2C9E1-12B4-4E2D-8555-8BDFBF79CFFB}" destId="{064179DC-AC40-4D29-9BFD-870893ADC9FD}" srcOrd="6" destOrd="0" presId="urn:microsoft.com/office/officeart/2008/layout/VerticalCurvedList"/>
    <dgm:cxn modelId="{0FC15347-2B2F-4239-8CCF-E0B54F90EF3C}" type="presParOf" srcId="{064179DC-AC40-4D29-9BFD-870893ADC9FD}" destId="{4D652765-BF0A-4F0B-9BCF-1D81007557D3}" srcOrd="0" destOrd="0" presId="urn:microsoft.com/office/officeart/2008/layout/VerticalCurvedList"/>
    <dgm:cxn modelId="{4FDDDB2B-E1D4-4693-8CAE-D45008DBCCC5}" type="presParOf" srcId="{96F2C9E1-12B4-4E2D-8555-8BDFBF79CFFB}" destId="{2122F026-21BE-4761-9062-8C12CEFD4A91}" srcOrd="7" destOrd="0" presId="urn:microsoft.com/office/officeart/2008/layout/VerticalCurvedList"/>
    <dgm:cxn modelId="{C4A3D273-A5FE-4892-A888-E7F9BBE2D8F7}" type="presParOf" srcId="{96F2C9E1-12B4-4E2D-8555-8BDFBF79CFFB}" destId="{9F423F16-7223-4C5F-8F9A-BB1076F1221A}" srcOrd="8" destOrd="0" presId="urn:microsoft.com/office/officeart/2008/layout/VerticalCurvedList"/>
    <dgm:cxn modelId="{E16ACA0D-6825-4EC4-A8B9-02FBE77B3A9E}" type="presParOf" srcId="{9F423F16-7223-4C5F-8F9A-BB1076F1221A}" destId="{9A330954-80EC-4D65-A041-1DE647B54E0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32D86D-73A7-4C26-9C27-DE6849679308}"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TW" altLang="en-US"/>
        </a:p>
      </dgm:t>
    </dgm:pt>
    <dgm:pt modelId="{D1FBC758-D905-4D37-915B-4CB5B0CF966A}">
      <dgm:prSet phldrT="[文字]"/>
      <dgm:spPr/>
      <dgm:t>
        <a:bodyPr/>
        <a:lstStyle/>
        <a:p>
          <a:r>
            <a:rPr lang="en-US" altLang="zh-TW" dirty="0">
              <a:latin typeface="Times New Roman" pitchFamily="18" charset="0"/>
              <a:ea typeface="標楷體" pitchFamily="65" charset="-120"/>
              <a:cs typeface="Times New Roman" pitchFamily="18" charset="0"/>
            </a:rPr>
            <a:t>Fundamentals</a:t>
          </a:r>
          <a:endParaRPr lang="zh-TW" altLang="en-US" dirty="0">
            <a:latin typeface="Times New Roman" pitchFamily="18" charset="0"/>
            <a:ea typeface="標楷體" pitchFamily="65" charset="-120"/>
            <a:cs typeface="Times New Roman" pitchFamily="18" charset="0"/>
          </a:endParaRPr>
        </a:p>
      </dgm:t>
    </dgm:pt>
    <dgm:pt modelId="{5A70C237-F8B9-4F72-A188-650F47CE010F}" type="parTrans" cxnId="{9336285E-F4DF-44BC-8115-C213C2046B06}">
      <dgm:prSet/>
      <dgm:spPr/>
      <dgm:t>
        <a:bodyPr/>
        <a:lstStyle/>
        <a:p>
          <a:endParaRPr lang="zh-TW" altLang="en-US">
            <a:latin typeface="Times New Roman" pitchFamily="18" charset="0"/>
            <a:ea typeface="標楷體" pitchFamily="65" charset="-120"/>
            <a:cs typeface="Times New Roman" pitchFamily="18" charset="0"/>
          </a:endParaRPr>
        </a:p>
      </dgm:t>
    </dgm:pt>
    <dgm:pt modelId="{92AB052C-ED5C-4C2F-813C-09F2A154F487}" type="sibTrans" cxnId="{9336285E-F4DF-44BC-8115-C213C2046B06}">
      <dgm:prSet/>
      <dgm:spPr/>
      <dgm:t>
        <a:bodyPr/>
        <a:lstStyle/>
        <a:p>
          <a:endParaRPr lang="zh-TW" altLang="en-US">
            <a:latin typeface="Times New Roman" pitchFamily="18" charset="0"/>
            <a:ea typeface="標楷體" pitchFamily="65" charset="-120"/>
            <a:cs typeface="Times New Roman" pitchFamily="18" charset="0"/>
          </a:endParaRPr>
        </a:p>
      </dgm:t>
    </dgm:pt>
    <dgm:pt modelId="{DFFAC67B-4E1C-48B2-A3A5-C89F7B3DAB11}">
      <dgm:prSet/>
      <dgm:spPr/>
      <dgm:t>
        <a:bodyPr/>
        <a:lstStyle/>
        <a:p>
          <a:r>
            <a:rPr lang="en-US" altLang="zh-TW" dirty="0">
              <a:latin typeface="Times New Roman" pitchFamily="18" charset="0"/>
              <a:ea typeface="標楷體" pitchFamily="65" charset="-120"/>
              <a:cs typeface="Times New Roman" pitchFamily="18" charset="0"/>
            </a:rPr>
            <a:t>Integrated Approach</a:t>
          </a:r>
          <a:endParaRPr lang="zh-TW" altLang="en-US" dirty="0">
            <a:latin typeface="Times New Roman" pitchFamily="18" charset="0"/>
            <a:ea typeface="標楷體" pitchFamily="65" charset="-120"/>
            <a:cs typeface="Times New Roman" pitchFamily="18" charset="0"/>
          </a:endParaRPr>
        </a:p>
      </dgm:t>
    </dgm:pt>
    <dgm:pt modelId="{267C5B94-1786-439D-B5F0-961D53F0953C}" type="parTrans" cxnId="{30709F28-60A4-423E-AEFA-138FCC4CF2F2}">
      <dgm:prSet/>
      <dgm:spPr/>
      <dgm:t>
        <a:bodyPr/>
        <a:lstStyle/>
        <a:p>
          <a:endParaRPr lang="zh-TW" altLang="en-US">
            <a:latin typeface="Times New Roman" pitchFamily="18" charset="0"/>
            <a:ea typeface="標楷體" pitchFamily="65" charset="-120"/>
            <a:cs typeface="Times New Roman" pitchFamily="18" charset="0"/>
          </a:endParaRPr>
        </a:p>
      </dgm:t>
    </dgm:pt>
    <dgm:pt modelId="{C84E1E7C-E0E0-4E33-A703-E84C200969BA}" type="sibTrans" cxnId="{30709F28-60A4-423E-AEFA-138FCC4CF2F2}">
      <dgm:prSet/>
      <dgm:spPr/>
      <dgm:t>
        <a:bodyPr/>
        <a:lstStyle/>
        <a:p>
          <a:endParaRPr lang="zh-TW" altLang="en-US">
            <a:latin typeface="Times New Roman" pitchFamily="18" charset="0"/>
            <a:ea typeface="標楷體" pitchFamily="65" charset="-120"/>
            <a:cs typeface="Times New Roman" pitchFamily="18" charset="0"/>
          </a:endParaRPr>
        </a:p>
      </dgm:t>
    </dgm:pt>
    <dgm:pt modelId="{B4EF0D21-BD35-4B36-974E-C50C6935131A}">
      <dgm:prSet/>
      <dgm:spPr/>
      <dgm:t>
        <a:bodyPr/>
        <a:lstStyle/>
        <a:p>
          <a:r>
            <a:rPr lang="en-US" altLang="zh-TW" dirty="0">
              <a:latin typeface="Times New Roman" pitchFamily="18" charset="0"/>
              <a:ea typeface="標楷體" pitchFamily="65" charset="-120"/>
              <a:cs typeface="Times New Roman" pitchFamily="18" charset="0"/>
            </a:rPr>
            <a:t>Actuators of air control</a:t>
          </a:r>
          <a:endParaRPr lang="zh-TW" altLang="en-US" dirty="0">
            <a:latin typeface="Times New Roman" pitchFamily="18" charset="0"/>
            <a:ea typeface="標楷體" pitchFamily="65" charset="-120"/>
            <a:cs typeface="Times New Roman" pitchFamily="18" charset="0"/>
          </a:endParaRPr>
        </a:p>
      </dgm:t>
    </dgm:pt>
    <dgm:pt modelId="{FE09217A-76FF-4117-A9E3-831DE44AF587}" type="parTrans" cxnId="{3DA87131-81D9-46C5-B084-1381B960937C}">
      <dgm:prSet/>
      <dgm:spPr/>
      <dgm:t>
        <a:bodyPr/>
        <a:lstStyle/>
        <a:p>
          <a:endParaRPr lang="zh-TW" altLang="en-US">
            <a:latin typeface="Times New Roman" pitchFamily="18" charset="0"/>
            <a:ea typeface="標楷體" pitchFamily="65" charset="-120"/>
            <a:cs typeface="Times New Roman" pitchFamily="18" charset="0"/>
          </a:endParaRPr>
        </a:p>
      </dgm:t>
    </dgm:pt>
    <dgm:pt modelId="{48F8F1CC-3D5F-4D42-8EB2-3C02AADC71E7}" type="sibTrans" cxnId="{3DA87131-81D9-46C5-B084-1381B960937C}">
      <dgm:prSet/>
      <dgm:spPr/>
      <dgm:t>
        <a:bodyPr/>
        <a:lstStyle/>
        <a:p>
          <a:endParaRPr lang="zh-TW" altLang="en-US">
            <a:latin typeface="Times New Roman" pitchFamily="18" charset="0"/>
            <a:ea typeface="標楷體" pitchFamily="65" charset="-120"/>
            <a:cs typeface="Times New Roman" pitchFamily="18" charset="0"/>
          </a:endParaRPr>
        </a:p>
      </dgm:t>
    </dgm:pt>
    <dgm:pt modelId="{8A75A781-B50F-4A4F-8C82-DA4CC3ED3B52}">
      <dgm:prSet phldrT="[文字]"/>
      <dgm:spPr/>
      <dgm:t>
        <a:bodyPr/>
        <a:lstStyle/>
        <a:p>
          <a:r>
            <a:rPr lang="en-US" altLang="zh-TW" dirty="0">
              <a:latin typeface="Times New Roman" pitchFamily="18" charset="0"/>
              <a:ea typeface="標楷體" pitchFamily="65" charset="-120"/>
              <a:cs typeface="Times New Roman" pitchFamily="18" charset="0"/>
            </a:rPr>
            <a:t>T, RH and air velocity measurement</a:t>
          </a:r>
          <a:endParaRPr lang="zh-TW" altLang="en-US" dirty="0">
            <a:latin typeface="Times New Roman" pitchFamily="18" charset="0"/>
            <a:ea typeface="標楷體" pitchFamily="65" charset="-120"/>
            <a:cs typeface="Times New Roman" pitchFamily="18" charset="0"/>
          </a:endParaRPr>
        </a:p>
      </dgm:t>
    </dgm:pt>
    <dgm:pt modelId="{A74E5977-AA99-47BD-B9F2-3648B8FD190D}" type="parTrans" cxnId="{C9B665DD-65DF-4358-965B-922A1F3B89F5}">
      <dgm:prSet/>
      <dgm:spPr/>
      <dgm:t>
        <a:bodyPr/>
        <a:lstStyle/>
        <a:p>
          <a:endParaRPr lang="zh-TW" altLang="en-US"/>
        </a:p>
      </dgm:t>
    </dgm:pt>
    <dgm:pt modelId="{47B5DC4E-1E02-44AE-A43E-822AD912B811}" type="sibTrans" cxnId="{C9B665DD-65DF-4358-965B-922A1F3B89F5}">
      <dgm:prSet/>
      <dgm:spPr/>
      <dgm:t>
        <a:bodyPr/>
        <a:lstStyle/>
        <a:p>
          <a:endParaRPr lang="zh-TW" altLang="en-US"/>
        </a:p>
      </dgm:t>
    </dgm:pt>
    <dgm:pt modelId="{8A241119-1924-42B4-B96F-E809F78298F8}" type="pres">
      <dgm:prSet presAssocID="{6432D86D-73A7-4C26-9C27-DE6849679308}" presName="Name0" presStyleCnt="0">
        <dgm:presLayoutVars>
          <dgm:chMax val="7"/>
          <dgm:chPref val="7"/>
          <dgm:dir/>
        </dgm:presLayoutVars>
      </dgm:prSet>
      <dgm:spPr/>
    </dgm:pt>
    <dgm:pt modelId="{96F2C9E1-12B4-4E2D-8555-8BDFBF79CFFB}" type="pres">
      <dgm:prSet presAssocID="{6432D86D-73A7-4C26-9C27-DE6849679308}" presName="Name1" presStyleCnt="0"/>
      <dgm:spPr/>
    </dgm:pt>
    <dgm:pt modelId="{0E549226-7DA3-4C19-8E09-F57DE61B56F2}" type="pres">
      <dgm:prSet presAssocID="{6432D86D-73A7-4C26-9C27-DE6849679308}" presName="cycle" presStyleCnt="0"/>
      <dgm:spPr/>
    </dgm:pt>
    <dgm:pt modelId="{F9B23C29-177E-4E59-BC34-4F7DB6F74890}" type="pres">
      <dgm:prSet presAssocID="{6432D86D-73A7-4C26-9C27-DE6849679308}" presName="srcNode" presStyleLbl="node1" presStyleIdx="0" presStyleCnt="4"/>
      <dgm:spPr/>
    </dgm:pt>
    <dgm:pt modelId="{DB5A3752-8C24-4610-8A96-698C0C626214}" type="pres">
      <dgm:prSet presAssocID="{6432D86D-73A7-4C26-9C27-DE6849679308}" presName="conn" presStyleLbl="parChTrans1D2" presStyleIdx="0" presStyleCnt="1"/>
      <dgm:spPr/>
    </dgm:pt>
    <dgm:pt modelId="{34817A2D-BB28-4FF8-BC6E-25ED1FA37594}" type="pres">
      <dgm:prSet presAssocID="{6432D86D-73A7-4C26-9C27-DE6849679308}" presName="extraNode" presStyleLbl="node1" presStyleIdx="0" presStyleCnt="4"/>
      <dgm:spPr/>
    </dgm:pt>
    <dgm:pt modelId="{4B9EA041-B2ED-44C6-A48F-28F35A78F2DF}" type="pres">
      <dgm:prSet presAssocID="{6432D86D-73A7-4C26-9C27-DE6849679308}" presName="dstNode" presStyleLbl="node1" presStyleIdx="0" presStyleCnt="4"/>
      <dgm:spPr/>
    </dgm:pt>
    <dgm:pt modelId="{1AA03229-CF36-4DE8-B747-F56EC9A226C5}" type="pres">
      <dgm:prSet presAssocID="{D1FBC758-D905-4D37-915B-4CB5B0CF966A}" presName="text_1" presStyleLbl="node1" presStyleIdx="0" presStyleCnt="4">
        <dgm:presLayoutVars>
          <dgm:bulletEnabled val="1"/>
        </dgm:presLayoutVars>
      </dgm:prSet>
      <dgm:spPr/>
    </dgm:pt>
    <dgm:pt modelId="{39F3465C-E7EC-4854-9678-E74846CC051D}" type="pres">
      <dgm:prSet presAssocID="{D1FBC758-D905-4D37-915B-4CB5B0CF966A}" presName="accent_1" presStyleCnt="0"/>
      <dgm:spPr/>
    </dgm:pt>
    <dgm:pt modelId="{A993B790-2CE5-4657-A5C8-89BF4DB33F80}" type="pres">
      <dgm:prSet presAssocID="{D1FBC758-D905-4D37-915B-4CB5B0CF966A}" presName="accentRepeatNode" presStyleLbl="solidFgAcc1" presStyleIdx="0" presStyleCnt="4" custLinFactNeighborX="-13359" custLinFactNeighborY="8684"/>
      <dgm:spPr/>
    </dgm:pt>
    <dgm:pt modelId="{9D3042AC-3F22-4E44-BA4A-8F6A31C6420C}" type="pres">
      <dgm:prSet presAssocID="{8A75A781-B50F-4A4F-8C82-DA4CC3ED3B52}" presName="text_2" presStyleLbl="node1" presStyleIdx="1" presStyleCnt="4">
        <dgm:presLayoutVars>
          <dgm:bulletEnabled val="1"/>
        </dgm:presLayoutVars>
      </dgm:prSet>
      <dgm:spPr/>
    </dgm:pt>
    <dgm:pt modelId="{9824DE88-B9DE-40A2-A131-D9EF261431E2}" type="pres">
      <dgm:prSet presAssocID="{8A75A781-B50F-4A4F-8C82-DA4CC3ED3B52}" presName="accent_2" presStyleCnt="0"/>
      <dgm:spPr/>
    </dgm:pt>
    <dgm:pt modelId="{8D03B386-9EFD-4AE2-A9AF-486AD0FE6765}" type="pres">
      <dgm:prSet presAssocID="{8A75A781-B50F-4A4F-8C82-DA4CC3ED3B52}" presName="accentRepeatNode" presStyleLbl="solidFgAcc1" presStyleIdx="1" presStyleCnt="4"/>
      <dgm:spPr/>
    </dgm:pt>
    <dgm:pt modelId="{54CD0310-5CC5-4DEC-B85A-E1A71CE110D9}" type="pres">
      <dgm:prSet presAssocID="{B4EF0D21-BD35-4B36-974E-C50C6935131A}" presName="text_3" presStyleLbl="node1" presStyleIdx="2" presStyleCnt="4">
        <dgm:presLayoutVars>
          <dgm:bulletEnabled val="1"/>
        </dgm:presLayoutVars>
      </dgm:prSet>
      <dgm:spPr/>
    </dgm:pt>
    <dgm:pt modelId="{064179DC-AC40-4D29-9BFD-870893ADC9FD}" type="pres">
      <dgm:prSet presAssocID="{B4EF0D21-BD35-4B36-974E-C50C6935131A}" presName="accent_3" presStyleCnt="0"/>
      <dgm:spPr/>
    </dgm:pt>
    <dgm:pt modelId="{4D652765-BF0A-4F0B-9BCF-1D81007557D3}" type="pres">
      <dgm:prSet presAssocID="{B4EF0D21-BD35-4B36-974E-C50C6935131A}" presName="accentRepeatNode" presStyleLbl="solidFgAcc1" presStyleIdx="2" presStyleCnt="4"/>
      <dgm:spPr/>
    </dgm:pt>
    <dgm:pt modelId="{2122F026-21BE-4761-9062-8C12CEFD4A91}" type="pres">
      <dgm:prSet presAssocID="{DFFAC67B-4E1C-48B2-A3A5-C89F7B3DAB11}" presName="text_4" presStyleLbl="node1" presStyleIdx="3" presStyleCnt="4">
        <dgm:presLayoutVars>
          <dgm:bulletEnabled val="1"/>
        </dgm:presLayoutVars>
      </dgm:prSet>
      <dgm:spPr/>
    </dgm:pt>
    <dgm:pt modelId="{9F423F16-7223-4C5F-8F9A-BB1076F1221A}" type="pres">
      <dgm:prSet presAssocID="{DFFAC67B-4E1C-48B2-A3A5-C89F7B3DAB11}" presName="accent_4" presStyleCnt="0"/>
      <dgm:spPr/>
    </dgm:pt>
    <dgm:pt modelId="{9A330954-80EC-4D65-A041-1DE647B54E07}" type="pres">
      <dgm:prSet presAssocID="{DFFAC67B-4E1C-48B2-A3A5-C89F7B3DAB11}" presName="accentRepeatNode" presStyleLbl="solidFgAcc1" presStyleIdx="3" presStyleCnt="4" custLinFactNeighborX="-6501" custLinFactNeighborY="6716"/>
      <dgm:spPr/>
    </dgm:pt>
  </dgm:ptLst>
  <dgm:cxnLst>
    <dgm:cxn modelId="{1CCAEB03-A4B3-44D2-AEE9-7BDFDC71E9A8}" type="presOf" srcId="{B4EF0D21-BD35-4B36-974E-C50C6935131A}" destId="{54CD0310-5CC5-4DEC-B85A-E1A71CE110D9}" srcOrd="0" destOrd="0" presId="urn:microsoft.com/office/officeart/2008/layout/VerticalCurvedList"/>
    <dgm:cxn modelId="{1EE5BA0D-894D-48FC-A910-1709866339B3}" type="presOf" srcId="{D1FBC758-D905-4D37-915B-4CB5B0CF966A}" destId="{1AA03229-CF36-4DE8-B747-F56EC9A226C5}" srcOrd="0" destOrd="0" presId="urn:microsoft.com/office/officeart/2008/layout/VerticalCurvedList"/>
    <dgm:cxn modelId="{30709F28-60A4-423E-AEFA-138FCC4CF2F2}" srcId="{6432D86D-73A7-4C26-9C27-DE6849679308}" destId="{DFFAC67B-4E1C-48B2-A3A5-C89F7B3DAB11}" srcOrd="3" destOrd="0" parTransId="{267C5B94-1786-439D-B5F0-961D53F0953C}" sibTransId="{C84E1E7C-E0E0-4E33-A703-E84C200969BA}"/>
    <dgm:cxn modelId="{3DA87131-81D9-46C5-B084-1381B960937C}" srcId="{6432D86D-73A7-4C26-9C27-DE6849679308}" destId="{B4EF0D21-BD35-4B36-974E-C50C6935131A}" srcOrd="2" destOrd="0" parTransId="{FE09217A-76FF-4117-A9E3-831DE44AF587}" sibTransId="{48F8F1CC-3D5F-4D42-8EB2-3C02AADC71E7}"/>
    <dgm:cxn modelId="{9336285E-F4DF-44BC-8115-C213C2046B06}" srcId="{6432D86D-73A7-4C26-9C27-DE6849679308}" destId="{D1FBC758-D905-4D37-915B-4CB5B0CF966A}" srcOrd="0" destOrd="0" parTransId="{5A70C237-F8B9-4F72-A188-650F47CE010F}" sibTransId="{92AB052C-ED5C-4C2F-813C-09F2A154F487}"/>
    <dgm:cxn modelId="{BEDA0842-F41F-4704-B7D7-0CD67C968AC7}" type="presOf" srcId="{8A75A781-B50F-4A4F-8C82-DA4CC3ED3B52}" destId="{9D3042AC-3F22-4E44-BA4A-8F6A31C6420C}" srcOrd="0" destOrd="0" presId="urn:microsoft.com/office/officeart/2008/layout/VerticalCurvedList"/>
    <dgm:cxn modelId="{80171DB1-9D16-458C-978E-C9FAA1865E8D}" type="presOf" srcId="{92AB052C-ED5C-4C2F-813C-09F2A154F487}" destId="{DB5A3752-8C24-4610-8A96-698C0C626214}" srcOrd="0" destOrd="0" presId="urn:microsoft.com/office/officeart/2008/layout/VerticalCurvedList"/>
    <dgm:cxn modelId="{7FD9D9C1-EFD7-42FB-B402-FA0638D2423A}" type="presOf" srcId="{DFFAC67B-4E1C-48B2-A3A5-C89F7B3DAB11}" destId="{2122F026-21BE-4761-9062-8C12CEFD4A91}" srcOrd="0" destOrd="0" presId="urn:microsoft.com/office/officeart/2008/layout/VerticalCurvedList"/>
    <dgm:cxn modelId="{C9B665DD-65DF-4358-965B-922A1F3B89F5}" srcId="{6432D86D-73A7-4C26-9C27-DE6849679308}" destId="{8A75A781-B50F-4A4F-8C82-DA4CC3ED3B52}" srcOrd="1" destOrd="0" parTransId="{A74E5977-AA99-47BD-B9F2-3648B8FD190D}" sibTransId="{47B5DC4E-1E02-44AE-A43E-822AD912B811}"/>
    <dgm:cxn modelId="{444394E5-D3CE-472A-A56F-29AC4F97E114}" type="presOf" srcId="{6432D86D-73A7-4C26-9C27-DE6849679308}" destId="{8A241119-1924-42B4-B96F-E809F78298F8}" srcOrd="0" destOrd="0" presId="urn:microsoft.com/office/officeart/2008/layout/VerticalCurvedList"/>
    <dgm:cxn modelId="{E2CFEA2B-701E-4990-93D7-76E4F7F28941}" type="presParOf" srcId="{8A241119-1924-42B4-B96F-E809F78298F8}" destId="{96F2C9E1-12B4-4E2D-8555-8BDFBF79CFFB}" srcOrd="0" destOrd="0" presId="urn:microsoft.com/office/officeart/2008/layout/VerticalCurvedList"/>
    <dgm:cxn modelId="{BDBCFFFC-4B13-4078-8D80-0EC97A143973}" type="presParOf" srcId="{96F2C9E1-12B4-4E2D-8555-8BDFBF79CFFB}" destId="{0E549226-7DA3-4C19-8E09-F57DE61B56F2}" srcOrd="0" destOrd="0" presId="urn:microsoft.com/office/officeart/2008/layout/VerticalCurvedList"/>
    <dgm:cxn modelId="{08582C44-7B8E-4424-9786-5649B2F4BB84}" type="presParOf" srcId="{0E549226-7DA3-4C19-8E09-F57DE61B56F2}" destId="{F9B23C29-177E-4E59-BC34-4F7DB6F74890}" srcOrd="0" destOrd="0" presId="urn:microsoft.com/office/officeart/2008/layout/VerticalCurvedList"/>
    <dgm:cxn modelId="{A037ADB5-E6DE-4B82-B16C-218437B98767}" type="presParOf" srcId="{0E549226-7DA3-4C19-8E09-F57DE61B56F2}" destId="{DB5A3752-8C24-4610-8A96-698C0C626214}" srcOrd="1" destOrd="0" presId="urn:microsoft.com/office/officeart/2008/layout/VerticalCurvedList"/>
    <dgm:cxn modelId="{663D7E23-FF8D-4281-BCB2-46F9221D9F1D}" type="presParOf" srcId="{0E549226-7DA3-4C19-8E09-F57DE61B56F2}" destId="{34817A2D-BB28-4FF8-BC6E-25ED1FA37594}" srcOrd="2" destOrd="0" presId="urn:microsoft.com/office/officeart/2008/layout/VerticalCurvedList"/>
    <dgm:cxn modelId="{A259927B-0CAE-4AE5-8137-C1EFB7CA3F43}" type="presParOf" srcId="{0E549226-7DA3-4C19-8E09-F57DE61B56F2}" destId="{4B9EA041-B2ED-44C6-A48F-28F35A78F2DF}" srcOrd="3" destOrd="0" presId="urn:microsoft.com/office/officeart/2008/layout/VerticalCurvedList"/>
    <dgm:cxn modelId="{C308A1C7-1543-4904-9625-CDF937A3D330}" type="presParOf" srcId="{96F2C9E1-12B4-4E2D-8555-8BDFBF79CFFB}" destId="{1AA03229-CF36-4DE8-B747-F56EC9A226C5}" srcOrd="1" destOrd="0" presId="urn:microsoft.com/office/officeart/2008/layout/VerticalCurvedList"/>
    <dgm:cxn modelId="{E5669B76-A31F-415D-B698-C1F70A41E24E}" type="presParOf" srcId="{96F2C9E1-12B4-4E2D-8555-8BDFBF79CFFB}" destId="{39F3465C-E7EC-4854-9678-E74846CC051D}" srcOrd="2" destOrd="0" presId="urn:microsoft.com/office/officeart/2008/layout/VerticalCurvedList"/>
    <dgm:cxn modelId="{9DC31AF6-A7D4-42F1-AA5A-9E6ECF9E2FE7}" type="presParOf" srcId="{39F3465C-E7EC-4854-9678-E74846CC051D}" destId="{A993B790-2CE5-4657-A5C8-89BF4DB33F80}" srcOrd="0" destOrd="0" presId="urn:microsoft.com/office/officeart/2008/layout/VerticalCurvedList"/>
    <dgm:cxn modelId="{D2EF5A92-1F86-4129-9D7D-D73CC6ADBF42}" type="presParOf" srcId="{96F2C9E1-12B4-4E2D-8555-8BDFBF79CFFB}" destId="{9D3042AC-3F22-4E44-BA4A-8F6A31C6420C}" srcOrd="3" destOrd="0" presId="urn:microsoft.com/office/officeart/2008/layout/VerticalCurvedList"/>
    <dgm:cxn modelId="{E2E95F83-D41E-42C6-A70C-C0CB163E07BA}" type="presParOf" srcId="{96F2C9E1-12B4-4E2D-8555-8BDFBF79CFFB}" destId="{9824DE88-B9DE-40A2-A131-D9EF261431E2}" srcOrd="4" destOrd="0" presId="urn:microsoft.com/office/officeart/2008/layout/VerticalCurvedList"/>
    <dgm:cxn modelId="{D550F817-CAE8-45A8-86D7-AEA04E295E2B}" type="presParOf" srcId="{9824DE88-B9DE-40A2-A131-D9EF261431E2}" destId="{8D03B386-9EFD-4AE2-A9AF-486AD0FE6765}" srcOrd="0" destOrd="0" presId="urn:microsoft.com/office/officeart/2008/layout/VerticalCurvedList"/>
    <dgm:cxn modelId="{0BD165B1-990D-4883-9B8A-F15FA9A2411B}" type="presParOf" srcId="{96F2C9E1-12B4-4E2D-8555-8BDFBF79CFFB}" destId="{54CD0310-5CC5-4DEC-B85A-E1A71CE110D9}" srcOrd="5" destOrd="0" presId="urn:microsoft.com/office/officeart/2008/layout/VerticalCurvedList"/>
    <dgm:cxn modelId="{71D5726D-33D7-49C2-AD6D-E5BCBF0E975C}" type="presParOf" srcId="{96F2C9E1-12B4-4E2D-8555-8BDFBF79CFFB}" destId="{064179DC-AC40-4D29-9BFD-870893ADC9FD}" srcOrd="6" destOrd="0" presId="urn:microsoft.com/office/officeart/2008/layout/VerticalCurvedList"/>
    <dgm:cxn modelId="{0FC15347-2B2F-4239-8CCF-E0B54F90EF3C}" type="presParOf" srcId="{064179DC-AC40-4D29-9BFD-870893ADC9FD}" destId="{4D652765-BF0A-4F0B-9BCF-1D81007557D3}" srcOrd="0" destOrd="0" presId="urn:microsoft.com/office/officeart/2008/layout/VerticalCurvedList"/>
    <dgm:cxn modelId="{4FDDDB2B-E1D4-4693-8CAE-D45008DBCCC5}" type="presParOf" srcId="{96F2C9E1-12B4-4E2D-8555-8BDFBF79CFFB}" destId="{2122F026-21BE-4761-9062-8C12CEFD4A91}" srcOrd="7" destOrd="0" presId="urn:microsoft.com/office/officeart/2008/layout/VerticalCurvedList"/>
    <dgm:cxn modelId="{C4A3D273-A5FE-4892-A888-E7F9BBE2D8F7}" type="presParOf" srcId="{96F2C9E1-12B4-4E2D-8555-8BDFBF79CFFB}" destId="{9F423F16-7223-4C5F-8F9A-BB1076F1221A}" srcOrd="8" destOrd="0" presId="urn:microsoft.com/office/officeart/2008/layout/VerticalCurvedList"/>
    <dgm:cxn modelId="{E16ACA0D-6825-4EC4-A8B9-02FBE77B3A9E}" type="presParOf" srcId="{9F423F16-7223-4C5F-8F9A-BB1076F1221A}" destId="{9A330954-80EC-4D65-A041-1DE647B54E0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863FA3-93D2-4B01-8D79-C5BF0232F613}"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zh-TW" altLang="en-US"/>
        </a:p>
      </dgm:t>
    </dgm:pt>
    <dgm:pt modelId="{F190A206-F962-48C5-B466-8962AC8D141E}">
      <dgm:prSet phldrT="[文字]" custT="1"/>
      <dgm:spPr/>
      <dgm:t>
        <a:bodyPr/>
        <a:lstStyle/>
        <a:p>
          <a:r>
            <a:rPr lang="en-US" altLang="zh-TW" sz="4400" dirty="0">
              <a:latin typeface="Times New Roman" pitchFamily="18" charset="0"/>
              <a:cs typeface="Times New Roman" pitchFamily="18" charset="0"/>
            </a:rPr>
            <a:t>TCP/IP</a:t>
          </a:r>
          <a:endParaRPr lang="zh-TW" altLang="en-US" sz="4400" dirty="0">
            <a:latin typeface="Times New Roman" pitchFamily="18" charset="0"/>
            <a:cs typeface="Times New Roman" pitchFamily="18" charset="0"/>
          </a:endParaRPr>
        </a:p>
      </dgm:t>
    </dgm:pt>
    <dgm:pt modelId="{ADF165CB-1897-458F-9DF4-BD5176AFBD95}" type="parTrans" cxnId="{1B06A1D5-26A6-4D79-AC1B-B8DF84F3E69D}">
      <dgm:prSet/>
      <dgm:spPr/>
      <dgm:t>
        <a:bodyPr/>
        <a:lstStyle/>
        <a:p>
          <a:endParaRPr lang="zh-TW" altLang="en-US"/>
        </a:p>
      </dgm:t>
    </dgm:pt>
    <dgm:pt modelId="{18036D20-1B5E-4ED6-B0FD-238D6F998038}" type="sibTrans" cxnId="{1B06A1D5-26A6-4D79-AC1B-B8DF84F3E69D}">
      <dgm:prSet/>
      <dgm:spPr/>
      <dgm:t>
        <a:bodyPr/>
        <a:lstStyle/>
        <a:p>
          <a:endParaRPr lang="zh-TW" altLang="en-US"/>
        </a:p>
      </dgm:t>
    </dgm:pt>
    <dgm:pt modelId="{F28B186D-F011-41B6-87FB-94BB7497168F}">
      <dgm:prSet phldrT="[文字]" custT="1"/>
      <dgm:spPr/>
      <dgm:t>
        <a:bodyPr/>
        <a:lstStyle/>
        <a:p>
          <a:r>
            <a:rPr lang="en-US" altLang="zh-TW" sz="4400" dirty="0">
              <a:latin typeface="Times New Roman" pitchFamily="18" charset="0"/>
              <a:cs typeface="Times New Roman" pitchFamily="18" charset="0"/>
            </a:rPr>
            <a:t>TCP/IP</a:t>
          </a:r>
          <a:endParaRPr lang="zh-TW" altLang="en-US" sz="4400" dirty="0">
            <a:latin typeface="Times New Roman" pitchFamily="18" charset="0"/>
            <a:cs typeface="Times New Roman" pitchFamily="18" charset="0"/>
          </a:endParaRPr>
        </a:p>
      </dgm:t>
    </dgm:pt>
    <dgm:pt modelId="{EDB61BD8-8129-455A-A4F7-A0E6C353AF4B}" type="parTrans" cxnId="{EFC1719E-A75B-4EED-A381-1F909C3C3605}">
      <dgm:prSet/>
      <dgm:spPr/>
      <dgm:t>
        <a:bodyPr/>
        <a:lstStyle/>
        <a:p>
          <a:endParaRPr lang="zh-TW" altLang="en-US"/>
        </a:p>
      </dgm:t>
    </dgm:pt>
    <dgm:pt modelId="{D5D20755-DC46-4A97-84A5-ACF912808F69}" type="sibTrans" cxnId="{EFC1719E-A75B-4EED-A381-1F909C3C3605}">
      <dgm:prSet/>
      <dgm:spPr/>
      <dgm:t>
        <a:bodyPr/>
        <a:lstStyle/>
        <a:p>
          <a:endParaRPr lang="zh-TW" altLang="en-US"/>
        </a:p>
      </dgm:t>
    </dgm:pt>
    <dgm:pt modelId="{90C836D0-D1C1-40E2-A9EB-DC85C598B597}">
      <dgm:prSet phldrT="[文字]" custT="1"/>
      <dgm:spPr/>
      <dgm:t>
        <a:bodyPr/>
        <a:lstStyle/>
        <a:p>
          <a:r>
            <a:rPr lang="en-US" altLang="zh-TW" sz="4400" dirty="0">
              <a:latin typeface="Times New Roman" pitchFamily="18" charset="0"/>
              <a:cs typeface="Times New Roman" pitchFamily="18" charset="0"/>
            </a:rPr>
            <a:t>TCP/IP</a:t>
          </a:r>
          <a:endParaRPr lang="zh-TW" altLang="en-US" sz="4400" dirty="0">
            <a:latin typeface="Times New Roman" pitchFamily="18" charset="0"/>
            <a:cs typeface="Times New Roman" pitchFamily="18" charset="0"/>
          </a:endParaRPr>
        </a:p>
      </dgm:t>
    </dgm:pt>
    <dgm:pt modelId="{9E2D686A-4CCD-4E4E-BF01-305731A41565}" type="parTrans" cxnId="{94BD1748-D2A5-43FF-9964-9000C8822E00}">
      <dgm:prSet/>
      <dgm:spPr/>
      <dgm:t>
        <a:bodyPr/>
        <a:lstStyle/>
        <a:p>
          <a:endParaRPr lang="zh-TW" altLang="en-US"/>
        </a:p>
      </dgm:t>
    </dgm:pt>
    <dgm:pt modelId="{05FA9F96-F76E-4359-B3B9-26362152CE02}" type="sibTrans" cxnId="{94BD1748-D2A5-43FF-9964-9000C8822E00}">
      <dgm:prSet/>
      <dgm:spPr/>
      <dgm:t>
        <a:bodyPr/>
        <a:lstStyle/>
        <a:p>
          <a:endParaRPr lang="zh-TW" altLang="en-US"/>
        </a:p>
      </dgm:t>
    </dgm:pt>
    <dgm:pt modelId="{9B52DD23-6E44-41D8-A739-584A4A9DA571}" type="pres">
      <dgm:prSet presAssocID="{17863FA3-93D2-4B01-8D79-C5BF0232F613}" presName="cycle" presStyleCnt="0">
        <dgm:presLayoutVars>
          <dgm:dir/>
          <dgm:resizeHandles val="exact"/>
        </dgm:presLayoutVars>
      </dgm:prSet>
      <dgm:spPr/>
    </dgm:pt>
    <dgm:pt modelId="{130A89FC-796F-4491-878A-2151A1856EF7}" type="pres">
      <dgm:prSet presAssocID="{F190A206-F962-48C5-B466-8962AC8D141E}" presName="dummy" presStyleCnt="0"/>
      <dgm:spPr/>
    </dgm:pt>
    <dgm:pt modelId="{6198C2EB-D7CC-421F-8798-53E82959DEC8}" type="pres">
      <dgm:prSet presAssocID="{F190A206-F962-48C5-B466-8962AC8D141E}" presName="node" presStyleLbl="revTx" presStyleIdx="0" presStyleCnt="3" custScaleY="40881">
        <dgm:presLayoutVars>
          <dgm:bulletEnabled val="1"/>
        </dgm:presLayoutVars>
      </dgm:prSet>
      <dgm:spPr/>
    </dgm:pt>
    <dgm:pt modelId="{124B5A5A-4278-4EB0-A9FE-03F57017E42C}" type="pres">
      <dgm:prSet presAssocID="{18036D20-1B5E-4ED6-B0FD-238D6F998038}" presName="sibTrans" presStyleLbl="node1" presStyleIdx="0" presStyleCnt="3"/>
      <dgm:spPr/>
    </dgm:pt>
    <dgm:pt modelId="{6A58D21B-9608-439F-9EF6-5912C011B3E5}" type="pres">
      <dgm:prSet presAssocID="{F28B186D-F011-41B6-87FB-94BB7497168F}" presName="dummy" presStyleCnt="0"/>
      <dgm:spPr/>
    </dgm:pt>
    <dgm:pt modelId="{23C25D9A-320F-4B7C-93D2-CE15F585396D}" type="pres">
      <dgm:prSet presAssocID="{F28B186D-F011-41B6-87FB-94BB7497168F}" presName="node" presStyleLbl="revTx" presStyleIdx="1" presStyleCnt="3" custScaleY="47394" custRadScaleRad="75326" custRadScaleInc="-2149">
        <dgm:presLayoutVars>
          <dgm:bulletEnabled val="1"/>
        </dgm:presLayoutVars>
      </dgm:prSet>
      <dgm:spPr/>
    </dgm:pt>
    <dgm:pt modelId="{ECE55787-A6E0-4A90-A138-E2B10308C6DA}" type="pres">
      <dgm:prSet presAssocID="{D5D20755-DC46-4A97-84A5-ACF912808F69}" presName="sibTrans" presStyleLbl="node1" presStyleIdx="1" presStyleCnt="3"/>
      <dgm:spPr/>
    </dgm:pt>
    <dgm:pt modelId="{93B635EC-7964-4C96-88E7-7F75AA4DEBB1}" type="pres">
      <dgm:prSet presAssocID="{90C836D0-D1C1-40E2-A9EB-DC85C598B597}" presName="dummy" presStyleCnt="0"/>
      <dgm:spPr/>
    </dgm:pt>
    <dgm:pt modelId="{243614CF-F924-411A-ADBE-2A52A362B2A7}" type="pres">
      <dgm:prSet presAssocID="{90C836D0-D1C1-40E2-A9EB-DC85C598B597}" presName="node" presStyleLbl="revTx" presStyleIdx="2" presStyleCnt="3" custScaleY="29703">
        <dgm:presLayoutVars>
          <dgm:bulletEnabled val="1"/>
        </dgm:presLayoutVars>
      </dgm:prSet>
      <dgm:spPr/>
    </dgm:pt>
    <dgm:pt modelId="{DE8CA6D2-0B75-44D7-9FA1-27D72331A93A}" type="pres">
      <dgm:prSet presAssocID="{05FA9F96-F76E-4359-B3B9-26362152CE02}" presName="sibTrans" presStyleLbl="node1" presStyleIdx="2" presStyleCnt="3"/>
      <dgm:spPr/>
    </dgm:pt>
  </dgm:ptLst>
  <dgm:cxnLst>
    <dgm:cxn modelId="{F91BCB2E-4F25-4975-BC0C-30C37DFEAC7D}" type="presOf" srcId="{F190A206-F962-48C5-B466-8962AC8D141E}" destId="{6198C2EB-D7CC-421F-8798-53E82959DEC8}" srcOrd="0" destOrd="0" presId="urn:microsoft.com/office/officeart/2005/8/layout/cycle1"/>
    <dgm:cxn modelId="{839D145B-D24A-4A10-BFA7-C997652F015A}" type="presOf" srcId="{17863FA3-93D2-4B01-8D79-C5BF0232F613}" destId="{9B52DD23-6E44-41D8-A739-584A4A9DA571}" srcOrd="0" destOrd="0" presId="urn:microsoft.com/office/officeart/2005/8/layout/cycle1"/>
    <dgm:cxn modelId="{94BD1748-D2A5-43FF-9964-9000C8822E00}" srcId="{17863FA3-93D2-4B01-8D79-C5BF0232F613}" destId="{90C836D0-D1C1-40E2-A9EB-DC85C598B597}" srcOrd="2" destOrd="0" parTransId="{9E2D686A-4CCD-4E4E-BF01-305731A41565}" sibTransId="{05FA9F96-F76E-4359-B3B9-26362152CE02}"/>
    <dgm:cxn modelId="{20111775-A30C-4AEF-90F7-77361D4FE981}" type="presOf" srcId="{D5D20755-DC46-4A97-84A5-ACF912808F69}" destId="{ECE55787-A6E0-4A90-A138-E2B10308C6DA}" srcOrd="0" destOrd="0" presId="urn:microsoft.com/office/officeart/2005/8/layout/cycle1"/>
    <dgm:cxn modelId="{E3F5DF9B-4567-4736-932E-24A5C8AE16DB}" type="presOf" srcId="{F28B186D-F011-41B6-87FB-94BB7497168F}" destId="{23C25D9A-320F-4B7C-93D2-CE15F585396D}" srcOrd="0" destOrd="0" presId="urn:microsoft.com/office/officeart/2005/8/layout/cycle1"/>
    <dgm:cxn modelId="{EFC1719E-A75B-4EED-A381-1F909C3C3605}" srcId="{17863FA3-93D2-4B01-8D79-C5BF0232F613}" destId="{F28B186D-F011-41B6-87FB-94BB7497168F}" srcOrd="1" destOrd="0" parTransId="{EDB61BD8-8129-455A-A4F7-A0E6C353AF4B}" sibTransId="{D5D20755-DC46-4A97-84A5-ACF912808F69}"/>
    <dgm:cxn modelId="{C26A00C8-F089-441E-B194-680D22073706}" type="presOf" srcId="{05FA9F96-F76E-4359-B3B9-26362152CE02}" destId="{DE8CA6D2-0B75-44D7-9FA1-27D72331A93A}" srcOrd="0" destOrd="0" presId="urn:microsoft.com/office/officeart/2005/8/layout/cycle1"/>
    <dgm:cxn modelId="{1B06A1D5-26A6-4D79-AC1B-B8DF84F3E69D}" srcId="{17863FA3-93D2-4B01-8D79-C5BF0232F613}" destId="{F190A206-F962-48C5-B466-8962AC8D141E}" srcOrd="0" destOrd="0" parTransId="{ADF165CB-1897-458F-9DF4-BD5176AFBD95}" sibTransId="{18036D20-1B5E-4ED6-B0FD-238D6F998038}"/>
    <dgm:cxn modelId="{EF9065DC-851D-4817-9FAD-BF387B539DCC}" type="presOf" srcId="{90C836D0-D1C1-40E2-A9EB-DC85C598B597}" destId="{243614CF-F924-411A-ADBE-2A52A362B2A7}" srcOrd="0" destOrd="0" presId="urn:microsoft.com/office/officeart/2005/8/layout/cycle1"/>
    <dgm:cxn modelId="{6F9D7BFD-2F63-4422-80B1-EFAC6425DD97}" type="presOf" srcId="{18036D20-1B5E-4ED6-B0FD-238D6F998038}" destId="{124B5A5A-4278-4EB0-A9FE-03F57017E42C}" srcOrd="0" destOrd="0" presId="urn:microsoft.com/office/officeart/2005/8/layout/cycle1"/>
    <dgm:cxn modelId="{13CD7005-A86A-47F5-9100-E84D5D41754B}" type="presParOf" srcId="{9B52DD23-6E44-41D8-A739-584A4A9DA571}" destId="{130A89FC-796F-4491-878A-2151A1856EF7}" srcOrd="0" destOrd="0" presId="urn:microsoft.com/office/officeart/2005/8/layout/cycle1"/>
    <dgm:cxn modelId="{782C9F5E-8860-4D96-90AE-FFE422D64D29}" type="presParOf" srcId="{9B52DD23-6E44-41D8-A739-584A4A9DA571}" destId="{6198C2EB-D7CC-421F-8798-53E82959DEC8}" srcOrd="1" destOrd="0" presId="urn:microsoft.com/office/officeart/2005/8/layout/cycle1"/>
    <dgm:cxn modelId="{2056A709-4444-4140-A18B-BE76F5398512}" type="presParOf" srcId="{9B52DD23-6E44-41D8-A739-584A4A9DA571}" destId="{124B5A5A-4278-4EB0-A9FE-03F57017E42C}" srcOrd="2" destOrd="0" presId="urn:microsoft.com/office/officeart/2005/8/layout/cycle1"/>
    <dgm:cxn modelId="{20CBD84A-554E-4277-8F48-1CBCC1BE76B3}" type="presParOf" srcId="{9B52DD23-6E44-41D8-A739-584A4A9DA571}" destId="{6A58D21B-9608-439F-9EF6-5912C011B3E5}" srcOrd="3" destOrd="0" presId="urn:microsoft.com/office/officeart/2005/8/layout/cycle1"/>
    <dgm:cxn modelId="{942A7436-633F-48B7-A1EE-F578B8882920}" type="presParOf" srcId="{9B52DD23-6E44-41D8-A739-584A4A9DA571}" destId="{23C25D9A-320F-4B7C-93D2-CE15F585396D}" srcOrd="4" destOrd="0" presId="urn:microsoft.com/office/officeart/2005/8/layout/cycle1"/>
    <dgm:cxn modelId="{91205B16-04DD-47BF-A8CF-378911FE5A7A}" type="presParOf" srcId="{9B52DD23-6E44-41D8-A739-584A4A9DA571}" destId="{ECE55787-A6E0-4A90-A138-E2B10308C6DA}" srcOrd="5" destOrd="0" presId="urn:microsoft.com/office/officeart/2005/8/layout/cycle1"/>
    <dgm:cxn modelId="{B20AD19F-1662-49D8-9520-DB236C86C1CF}" type="presParOf" srcId="{9B52DD23-6E44-41D8-A739-584A4A9DA571}" destId="{93B635EC-7964-4C96-88E7-7F75AA4DEBB1}" srcOrd="6" destOrd="0" presId="urn:microsoft.com/office/officeart/2005/8/layout/cycle1"/>
    <dgm:cxn modelId="{FB16DDE7-48FD-441E-8AB1-A60133D95B48}" type="presParOf" srcId="{9B52DD23-6E44-41D8-A739-584A4A9DA571}" destId="{243614CF-F924-411A-ADBE-2A52A362B2A7}" srcOrd="7" destOrd="0" presId="urn:microsoft.com/office/officeart/2005/8/layout/cycle1"/>
    <dgm:cxn modelId="{ABA10146-1EBF-4698-8272-F2B75B86B11D}" type="presParOf" srcId="{9B52DD23-6E44-41D8-A739-584A4A9DA571}" destId="{DE8CA6D2-0B75-44D7-9FA1-27D72331A93A}"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DA2556-A582-4F53-B140-0257E9B61F49}" type="doc">
      <dgm:prSet loTypeId="urn:microsoft.com/office/officeart/2008/layout/RadialCluster" loCatId="relationship" qsTypeId="urn:microsoft.com/office/officeart/2005/8/quickstyle/3d2" qsCatId="3D" csTypeId="urn:microsoft.com/office/officeart/2005/8/colors/colorful1#2" csCatId="colorful" phldr="1"/>
      <dgm:spPr/>
      <dgm:t>
        <a:bodyPr/>
        <a:lstStyle/>
        <a:p>
          <a:endParaRPr lang="zh-TW" altLang="en-US"/>
        </a:p>
      </dgm:t>
    </dgm:pt>
    <dgm:pt modelId="{E1AC0A98-4A84-478E-AA81-5AB23B67AC6F}">
      <dgm:prSet phldrT="[文字]"/>
      <dgm:spPr/>
      <dgm:t>
        <a:bodyPr/>
        <a:lstStyle/>
        <a:p>
          <a:r>
            <a:rPr lang="en-US" altLang="zh-TW" dirty="0" err="1"/>
            <a:t>Dropbox</a:t>
          </a:r>
          <a:endParaRPr lang="en-US" altLang="zh-TW" dirty="0"/>
        </a:p>
        <a:p>
          <a:r>
            <a:rPr lang="en-US" altLang="zh-TW" dirty="0"/>
            <a:t>(Excel)</a:t>
          </a:r>
          <a:endParaRPr lang="zh-TW" altLang="en-US" dirty="0"/>
        </a:p>
      </dgm:t>
    </dgm:pt>
    <dgm:pt modelId="{2EA9D8C4-476F-41A5-822C-51AB5CA509A5}" type="parTrans" cxnId="{CF049294-BBD7-436B-8F40-CF9171322BD2}">
      <dgm:prSet/>
      <dgm:spPr/>
      <dgm:t>
        <a:bodyPr/>
        <a:lstStyle/>
        <a:p>
          <a:endParaRPr lang="zh-TW" altLang="en-US"/>
        </a:p>
      </dgm:t>
    </dgm:pt>
    <dgm:pt modelId="{3BED20E6-7581-4696-8B03-133785AC18E0}" type="sibTrans" cxnId="{CF049294-BBD7-436B-8F40-CF9171322BD2}">
      <dgm:prSet/>
      <dgm:spPr/>
      <dgm:t>
        <a:bodyPr/>
        <a:lstStyle/>
        <a:p>
          <a:endParaRPr lang="zh-TW" altLang="en-US"/>
        </a:p>
      </dgm:t>
    </dgm:pt>
    <dgm:pt modelId="{199252FB-F80D-435D-AB9C-20C0C6A7DFA8}">
      <dgm:prSet phldrT="[文字]"/>
      <dgm:spPr/>
      <dgm:t>
        <a:bodyPr/>
        <a:lstStyle/>
        <a:p>
          <a:r>
            <a:rPr lang="zh-TW" altLang="en-US" b="1" dirty="0">
              <a:solidFill>
                <a:schemeClr val="tx1"/>
              </a:solidFill>
              <a:latin typeface="Times New Roman" pitchFamily="18" charset="0"/>
              <a:ea typeface="標楷體" pitchFamily="65" charset="-120"/>
              <a:cs typeface="Times New Roman" pitchFamily="18" charset="0"/>
            </a:rPr>
            <a:t>遠端副</a:t>
          </a:r>
          <a:r>
            <a:rPr lang="en-US" altLang="zh-TW" b="1" dirty="0">
              <a:solidFill>
                <a:schemeClr val="tx1"/>
              </a:solidFill>
              <a:latin typeface="Times New Roman" pitchFamily="18" charset="0"/>
              <a:ea typeface="標楷體" pitchFamily="65" charset="-120"/>
              <a:cs typeface="Times New Roman" pitchFamily="18" charset="0"/>
            </a:rPr>
            <a:t>PC</a:t>
          </a:r>
          <a:endParaRPr lang="zh-TW" altLang="en-US" b="1" dirty="0">
            <a:solidFill>
              <a:schemeClr val="tx1"/>
            </a:solidFill>
            <a:latin typeface="Times New Roman" pitchFamily="18" charset="0"/>
            <a:ea typeface="標楷體" pitchFamily="65" charset="-120"/>
            <a:cs typeface="Times New Roman" pitchFamily="18" charset="0"/>
          </a:endParaRPr>
        </a:p>
      </dgm:t>
    </dgm:pt>
    <dgm:pt modelId="{02ED6D9A-B906-43F4-AAC9-1BBCA9DBFB2C}" type="parTrans" cxnId="{0595D291-787F-4FF3-A870-2040AD72139D}">
      <dgm:prSet/>
      <dgm:spPr/>
      <dgm:t>
        <a:bodyPr/>
        <a:lstStyle/>
        <a:p>
          <a:endParaRPr lang="zh-TW" altLang="en-US"/>
        </a:p>
      </dgm:t>
    </dgm:pt>
    <dgm:pt modelId="{F18216D8-30FC-442B-BC2F-0E34088A72B2}" type="sibTrans" cxnId="{0595D291-787F-4FF3-A870-2040AD72139D}">
      <dgm:prSet/>
      <dgm:spPr/>
      <dgm:t>
        <a:bodyPr/>
        <a:lstStyle/>
        <a:p>
          <a:endParaRPr lang="zh-TW" altLang="en-US"/>
        </a:p>
      </dgm:t>
    </dgm:pt>
    <dgm:pt modelId="{97CCF6BB-C457-458C-AEAF-8F9BFA6CF37E}">
      <dgm:prSet phldrT="[文字]"/>
      <dgm:spPr/>
      <dgm:t>
        <a:bodyPr/>
        <a:lstStyle/>
        <a:p>
          <a:r>
            <a:rPr lang="zh-TW" altLang="en-US" b="1" dirty="0">
              <a:solidFill>
                <a:srgbClr val="FFFF00"/>
              </a:solidFill>
              <a:latin typeface="Times New Roman" pitchFamily="18" charset="0"/>
              <a:ea typeface="標楷體" pitchFamily="65" charset="-120"/>
              <a:cs typeface="Times New Roman" pitchFamily="18" charset="0"/>
            </a:rPr>
            <a:t>遠端主</a:t>
          </a:r>
          <a:r>
            <a:rPr lang="en-US" altLang="zh-TW" b="1" dirty="0">
              <a:solidFill>
                <a:srgbClr val="FFFF00"/>
              </a:solidFill>
              <a:latin typeface="Times New Roman" pitchFamily="18" charset="0"/>
              <a:ea typeface="標楷體" pitchFamily="65" charset="-120"/>
              <a:cs typeface="Times New Roman" pitchFamily="18" charset="0"/>
            </a:rPr>
            <a:t>PC</a:t>
          </a:r>
          <a:endParaRPr lang="zh-TW" altLang="en-US" b="1" dirty="0">
            <a:solidFill>
              <a:srgbClr val="FFFF00"/>
            </a:solidFill>
            <a:latin typeface="Times New Roman" pitchFamily="18" charset="0"/>
            <a:ea typeface="標楷體" pitchFamily="65" charset="-120"/>
            <a:cs typeface="Times New Roman" pitchFamily="18" charset="0"/>
          </a:endParaRPr>
        </a:p>
      </dgm:t>
    </dgm:pt>
    <dgm:pt modelId="{95923661-995C-417F-BCFF-9FF5F116DF4D}" type="parTrans" cxnId="{21184C94-06B2-4641-9705-284A59152934}">
      <dgm:prSet/>
      <dgm:spPr/>
      <dgm:t>
        <a:bodyPr/>
        <a:lstStyle/>
        <a:p>
          <a:endParaRPr lang="zh-TW" altLang="en-US"/>
        </a:p>
      </dgm:t>
    </dgm:pt>
    <dgm:pt modelId="{B4364FBE-03FD-4C31-89C4-B37A35A239EC}" type="sibTrans" cxnId="{21184C94-06B2-4641-9705-284A59152934}">
      <dgm:prSet/>
      <dgm:spPr/>
      <dgm:t>
        <a:bodyPr/>
        <a:lstStyle/>
        <a:p>
          <a:endParaRPr lang="zh-TW" altLang="en-US"/>
        </a:p>
      </dgm:t>
    </dgm:pt>
    <dgm:pt modelId="{375FCD03-6065-404A-8134-FF0F1742E9DE}">
      <dgm:prSet phldrT="[文字]"/>
      <dgm:spPr/>
      <dgm:t>
        <a:bodyPr/>
        <a:lstStyle/>
        <a:p>
          <a:r>
            <a:rPr lang="en-US" altLang="zh-TW" dirty="0">
              <a:solidFill>
                <a:schemeClr val="tx1"/>
              </a:solidFill>
              <a:latin typeface="Times New Roman" pitchFamily="18" charset="0"/>
              <a:cs typeface="Times New Roman" pitchFamily="18" charset="0"/>
            </a:rPr>
            <a:t>PLC</a:t>
          </a:r>
          <a:endParaRPr lang="zh-TW" altLang="en-US" dirty="0">
            <a:solidFill>
              <a:schemeClr val="tx1"/>
            </a:solidFill>
            <a:latin typeface="Times New Roman" pitchFamily="18" charset="0"/>
            <a:cs typeface="Times New Roman" pitchFamily="18" charset="0"/>
          </a:endParaRPr>
        </a:p>
      </dgm:t>
    </dgm:pt>
    <dgm:pt modelId="{A9855F62-FD94-4186-84CE-B6ADF2FDF680}" type="parTrans" cxnId="{03BBCDB7-4F8C-4AC0-871C-64FE9BA0DA21}">
      <dgm:prSet/>
      <dgm:spPr/>
      <dgm:t>
        <a:bodyPr/>
        <a:lstStyle/>
        <a:p>
          <a:endParaRPr lang="zh-TW" altLang="en-US"/>
        </a:p>
      </dgm:t>
    </dgm:pt>
    <dgm:pt modelId="{F0399FFA-8E5B-423D-9C28-98DD52B4312B}" type="sibTrans" cxnId="{03BBCDB7-4F8C-4AC0-871C-64FE9BA0DA21}">
      <dgm:prSet/>
      <dgm:spPr/>
      <dgm:t>
        <a:bodyPr/>
        <a:lstStyle/>
        <a:p>
          <a:endParaRPr lang="zh-TW" altLang="en-US"/>
        </a:p>
      </dgm:t>
    </dgm:pt>
    <dgm:pt modelId="{42196259-F382-423F-A382-20CD49F45ACF}" type="pres">
      <dgm:prSet presAssocID="{23DA2556-A582-4F53-B140-0257E9B61F49}" presName="Name0" presStyleCnt="0">
        <dgm:presLayoutVars>
          <dgm:chMax val="1"/>
          <dgm:chPref val="1"/>
          <dgm:dir/>
          <dgm:animOne val="branch"/>
          <dgm:animLvl val="lvl"/>
        </dgm:presLayoutVars>
      </dgm:prSet>
      <dgm:spPr/>
    </dgm:pt>
    <dgm:pt modelId="{8B3E226B-E000-4FF6-BAEC-FC0039E403C8}" type="pres">
      <dgm:prSet presAssocID="{E1AC0A98-4A84-478E-AA81-5AB23B67AC6F}" presName="singleCycle" presStyleCnt="0"/>
      <dgm:spPr/>
    </dgm:pt>
    <dgm:pt modelId="{07CA7530-DC21-4324-B6EB-D9F2EF48B7C3}" type="pres">
      <dgm:prSet presAssocID="{E1AC0A98-4A84-478E-AA81-5AB23B67AC6F}" presName="singleCenter" presStyleLbl="node1" presStyleIdx="0" presStyleCnt="4" custScaleX="118124" custLinFactNeighborX="-2221" custLinFactNeighborY="316">
        <dgm:presLayoutVars>
          <dgm:chMax val="7"/>
          <dgm:chPref val="7"/>
        </dgm:presLayoutVars>
      </dgm:prSet>
      <dgm:spPr/>
    </dgm:pt>
    <dgm:pt modelId="{2DB749DD-7E17-41D5-910B-5127F62C0CA9}" type="pres">
      <dgm:prSet presAssocID="{02ED6D9A-B906-43F4-AAC9-1BBCA9DBFB2C}" presName="Name56" presStyleLbl="parChTrans1D2" presStyleIdx="0" presStyleCnt="3"/>
      <dgm:spPr/>
    </dgm:pt>
    <dgm:pt modelId="{3A9F81F0-9939-4AC7-92DC-C11D08856205}" type="pres">
      <dgm:prSet presAssocID="{199252FB-F80D-435D-AB9C-20C0C6A7DFA8}" presName="text0" presStyleLbl="node1" presStyleIdx="1" presStyleCnt="4" custRadScaleRad="88749" custRadScaleInc="-1531">
        <dgm:presLayoutVars>
          <dgm:bulletEnabled val="1"/>
        </dgm:presLayoutVars>
      </dgm:prSet>
      <dgm:spPr/>
    </dgm:pt>
    <dgm:pt modelId="{79A4D07E-D78B-4599-BC63-230FCC8A01AA}" type="pres">
      <dgm:prSet presAssocID="{95923661-995C-417F-BCFF-9FF5F116DF4D}" presName="Name56" presStyleLbl="parChTrans1D2" presStyleIdx="1" presStyleCnt="3"/>
      <dgm:spPr/>
    </dgm:pt>
    <dgm:pt modelId="{15ED8F4B-2A12-48DE-8162-6EB8E99D1F6F}" type="pres">
      <dgm:prSet presAssocID="{97CCF6BB-C457-458C-AEAF-8F9BFA6CF37E}" presName="text0" presStyleLbl="node1" presStyleIdx="2" presStyleCnt="4" custRadScaleRad="101172" custRadScaleInc="-22035">
        <dgm:presLayoutVars>
          <dgm:bulletEnabled val="1"/>
        </dgm:presLayoutVars>
      </dgm:prSet>
      <dgm:spPr/>
    </dgm:pt>
    <dgm:pt modelId="{04FB43DB-1A02-4B38-B208-23B152E6E6EF}" type="pres">
      <dgm:prSet presAssocID="{A9855F62-FD94-4186-84CE-B6ADF2FDF680}" presName="Name56" presStyleLbl="parChTrans1D2" presStyleIdx="2" presStyleCnt="3"/>
      <dgm:spPr/>
    </dgm:pt>
    <dgm:pt modelId="{41385662-C6FD-482A-A32C-EFBCD2A886CF}" type="pres">
      <dgm:prSet presAssocID="{375FCD03-6065-404A-8134-FF0F1742E9DE}" presName="text0" presStyleLbl="node1" presStyleIdx="3" presStyleCnt="4" custRadScaleRad="102302" custRadScaleInc="15901">
        <dgm:presLayoutVars>
          <dgm:bulletEnabled val="1"/>
        </dgm:presLayoutVars>
      </dgm:prSet>
      <dgm:spPr/>
    </dgm:pt>
  </dgm:ptLst>
  <dgm:cxnLst>
    <dgm:cxn modelId="{A7994820-F967-4C54-B120-FC959FA9FE42}" type="presOf" srcId="{199252FB-F80D-435D-AB9C-20C0C6A7DFA8}" destId="{3A9F81F0-9939-4AC7-92DC-C11D08856205}" srcOrd="0" destOrd="0" presId="urn:microsoft.com/office/officeart/2008/layout/RadialCluster"/>
    <dgm:cxn modelId="{4C697826-6891-42E3-AB29-5F8F8D4A620F}" type="presOf" srcId="{02ED6D9A-B906-43F4-AAC9-1BBCA9DBFB2C}" destId="{2DB749DD-7E17-41D5-910B-5127F62C0CA9}" srcOrd="0" destOrd="0" presId="urn:microsoft.com/office/officeart/2008/layout/RadialCluster"/>
    <dgm:cxn modelId="{E79A916D-0D16-4203-BBFF-D74552B2BE55}" type="presOf" srcId="{95923661-995C-417F-BCFF-9FF5F116DF4D}" destId="{79A4D07E-D78B-4599-BC63-230FCC8A01AA}" srcOrd="0" destOrd="0" presId="urn:microsoft.com/office/officeart/2008/layout/RadialCluster"/>
    <dgm:cxn modelId="{D337C36D-1C90-4B99-BD8E-EFAB8E5DD13D}" type="presOf" srcId="{97CCF6BB-C457-458C-AEAF-8F9BFA6CF37E}" destId="{15ED8F4B-2A12-48DE-8162-6EB8E99D1F6F}" srcOrd="0" destOrd="0" presId="urn:microsoft.com/office/officeart/2008/layout/RadialCluster"/>
    <dgm:cxn modelId="{0595D291-787F-4FF3-A870-2040AD72139D}" srcId="{E1AC0A98-4A84-478E-AA81-5AB23B67AC6F}" destId="{199252FB-F80D-435D-AB9C-20C0C6A7DFA8}" srcOrd="0" destOrd="0" parTransId="{02ED6D9A-B906-43F4-AAC9-1BBCA9DBFB2C}" sibTransId="{F18216D8-30FC-442B-BC2F-0E34088A72B2}"/>
    <dgm:cxn modelId="{21184C94-06B2-4641-9705-284A59152934}" srcId="{E1AC0A98-4A84-478E-AA81-5AB23B67AC6F}" destId="{97CCF6BB-C457-458C-AEAF-8F9BFA6CF37E}" srcOrd="1" destOrd="0" parTransId="{95923661-995C-417F-BCFF-9FF5F116DF4D}" sibTransId="{B4364FBE-03FD-4C31-89C4-B37A35A239EC}"/>
    <dgm:cxn modelId="{CF049294-BBD7-436B-8F40-CF9171322BD2}" srcId="{23DA2556-A582-4F53-B140-0257E9B61F49}" destId="{E1AC0A98-4A84-478E-AA81-5AB23B67AC6F}" srcOrd="0" destOrd="0" parTransId="{2EA9D8C4-476F-41A5-822C-51AB5CA509A5}" sibTransId="{3BED20E6-7581-4696-8B03-133785AC18E0}"/>
    <dgm:cxn modelId="{6D901B9A-9733-4BE1-B667-24A5AD8B85E2}" type="presOf" srcId="{E1AC0A98-4A84-478E-AA81-5AB23B67AC6F}" destId="{07CA7530-DC21-4324-B6EB-D9F2EF48B7C3}" srcOrd="0" destOrd="0" presId="urn:microsoft.com/office/officeart/2008/layout/RadialCluster"/>
    <dgm:cxn modelId="{D790E2AF-5033-467A-85C0-F877A4A218E1}" type="presOf" srcId="{23DA2556-A582-4F53-B140-0257E9B61F49}" destId="{42196259-F382-423F-A382-20CD49F45ACF}" srcOrd="0" destOrd="0" presId="urn:microsoft.com/office/officeart/2008/layout/RadialCluster"/>
    <dgm:cxn modelId="{1234FBAF-A897-4486-9527-1FA38AF6AB03}" type="presOf" srcId="{375FCD03-6065-404A-8134-FF0F1742E9DE}" destId="{41385662-C6FD-482A-A32C-EFBCD2A886CF}" srcOrd="0" destOrd="0" presId="urn:microsoft.com/office/officeart/2008/layout/RadialCluster"/>
    <dgm:cxn modelId="{3C3182B7-9668-4198-B618-F21CA2C2B747}" type="presOf" srcId="{A9855F62-FD94-4186-84CE-B6ADF2FDF680}" destId="{04FB43DB-1A02-4B38-B208-23B152E6E6EF}" srcOrd="0" destOrd="0" presId="urn:microsoft.com/office/officeart/2008/layout/RadialCluster"/>
    <dgm:cxn modelId="{03BBCDB7-4F8C-4AC0-871C-64FE9BA0DA21}" srcId="{E1AC0A98-4A84-478E-AA81-5AB23B67AC6F}" destId="{375FCD03-6065-404A-8134-FF0F1742E9DE}" srcOrd="2" destOrd="0" parTransId="{A9855F62-FD94-4186-84CE-B6ADF2FDF680}" sibTransId="{F0399FFA-8E5B-423D-9C28-98DD52B4312B}"/>
    <dgm:cxn modelId="{B9109216-BED9-4E05-AC84-F9C1B1BA847F}" type="presParOf" srcId="{42196259-F382-423F-A382-20CD49F45ACF}" destId="{8B3E226B-E000-4FF6-BAEC-FC0039E403C8}" srcOrd="0" destOrd="0" presId="urn:microsoft.com/office/officeart/2008/layout/RadialCluster"/>
    <dgm:cxn modelId="{BBCB0676-E69E-4FAF-86BE-D19B40C8CBE6}" type="presParOf" srcId="{8B3E226B-E000-4FF6-BAEC-FC0039E403C8}" destId="{07CA7530-DC21-4324-B6EB-D9F2EF48B7C3}" srcOrd="0" destOrd="0" presId="urn:microsoft.com/office/officeart/2008/layout/RadialCluster"/>
    <dgm:cxn modelId="{AB9269A7-64EC-4667-9F4A-2D2952A9D8A2}" type="presParOf" srcId="{8B3E226B-E000-4FF6-BAEC-FC0039E403C8}" destId="{2DB749DD-7E17-41D5-910B-5127F62C0CA9}" srcOrd="1" destOrd="0" presId="urn:microsoft.com/office/officeart/2008/layout/RadialCluster"/>
    <dgm:cxn modelId="{6133C35B-A970-4684-A8DC-3851B776E72D}" type="presParOf" srcId="{8B3E226B-E000-4FF6-BAEC-FC0039E403C8}" destId="{3A9F81F0-9939-4AC7-92DC-C11D08856205}" srcOrd="2" destOrd="0" presId="urn:microsoft.com/office/officeart/2008/layout/RadialCluster"/>
    <dgm:cxn modelId="{6D623FA6-01F6-49D7-AC06-8F3E138BA410}" type="presParOf" srcId="{8B3E226B-E000-4FF6-BAEC-FC0039E403C8}" destId="{79A4D07E-D78B-4599-BC63-230FCC8A01AA}" srcOrd="3" destOrd="0" presId="urn:microsoft.com/office/officeart/2008/layout/RadialCluster"/>
    <dgm:cxn modelId="{02488084-B0E2-4054-92BF-4B1A4BDF65A9}" type="presParOf" srcId="{8B3E226B-E000-4FF6-BAEC-FC0039E403C8}" destId="{15ED8F4B-2A12-48DE-8162-6EB8E99D1F6F}" srcOrd="4" destOrd="0" presId="urn:microsoft.com/office/officeart/2008/layout/RadialCluster"/>
    <dgm:cxn modelId="{25582BF5-50FA-4D4D-9025-8E33701BB0E0}" type="presParOf" srcId="{8B3E226B-E000-4FF6-BAEC-FC0039E403C8}" destId="{04FB43DB-1A02-4B38-B208-23B152E6E6EF}" srcOrd="5" destOrd="0" presId="urn:microsoft.com/office/officeart/2008/layout/RadialCluster"/>
    <dgm:cxn modelId="{1DF376B3-BA94-4C53-BC2A-0CEA72BA4FBA}" type="presParOf" srcId="{8B3E226B-E000-4FF6-BAEC-FC0039E403C8}" destId="{41385662-C6FD-482A-A32C-EFBCD2A886CF}" srcOrd="6" destOrd="0" presId="urn:microsoft.com/office/officeart/2008/layout/Radial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32D86D-73A7-4C26-9C27-DE6849679308}"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TW" altLang="en-US"/>
        </a:p>
      </dgm:t>
    </dgm:pt>
    <dgm:pt modelId="{D1FBC758-D905-4D37-915B-4CB5B0CF966A}">
      <dgm:prSet phldrT="[文字]"/>
      <dgm:spPr/>
      <dgm:t>
        <a:bodyPr/>
        <a:lstStyle/>
        <a:p>
          <a:r>
            <a:rPr lang="en-US" altLang="zh-TW" dirty="0">
              <a:latin typeface="Times New Roman" pitchFamily="18" charset="0"/>
              <a:ea typeface="標楷體" pitchFamily="65" charset="-120"/>
              <a:cs typeface="Times New Roman" pitchFamily="18" charset="0"/>
            </a:rPr>
            <a:t>Fundamentals</a:t>
          </a:r>
          <a:endParaRPr lang="zh-TW" altLang="en-US" dirty="0">
            <a:latin typeface="Times New Roman" pitchFamily="18" charset="0"/>
            <a:ea typeface="標楷體" pitchFamily="65" charset="-120"/>
            <a:cs typeface="Times New Roman" pitchFamily="18" charset="0"/>
          </a:endParaRPr>
        </a:p>
      </dgm:t>
    </dgm:pt>
    <dgm:pt modelId="{5A70C237-F8B9-4F72-A188-650F47CE010F}" type="parTrans" cxnId="{9336285E-F4DF-44BC-8115-C213C2046B06}">
      <dgm:prSet/>
      <dgm:spPr/>
      <dgm:t>
        <a:bodyPr/>
        <a:lstStyle/>
        <a:p>
          <a:endParaRPr lang="zh-TW" altLang="en-US">
            <a:latin typeface="Times New Roman" pitchFamily="18" charset="0"/>
            <a:ea typeface="標楷體" pitchFamily="65" charset="-120"/>
            <a:cs typeface="Times New Roman" pitchFamily="18" charset="0"/>
          </a:endParaRPr>
        </a:p>
      </dgm:t>
    </dgm:pt>
    <dgm:pt modelId="{92AB052C-ED5C-4C2F-813C-09F2A154F487}" type="sibTrans" cxnId="{9336285E-F4DF-44BC-8115-C213C2046B06}">
      <dgm:prSet/>
      <dgm:spPr/>
      <dgm:t>
        <a:bodyPr/>
        <a:lstStyle/>
        <a:p>
          <a:endParaRPr lang="zh-TW" altLang="en-US">
            <a:latin typeface="Times New Roman" pitchFamily="18" charset="0"/>
            <a:ea typeface="標楷體" pitchFamily="65" charset="-120"/>
            <a:cs typeface="Times New Roman" pitchFamily="18" charset="0"/>
          </a:endParaRPr>
        </a:p>
      </dgm:t>
    </dgm:pt>
    <dgm:pt modelId="{DFFAC67B-4E1C-48B2-A3A5-C89F7B3DAB11}">
      <dgm:prSet/>
      <dgm:spPr/>
      <dgm:t>
        <a:bodyPr/>
        <a:lstStyle/>
        <a:p>
          <a:r>
            <a:rPr lang="en-US" altLang="zh-TW" dirty="0">
              <a:latin typeface="Times New Roman" pitchFamily="18" charset="0"/>
              <a:ea typeface="標楷體" pitchFamily="65" charset="-120"/>
              <a:cs typeface="Times New Roman" pitchFamily="18" charset="0"/>
            </a:rPr>
            <a:t>Integrated Approach</a:t>
          </a:r>
          <a:endParaRPr lang="zh-TW" altLang="en-US" dirty="0">
            <a:latin typeface="Times New Roman" pitchFamily="18" charset="0"/>
            <a:ea typeface="標楷體" pitchFamily="65" charset="-120"/>
            <a:cs typeface="Times New Roman" pitchFamily="18" charset="0"/>
          </a:endParaRPr>
        </a:p>
      </dgm:t>
    </dgm:pt>
    <dgm:pt modelId="{267C5B94-1786-439D-B5F0-961D53F0953C}" type="parTrans" cxnId="{30709F28-60A4-423E-AEFA-138FCC4CF2F2}">
      <dgm:prSet/>
      <dgm:spPr/>
      <dgm:t>
        <a:bodyPr/>
        <a:lstStyle/>
        <a:p>
          <a:endParaRPr lang="zh-TW" altLang="en-US">
            <a:latin typeface="Times New Roman" pitchFamily="18" charset="0"/>
            <a:ea typeface="標楷體" pitchFamily="65" charset="-120"/>
            <a:cs typeface="Times New Roman" pitchFamily="18" charset="0"/>
          </a:endParaRPr>
        </a:p>
      </dgm:t>
    </dgm:pt>
    <dgm:pt modelId="{C84E1E7C-E0E0-4E33-A703-E84C200969BA}" type="sibTrans" cxnId="{30709F28-60A4-423E-AEFA-138FCC4CF2F2}">
      <dgm:prSet/>
      <dgm:spPr/>
      <dgm:t>
        <a:bodyPr/>
        <a:lstStyle/>
        <a:p>
          <a:endParaRPr lang="zh-TW" altLang="en-US">
            <a:latin typeface="Times New Roman" pitchFamily="18" charset="0"/>
            <a:ea typeface="標楷體" pitchFamily="65" charset="-120"/>
            <a:cs typeface="Times New Roman" pitchFamily="18" charset="0"/>
          </a:endParaRPr>
        </a:p>
      </dgm:t>
    </dgm:pt>
    <dgm:pt modelId="{B4EF0D21-BD35-4B36-974E-C50C6935131A}">
      <dgm:prSet/>
      <dgm:spPr/>
      <dgm:t>
        <a:bodyPr/>
        <a:lstStyle/>
        <a:p>
          <a:r>
            <a:rPr lang="en-US" altLang="zh-TW" dirty="0">
              <a:latin typeface="Times New Roman" pitchFamily="18" charset="0"/>
              <a:ea typeface="標楷體" pitchFamily="65" charset="-120"/>
              <a:cs typeface="Times New Roman" pitchFamily="18" charset="0"/>
            </a:rPr>
            <a:t>Actuators of air control</a:t>
          </a:r>
          <a:endParaRPr lang="zh-TW" altLang="en-US" dirty="0">
            <a:latin typeface="Times New Roman" pitchFamily="18" charset="0"/>
            <a:ea typeface="標楷體" pitchFamily="65" charset="-120"/>
            <a:cs typeface="Times New Roman" pitchFamily="18" charset="0"/>
          </a:endParaRPr>
        </a:p>
      </dgm:t>
    </dgm:pt>
    <dgm:pt modelId="{FE09217A-76FF-4117-A9E3-831DE44AF587}" type="parTrans" cxnId="{3DA87131-81D9-46C5-B084-1381B960937C}">
      <dgm:prSet/>
      <dgm:spPr/>
      <dgm:t>
        <a:bodyPr/>
        <a:lstStyle/>
        <a:p>
          <a:endParaRPr lang="zh-TW" altLang="en-US">
            <a:latin typeface="Times New Roman" pitchFamily="18" charset="0"/>
            <a:ea typeface="標楷體" pitchFamily="65" charset="-120"/>
            <a:cs typeface="Times New Roman" pitchFamily="18" charset="0"/>
          </a:endParaRPr>
        </a:p>
      </dgm:t>
    </dgm:pt>
    <dgm:pt modelId="{48F8F1CC-3D5F-4D42-8EB2-3C02AADC71E7}" type="sibTrans" cxnId="{3DA87131-81D9-46C5-B084-1381B960937C}">
      <dgm:prSet/>
      <dgm:spPr/>
      <dgm:t>
        <a:bodyPr/>
        <a:lstStyle/>
        <a:p>
          <a:endParaRPr lang="zh-TW" altLang="en-US">
            <a:latin typeface="Times New Roman" pitchFamily="18" charset="0"/>
            <a:ea typeface="標楷體" pitchFamily="65" charset="-120"/>
            <a:cs typeface="Times New Roman" pitchFamily="18" charset="0"/>
          </a:endParaRPr>
        </a:p>
      </dgm:t>
    </dgm:pt>
    <dgm:pt modelId="{8A75A781-B50F-4A4F-8C82-DA4CC3ED3B52}">
      <dgm:prSet phldrT="[文字]"/>
      <dgm:spPr/>
      <dgm:t>
        <a:bodyPr/>
        <a:lstStyle/>
        <a:p>
          <a:r>
            <a:rPr lang="en-US" altLang="zh-TW" dirty="0">
              <a:latin typeface="Times New Roman" pitchFamily="18" charset="0"/>
              <a:ea typeface="標楷體" pitchFamily="65" charset="-120"/>
              <a:cs typeface="Times New Roman" pitchFamily="18" charset="0"/>
            </a:rPr>
            <a:t>T, RH and air velocity measurement</a:t>
          </a:r>
          <a:endParaRPr lang="zh-TW" altLang="en-US" dirty="0">
            <a:latin typeface="Times New Roman" pitchFamily="18" charset="0"/>
            <a:ea typeface="標楷體" pitchFamily="65" charset="-120"/>
            <a:cs typeface="Times New Roman" pitchFamily="18" charset="0"/>
          </a:endParaRPr>
        </a:p>
      </dgm:t>
    </dgm:pt>
    <dgm:pt modelId="{A74E5977-AA99-47BD-B9F2-3648B8FD190D}" type="parTrans" cxnId="{C9B665DD-65DF-4358-965B-922A1F3B89F5}">
      <dgm:prSet/>
      <dgm:spPr/>
      <dgm:t>
        <a:bodyPr/>
        <a:lstStyle/>
        <a:p>
          <a:endParaRPr lang="zh-TW" altLang="en-US"/>
        </a:p>
      </dgm:t>
    </dgm:pt>
    <dgm:pt modelId="{47B5DC4E-1E02-44AE-A43E-822AD912B811}" type="sibTrans" cxnId="{C9B665DD-65DF-4358-965B-922A1F3B89F5}">
      <dgm:prSet/>
      <dgm:spPr/>
      <dgm:t>
        <a:bodyPr/>
        <a:lstStyle/>
        <a:p>
          <a:endParaRPr lang="zh-TW" altLang="en-US"/>
        </a:p>
      </dgm:t>
    </dgm:pt>
    <dgm:pt modelId="{8A241119-1924-42B4-B96F-E809F78298F8}" type="pres">
      <dgm:prSet presAssocID="{6432D86D-73A7-4C26-9C27-DE6849679308}" presName="Name0" presStyleCnt="0">
        <dgm:presLayoutVars>
          <dgm:chMax val="7"/>
          <dgm:chPref val="7"/>
          <dgm:dir/>
        </dgm:presLayoutVars>
      </dgm:prSet>
      <dgm:spPr/>
    </dgm:pt>
    <dgm:pt modelId="{96F2C9E1-12B4-4E2D-8555-8BDFBF79CFFB}" type="pres">
      <dgm:prSet presAssocID="{6432D86D-73A7-4C26-9C27-DE6849679308}" presName="Name1" presStyleCnt="0"/>
      <dgm:spPr/>
    </dgm:pt>
    <dgm:pt modelId="{0E549226-7DA3-4C19-8E09-F57DE61B56F2}" type="pres">
      <dgm:prSet presAssocID="{6432D86D-73A7-4C26-9C27-DE6849679308}" presName="cycle" presStyleCnt="0"/>
      <dgm:spPr/>
    </dgm:pt>
    <dgm:pt modelId="{F9B23C29-177E-4E59-BC34-4F7DB6F74890}" type="pres">
      <dgm:prSet presAssocID="{6432D86D-73A7-4C26-9C27-DE6849679308}" presName="srcNode" presStyleLbl="node1" presStyleIdx="0" presStyleCnt="4"/>
      <dgm:spPr/>
    </dgm:pt>
    <dgm:pt modelId="{DB5A3752-8C24-4610-8A96-698C0C626214}" type="pres">
      <dgm:prSet presAssocID="{6432D86D-73A7-4C26-9C27-DE6849679308}" presName="conn" presStyleLbl="parChTrans1D2" presStyleIdx="0" presStyleCnt="1"/>
      <dgm:spPr/>
    </dgm:pt>
    <dgm:pt modelId="{34817A2D-BB28-4FF8-BC6E-25ED1FA37594}" type="pres">
      <dgm:prSet presAssocID="{6432D86D-73A7-4C26-9C27-DE6849679308}" presName="extraNode" presStyleLbl="node1" presStyleIdx="0" presStyleCnt="4"/>
      <dgm:spPr/>
    </dgm:pt>
    <dgm:pt modelId="{4B9EA041-B2ED-44C6-A48F-28F35A78F2DF}" type="pres">
      <dgm:prSet presAssocID="{6432D86D-73A7-4C26-9C27-DE6849679308}" presName="dstNode" presStyleLbl="node1" presStyleIdx="0" presStyleCnt="4"/>
      <dgm:spPr/>
    </dgm:pt>
    <dgm:pt modelId="{1AA03229-CF36-4DE8-B747-F56EC9A226C5}" type="pres">
      <dgm:prSet presAssocID="{D1FBC758-D905-4D37-915B-4CB5B0CF966A}" presName="text_1" presStyleLbl="node1" presStyleIdx="0" presStyleCnt="4">
        <dgm:presLayoutVars>
          <dgm:bulletEnabled val="1"/>
        </dgm:presLayoutVars>
      </dgm:prSet>
      <dgm:spPr/>
    </dgm:pt>
    <dgm:pt modelId="{39F3465C-E7EC-4854-9678-E74846CC051D}" type="pres">
      <dgm:prSet presAssocID="{D1FBC758-D905-4D37-915B-4CB5B0CF966A}" presName="accent_1" presStyleCnt="0"/>
      <dgm:spPr/>
    </dgm:pt>
    <dgm:pt modelId="{A993B790-2CE5-4657-A5C8-89BF4DB33F80}" type="pres">
      <dgm:prSet presAssocID="{D1FBC758-D905-4D37-915B-4CB5B0CF966A}" presName="accentRepeatNode" presStyleLbl="solidFgAcc1" presStyleIdx="0" presStyleCnt="4" custLinFactNeighborX="-13359" custLinFactNeighborY="8684"/>
      <dgm:spPr/>
    </dgm:pt>
    <dgm:pt modelId="{9D3042AC-3F22-4E44-BA4A-8F6A31C6420C}" type="pres">
      <dgm:prSet presAssocID="{8A75A781-B50F-4A4F-8C82-DA4CC3ED3B52}" presName="text_2" presStyleLbl="node1" presStyleIdx="1" presStyleCnt="4">
        <dgm:presLayoutVars>
          <dgm:bulletEnabled val="1"/>
        </dgm:presLayoutVars>
      </dgm:prSet>
      <dgm:spPr/>
    </dgm:pt>
    <dgm:pt modelId="{9824DE88-B9DE-40A2-A131-D9EF261431E2}" type="pres">
      <dgm:prSet presAssocID="{8A75A781-B50F-4A4F-8C82-DA4CC3ED3B52}" presName="accent_2" presStyleCnt="0"/>
      <dgm:spPr/>
    </dgm:pt>
    <dgm:pt modelId="{8D03B386-9EFD-4AE2-A9AF-486AD0FE6765}" type="pres">
      <dgm:prSet presAssocID="{8A75A781-B50F-4A4F-8C82-DA4CC3ED3B52}" presName="accentRepeatNode" presStyleLbl="solidFgAcc1" presStyleIdx="1" presStyleCnt="4"/>
      <dgm:spPr/>
    </dgm:pt>
    <dgm:pt modelId="{54CD0310-5CC5-4DEC-B85A-E1A71CE110D9}" type="pres">
      <dgm:prSet presAssocID="{B4EF0D21-BD35-4B36-974E-C50C6935131A}" presName="text_3" presStyleLbl="node1" presStyleIdx="2" presStyleCnt="4">
        <dgm:presLayoutVars>
          <dgm:bulletEnabled val="1"/>
        </dgm:presLayoutVars>
      </dgm:prSet>
      <dgm:spPr/>
    </dgm:pt>
    <dgm:pt modelId="{064179DC-AC40-4D29-9BFD-870893ADC9FD}" type="pres">
      <dgm:prSet presAssocID="{B4EF0D21-BD35-4B36-974E-C50C6935131A}" presName="accent_3" presStyleCnt="0"/>
      <dgm:spPr/>
    </dgm:pt>
    <dgm:pt modelId="{4D652765-BF0A-4F0B-9BCF-1D81007557D3}" type="pres">
      <dgm:prSet presAssocID="{B4EF0D21-BD35-4B36-974E-C50C6935131A}" presName="accentRepeatNode" presStyleLbl="solidFgAcc1" presStyleIdx="2" presStyleCnt="4"/>
      <dgm:spPr/>
    </dgm:pt>
    <dgm:pt modelId="{2122F026-21BE-4761-9062-8C12CEFD4A91}" type="pres">
      <dgm:prSet presAssocID="{DFFAC67B-4E1C-48B2-A3A5-C89F7B3DAB11}" presName="text_4" presStyleLbl="node1" presStyleIdx="3" presStyleCnt="4">
        <dgm:presLayoutVars>
          <dgm:bulletEnabled val="1"/>
        </dgm:presLayoutVars>
      </dgm:prSet>
      <dgm:spPr/>
    </dgm:pt>
    <dgm:pt modelId="{9F423F16-7223-4C5F-8F9A-BB1076F1221A}" type="pres">
      <dgm:prSet presAssocID="{DFFAC67B-4E1C-48B2-A3A5-C89F7B3DAB11}" presName="accent_4" presStyleCnt="0"/>
      <dgm:spPr/>
    </dgm:pt>
    <dgm:pt modelId="{9A330954-80EC-4D65-A041-1DE647B54E07}" type="pres">
      <dgm:prSet presAssocID="{DFFAC67B-4E1C-48B2-A3A5-C89F7B3DAB11}" presName="accentRepeatNode" presStyleLbl="solidFgAcc1" presStyleIdx="3" presStyleCnt="4" custLinFactNeighborX="-6501" custLinFactNeighborY="6716"/>
      <dgm:spPr/>
    </dgm:pt>
  </dgm:ptLst>
  <dgm:cxnLst>
    <dgm:cxn modelId="{1CCAEB03-A4B3-44D2-AEE9-7BDFDC71E9A8}" type="presOf" srcId="{B4EF0D21-BD35-4B36-974E-C50C6935131A}" destId="{54CD0310-5CC5-4DEC-B85A-E1A71CE110D9}" srcOrd="0" destOrd="0" presId="urn:microsoft.com/office/officeart/2008/layout/VerticalCurvedList"/>
    <dgm:cxn modelId="{1EE5BA0D-894D-48FC-A910-1709866339B3}" type="presOf" srcId="{D1FBC758-D905-4D37-915B-4CB5B0CF966A}" destId="{1AA03229-CF36-4DE8-B747-F56EC9A226C5}" srcOrd="0" destOrd="0" presId="urn:microsoft.com/office/officeart/2008/layout/VerticalCurvedList"/>
    <dgm:cxn modelId="{30709F28-60A4-423E-AEFA-138FCC4CF2F2}" srcId="{6432D86D-73A7-4C26-9C27-DE6849679308}" destId="{DFFAC67B-4E1C-48B2-A3A5-C89F7B3DAB11}" srcOrd="3" destOrd="0" parTransId="{267C5B94-1786-439D-B5F0-961D53F0953C}" sibTransId="{C84E1E7C-E0E0-4E33-A703-E84C200969BA}"/>
    <dgm:cxn modelId="{3DA87131-81D9-46C5-B084-1381B960937C}" srcId="{6432D86D-73A7-4C26-9C27-DE6849679308}" destId="{B4EF0D21-BD35-4B36-974E-C50C6935131A}" srcOrd="2" destOrd="0" parTransId="{FE09217A-76FF-4117-A9E3-831DE44AF587}" sibTransId="{48F8F1CC-3D5F-4D42-8EB2-3C02AADC71E7}"/>
    <dgm:cxn modelId="{9336285E-F4DF-44BC-8115-C213C2046B06}" srcId="{6432D86D-73A7-4C26-9C27-DE6849679308}" destId="{D1FBC758-D905-4D37-915B-4CB5B0CF966A}" srcOrd="0" destOrd="0" parTransId="{5A70C237-F8B9-4F72-A188-650F47CE010F}" sibTransId="{92AB052C-ED5C-4C2F-813C-09F2A154F487}"/>
    <dgm:cxn modelId="{BEDA0842-F41F-4704-B7D7-0CD67C968AC7}" type="presOf" srcId="{8A75A781-B50F-4A4F-8C82-DA4CC3ED3B52}" destId="{9D3042AC-3F22-4E44-BA4A-8F6A31C6420C}" srcOrd="0" destOrd="0" presId="urn:microsoft.com/office/officeart/2008/layout/VerticalCurvedList"/>
    <dgm:cxn modelId="{80171DB1-9D16-458C-978E-C9FAA1865E8D}" type="presOf" srcId="{92AB052C-ED5C-4C2F-813C-09F2A154F487}" destId="{DB5A3752-8C24-4610-8A96-698C0C626214}" srcOrd="0" destOrd="0" presId="urn:microsoft.com/office/officeart/2008/layout/VerticalCurvedList"/>
    <dgm:cxn modelId="{7FD9D9C1-EFD7-42FB-B402-FA0638D2423A}" type="presOf" srcId="{DFFAC67B-4E1C-48B2-A3A5-C89F7B3DAB11}" destId="{2122F026-21BE-4761-9062-8C12CEFD4A91}" srcOrd="0" destOrd="0" presId="urn:microsoft.com/office/officeart/2008/layout/VerticalCurvedList"/>
    <dgm:cxn modelId="{C9B665DD-65DF-4358-965B-922A1F3B89F5}" srcId="{6432D86D-73A7-4C26-9C27-DE6849679308}" destId="{8A75A781-B50F-4A4F-8C82-DA4CC3ED3B52}" srcOrd="1" destOrd="0" parTransId="{A74E5977-AA99-47BD-B9F2-3648B8FD190D}" sibTransId="{47B5DC4E-1E02-44AE-A43E-822AD912B811}"/>
    <dgm:cxn modelId="{444394E5-D3CE-472A-A56F-29AC4F97E114}" type="presOf" srcId="{6432D86D-73A7-4C26-9C27-DE6849679308}" destId="{8A241119-1924-42B4-B96F-E809F78298F8}" srcOrd="0" destOrd="0" presId="urn:microsoft.com/office/officeart/2008/layout/VerticalCurvedList"/>
    <dgm:cxn modelId="{E2CFEA2B-701E-4990-93D7-76E4F7F28941}" type="presParOf" srcId="{8A241119-1924-42B4-B96F-E809F78298F8}" destId="{96F2C9E1-12B4-4E2D-8555-8BDFBF79CFFB}" srcOrd="0" destOrd="0" presId="urn:microsoft.com/office/officeart/2008/layout/VerticalCurvedList"/>
    <dgm:cxn modelId="{BDBCFFFC-4B13-4078-8D80-0EC97A143973}" type="presParOf" srcId="{96F2C9E1-12B4-4E2D-8555-8BDFBF79CFFB}" destId="{0E549226-7DA3-4C19-8E09-F57DE61B56F2}" srcOrd="0" destOrd="0" presId="urn:microsoft.com/office/officeart/2008/layout/VerticalCurvedList"/>
    <dgm:cxn modelId="{08582C44-7B8E-4424-9786-5649B2F4BB84}" type="presParOf" srcId="{0E549226-7DA3-4C19-8E09-F57DE61B56F2}" destId="{F9B23C29-177E-4E59-BC34-4F7DB6F74890}" srcOrd="0" destOrd="0" presId="urn:microsoft.com/office/officeart/2008/layout/VerticalCurvedList"/>
    <dgm:cxn modelId="{A037ADB5-E6DE-4B82-B16C-218437B98767}" type="presParOf" srcId="{0E549226-7DA3-4C19-8E09-F57DE61B56F2}" destId="{DB5A3752-8C24-4610-8A96-698C0C626214}" srcOrd="1" destOrd="0" presId="urn:microsoft.com/office/officeart/2008/layout/VerticalCurvedList"/>
    <dgm:cxn modelId="{663D7E23-FF8D-4281-BCB2-46F9221D9F1D}" type="presParOf" srcId="{0E549226-7DA3-4C19-8E09-F57DE61B56F2}" destId="{34817A2D-BB28-4FF8-BC6E-25ED1FA37594}" srcOrd="2" destOrd="0" presId="urn:microsoft.com/office/officeart/2008/layout/VerticalCurvedList"/>
    <dgm:cxn modelId="{A259927B-0CAE-4AE5-8137-C1EFB7CA3F43}" type="presParOf" srcId="{0E549226-7DA3-4C19-8E09-F57DE61B56F2}" destId="{4B9EA041-B2ED-44C6-A48F-28F35A78F2DF}" srcOrd="3" destOrd="0" presId="urn:microsoft.com/office/officeart/2008/layout/VerticalCurvedList"/>
    <dgm:cxn modelId="{C308A1C7-1543-4904-9625-CDF937A3D330}" type="presParOf" srcId="{96F2C9E1-12B4-4E2D-8555-8BDFBF79CFFB}" destId="{1AA03229-CF36-4DE8-B747-F56EC9A226C5}" srcOrd="1" destOrd="0" presId="urn:microsoft.com/office/officeart/2008/layout/VerticalCurvedList"/>
    <dgm:cxn modelId="{E5669B76-A31F-415D-B698-C1F70A41E24E}" type="presParOf" srcId="{96F2C9E1-12B4-4E2D-8555-8BDFBF79CFFB}" destId="{39F3465C-E7EC-4854-9678-E74846CC051D}" srcOrd="2" destOrd="0" presId="urn:microsoft.com/office/officeart/2008/layout/VerticalCurvedList"/>
    <dgm:cxn modelId="{9DC31AF6-A7D4-42F1-AA5A-9E6ECF9E2FE7}" type="presParOf" srcId="{39F3465C-E7EC-4854-9678-E74846CC051D}" destId="{A993B790-2CE5-4657-A5C8-89BF4DB33F80}" srcOrd="0" destOrd="0" presId="urn:microsoft.com/office/officeart/2008/layout/VerticalCurvedList"/>
    <dgm:cxn modelId="{D2EF5A92-1F86-4129-9D7D-D73CC6ADBF42}" type="presParOf" srcId="{96F2C9E1-12B4-4E2D-8555-8BDFBF79CFFB}" destId="{9D3042AC-3F22-4E44-BA4A-8F6A31C6420C}" srcOrd="3" destOrd="0" presId="urn:microsoft.com/office/officeart/2008/layout/VerticalCurvedList"/>
    <dgm:cxn modelId="{E2E95F83-D41E-42C6-A70C-C0CB163E07BA}" type="presParOf" srcId="{96F2C9E1-12B4-4E2D-8555-8BDFBF79CFFB}" destId="{9824DE88-B9DE-40A2-A131-D9EF261431E2}" srcOrd="4" destOrd="0" presId="urn:microsoft.com/office/officeart/2008/layout/VerticalCurvedList"/>
    <dgm:cxn modelId="{D550F817-CAE8-45A8-86D7-AEA04E295E2B}" type="presParOf" srcId="{9824DE88-B9DE-40A2-A131-D9EF261431E2}" destId="{8D03B386-9EFD-4AE2-A9AF-486AD0FE6765}" srcOrd="0" destOrd="0" presId="urn:microsoft.com/office/officeart/2008/layout/VerticalCurvedList"/>
    <dgm:cxn modelId="{0BD165B1-990D-4883-9B8A-F15FA9A2411B}" type="presParOf" srcId="{96F2C9E1-12B4-4E2D-8555-8BDFBF79CFFB}" destId="{54CD0310-5CC5-4DEC-B85A-E1A71CE110D9}" srcOrd="5" destOrd="0" presId="urn:microsoft.com/office/officeart/2008/layout/VerticalCurvedList"/>
    <dgm:cxn modelId="{71D5726D-33D7-49C2-AD6D-E5BCBF0E975C}" type="presParOf" srcId="{96F2C9E1-12B4-4E2D-8555-8BDFBF79CFFB}" destId="{064179DC-AC40-4D29-9BFD-870893ADC9FD}" srcOrd="6" destOrd="0" presId="urn:microsoft.com/office/officeart/2008/layout/VerticalCurvedList"/>
    <dgm:cxn modelId="{0FC15347-2B2F-4239-8CCF-E0B54F90EF3C}" type="presParOf" srcId="{064179DC-AC40-4D29-9BFD-870893ADC9FD}" destId="{4D652765-BF0A-4F0B-9BCF-1D81007557D3}" srcOrd="0" destOrd="0" presId="urn:microsoft.com/office/officeart/2008/layout/VerticalCurvedList"/>
    <dgm:cxn modelId="{4FDDDB2B-E1D4-4693-8CAE-D45008DBCCC5}" type="presParOf" srcId="{96F2C9E1-12B4-4E2D-8555-8BDFBF79CFFB}" destId="{2122F026-21BE-4761-9062-8C12CEFD4A91}" srcOrd="7" destOrd="0" presId="urn:microsoft.com/office/officeart/2008/layout/VerticalCurvedList"/>
    <dgm:cxn modelId="{C4A3D273-A5FE-4892-A888-E7F9BBE2D8F7}" type="presParOf" srcId="{96F2C9E1-12B4-4E2D-8555-8BDFBF79CFFB}" destId="{9F423F16-7223-4C5F-8F9A-BB1076F1221A}" srcOrd="8" destOrd="0" presId="urn:microsoft.com/office/officeart/2008/layout/VerticalCurvedList"/>
    <dgm:cxn modelId="{E16ACA0D-6825-4EC4-A8B9-02FBE77B3A9E}" type="presParOf" srcId="{9F423F16-7223-4C5F-8F9A-BB1076F1221A}" destId="{9A330954-80EC-4D65-A041-1DE647B54E0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32A016-8F84-46C3-94A3-292A502C8CD5}" type="doc">
      <dgm:prSet loTypeId="urn:microsoft.com/office/officeart/2005/8/layout/process1" loCatId="process" qsTypeId="urn:microsoft.com/office/officeart/2005/8/quickstyle/simple1" qsCatId="simple" csTypeId="urn:microsoft.com/office/officeart/2005/8/colors/accent0_2" csCatId="mainScheme" phldr="1"/>
      <dgm:spPr/>
    </dgm:pt>
    <dgm:pt modelId="{1C324D87-7D30-4DD6-94F9-F7A79A8EC886}">
      <dgm:prSet phldrT="[文字]" custT="1"/>
      <dgm:spPr/>
      <dgm:t>
        <a:bodyPr/>
        <a:lstStyle/>
        <a:p>
          <a:r>
            <a:rPr lang="en-US" altLang="zh-TW" sz="2000" dirty="0">
              <a:latin typeface="Times New Roman" pitchFamily="18" charset="0"/>
              <a:ea typeface="標楷體" pitchFamily="65" charset="-120"/>
              <a:cs typeface="Times New Roman" pitchFamily="18" charset="0"/>
            </a:rPr>
            <a:t>RH</a:t>
          </a:r>
        </a:p>
        <a:p>
          <a:r>
            <a:rPr lang="en-US" altLang="zh-TW" sz="2000" dirty="0">
              <a:latin typeface="Times New Roman" pitchFamily="18" charset="0"/>
              <a:ea typeface="標楷體" pitchFamily="65" charset="-120"/>
              <a:cs typeface="Times New Roman" pitchFamily="18" charset="0"/>
            </a:rPr>
            <a:t>Sensor</a:t>
          </a:r>
          <a:endParaRPr lang="zh-TW" altLang="en-US" sz="2000" dirty="0">
            <a:latin typeface="Times New Roman" pitchFamily="18" charset="0"/>
            <a:ea typeface="標楷體" pitchFamily="65" charset="-120"/>
            <a:cs typeface="Times New Roman" pitchFamily="18" charset="0"/>
          </a:endParaRPr>
        </a:p>
      </dgm:t>
    </dgm:pt>
    <dgm:pt modelId="{AAE04BA9-1672-43B1-B123-D28F6C471CE4}" type="parTrans" cxnId="{537B3DB9-4185-4DCD-9CF0-CB0CA6542196}">
      <dgm:prSet/>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3488C890-649C-45F4-A5A9-4F240F43E897}" type="sibTrans" cxnId="{537B3DB9-4185-4DCD-9CF0-CB0CA6542196}">
      <dgm:prSet custT="1"/>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7C160398-534E-459C-BCBF-7F5C8F6B90AB}">
      <dgm:prSet phldrT="[文字]" custT="1"/>
      <dgm:spPr/>
      <dgm:t>
        <a:bodyPr/>
        <a:lstStyle/>
        <a:p>
          <a:r>
            <a:rPr lang="en-US" altLang="zh-TW" sz="2000" dirty="0">
              <a:latin typeface="Times New Roman" pitchFamily="18" charset="0"/>
              <a:ea typeface="標楷體" pitchFamily="65" charset="-120"/>
              <a:cs typeface="Times New Roman" pitchFamily="18" charset="0"/>
            </a:rPr>
            <a:t>PLC</a:t>
          </a:r>
          <a:r>
            <a:rPr lang="zh-TW" altLang="en-US" sz="2000" dirty="0">
              <a:latin typeface="Times New Roman" pitchFamily="18" charset="0"/>
              <a:ea typeface="標楷體" pitchFamily="65" charset="-120"/>
              <a:cs typeface="Times New Roman" pitchFamily="18" charset="0"/>
            </a:rPr>
            <a:t> </a:t>
          </a:r>
          <a:endParaRPr lang="en-US" altLang="zh-TW" sz="2000" dirty="0">
            <a:latin typeface="Times New Roman" pitchFamily="18" charset="0"/>
            <a:ea typeface="標楷體" pitchFamily="65" charset="-120"/>
            <a:cs typeface="Times New Roman" pitchFamily="18" charset="0"/>
          </a:endParaRPr>
        </a:p>
        <a:p>
          <a:r>
            <a:rPr lang="en-US" altLang="zh-TW" sz="2000" dirty="0">
              <a:latin typeface="Times New Roman" pitchFamily="18" charset="0"/>
              <a:ea typeface="標楷體" pitchFamily="65" charset="-120"/>
              <a:cs typeface="Times New Roman" pitchFamily="18" charset="0"/>
            </a:rPr>
            <a:t>AD module</a:t>
          </a:r>
          <a:endParaRPr lang="zh-TW" altLang="en-US" sz="2000" dirty="0">
            <a:latin typeface="Times New Roman" pitchFamily="18" charset="0"/>
            <a:ea typeface="標楷體" pitchFamily="65" charset="-120"/>
            <a:cs typeface="Times New Roman" pitchFamily="18" charset="0"/>
          </a:endParaRPr>
        </a:p>
      </dgm:t>
    </dgm:pt>
    <dgm:pt modelId="{91EA514F-879A-40C0-A8BE-CFFAEEADA59B}" type="parTrans" cxnId="{4590F621-C51C-4F12-AD98-A849ABE1D7CC}">
      <dgm:prSet/>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3350D509-DF88-4E32-A5E8-106A0364BEE1}" type="sibTrans" cxnId="{4590F621-C51C-4F12-AD98-A849ABE1D7CC}">
      <dgm:prSet custT="1"/>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1CDB528A-4E04-4F2C-92C5-F1286506561D}">
      <dgm:prSet phldrT="[文字]" custT="1"/>
      <dgm:spPr/>
      <dgm:t>
        <a:bodyPr/>
        <a:lstStyle/>
        <a:p>
          <a:r>
            <a:rPr lang="en-US" altLang="zh-TW" sz="2000" dirty="0">
              <a:latin typeface="Times New Roman" pitchFamily="18" charset="0"/>
              <a:ea typeface="標楷體" pitchFamily="65" charset="-120"/>
              <a:cs typeface="Times New Roman" pitchFamily="18" charset="0"/>
            </a:rPr>
            <a:t>PLC</a:t>
          </a:r>
          <a:r>
            <a:rPr lang="zh-TW" altLang="en-US" sz="2000" dirty="0">
              <a:latin typeface="Times New Roman" pitchFamily="18" charset="0"/>
              <a:ea typeface="標楷體" pitchFamily="65" charset="-120"/>
              <a:cs typeface="Times New Roman" pitchFamily="18" charset="0"/>
            </a:rPr>
            <a:t> </a:t>
          </a:r>
          <a:r>
            <a:rPr lang="en-US" altLang="zh-TW" sz="2000" dirty="0">
              <a:latin typeface="Times New Roman" pitchFamily="18" charset="0"/>
              <a:ea typeface="標楷體" pitchFamily="65" charset="-120"/>
              <a:cs typeface="Times New Roman" pitchFamily="18" charset="0"/>
            </a:rPr>
            <a:t>(PID)</a:t>
          </a:r>
          <a:endParaRPr lang="zh-TW" altLang="en-US" sz="2000" dirty="0">
            <a:latin typeface="Times New Roman" pitchFamily="18" charset="0"/>
            <a:ea typeface="標楷體" pitchFamily="65" charset="-120"/>
            <a:cs typeface="Times New Roman" pitchFamily="18" charset="0"/>
          </a:endParaRPr>
        </a:p>
      </dgm:t>
    </dgm:pt>
    <dgm:pt modelId="{74CDA253-6116-48D9-BF40-0AA6410B1F91}" type="parTrans" cxnId="{A48F4BB3-DE34-4CFE-8A63-9CBF2CDD9EB3}">
      <dgm:prSet/>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5636EC0F-2C7F-4BEA-9697-C3919FE9AA06}" type="sibTrans" cxnId="{A48F4BB3-DE34-4CFE-8A63-9CBF2CDD9EB3}">
      <dgm:prSet custT="1"/>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31F5D07B-DBD9-458F-80C3-8EDA502C722E}">
      <dgm:prSet phldrT="[文字]" custT="1"/>
      <dgm:spPr/>
      <dgm:t>
        <a:bodyPr/>
        <a:lstStyle/>
        <a:p>
          <a:r>
            <a:rPr lang="en-US" altLang="zh-TW" sz="2000" dirty="0">
              <a:latin typeface="Times New Roman" pitchFamily="18" charset="0"/>
              <a:ea typeface="標楷體" pitchFamily="65" charset="-120"/>
              <a:cs typeface="Times New Roman" pitchFamily="18" charset="0"/>
            </a:rPr>
            <a:t>PLC</a:t>
          </a:r>
          <a:r>
            <a:rPr lang="zh-TW" altLang="en-US" sz="2000" dirty="0">
              <a:latin typeface="Times New Roman" pitchFamily="18" charset="0"/>
              <a:ea typeface="標楷體" pitchFamily="65" charset="-120"/>
              <a:cs typeface="Times New Roman" pitchFamily="18" charset="0"/>
            </a:rPr>
            <a:t> </a:t>
          </a:r>
          <a:r>
            <a:rPr lang="en-US" altLang="zh-TW" sz="2000" dirty="0">
              <a:latin typeface="Times New Roman" pitchFamily="18" charset="0"/>
              <a:ea typeface="標楷體" pitchFamily="65" charset="-120"/>
              <a:cs typeface="Times New Roman" pitchFamily="18" charset="0"/>
            </a:rPr>
            <a:t>(PWM</a:t>
          </a:r>
          <a:r>
            <a:rPr lang="zh-TW" altLang="en-US" sz="2000" dirty="0">
              <a:latin typeface="Times New Roman" pitchFamily="18" charset="0"/>
              <a:ea typeface="標楷體" pitchFamily="65" charset="-120"/>
              <a:cs typeface="Times New Roman" pitchFamily="18" charset="0"/>
            </a:rPr>
            <a:t> </a:t>
          </a:r>
          <a:r>
            <a:rPr lang="en-US" altLang="zh-TW" sz="2000" dirty="0">
              <a:latin typeface="Times New Roman" pitchFamily="18" charset="0"/>
              <a:ea typeface="標楷體" pitchFamily="65" charset="-120"/>
              <a:cs typeface="Times New Roman" pitchFamily="18" charset="0"/>
            </a:rPr>
            <a:t>)</a:t>
          </a:r>
          <a:endParaRPr lang="zh-TW" altLang="en-US" sz="2000" dirty="0">
            <a:latin typeface="Times New Roman" pitchFamily="18" charset="0"/>
            <a:ea typeface="標楷體" pitchFamily="65" charset="-120"/>
            <a:cs typeface="Times New Roman" pitchFamily="18" charset="0"/>
          </a:endParaRPr>
        </a:p>
      </dgm:t>
    </dgm:pt>
    <dgm:pt modelId="{AE2620E8-C05F-4B47-8D0C-D414F550EC71}" type="parTrans" cxnId="{F8F5C211-7F8C-4F79-BC0E-EE42272325CA}">
      <dgm:prSet/>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88C32E79-09DE-4782-B2A4-C168D13233A7}" type="sibTrans" cxnId="{F8F5C211-7F8C-4F79-BC0E-EE42272325CA}">
      <dgm:prSet custT="1"/>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FEB83AFB-99FA-42DE-98CB-3FC6F77116BB}">
      <dgm:prSet phldrT="[文字]" custT="1"/>
      <dgm:spPr/>
      <dgm:t>
        <a:bodyPr/>
        <a:lstStyle/>
        <a:p>
          <a:r>
            <a:rPr lang="en-US" altLang="zh-TW" sz="1800" dirty="0">
              <a:latin typeface="Times New Roman" pitchFamily="18" charset="0"/>
              <a:ea typeface="標楷體" pitchFamily="65" charset="-120"/>
              <a:cs typeface="Times New Roman" pitchFamily="18" charset="0"/>
            </a:rPr>
            <a:t>Humidifier</a:t>
          </a:r>
          <a:endParaRPr lang="zh-TW" altLang="en-US" sz="1800" dirty="0">
            <a:latin typeface="Times New Roman" pitchFamily="18" charset="0"/>
            <a:ea typeface="標楷體" pitchFamily="65" charset="-120"/>
            <a:cs typeface="Times New Roman" pitchFamily="18" charset="0"/>
          </a:endParaRPr>
        </a:p>
      </dgm:t>
    </dgm:pt>
    <dgm:pt modelId="{D0B302F0-90D7-4D96-B98D-994B987CCA62}" type="parTrans" cxnId="{F2F3CE77-88E4-4AE5-BC66-70C7061FE7F0}">
      <dgm:prSet/>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D1E0608F-3CC6-48B4-BB4F-7CED8B60197E}" type="sibTrans" cxnId="{F2F3CE77-88E4-4AE5-BC66-70C7061FE7F0}">
      <dgm:prSet/>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0DC984F7-043B-46CC-95B3-598A3A1BAFC8}" type="pres">
      <dgm:prSet presAssocID="{F432A016-8F84-46C3-94A3-292A502C8CD5}" presName="Name0" presStyleCnt="0">
        <dgm:presLayoutVars>
          <dgm:dir/>
          <dgm:resizeHandles val="exact"/>
        </dgm:presLayoutVars>
      </dgm:prSet>
      <dgm:spPr/>
    </dgm:pt>
    <dgm:pt modelId="{57B5A9B2-6C2C-4461-86D8-A5795AB51F27}" type="pres">
      <dgm:prSet presAssocID="{1C324D87-7D30-4DD6-94F9-F7A79A8EC886}" presName="node" presStyleLbl="node1" presStyleIdx="0" presStyleCnt="5">
        <dgm:presLayoutVars>
          <dgm:bulletEnabled val="1"/>
        </dgm:presLayoutVars>
      </dgm:prSet>
      <dgm:spPr/>
    </dgm:pt>
    <dgm:pt modelId="{B211F89B-EDEB-43AF-87FC-A796B87832FA}" type="pres">
      <dgm:prSet presAssocID="{3488C890-649C-45F4-A5A9-4F240F43E897}" presName="sibTrans" presStyleLbl="sibTrans2D1" presStyleIdx="0" presStyleCnt="4"/>
      <dgm:spPr/>
    </dgm:pt>
    <dgm:pt modelId="{FAC486FA-44C5-4BDF-A906-7C6462128F75}" type="pres">
      <dgm:prSet presAssocID="{3488C890-649C-45F4-A5A9-4F240F43E897}" presName="connectorText" presStyleLbl="sibTrans2D1" presStyleIdx="0" presStyleCnt="4"/>
      <dgm:spPr/>
    </dgm:pt>
    <dgm:pt modelId="{6635A1C9-7E92-4639-98F5-890CF7C45EBD}" type="pres">
      <dgm:prSet presAssocID="{7C160398-534E-459C-BCBF-7F5C8F6B90AB}" presName="node" presStyleLbl="node1" presStyleIdx="1" presStyleCnt="5">
        <dgm:presLayoutVars>
          <dgm:bulletEnabled val="1"/>
        </dgm:presLayoutVars>
      </dgm:prSet>
      <dgm:spPr/>
    </dgm:pt>
    <dgm:pt modelId="{F7B06A42-3922-4890-841A-16366A6DF350}" type="pres">
      <dgm:prSet presAssocID="{3350D509-DF88-4E32-A5E8-106A0364BEE1}" presName="sibTrans" presStyleLbl="sibTrans2D1" presStyleIdx="1" presStyleCnt="4"/>
      <dgm:spPr/>
    </dgm:pt>
    <dgm:pt modelId="{3924D06E-0C02-4B23-B22C-270087A8E9C8}" type="pres">
      <dgm:prSet presAssocID="{3350D509-DF88-4E32-A5E8-106A0364BEE1}" presName="connectorText" presStyleLbl="sibTrans2D1" presStyleIdx="1" presStyleCnt="4"/>
      <dgm:spPr/>
    </dgm:pt>
    <dgm:pt modelId="{1E8E269B-A7F5-4456-AB8E-8D36413B298D}" type="pres">
      <dgm:prSet presAssocID="{1CDB528A-4E04-4F2C-92C5-F1286506561D}" presName="node" presStyleLbl="node1" presStyleIdx="2" presStyleCnt="5">
        <dgm:presLayoutVars>
          <dgm:bulletEnabled val="1"/>
        </dgm:presLayoutVars>
      </dgm:prSet>
      <dgm:spPr/>
    </dgm:pt>
    <dgm:pt modelId="{280A6003-E3F8-41B9-ACC5-8E48D6D3D71F}" type="pres">
      <dgm:prSet presAssocID="{5636EC0F-2C7F-4BEA-9697-C3919FE9AA06}" presName="sibTrans" presStyleLbl="sibTrans2D1" presStyleIdx="2" presStyleCnt="4"/>
      <dgm:spPr/>
    </dgm:pt>
    <dgm:pt modelId="{EDFF3476-CA7D-40BA-845B-8D21743AE4D8}" type="pres">
      <dgm:prSet presAssocID="{5636EC0F-2C7F-4BEA-9697-C3919FE9AA06}" presName="connectorText" presStyleLbl="sibTrans2D1" presStyleIdx="2" presStyleCnt="4"/>
      <dgm:spPr/>
    </dgm:pt>
    <dgm:pt modelId="{D1E9CAF6-6ED4-45CC-829D-2347C30D5A0D}" type="pres">
      <dgm:prSet presAssocID="{31F5D07B-DBD9-458F-80C3-8EDA502C722E}" presName="node" presStyleLbl="node1" presStyleIdx="3" presStyleCnt="5">
        <dgm:presLayoutVars>
          <dgm:bulletEnabled val="1"/>
        </dgm:presLayoutVars>
      </dgm:prSet>
      <dgm:spPr/>
    </dgm:pt>
    <dgm:pt modelId="{99420B3E-5ED5-43B4-A745-F3EA811B3F62}" type="pres">
      <dgm:prSet presAssocID="{88C32E79-09DE-4782-B2A4-C168D13233A7}" presName="sibTrans" presStyleLbl="sibTrans2D1" presStyleIdx="3" presStyleCnt="4"/>
      <dgm:spPr/>
    </dgm:pt>
    <dgm:pt modelId="{FC0DACC3-0E5F-4436-A5A4-6694A9C0C1BA}" type="pres">
      <dgm:prSet presAssocID="{88C32E79-09DE-4782-B2A4-C168D13233A7}" presName="connectorText" presStyleLbl="sibTrans2D1" presStyleIdx="3" presStyleCnt="4"/>
      <dgm:spPr/>
    </dgm:pt>
    <dgm:pt modelId="{26644A44-F4D0-45DC-BB37-7FA9E3FB7F3A}" type="pres">
      <dgm:prSet presAssocID="{FEB83AFB-99FA-42DE-98CB-3FC6F77116BB}" presName="node" presStyleLbl="node1" presStyleIdx="4" presStyleCnt="5">
        <dgm:presLayoutVars>
          <dgm:bulletEnabled val="1"/>
        </dgm:presLayoutVars>
      </dgm:prSet>
      <dgm:spPr/>
    </dgm:pt>
  </dgm:ptLst>
  <dgm:cxnLst>
    <dgm:cxn modelId="{33E0AA0B-1714-444D-80AF-13CFC139FF29}" type="presOf" srcId="{1CDB528A-4E04-4F2C-92C5-F1286506561D}" destId="{1E8E269B-A7F5-4456-AB8E-8D36413B298D}" srcOrd="0" destOrd="0" presId="urn:microsoft.com/office/officeart/2005/8/layout/process1"/>
    <dgm:cxn modelId="{F8F5C211-7F8C-4F79-BC0E-EE42272325CA}" srcId="{F432A016-8F84-46C3-94A3-292A502C8CD5}" destId="{31F5D07B-DBD9-458F-80C3-8EDA502C722E}" srcOrd="3" destOrd="0" parTransId="{AE2620E8-C05F-4B47-8D0C-D414F550EC71}" sibTransId="{88C32E79-09DE-4782-B2A4-C168D13233A7}"/>
    <dgm:cxn modelId="{C7981920-957F-4EBF-A487-8F4D630C1D41}" type="presOf" srcId="{5636EC0F-2C7F-4BEA-9697-C3919FE9AA06}" destId="{EDFF3476-CA7D-40BA-845B-8D21743AE4D8}" srcOrd="1" destOrd="0" presId="urn:microsoft.com/office/officeart/2005/8/layout/process1"/>
    <dgm:cxn modelId="{B7182220-BD88-4DFC-A1B7-286476B5C7F9}" type="presOf" srcId="{7C160398-534E-459C-BCBF-7F5C8F6B90AB}" destId="{6635A1C9-7E92-4639-98F5-890CF7C45EBD}" srcOrd="0" destOrd="0" presId="urn:microsoft.com/office/officeart/2005/8/layout/process1"/>
    <dgm:cxn modelId="{4590F621-C51C-4F12-AD98-A849ABE1D7CC}" srcId="{F432A016-8F84-46C3-94A3-292A502C8CD5}" destId="{7C160398-534E-459C-BCBF-7F5C8F6B90AB}" srcOrd="1" destOrd="0" parTransId="{91EA514F-879A-40C0-A8BE-CFFAEEADA59B}" sibTransId="{3350D509-DF88-4E32-A5E8-106A0364BEE1}"/>
    <dgm:cxn modelId="{8BD2C723-58FF-4FED-9DF1-AF08181E4154}" type="presOf" srcId="{3350D509-DF88-4E32-A5E8-106A0364BEE1}" destId="{3924D06E-0C02-4B23-B22C-270087A8E9C8}" srcOrd="1" destOrd="0" presId="urn:microsoft.com/office/officeart/2005/8/layout/process1"/>
    <dgm:cxn modelId="{985F243E-F71C-4746-88E1-15BA0BEC81E9}" type="presOf" srcId="{F432A016-8F84-46C3-94A3-292A502C8CD5}" destId="{0DC984F7-043B-46CC-95B3-598A3A1BAFC8}" srcOrd="0" destOrd="0" presId="urn:microsoft.com/office/officeart/2005/8/layout/process1"/>
    <dgm:cxn modelId="{F2F3CE77-88E4-4AE5-BC66-70C7061FE7F0}" srcId="{F432A016-8F84-46C3-94A3-292A502C8CD5}" destId="{FEB83AFB-99FA-42DE-98CB-3FC6F77116BB}" srcOrd="4" destOrd="0" parTransId="{D0B302F0-90D7-4D96-B98D-994B987CCA62}" sibTransId="{D1E0608F-3CC6-48B4-BB4F-7CED8B60197E}"/>
    <dgm:cxn modelId="{59D31180-A8D4-4CC2-94DF-10003CC0817D}" type="presOf" srcId="{88C32E79-09DE-4782-B2A4-C168D13233A7}" destId="{99420B3E-5ED5-43B4-A745-F3EA811B3F62}" srcOrd="0" destOrd="0" presId="urn:microsoft.com/office/officeart/2005/8/layout/process1"/>
    <dgm:cxn modelId="{FC597887-11B2-4BA9-BADB-41F805CAC50B}" type="presOf" srcId="{88C32E79-09DE-4782-B2A4-C168D13233A7}" destId="{FC0DACC3-0E5F-4436-A5A4-6694A9C0C1BA}" srcOrd="1" destOrd="0" presId="urn:microsoft.com/office/officeart/2005/8/layout/process1"/>
    <dgm:cxn modelId="{A48F4BB3-DE34-4CFE-8A63-9CBF2CDD9EB3}" srcId="{F432A016-8F84-46C3-94A3-292A502C8CD5}" destId="{1CDB528A-4E04-4F2C-92C5-F1286506561D}" srcOrd="2" destOrd="0" parTransId="{74CDA253-6116-48D9-BF40-0AA6410B1F91}" sibTransId="{5636EC0F-2C7F-4BEA-9697-C3919FE9AA06}"/>
    <dgm:cxn modelId="{7F7E18B5-4B57-460A-8610-11008D556339}" type="presOf" srcId="{3488C890-649C-45F4-A5A9-4F240F43E897}" destId="{FAC486FA-44C5-4BDF-A906-7C6462128F75}" srcOrd="1" destOrd="0" presId="urn:microsoft.com/office/officeart/2005/8/layout/process1"/>
    <dgm:cxn modelId="{537B3DB9-4185-4DCD-9CF0-CB0CA6542196}" srcId="{F432A016-8F84-46C3-94A3-292A502C8CD5}" destId="{1C324D87-7D30-4DD6-94F9-F7A79A8EC886}" srcOrd="0" destOrd="0" parTransId="{AAE04BA9-1672-43B1-B123-D28F6C471CE4}" sibTransId="{3488C890-649C-45F4-A5A9-4F240F43E897}"/>
    <dgm:cxn modelId="{0AD2D5C3-B656-41B8-80B0-91C94C6C4340}" type="presOf" srcId="{3350D509-DF88-4E32-A5E8-106A0364BEE1}" destId="{F7B06A42-3922-4890-841A-16366A6DF350}" srcOrd="0" destOrd="0" presId="urn:microsoft.com/office/officeart/2005/8/layout/process1"/>
    <dgm:cxn modelId="{F9E288D4-C045-4418-9569-6B75270F1112}" type="presOf" srcId="{FEB83AFB-99FA-42DE-98CB-3FC6F77116BB}" destId="{26644A44-F4D0-45DC-BB37-7FA9E3FB7F3A}" srcOrd="0" destOrd="0" presId="urn:microsoft.com/office/officeart/2005/8/layout/process1"/>
    <dgm:cxn modelId="{B90F72DC-6A84-42F3-A922-A839617D0B09}" type="presOf" srcId="{1C324D87-7D30-4DD6-94F9-F7A79A8EC886}" destId="{57B5A9B2-6C2C-4461-86D8-A5795AB51F27}" srcOrd="0" destOrd="0" presId="urn:microsoft.com/office/officeart/2005/8/layout/process1"/>
    <dgm:cxn modelId="{895D7CE0-5CA3-4E7F-8958-CE893130F77D}" type="presOf" srcId="{5636EC0F-2C7F-4BEA-9697-C3919FE9AA06}" destId="{280A6003-E3F8-41B9-ACC5-8E48D6D3D71F}" srcOrd="0" destOrd="0" presId="urn:microsoft.com/office/officeart/2005/8/layout/process1"/>
    <dgm:cxn modelId="{E701CCEE-18F0-480B-A184-B5B368A5BB07}" type="presOf" srcId="{3488C890-649C-45F4-A5A9-4F240F43E897}" destId="{B211F89B-EDEB-43AF-87FC-A796B87832FA}" srcOrd="0" destOrd="0" presId="urn:microsoft.com/office/officeart/2005/8/layout/process1"/>
    <dgm:cxn modelId="{E6512EF8-C785-4BD7-BB12-C83065ED859F}" type="presOf" srcId="{31F5D07B-DBD9-458F-80C3-8EDA502C722E}" destId="{D1E9CAF6-6ED4-45CC-829D-2347C30D5A0D}" srcOrd="0" destOrd="0" presId="urn:microsoft.com/office/officeart/2005/8/layout/process1"/>
    <dgm:cxn modelId="{8D1DC499-62B2-4387-A5F7-CCAB96608A17}" type="presParOf" srcId="{0DC984F7-043B-46CC-95B3-598A3A1BAFC8}" destId="{57B5A9B2-6C2C-4461-86D8-A5795AB51F27}" srcOrd="0" destOrd="0" presId="urn:microsoft.com/office/officeart/2005/8/layout/process1"/>
    <dgm:cxn modelId="{4378A9EF-BDB2-4B8A-84B5-4278CE0AC150}" type="presParOf" srcId="{0DC984F7-043B-46CC-95B3-598A3A1BAFC8}" destId="{B211F89B-EDEB-43AF-87FC-A796B87832FA}" srcOrd="1" destOrd="0" presId="urn:microsoft.com/office/officeart/2005/8/layout/process1"/>
    <dgm:cxn modelId="{382049C4-6EB3-4753-8AA3-44E61871B399}" type="presParOf" srcId="{B211F89B-EDEB-43AF-87FC-A796B87832FA}" destId="{FAC486FA-44C5-4BDF-A906-7C6462128F75}" srcOrd="0" destOrd="0" presId="urn:microsoft.com/office/officeart/2005/8/layout/process1"/>
    <dgm:cxn modelId="{AD6E6B3F-9D88-428C-8392-EC2DEA5E6934}" type="presParOf" srcId="{0DC984F7-043B-46CC-95B3-598A3A1BAFC8}" destId="{6635A1C9-7E92-4639-98F5-890CF7C45EBD}" srcOrd="2" destOrd="0" presId="urn:microsoft.com/office/officeart/2005/8/layout/process1"/>
    <dgm:cxn modelId="{BFB5707E-CB3E-47CD-AF87-184E210855F8}" type="presParOf" srcId="{0DC984F7-043B-46CC-95B3-598A3A1BAFC8}" destId="{F7B06A42-3922-4890-841A-16366A6DF350}" srcOrd="3" destOrd="0" presId="urn:microsoft.com/office/officeart/2005/8/layout/process1"/>
    <dgm:cxn modelId="{BE0DBF32-8948-4AC8-98CA-BE710CBF0DB0}" type="presParOf" srcId="{F7B06A42-3922-4890-841A-16366A6DF350}" destId="{3924D06E-0C02-4B23-B22C-270087A8E9C8}" srcOrd="0" destOrd="0" presId="urn:microsoft.com/office/officeart/2005/8/layout/process1"/>
    <dgm:cxn modelId="{D92D18FB-E5A8-4D97-822B-6CD7F1FF32F9}" type="presParOf" srcId="{0DC984F7-043B-46CC-95B3-598A3A1BAFC8}" destId="{1E8E269B-A7F5-4456-AB8E-8D36413B298D}" srcOrd="4" destOrd="0" presId="urn:microsoft.com/office/officeart/2005/8/layout/process1"/>
    <dgm:cxn modelId="{3D10577C-29A1-472F-B38E-D475F8779834}" type="presParOf" srcId="{0DC984F7-043B-46CC-95B3-598A3A1BAFC8}" destId="{280A6003-E3F8-41B9-ACC5-8E48D6D3D71F}" srcOrd="5" destOrd="0" presId="urn:microsoft.com/office/officeart/2005/8/layout/process1"/>
    <dgm:cxn modelId="{2AC2B497-1FA6-4803-BBC9-AFCBAC6C67EA}" type="presParOf" srcId="{280A6003-E3F8-41B9-ACC5-8E48D6D3D71F}" destId="{EDFF3476-CA7D-40BA-845B-8D21743AE4D8}" srcOrd="0" destOrd="0" presId="urn:microsoft.com/office/officeart/2005/8/layout/process1"/>
    <dgm:cxn modelId="{219F2FD3-0ADD-47D3-8BB7-3B5FF9BB2FC5}" type="presParOf" srcId="{0DC984F7-043B-46CC-95B3-598A3A1BAFC8}" destId="{D1E9CAF6-6ED4-45CC-829D-2347C30D5A0D}" srcOrd="6" destOrd="0" presId="urn:microsoft.com/office/officeart/2005/8/layout/process1"/>
    <dgm:cxn modelId="{84B49AB3-C078-4D2A-BF36-BB50A77CACC3}" type="presParOf" srcId="{0DC984F7-043B-46CC-95B3-598A3A1BAFC8}" destId="{99420B3E-5ED5-43B4-A745-F3EA811B3F62}" srcOrd="7" destOrd="0" presId="urn:microsoft.com/office/officeart/2005/8/layout/process1"/>
    <dgm:cxn modelId="{AB8C1342-9512-46DE-957C-042B9E7726E5}" type="presParOf" srcId="{99420B3E-5ED5-43B4-A745-F3EA811B3F62}" destId="{FC0DACC3-0E5F-4436-A5A4-6694A9C0C1BA}" srcOrd="0" destOrd="0" presId="urn:microsoft.com/office/officeart/2005/8/layout/process1"/>
    <dgm:cxn modelId="{38BF4C35-61E2-4916-BF08-ADAC1FCB53BA}" type="presParOf" srcId="{0DC984F7-043B-46CC-95B3-598A3A1BAFC8}" destId="{26644A44-F4D0-45DC-BB37-7FA9E3FB7F3A}"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32A016-8F84-46C3-94A3-292A502C8CD5}" type="doc">
      <dgm:prSet loTypeId="urn:microsoft.com/office/officeart/2005/8/layout/process1" loCatId="process" qsTypeId="urn:microsoft.com/office/officeart/2005/8/quickstyle/simple1" qsCatId="simple" csTypeId="urn:microsoft.com/office/officeart/2005/8/colors/accent0_2" csCatId="mainScheme" phldr="1"/>
      <dgm:spPr/>
    </dgm:pt>
    <dgm:pt modelId="{1C324D87-7D30-4DD6-94F9-F7A79A8EC886}">
      <dgm:prSet phldrT="[文字]" custT="1"/>
      <dgm:spPr/>
      <dgm:t>
        <a:bodyPr/>
        <a:lstStyle/>
        <a:p>
          <a:r>
            <a:rPr lang="en-US" altLang="zh-TW" sz="2000" dirty="0">
              <a:latin typeface="Times New Roman" pitchFamily="18" charset="0"/>
              <a:ea typeface="標楷體" pitchFamily="65" charset="-120"/>
              <a:cs typeface="Times New Roman" pitchFamily="18" charset="0"/>
            </a:rPr>
            <a:t>pH</a:t>
          </a:r>
          <a:r>
            <a:rPr lang="zh-TW" altLang="en-US" sz="2000" dirty="0">
              <a:latin typeface="Times New Roman" pitchFamily="18" charset="0"/>
              <a:ea typeface="標楷體" pitchFamily="65" charset="-120"/>
              <a:cs typeface="Times New Roman" pitchFamily="18" charset="0"/>
            </a:rPr>
            <a:t>、</a:t>
          </a:r>
          <a:r>
            <a:rPr lang="en-US" altLang="zh-TW" sz="2000" dirty="0">
              <a:latin typeface="Times New Roman" pitchFamily="18" charset="0"/>
              <a:ea typeface="標楷體" pitchFamily="65" charset="-120"/>
              <a:cs typeface="Times New Roman" pitchFamily="18" charset="0"/>
            </a:rPr>
            <a:t>EC</a:t>
          </a:r>
        </a:p>
        <a:p>
          <a:r>
            <a:rPr lang="en-US" altLang="zh-TW" sz="2000" dirty="0">
              <a:latin typeface="Times New Roman" pitchFamily="18" charset="0"/>
              <a:ea typeface="標楷體" pitchFamily="65" charset="-120"/>
              <a:cs typeface="Times New Roman" pitchFamily="18" charset="0"/>
            </a:rPr>
            <a:t>Sensors &amp; </a:t>
          </a:r>
          <a:r>
            <a:rPr lang="en-US" altLang="zh-TW" sz="1800" dirty="0">
              <a:latin typeface="Times New Roman" pitchFamily="18" charset="0"/>
              <a:ea typeface="標楷體" pitchFamily="65" charset="-120"/>
              <a:cs typeface="Times New Roman" pitchFamily="18" charset="0"/>
            </a:rPr>
            <a:t>transmitter</a:t>
          </a:r>
          <a:endParaRPr lang="zh-TW" altLang="en-US" sz="1800" dirty="0">
            <a:latin typeface="Times New Roman" pitchFamily="18" charset="0"/>
            <a:ea typeface="標楷體" pitchFamily="65" charset="-120"/>
            <a:cs typeface="Times New Roman" pitchFamily="18" charset="0"/>
          </a:endParaRPr>
        </a:p>
      </dgm:t>
    </dgm:pt>
    <dgm:pt modelId="{AAE04BA9-1672-43B1-B123-D28F6C471CE4}" type="parTrans" cxnId="{537B3DB9-4185-4DCD-9CF0-CB0CA6542196}">
      <dgm:prSet/>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3488C890-649C-45F4-A5A9-4F240F43E897}" type="sibTrans" cxnId="{537B3DB9-4185-4DCD-9CF0-CB0CA6542196}">
      <dgm:prSet custT="1"/>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7C160398-534E-459C-BCBF-7F5C8F6B90AB}">
      <dgm:prSet phldrT="[文字]" custT="1"/>
      <dgm:spPr/>
      <dgm:t>
        <a:bodyPr/>
        <a:lstStyle/>
        <a:p>
          <a:r>
            <a:rPr lang="en-US" altLang="zh-TW" sz="2000" dirty="0">
              <a:latin typeface="Times New Roman" pitchFamily="18" charset="0"/>
              <a:ea typeface="標楷體" pitchFamily="65" charset="-120"/>
              <a:cs typeface="Times New Roman" pitchFamily="18" charset="0"/>
            </a:rPr>
            <a:t>PLC</a:t>
          </a:r>
          <a:r>
            <a:rPr lang="zh-TW" altLang="en-US" sz="2000" dirty="0">
              <a:latin typeface="Times New Roman" pitchFamily="18" charset="0"/>
              <a:ea typeface="標楷體" pitchFamily="65" charset="-120"/>
              <a:cs typeface="Times New Roman" pitchFamily="18" charset="0"/>
            </a:rPr>
            <a:t> </a:t>
          </a:r>
          <a:endParaRPr lang="en-US" altLang="zh-TW" sz="2000" dirty="0">
            <a:latin typeface="Times New Roman" pitchFamily="18" charset="0"/>
            <a:ea typeface="標楷體" pitchFamily="65" charset="-120"/>
            <a:cs typeface="Times New Roman" pitchFamily="18" charset="0"/>
          </a:endParaRPr>
        </a:p>
        <a:p>
          <a:r>
            <a:rPr lang="en-US" altLang="zh-TW" sz="2000" dirty="0">
              <a:latin typeface="Times New Roman" pitchFamily="18" charset="0"/>
              <a:ea typeface="標楷體" pitchFamily="65" charset="-120"/>
              <a:cs typeface="Times New Roman" pitchFamily="18" charset="0"/>
            </a:rPr>
            <a:t>AD module</a:t>
          </a:r>
          <a:endParaRPr lang="zh-TW" altLang="en-US" sz="2000" dirty="0">
            <a:latin typeface="Times New Roman" pitchFamily="18" charset="0"/>
            <a:ea typeface="標楷體" pitchFamily="65" charset="-120"/>
            <a:cs typeface="Times New Roman" pitchFamily="18" charset="0"/>
          </a:endParaRPr>
        </a:p>
      </dgm:t>
    </dgm:pt>
    <dgm:pt modelId="{91EA514F-879A-40C0-A8BE-CFFAEEADA59B}" type="parTrans" cxnId="{4590F621-C51C-4F12-AD98-A849ABE1D7CC}">
      <dgm:prSet/>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3350D509-DF88-4E32-A5E8-106A0364BEE1}" type="sibTrans" cxnId="{4590F621-C51C-4F12-AD98-A849ABE1D7CC}">
      <dgm:prSet custT="1"/>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1CDB528A-4E04-4F2C-92C5-F1286506561D}">
      <dgm:prSet phldrT="[文字]" custT="1"/>
      <dgm:spPr/>
      <dgm:t>
        <a:bodyPr/>
        <a:lstStyle/>
        <a:p>
          <a:r>
            <a:rPr lang="en-US" altLang="zh-TW" sz="2000" dirty="0">
              <a:latin typeface="Times New Roman" pitchFamily="18" charset="0"/>
              <a:ea typeface="標楷體" pitchFamily="65" charset="-120"/>
              <a:cs typeface="Times New Roman" pitchFamily="18" charset="0"/>
            </a:rPr>
            <a:t>PLC</a:t>
          </a:r>
          <a:r>
            <a:rPr lang="zh-TW" altLang="en-US" sz="2000" dirty="0">
              <a:latin typeface="Times New Roman" pitchFamily="18" charset="0"/>
              <a:ea typeface="標楷體" pitchFamily="65" charset="-120"/>
              <a:cs typeface="Times New Roman" pitchFamily="18" charset="0"/>
            </a:rPr>
            <a:t> </a:t>
          </a:r>
          <a:r>
            <a:rPr lang="en-US" altLang="zh-TW" sz="2000" dirty="0">
              <a:latin typeface="Times New Roman" pitchFamily="18" charset="0"/>
              <a:ea typeface="標楷體" pitchFamily="65" charset="-120"/>
              <a:cs typeface="Times New Roman" pitchFamily="18" charset="0"/>
            </a:rPr>
            <a:t>(PID</a:t>
          </a:r>
          <a:r>
            <a:rPr lang="zh-TW" altLang="en-US" sz="2000" dirty="0">
              <a:latin typeface="Times New Roman" pitchFamily="18" charset="0"/>
              <a:ea typeface="標楷體" pitchFamily="65" charset="-120"/>
              <a:cs typeface="Times New Roman" pitchFamily="18" charset="0"/>
            </a:rPr>
            <a:t>     </a:t>
          </a:r>
          <a:r>
            <a:rPr lang="en-US" altLang="zh-TW" sz="2000" dirty="0">
              <a:latin typeface="Times New Roman" pitchFamily="18" charset="0"/>
              <a:ea typeface="標楷體" pitchFamily="65" charset="-120"/>
              <a:cs typeface="Times New Roman" pitchFamily="18" charset="0"/>
            </a:rPr>
            <a:t>controller</a:t>
          </a:r>
          <a:endParaRPr lang="zh-TW" altLang="en-US" sz="2000" dirty="0">
            <a:latin typeface="Times New Roman" pitchFamily="18" charset="0"/>
            <a:ea typeface="標楷體" pitchFamily="65" charset="-120"/>
            <a:cs typeface="Times New Roman" pitchFamily="18" charset="0"/>
          </a:endParaRPr>
        </a:p>
      </dgm:t>
    </dgm:pt>
    <dgm:pt modelId="{74CDA253-6116-48D9-BF40-0AA6410B1F91}" type="parTrans" cxnId="{A48F4BB3-DE34-4CFE-8A63-9CBF2CDD9EB3}">
      <dgm:prSet/>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5636EC0F-2C7F-4BEA-9697-C3919FE9AA06}" type="sibTrans" cxnId="{A48F4BB3-DE34-4CFE-8A63-9CBF2CDD9EB3}">
      <dgm:prSet custT="1"/>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31F5D07B-DBD9-458F-80C3-8EDA502C722E}">
      <dgm:prSet phldrT="[文字]" custT="1"/>
      <dgm:spPr/>
      <dgm:t>
        <a:bodyPr/>
        <a:lstStyle/>
        <a:p>
          <a:r>
            <a:rPr lang="en-US" altLang="zh-TW" sz="2000" dirty="0">
              <a:latin typeface="Times New Roman" pitchFamily="18" charset="0"/>
              <a:ea typeface="標楷體" pitchFamily="65" charset="-120"/>
              <a:cs typeface="Times New Roman" pitchFamily="18" charset="0"/>
            </a:rPr>
            <a:t>PLC</a:t>
          </a:r>
          <a:r>
            <a:rPr lang="zh-TW" altLang="en-US" sz="2000" dirty="0">
              <a:latin typeface="Times New Roman" pitchFamily="18" charset="0"/>
              <a:ea typeface="標楷體" pitchFamily="65" charset="-120"/>
              <a:cs typeface="Times New Roman" pitchFamily="18" charset="0"/>
            </a:rPr>
            <a:t> </a:t>
          </a:r>
          <a:r>
            <a:rPr lang="en-US" altLang="zh-TW" sz="2000" dirty="0">
              <a:latin typeface="Times New Roman" pitchFamily="18" charset="0"/>
              <a:ea typeface="標楷體" pitchFamily="65" charset="-120"/>
              <a:cs typeface="Times New Roman" pitchFamily="18" charset="0"/>
            </a:rPr>
            <a:t>(PWM)</a:t>
          </a:r>
          <a:endParaRPr lang="zh-TW" altLang="en-US" sz="2000" dirty="0">
            <a:latin typeface="Times New Roman" pitchFamily="18" charset="0"/>
            <a:ea typeface="標楷體" pitchFamily="65" charset="-120"/>
            <a:cs typeface="Times New Roman" pitchFamily="18" charset="0"/>
          </a:endParaRPr>
        </a:p>
      </dgm:t>
    </dgm:pt>
    <dgm:pt modelId="{AE2620E8-C05F-4B47-8D0C-D414F550EC71}" type="parTrans" cxnId="{F8F5C211-7F8C-4F79-BC0E-EE42272325CA}">
      <dgm:prSet/>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88C32E79-09DE-4782-B2A4-C168D13233A7}" type="sibTrans" cxnId="{F8F5C211-7F8C-4F79-BC0E-EE42272325CA}">
      <dgm:prSet custT="1"/>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FEB83AFB-99FA-42DE-98CB-3FC6F77116BB}">
      <dgm:prSet phldrT="[文字]" custT="1"/>
      <dgm:spPr/>
      <dgm:t>
        <a:bodyPr/>
        <a:lstStyle/>
        <a:p>
          <a:r>
            <a:rPr lang="en-US" altLang="zh-TW" sz="2000" dirty="0">
              <a:latin typeface="Times New Roman" pitchFamily="18" charset="0"/>
              <a:ea typeface="標楷體" pitchFamily="65" charset="-120"/>
              <a:cs typeface="Times New Roman" pitchFamily="18" charset="0"/>
            </a:rPr>
            <a:t>Peristaltic pump</a:t>
          </a:r>
          <a:endParaRPr lang="zh-TW" altLang="en-US" sz="2000" dirty="0">
            <a:latin typeface="Times New Roman" pitchFamily="18" charset="0"/>
            <a:ea typeface="標楷體" pitchFamily="65" charset="-120"/>
            <a:cs typeface="Times New Roman" pitchFamily="18" charset="0"/>
          </a:endParaRPr>
        </a:p>
      </dgm:t>
    </dgm:pt>
    <dgm:pt modelId="{D0B302F0-90D7-4D96-B98D-994B987CCA62}" type="parTrans" cxnId="{F2F3CE77-88E4-4AE5-BC66-70C7061FE7F0}">
      <dgm:prSet/>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D1E0608F-3CC6-48B4-BB4F-7CED8B60197E}" type="sibTrans" cxnId="{F2F3CE77-88E4-4AE5-BC66-70C7061FE7F0}">
      <dgm:prSet/>
      <dgm:spPr/>
      <dgm:t>
        <a:bodyPr/>
        <a:lstStyle/>
        <a:p>
          <a:endParaRPr lang="zh-TW" altLang="en-US" sz="2000">
            <a:solidFill>
              <a:schemeClr val="tx1"/>
            </a:solidFill>
            <a:latin typeface="Times New Roman" pitchFamily="18" charset="0"/>
            <a:ea typeface="標楷體" pitchFamily="65" charset="-120"/>
            <a:cs typeface="Times New Roman" pitchFamily="18" charset="0"/>
          </a:endParaRPr>
        </a:p>
      </dgm:t>
    </dgm:pt>
    <dgm:pt modelId="{0DC984F7-043B-46CC-95B3-598A3A1BAFC8}" type="pres">
      <dgm:prSet presAssocID="{F432A016-8F84-46C3-94A3-292A502C8CD5}" presName="Name0" presStyleCnt="0">
        <dgm:presLayoutVars>
          <dgm:dir/>
          <dgm:resizeHandles val="exact"/>
        </dgm:presLayoutVars>
      </dgm:prSet>
      <dgm:spPr/>
    </dgm:pt>
    <dgm:pt modelId="{57B5A9B2-6C2C-4461-86D8-A5795AB51F27}" type="pres">
      <dgm:prSet presAssocID="{1C324D87-7D30-4DD6-94F9-F7A79A8EC886}" presName="node" presStyleLbl="node1" presStyleIdx="0" presStyleCnt="5">
        <dgm:presLayoutVars>
          <dgm:bulletEnabled val="1"/>
        </dgm:presLayoutVars>
      </dgm:prSet>
      <dgm:spPr/>
    </dgm:pt>
    <dgm:pt modelId="{B211F89B-EDEB-43AF-87FC-A796B87832FA}" type="pres">
      <dgm:prSet presAssocID="{3488C890-649C-45F4-A5A9-4F240F43E897}" presName="sibTrans" presStyleLbl="sibTrans2D1" presStyleIdx="0" presStyleCnt="4"/>
      <dgm:spPr/>
    </dgm:pt>
    <dgm:pt modelId="{FAC486FA-44C5-4BDF-A906-7C6462128F75}" type="pres">
      <dgm:prSet presAssocID="{3488C890-649C-45F4-A5A9-4F240F43E897}" presName="connectorText" presStyleLbl="sibTrans2D1" presStyleIdx="0" presStyleCnt="4"/>
      <dgm:spPr/>
    </dgm:pt>
    <dgm:pt modelId="{6635A1C9-7E92-4639-98F5-890CF7C45EBD}" type="pres">
      <dgm:prSet presAssocID="{7C160398-534E-459C-BCBF-7F5C8F6B90AB}" presName="node" presStyleLbl="node1" presStyleIdx="1" presStyleCnt="5">
        <dgm:presLayoutVars>
          <dgm:bulletEnabled val="1"/>
        </dgm:presLayoutVars>
      </dgm:prSet>
      <dgm:spPr/>
    </dgm:pt>
    <dgm:pt modelId="{F7B06A42-3922-4890-841A-16366A6DF350}" type="pres">
      <dgm:prSet presAssocID="{3350D509-DF88-4E32-A5E8-106A0364BEE1}" presName="sibTrans" presStyleLbl="sibTrans2D1" presStyleIdx="1" presStyleCnt="4"/>
      <dgm:spPr/>
    </dgm:pt>
    <dgm:pt modelId="{3924D06E-0C02-4B23-B22C-270087A8E9C8}" type="pres">
      <dgm:prSet presAssocID="{3350D509-DF88-4E32-A5E8-106A0364BEE1}" presName="connectorText" presStyleLbl="sibTrans2D1" presStyleIdx="1" presStyleCnt="4"/>
      <dgm:spPr/>
    </dgm:pt>
    <dgm:pt modelId="{1E8E269B-A7F5-4456-AB8E-8D36413B298D}" type="pres">
      <dgm:prSet presAssocID="{1CDB528A-4E04-4F2C-92C5-F1286506561D}" presName="node" presStyleLbl="node1" presStyleIdx="2" presStyleCnt="5">
        <dgm:presLayoutVars>
          <dgm:bulletEnabled val="1"/>
        </dgm:presLayoutVars>
      </dgm:prSet>
      <dgm:spPr/>
    </dgm:pt>
    <dgm:pt modelId="{280A6003-E3F8-41B9-ACC5-8E48D6D3D71F}" type="pres">
      <dgm:prSet presAssocID="{5636EC0F-2C7F-4BEA-9697-C3919FE9AA06}" presName="sibTrans" presStyleLbl="sibTrans2D1" presStyleIdx="2" presStyleCnt="4"/>
      <dgm:spPr/>
    </dgm:pt>
    <dgm:pt modelId="{EDFF3476-CA7D-40BA-845B-8D21743AE4D8}" type="pres">
      <dgm:prSet presAssocID="{5636EC0F-2C7F-4BEA-9697-C3919FE9AA06}" presName="connectorText" presStyleLbl="sibTrans2D1" presStyleIdx="2" presStyleCnt="4"/>
      <dgm:spPr/>
    </dgm:pt>
    <dgm:pt modelId="{D1E9CAF6-6ED4-45CC-829D-2347C30D5A0D}" type="pres">
      <dgm:prSet presAssocID="{31F5D07B-DBD9-458F-80C3-8EDA502C722E}" presName="node" presStyleLbl="node1" presStyleIdx="3" presStyleCnt="5">
        <dgm:presLayoutVars>
          <dgm:bulletEnabled val="1"/>
        </dgm:presLayoutVars>
      </dgm:prSet>
      <dgm:spPr/>
    </dgm:pt>
    <dgm:pt modelId="{99420B3E-5ED5-43B4-A745-F3EA811B3F62}" type="pres">
      <dgm:prSet presAssocID="{88C32E79-09DE-4782-B2A4-C168D13233A7}" presName="sibTrans" presStyleLbl="sibTrans2D1" presStyleIdx="3" presStyleCnt="4"/>
      <dgm:spPr/>
    </dgm:pt>
    <dgm:pt modelId="{FC0DACC3-0E5F-4436-A5A4-6694A9C0C1BA}" type="pres">
      <dgm:prSet presAssocID="{88C32E79-09DE-4782-B2A4-C168D13233A7}" presName="connectorText" presStyleLbl="sibTrans2D1" presStyleIdx="3" presStyleCnt="4"/>
      <dgm:spPr/>
    </dgm:pt>
    <dgm:pt modelId="{26644A44-F4D0-45DC-BB37-7FA9E3FB7F3A}" type="pres">
      <dgm:prSet presAssocID="{FEB83AFB-99FA-42DE-98CB-3FC6F77116BB}" presName="node" presStyleLbl="node1" presStyleIdx="4" presStyleCnt="5" custScaleX="107728">
        <dgm:presLayoutVars>
          <dgm:bulletEnabled val="1"/>
        </dgm:presLayoutVars>
      </dgm:prSet>
      <dgm:spPr/>
    </dgm:pt>
  </dgm:ptLst>
  <dgm:cxnLst>
    <dgm:cxn modelId="{F8F5C211-7F8C-4F79-BC0E-EE42272325CA}" srcId="{F432A016-8F84-46C3-94A3-292A502C8CD5}" destId="{31F5D07B-DBD9-458F-80C3-8EDA502C722E}" srcOrd="3" destOrd="0" parTransId="{AE2620E8-C05F-4B47-8D0C-D414F550EC71}" sibTransId="{88C32E79-09DE-4782-B2A4-C168D13233A7}"/>
    <dgm:cxn modelId="{3D8BF517-6E36-4CBF-8D94-0224A2B89019}" type="presOf" srcId="{FEB83AFB-99FA-42DE-98CB-3FC6F77116BB}" destId="{26644A44-F4D0-45DC-BB37-7FA9E3FB7F3A}" srcOrd="0" destOrd="0" presId="urn:microsoft.com/office/officeart/2005/8/layout/process1"/>
    <dgm:cxn modelId="{57D19118-3284-4ADE-B8BB-300DD93BCD00}" type="presOf" srcId="{3350D509-DF88-4E32-A5E8-106A0364BEE1}" destId="{F7B06A42-3922-4890-841A-16366A6DF350}" srcOrd="0" destOrd="0" presId="urn:microsoft.com/office/officeart/2005/8/layout/process1"/>
    <dgm:cxn modelId="{4590F621-C51C-4F12-AD98-A849ABE1D7CC}" srcId="{F432A016-8F84-46C3-94A3-292A502C8CD5}" destId="{7C160398-534E-459C-BCBF-7F5C8F6B90AB}" srcOrd="1" destOrd="0" parTransId="{91EA514F-879A-40C0-A8BE-CFFAEEADA59B}" sibTransId="{3350D509-DF88-4E32-A5E8-106A0364BEE1}"/>
    <dgm:cxn modelId="{75691B22-FCC1-409F-BE50-509F652C195F}" type="presOf" srcId="{31F5D07B-DBD9-458F-80C3-8EDA502C722E}" destId="{D1E9CAF6-6ED4-45CC-829D-2347C30D5A0D}" srcOrd="0" destOrd="0" presId="urn:microsoft.com/office/officeart/2005/8/layout/process1"/>
    <dgm:cxn modelId="{C8762424-E28E-439B-BC22-4188398F1468}" type="presOf" srcId="{F432A016-8F84-46C3-94A3-292A502C8CD5}" destId="{0DC984F7-043B-46CC-95B3-598A3A1BAFC8}" srcOrd="0" destOrd="0" presId="urn:microsoft.com/office/officeart/2005/8/layout/process1"/>
    <dgm:cxn modelId="{924D3E63-369C-4A3D-B4AE-2CC8FC1DE366}" type="presOf" srcId="{88C32E79-09DE-4782-B2A4-C168D13233A7}" destId="{99420B3E-5ED5-43B4-A745-F3EA811B3F62}" srcOrd="0" destOrd="0" presId="urn:microsoft.com/office/officeart/2005/8/layout/process1"/>
    <dgm:cxn modelId="{976D8268-1E07-4D37-A39C-702998227650}" type="presOf" srcId="{7C160398-534E-459C-BCBF-7F5C8F6B90AB}" destId="{6635A1C9-7E92-4639-98F5-890CF7C45EBD}" srcOrd="0" destOrd="0" presId="urn:microsoft.com/office/officeart/2005/8/layout/process1"/>
    <dgm:cxn modelId="{A014874E-A6EC-49D2-929B-BE2D507433BF}" type="presOf" srcId="{3488C890-649C-45F4-A5A9-4F240F43E897}" destId="{FAC486FA-44C5-4BDF-A906-7C6462128F75}" srcOrd="1" destOrd="0" presId="urn:microsoft.com/office/officeart/2005/8/layout/process1"/>
    <dgm:cxn modelId="{57359150-0733-4174-8F8B-F03070A9388E}" type="presOf" srcId="{1C324D87-7D30-4DD6-94F9-F7A79A8EC886}" destId="{57B5A9B2-6C2C-4461-86D8-A5795AB51F27}" srcOrd="0" destOrd="0" presId="urn:microsoft.com/office/officeart/2005/8/layout/process1"/>
    <dgm:cxn modelId="{F2F3CE77-88E4-4AE5-BC66-70C7061FE7F0}" srcId="{F432A016-8F84-46C3-94A3-292A502C8CD5}" destId="{FEB83AFB-99FA-42DE-98CB-3FC6F77116BB}" srcOrd="4" destOrd="0" parTransId="{D0B302F0-90D7-4D96-B98D-994B987CCA62}" sibTransId="{D1E0608F-3CC6-48B4-BB4F-7CED8B60197E}"/>
    <dgm:cxn modelId="{A394F89D-39BC-48C0-89C1-4210538C9AC6}" type="presOf" srcId="{1CDB528A-4E04-4F2C-92C5-F1286506561D}" destId="{1E8E269B-A7F5-4456-AB8E-8D36413B298D}" srcOrd="0" destOrd="0" presId="urn:microsoft.com/office/officeart/2005/8/layout/process1"/>
    <dgm:cxn modelId="{A48F4BB3-DE34-4CFE-8A63-9CBF2CDD9EB3}" srcId="{F432A016-8F84-46C3-94A3-292A502C8CD5}" destId="{1CDB528A-4E04-4F2C-92C5-F1286506561D}" srcOrd="2" destOrd="0" parTransId="{74CDA253-6116-48D9-BF40-0AA6410B1F91}" sibTransId="{5636EC0F-2C7F-4BEA-9697-C3919FE9AA06}"/>
    <dgm:cxn modelId="{537B3DB9-4185-4DCD-9CF0-CB0CA6542196}" srcId="{F432A016-8F84-46C3-94A3-292A502C8CD5}" destId="{1C324D87-7D30-4DD6-94F9-F7A79A8EC886}" srcOrd="0" destOrd="0" parTransId="{AAE04BA9-1672-43B1-B123-D28F6C471CE4}" sibTransId="{3488C890-649C-45F4-A5A9-4F240F43E897}"/>
    <dgm:cxn modelId="{D337B4C8-7ADB-43BC-9C7B-EDA97E4ED0F2}" type="presOf" srcId="{3350D509-DF88-4E32-A5E8-106A0364BEE1}" destId="{3924D06E-0C02-4B23-B22C-270087A8E9C8}" srcOrd="1" destOrd="0" presId="urn:microsoft.com/office/officeart/2005/8/layout/process1"/>
    <dgm:cxn modelId="{16FA24CF-44FA-4CDC-A100-A94894291E1D}" type="presOf" srcId="{5636EC0F-2C7F-4BEA-9697-C3919FE9AA06}" destId="{EDFF3476-CA7D-40BA-845B-8D21743AE4D8}" srcOrd="1" destOrd="0" presId="urn:microsoft.com/office/officeart/2005/8/layout/process1"/>
    <dgm:cxn modelId="{8A000DD8-8822-4D6B-A53E-77E20A1DA868}" type="presOf" srcId="{5636EC0F-2C7F-4BEA-9697-C3919FE9AA06}" destId="{280A6003-E3F8-41B9-ACC5-8E48D6D3D71F}" srcOrd="0" destOrd="0" presId="urn:microsoft.com/office/officeart/2005/8/layout/process1"/>
    <dgm:cxn modelId="{466A02DF-BF99-4B46-AD59-9621C06EA563}" type="presOf" srcId="{88C32E79-09DE-4782-B2A4-C168D13233A7}" destId="{FC0DACC3-0E5F-4436-A5A4-6694A9C0C1BA}" srcOrd="1" destOrd="0" presId="urn:microsoft.com/office/officeart/2005/8/layout/process1"/>
    <dgm:cxn modelId="{E53B4AEE-6A3B-4DD3-9D67-BA3A2C9F0214}" type="presOf" srcId="{3488C890-649C-45F4-A5A9-4F240F43E897}" destId="{B211F89B-EDEB-43AF-87FC-A796B87832FA}" srcOrd="0" destOrd="0" presId="urn:microsoft.com/office/officeart/2005/8/layout/process1"/>
    <dgm:cxn modelId="{0DB62670-D731-466B-963A-3033193B92D5}" type="presParOf" srcId="{0DC984F7-043B-46CC-95B3-598A3A1BAFC8}" destId="{57B5A9B2-6C2C-4461-86D8-A5795AB51F27}" srcOrd="0" destOrd="0" presId="urn:microsoft.com/office/officeart/2005/8/layout/process1"/>
    <dgm:cxn modelId="{923919B3-EA59-4C99-96D8-3A9DB6FD4321}" type="presParOf" srcId="{0DC984F7-043B-46CC-95B3-598A3A1BAFC8}" destId="{B211F89B-EDEB-43AF-87FC-A796B87832FA}" srcOrd="1" destOrd="0" presId="urn:microsoft.com/office/officeart/2005/8/layout/process1"/>
    <dgm:cxn modelId="{0C1769CC-6C10-4FE2-AA02-54792972C07D}" type="presParOf" srcId="{B211F89B-EDEB-43AF-87FC-A796B87832FA}" destId="{FAC486FA-44C5-4BDF-A906-7C6462128F75}" srcOrd="0" destOrd="0" presId="urn:microsoft.com/office/officeart/2005/8/layout/process1"/>
    <dgm:cxn modelId="{5D62088C-FE09-4B4E-BF14-6F749A956DAA}" type="presParOf" srcId="{0DC984F7-043B-46CC-95B3-598A3A1BAFC8}" destId="{6635A1C9-7E92-4639-98F5-890CF7C45EBD}" srcOrd="2" destOrd="0" presId="urn:microsoft.com/office/officeart/2005/8/layout/process1"/>
    <dgm:cxn modelId="{2E2D8C17-BBBE-42C8-8B03-F5EC2D71114B}" type="presParOf" srcId="{0DC984F7-043B-46CC-95B3-598A3A1BAFC8}" destId="{F7B06A42-3922-4890-841A-16366A6DF350}" srcOrd="3" destOrd="0" presId="urn:microsoft.com/office/officeart/2005/8/layout/process1"/>
    <dgm:cxn modelId="{E3D1DE1C-B6B9-4A7A-BEB2-9CDC7F194E73}" type="presParOf" srcId="{F7B06A42-3922-4890-841A-16366A6DF350}" destId="{3924D06E-0C02-4B23-B22C-270087A8E9C8}" srcOrd="0" destOrd="0" presId="urn:microsoft.com/office/officeart/2005/8/layout/process1"/>
    <dgm:cxn modelId="{019E53D4-4FA0-4637-A0AE-67FEE17338B6}" type="presParOf" srcId="{0DC984F7-043B-46CC-95B3-598A3A1BAFC8}" destId="{1E8E269B-A7F5-4456-AB8E-8D36413B298D}" srcOrd="4" destOrd="0" presId="urn:microsoft.com/office/officeart/2005/8/layout/process1"/>
    <dgm:cxn modelId="{1EC2532F-59CE-45B8-9FF7-800EE99DD060}" type="presParOf" srcId="{0DC984F7-043B-46CC-95B3-598A3A1BAFC8}" destId="{280A6003-E3F8-41B9-ACC5-8E48D6D3D71F}" srcOrd="5" destOrd="0" presId="urn:microsoft.com/office/officeart/2005/8/layout/process1"/>
    <dgm:cxn modelId="{AC4B830F-1162-47A0-9D38-AF6884C7D9E0}" type="presParOf" srcId="{280A6003-E3F8-41B9-ACC5-8E48D6D3D71F}" destId="{EDFF3476-CA7D-40BA-845B-8D21743AE4D8}" srcOrd="0" destOrd="0" presId="urn:microsoft.com/office/officeart/2005/8/layout/process1"/>
    <dgm:cxn modelId="{45E4270B-DFF9-439F-838D-94528CF6E842}" type="presParOf" srcId="{0DC984F7-043B-46CC-95B3-598A3A1BAFC8}" destId="{D1E9CAF6-6ED4-45CC-829D-2347C30D5A0D}" srcOrd="6" destOrd="0" presId="urn:microsoft.com/office/officeart/2005/8/layout/process1"/>
    <dgm:cxn modelId="{E83320D0-9B24-41D8-BBFC-9F6B25504669}" type="presParOf" srcId="{0DC984F7-043B-46CC-95B3-598A3A1BAFC8}" destId="{99420B3E-5ED5-43B4-A745-F3EA811B3F62}" srcOrd="7" destOrd="0" presId="urn:microsoft.com/office/officeart/2005/8/layout/process1"/>
    <dgm:cxn modelId="{02F55ABF-ECD9-4898-91B3-0A18FDD03603}" type="presParOf" srcId="{99420B3E-5ED5-43B4-A745-F3EA811B3F62}" destId="{FC0DACC3-0E5F-4436-A5A4-6694A9C0C1BA}" srcOrd="0" destOrd="0" presId="urn:microsoft.com/office/officeart/2005/8/layout/process1"/>
    <dgm:cxn modelId="{A5125EAF-2DD3-478D-A4B2-AC3B39168D1D}" type="presParOf" srcId="{0DC984F7-043B-46CC-95B3-598A3A1BAFC8}" destId="{26644A44-F4D0-45DC-BB37-7FA9E3FB7F3A}"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0AD4F-716C-4FC1-8AD9-7D1DAE7AB582}">
      <dsp:nvSpPr>
        <dsp:cNvPr id="0" name=""/>
        <dsp:cNvSpPr/>
      </dsp:nvSpPr>
      <dsp:spPr>
        <a:xfrm>
          <a:off x="2503929" y="2101"/>
          <a:ext cx="1352509" cy="1352509"/>
        </a:xfrm>
        <a:prstGeom prst="ellips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altLang="zh-TW" sz="4000" b="1" kern="1200" dirty="0">
              <a:solidFill>
                <a:srgbClr val="FF0000"/>
              </a:solidFill>
            </a:rPr>
            <a:t>Air</a:t>
          </a:r>
          <a:endParaRPr lang="zh-TW" altLang="en-US" sz="4000" b="1" kern="1200" dirty="0">
            <a:solidFill>
              <a:srgbClr val="FF0000"/>
            </a:solidFill>
          </a:endParaRPr>
        </a:p>
      </dsp:txBody>
      <dsp:txXfrm>
        <a:off x="2701999" y="200171"/>
        <a:ext cx="956369" cy="956369"/>
      </dsp:txXfrm>
    </dsp:sp>
    <dsp:sp modelId="{F45B8014-8747-4F0A-B084-5AC624AE88C7}">
      <dsp:nvSpPr>
        <dsp:cNvPr id="0" name=""/>
        <dsp:cNvSpPr/>
      </dsp:nvSpPr>
      <dsp:spPr>
        <a:xfrm rot="2160000">
          <a:off x="3813555" y="1040695"/>
          <a:ext cx="358970" cy="456472"/>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TW" altLang="en-US" sz="1600" kern="1200"/>
        </a:p>
      </dsp:txBody>
      <dsp:txXfrm>
        <a:off x="3823839" y="1100339"/>
        <a:ext cx="251279" cy="273884"/>
      </dsp:txXfrm>
    </dsp:sp>
    <dsp:sp modelId="{6A8E455B-D5A9-41C5-9308-D6C4C74BCAEE}">
      <dsp:nvSpPr>
        <dsp:cNvPr id="0" name=""/>
        <dsp:cNvSpPr/>
      </dsp:nvSpPr>
      <dsp:spPr>
        <a:xfrm>
          <a:off x="4146081" y="1195194"/>
          <a:ext cx="1352509" cy="1352509"/>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t>Light</a:t>
          </a:r>
          <a:endParaRPr lang="zh-TW" altLang="en-US" sz="2000" kern="1200" dirty="0"/>
        </a:p>
      </dsp:txBody>
      <dsp:txXfrm>
        <a:off x="4344151" y="1393264"/>
        <a:ext cx="956369" cy="956369"/>
      </dsp:txXfrm>
    </dsp:sp>
    <dsp:sp modelId="{A415518B-9AFE-457E-80BC-E01650785318}">
      <dsp:nvSpPr>
        <dsp:cNvPr id="0" name=""/>
        <dsp:cNvSpPr/>
      </dsp:nvSpPr>
      <dsp:spPr>
        <a:xfrm rot="6480000">
          <a:off x="4332367" y="2598784"/>
          <a:ext cx="358970" cy="456472"/>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TW" altLang="en-US" sz="1600" kern="1200"/>
        </a:p>
      </dsp:txBody>
      <dsp:txXfrm rot="10800000">
        <a:off x="4402852" y="2638868"/>
        <a:ext cx="251279" cy="273884"/>
      </dsp:txXfrm>
    </dsp:sp>
    <dsp:sp modelId="{02BCEB90-B26E-46BF-9757-990B56F4040C}">
      <dsp:nvSpPr>
        <dsp:cNvPr id="0" name=""/>
        <dsp:cNvSpPr/>
      </dsp:nvSpPr>
      <dsp:spPr>
        <a:xfrm>
          <a:off x="3518834" y="3125660"/>
          <a:ext cx="1352509" cy="1352509"/>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t>Water</a:t>
          </a:r>
          <a:endParaRPr lang="zh-TW" altLang="en-US" sz="2000" kern="1200" dirty="0"/>
        </a:p>
      </dsp:txBody>
      <dsp:txXfrm>
        <a:off x="3716904" y="3323730"/>
        <a:ext cx="956369" cy="956369"/>
      </dsp:txXfrm>
    </dsp:sp>
    <dsp:sp modelId="{574AED29-CC17-4397-BF66-C1EDC211670F}">
      <dsp:nvSpPr>
        <dsp:cNvPr id="0" name=""/>
        <dsp:cNvSpPr/>
      </dsp:nvSpPr>
      <dsp:spPr>
        <a:xfrm rot="10800000">
          <a:off x="3010858" y="3573679"/>
          <a:ext cx="358970" cy="456472"/>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TW" altLang="en-US" sz="1600" kern="1200"/>
        </a:p>
      </dsp:txBody>
      <dsp:txXfrm rot="10800000">
        <a:off x="3118549" y="3664973"/>
        <a:ext cx="251279" cy="273884"/>
      </dsp:txXfrm>
    </dsp:sp>
    <dsp:sp modelId="{A9BF01B3-5780-4F2D-94B2-E47203B3AD70}">
      <dsp:nvSpPr>
        <dsp:cNvPr id="0" name=""/>
        <dsp:cNvSpPr/>
      </dsp:nvSpPr>
      <dsp:spPr>
        <a:xfrm>
          <a:off x="1489023" y="3125660"/>
          <a:ext cx="1352509" cy="1352509"/>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t>Nutrient</a:t>
          </a:r>
          <a:endParaRPr lang="zh-TW" altLang="en-US" sz="2000" kern="1200" dirty="0"/>
        </a:p>
      </dsp:txBody>
      <dsp:txXfrm>
        <a:off x="1687093" y="3323730"/>
        <a:ext cx="956369" cy="956369"/>
      </dsp:txXfrm>
    </dsp:sp>
    <dsp:sp modelId="{364A797E-5F28-4E48-8995-7C35B9D573DB}">
      <dsp:nvSpPr>
        <dsp:cNvPr id="0" name=""/>
        <dsp:cNvSpPr/>
      </dsp:nvSpPr>
      <dsp:spPr>
        <a:xfrm rot="15120000">
          <a:off x="1675309" y="2618108"/>
          <a:ext cx="358970" cy="456472"/>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TW" altLang="en-US" sz="1600" kern="1200"/>
        </a:p>
      </dsp:txBody>
      <dsp:txXfrm rot="10800000">
        <a:off x="1745794" y="2760612"/>
        <a:ext cx="251279" cy="273884"/>
      </dsp:txXfrm>
    </dsp:sp>
    <dsp:sp modelId="{C21F4D26-666B-480A-80DB-44A27F42E688}">
      <dsp:nvSpPr>
        <dsp:cNvPr id="0" name=""/>
        <dsp:cNvSpPr/>
      </dsp:nvSpPr>
      <dsp:spPr>
        <a:xfrm>
          <a:off x="861776" y="1195194"/>
          <a:ext cx="1352509" cy="1352509"/>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solidFill>
                <a:schemeClr val="bg1"/>
              </a:solidFill>
            </a:rPr>
            <a:t>Gas</a:t>
          </a:r>
          <a:endParaRPr lang="zh-TW" altLang="en-US" sz="2000" kern="1200" dirty="0">
            <a:solidFill>
              <a:schemeClr val="bg1"/>
            </a:solidFill>
          </a:endParaRPr>
        </a:p>
      </dsp:txBody>
      <dsp:txXfrm>
        <a:off x="1059846" y="1393264"/>
        <a:ext cx="956369" cy="956369"/>
      </dsp:txXfrm>
    </dsp:sp>
    <dsp:sp modelId="{FF6F539A-CCA2-4DDA-B5C6-8C6DD4F6464B}">
      <dsp:nvSpPr>
        <dsp:cNvPr id="0" name=""/>
        <dsp:cNvSpPr/>
      </dsp:nvSpPr>
      <dsp:spPr>
        <a:xfrm rot="19440000">
          <a:off x="2171403" y="1052638"/>
          <a:ext cx="358970" cy="456472"/>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TW" altLang="en-US" sz="1600" kern="1200"/>
        </a:p>
      </dsp:txBody>
      <dsp:txXfrm>
        <a:off x="2181687" y="1175582"/>
        <a:ext cx="251279" cy="2738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A3752-8C24-4610-8A96-698C0C626214}">
      <dsp:nvSpPr>
        <dsp:cNvPr id="0" name=""/>
        <dsp:cNvSpPr/>
      </dsp:nvSpPr>
      <dsp:spPr>
        <a:xfrm>
          <a:off x="-5957566" y="-912245"/>
          <a:ext cx="7096851" cy="7096851"/>
        </a:xfrm>
        <a:prstGeom prst="blockArc">
          <a:avLst>
            <a:gd name="adj1" fmla="val 18900000"/>
            <a:gd name="adj2" fmla="val 2700000"/>
            <a:gd name="adj3" fmla="val 304"/>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A03229-CF36-4DE8-B747-F56EC9A226C5}">
      <dsp:nvSpPr>
        <dsp:cNvPr id="0" name=""/>
        <dsp:cNvSpPr/>
      </dsp:nvSpPr>
      <dsp:spPr>
        <a:xfrm>
          <a:off x="369856" y="239681"/>
          <a:ext cx="7480637" cy="479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327" tIns="58420" rIns="58420" bIns="58420" numCol="1" spcCol="1270" anchor="ctr" anchorCtr="0">
          <a:noAutofit/>
        </a:bodyPr>
        <a:lstStyle/>
        <a:p>
          <a:pPr marL="0" lvl="0" indent="0" algn="l" defTabSz="1022350">
            <a:lnSpc>
              <a:spcPct val="90000"/>
            </a:lnSpc>
            <a:spcBef>
              <a:spcPct val="0"/>
            </a:spcBef>
            <a:spcAft>
              <a:spcPct val="35000"/>
            </a:spcAft>
            <a:buNone/>
          </a:pPr>
          <a:r>
            <a:rPr lang="en-US" altLang="zh-TW" sz="2300" kern="1200" dirty="0">
              <a:latin typeface="Times New Roman" pitchFamily="18" charset="0"/>
              <a:ea typeface="標楷體" pitchFamily="65" charset="-120"/>
              <a:cs typeface="Times New Roman" pitchFamily="18" charset="0"/>
            </a:rPr>
            <a:t>Wind velocity at proper range 0.5~1.2 m/s</a:t>
          </a:r>
          <a:endParaRPr lang="zh-TW" altLang="en-US" sz="2300" kern="1200" dirty="0">
            <a:latin typeface="Times New Roman" pitchFamily="18" charset="0"/>
            <a:ea typeface="標楷體" pitchFamily="65" charset="-120"/>
            <a:cs typeface="Times New Roman" pitchFamily="18" charset="0"/>
          </a:endParaRPr>
        </a:p>
      </dsp:txBody>
      <dsp:txXfrm>
        <a:off x="369856" y="239681"/>
        <a:ext cx="7480637" cy="479152"/>
      </dsp:txXfrm>
    </dsp:sp>
    <dsp:sp modelId="{A993B790-2CE5-4657-A5C8-89BF4DB33F80}">
      <dsp:nvSpPr>
        <dsp:cNvPr id="0" name=""/>
        <dsp:cNvSpPr/>
      </dsp:nvSpPr>
      <dsp:spPr>
        <a:xfrm>
          <a:off x="0" y="231799"/>
          <a:ext cx="598940" cy="59894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3042AC-3F22-4E44-BA4A-8F6A31C6420C}">
      <dsp:nvSpPr>
        <dsp:cNvPr id="0" name=""/>
        <dsp:cNvSpPr/>
      </dsp:nvSpPr>
      <dsp:spPr>
        <a:xfrm>
          <a:off x="803771" y="958831"/>
          <a:ext cx="7046722" cy="47915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327" tIns="58420" rIns="58420" bIns="58420" numCol="1" spcCol="1270" anchor="ctr" anchorCtr="0">
          <a:noAutofit/>
        </a:bodyPr>
        <a:lstStyle/>
        <a:p>
          <a:pPr marL="0" lvl="0" indent="0" algn="l" defTabSz="1022350">
            <a:lnSpc>
              <a:spcPct val="90000"/>
            </a:lnSpc>
            <a:spcBef>
              <a:spcPct val="0"/>
            </a:spcBef>
            <a:spcAft>
              <a:spcPct val="35000"/>
            </a:spcAft>
            <a:buNone/>
          </a:pPr>
          <a:r>
            <a:rPr lang="en-US" altLang="zh-TW" sz="2300" kern="1200" dirty="0">
              <a:latin typeface="Times New Roman" pitchFamily="18" charset="0"/>
              <a:ea typeface="標楷體" pitchFamily="65" charset="-120"/>
              <a:cs typeface="Times New Roman" pitchFamily="18" charset="0"/>
            </a:rPr>
            <a:t>RH keep at 70~85% (VPD at proper range)</a:t>
          </a:r>
          <a:endParaRPr lang="zh-TW" altLang="en-US" sz="2300" kern="1200" dirty="0">
            <a:latin typeface="Times New Roman" pitchFamily="18" charset="0"/>
            <a:ea typeface="標楷體" pitchFamily="65" charset="-120"/>
            <a:cs typeface="Times New Roman" pitchFamily="18" charset="0"/>
          </a:endParaRPr>
        </a:p>
      </dsp:txBody>
      <dsp:txXfrm>
        <a:off x="803771" y="958831"/>
        <a:ext cx="7046722" cy="479152"/>
      </dsp:txXfrm>
    </dsp:sp>
    <dsp:sp modelId="{8D03B386-9EFD-4AE2-A9AF-486AD0FE6765}">
      <dsp:nvSpPr>
        <dsp:cNvPr id="0" name=""/>
        <dsp:cNvSpPr/>
      </dsp:nvSpPr>
      <dsp:spPr>
        <a:xfrm>
          <a:off x="504301" y="898937"/>
          <a:ext cx="598940" cy="598940"/>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4AA07D-3667-419C-9E18-28D9DDE5B8BE}">
      <dsp:nvSpPr>
        <dsp:cNvPr id="0" name=""/>
        <dsp:cNvSpPr/>
      </dsp:nvSpPr>
      <dsp:spPr>
        <a:xfrm>
          <a:off x="1041554" y="1677454"/>
          <a:ext cx="6808939" cy="47915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327" tIns="58420" rIns="58420" bIns="58420" numCol="1" spcCol="1270" anchor="ctr" anchorCtr="0">
          <a:noAutofit/>
        </a:bodyPr>
        <a:lstStyle/>
        <a:p>
          <a:pPr marL="0" lvl="0" indent="0" algn="l" defTabSz="1022350">
            <a:lnSpc>
              <a:spcPct val="90000"/>
            </a:lnSpc>
            <a:spcBef>
              <a:spcPct val="0"/>
            </a:spcBef>
            <a:spcAft>
              <a:spcPct val="35000"/>
            </a:spcAft>
            <a:buNone/>
          </a:pPr>
          <a:r>
            <a:rPr lang="en-US" altLang="zh-TW" sz="2300" kern="1200" dirty="0">
              <a:latin typeface="Times New Roman" pitchFamily="18" charset="0"/>
              <a:ea typeface="標楷體" pitchFamily="65" charset="-120"/>
              <a:cs typeface="Times New Roman" pitchFamily="18" charset="0"/>
            </a:rPr>
            <a:t>DLI ≈</a:t>
          </a:r>
          <a:r>
            <a:rPr lang="zh-TW" altLang="en-US" sz="2300" kern="1200" dirty="0">
              <a:latin typeface="Times New Roman" pitchFamily="18" charset="0"/>
              <a:ea typeface="標楷體" pitchFamily="65" charset="-120"/>
              <a:cs typeface="Times New Roman" pitchFamily="18" charset="0"/>
            </a:rPr>
            <a:t> </a:t>
          </a:r>
          <a:r>
            <a:rPr lang="en-US" altLang="zh-TW" sz="2300" kern="1200" dirty="0">
              <a:latin typeface="Times New Roman" pitchFamily="18" charset="0"/>
              <a:ea typeface="標楷體" pitchFamily="65" charset="-120"/>
              <a:cs typeface="Times New Roman" pitchFamily="18" charset="0"/>
            </a:rPr>
            <a:t>14 for leafy veg. &amp; ≈ 17 mol/m</a:t>
          </a:r>
          <a:r>
            <a:rPr lang="en-US" altLang="zh-TW" sz="2300" kern="1200" baseline="30000" dirty="0">
              <a:latin typeface="Times New Roman" pitchFamily="18" charset="0"/>
              <a:ea typeface="標楷體" pitchFamily="65" charset="-120"/>
              <a:cs typeface="Times New Roman" pitchFamily="18" charset="0"/>
            </a:rPr>
            <a:t>2  </a:t>
          </a:r>
          <a:r>
            <a:rPr lang="en-US" altLang="zh-TW" sz="2300" kern="1200" dirty="0">
              <a:latin typeface="Times New Roman" pitchFamily="18" charset="0"/>
              <a:ea typeface="標楷體" pitchFamily="65" charset="-120"/>
              <a:cs typeface="Times New Roman" pitchFamily="18" charset="0"/>
            </a:rPr>
            <a:t>semi-head veg.</a:t>
          </a:r>
          <a:endParaRPr lang="zh-TW" altLang="en-US" sz="2300" kern="1200" dirty="0">
            <a:latin typeface="Times New Roman" pitchFamily="18" charset="0"/>
            <a:ea typeface="標楷體" pitchFamily="65" charset="-120"/>
            <a:cs typeface="Times New Roman" pitchFamily="18" charset="0"/>
          </a:endParaRPr>
        </a:p>
      </dsp:txBody>
      <dsp:txXfrm>
        <a:off x="1041554" y="1677454"/>
        <a:ext cx="6808939" cy="479152"/>
      </dsp:txXfrm>
    </dsp:sp>
    <dsp:sp modelId="{5CA1E4C0-DB73-4273-A108-CC22EACC1F3A}">
      <dsp:nvSpPr>
        <dsp:cNvPr id="0" name=""/>
        <dsp:cNvSpPr/>
      </dsp:nvSpPr>
      <dsp:spPr>
        <a:xfrm>
          <a:off x="742084" y="1617560"/>
          <a:ext cx="598940" cy="59894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5BF6A2-0880-4116-94A9-DCCABC6B2C30}">
      <dsp:nvSpPr>
        <dsp:cNvPr id="0" name=""/>
        <dsp:cNvSpPr/>
      </dsp:nvSpPr>
      <dsp:spPr>
        <a:xfrm>
          <a:off x="1117476" y="2396603"/>
          <a:ext cx="6733017" cy="47915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327" tIns="58420" rIns="58420" bIns="58420" numCol="1" spcCol="1270" anchor="ctr" anchorCtr="0">
          <a:noAutofit/>
        </a:bodyPr>
        <a:lstStyle/>
        <a:p>
          <a:pPr marL="0" lvl="0" indent="0" algn="l" defTabSz="1022350">
            <a:lnSpc>
              <a:spcPct val="90000"/>
            </a:lnSpc>
            <a:spcBef>
              <a:spcPct val="0"/>
            </a:spcBef>
            <a:spcAft>
              <a:spcPct val="35000"/>
            </a:spcAft>
            <a:buNone/>
          </a:pPr>
          <a:r>
            <a:rPr lang="en-US" altLang="zh-TW" sz="2300" kern="1200" dirty="0">
              <a:latin typeface="Times New Roman" pitchFamily="18" charset="0"/>
              <a:ea typeface="標楷體" pitchFamily="65" charset="-120"/>
              <a:cs typeface="Times New Roman" pitchFamily="18" charset="0"/>
            </a:rPr>
            <a:t>Air temperature keep at proper range</a:t>
          </a:r>
          <a:endParaRPr lang="zh-TW" altLang="en-US" sz="2300" kern="1200" dirty="0">
            <a:latin typeface="Times New Roman" pitchFamily="18" charset="0"/>
            <a:ea typeface="標楷體" pitchFamily="65" charset="-120"/>
            <a:cs typeface="Times New Roman" pitchFamily="18" charset="0"/>
          </a:endParaRPr>
        </a:p>
      </dsp:txBody>
      <dsp:txXfrm>
        <a:off x="1117476" y="2396603"/>
        <a:ext cx="6733017" cy="479152"/>
      </dsp:txXfrm>
    </dsp:sp>
    <dsp:sp modelId="{99DF57F2-6BE2-4A40-A57F-D004C1629D8C}">
      <dsp:nvSpPr>
        <dsp:cNvPr id="0" name=""/>
        <dsp:cNvSpPr/>
      </dsp:nvSpPr>
      <dsp:spPr>
        <a:xfrm>
          <a:off x="818006" y="2336709"/>
          <a:ext cx="598940" cy="598940"/>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CB024E-D866-4605-A26F-801D29C8B225}">
      <dsp:nvSpPr>
        <dsp:cNvPr id="0" name=""/>
        <dsp:cNvSpPr/>
      </dsp:nvSpPr>
      <dsp:spPr>
        <a:xfrm>
          <a:off x="1041554" y="3115753"/>
          <a:ext cx="6808939" cy="47915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327" tIns="58420" rIns="58420" bIns="58420" numCol="1" spcCol="1270" anchor="ctr" anchorCtr="0">
          <a:noAutofit/>
        </a:bodyPr>
        <a:lstStyle/>
        <a:p>
          <a:pPr marL="0" lvl="0" indent="0" algn="l" defTabSz="1022350">
            <a:lnSpc>
              <a:spcPct val="90000"/>
            </a:lnSpc>
            <a:spcBef>
              <a:spcPct val="0"/>
            </a:spcBef>
            <a:spcAft>
              <a:spcPct val="35000"/>
            </a:spcAft>
            <a:buNone/>
          </a:pPr>
          <a:r>
            <a:rPr lang="en-US" altLang="zh-TW" sz="2300" kern="1200" dirty="0">
              <a:latin typeface="Times New Roman" pitchFamily="18" charset="0"/>
              <a:ea typeface="標楷體" pitchFamily="65" charset="-120"/>
              <a:cs typeface="Times New Roman" pitchFamily="18" charset="0"/>
            </a:rPr>
            <a:t>CO</a:t>
          </a:r>
          <a:r>
            <a:rPr lang="en-US" altLang="zh-TW" sz="2300" kern="1200" baseline="-25000" dirty="0">
              <a:latin typeface="Times New Roman" pitchFamily="18" charset="0"/>
              <a:ea typeface="標楷體" pitchFamily="65" charset="-120"/>
              <a:cs typeface="Times New Roman" pitchFamily="18" charset="0"/>
            </a:rPr>
            <a:t>2</a:t>
          </a:r>
          <a:r>
            <a:rPr lang="en-US" altLang="zh-TW" sz="2300" kern="1200" dirty="0">
              <a:latin typeface="Times New Roman" pitchFamily="18" charset="0"/>
              <a:ea typeface="標楷體" pitchFamily="65" charset="-120"/>
              <a:cs typeface="Times New Roman" pitchFamily="18" charset="0"/>
            </a:rPr>
            <a:t> keep at 1000~2000 ppm</a:t>
          </a:r>
          <a:endParaRPr lang="zh-TW" altLang="en-US" sz="2300" kern="1200" dirty="0">
            <a:latin typeface="Times New Roman" pitchFamily="18" charset="0"/>
            <a:ea typeface="標楷體" pitchFamily="65" charset="-120"/>
            <a:cs typeface="Times New Roman" pitchFamily="18" charset="0"/>
          </a:endParaRPr>
        </a:p>
      </dsp:txBody>
      <dsp:txXfrm>
        <a:off x="1041554" y="3115753"/>
        <a:ext cx="6808939" cy="479152"/>
      </dsp:txXfrm>
    </dsp:sp>
    <dsp:sp modelId="{9A24925B-5E3B-45CA-99AF-F94A8C024ADE}">
      <dsp:nvSpPr>
        <dsp:cNvPr id="0" name=""/>
        <dsp:cNvSpPr/>
      </dsp:nvSpPr>
      <dsp:spPr>
        <a:xfrm>
          <a:off x="742084" y="3055859"/>
          <a:ext cx="598940" cy="598940"/>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E13D83-F9F0-4545-9B04-42110641C469}">
      <dsp:nvSpPr>
        <dsp:cNvPr id="0" name=""/>
        <dsp:cNvSpPr/>
      </dsp:nvSpPr>
      <dsp:spPr>
        <a:xfrm>
          <a:off x="803771" y="3834376"/>
          <a:ext cx="7046722" cy="4791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327" tIns="58420" rIns="58420" bIns="58420" numCol="1" spcCol="1270" anchor="ctr" anchorCtr="0">
          <a:noAutofit/>
        </a:bodyPr>
        <a:lstStyle/>
        <a:p>
          <a:pPr marL="0" lvl="0" indent="0" algn="l" defTabSz="1022350">
            <a:lnSpc>
              <a:spcPct val="90000"/>
            </a:lnSpc>
            <a:spcBef>
              <a:spcPct val="0"/>
            </a:spcBef>
            <a:spcAft>
              <a:spcPct val="35000"/>
            </a:spcAft>
            <a:buNone/>
          </a:pPr>
          <a:r>
            <a:rPr lang="en-US" altLang="zh-TW" sz="2300" kern="1200" dirty="0">
              <a:latin typeface="Times New Roman" pitchFamily="18" charset="0"/>
              <a:ea typeface="標楷體" pitchFamily="65" charset="-120"/>
              <a:cs typeface="Times New Roman" pitchFamily="18" charset="0"/>
            </a:rPr>
            <a:t>Tightness of PFAL, ACH</a:t>
          </a:r>
          <a:r>
            <a:rPr lang="zh-TW" altLang="en-US" sz="2300" kern="1200" dirty="0">
              <a:latin typeface="Times New Roman" pitchFamily="18" charset="0"/>
              <a:ea typeface="標楷體" pitchFamily="65" charset="-120"/>
              <a:cs typeface="Times New Roman" pitchFamily="18" charset="0"/>
            </a:rPr>
            <a:t> </a:t>
          </a:r>
          <a:r>
            <a:rPr lang="en-US" altLang="zh-TW" sz="2300" kern="1200" dirty="0">
              <a:latin typeface="Times New Roman" pitchFamily="18" charset="0"/>
              <a:ea typeface="標楷體" pitchFamily="65" charset="-120"/>
              <a:cs typeface="Times New Roman" pitchFamily="18" charset="0"/>
            </a:rPr>
            <a:t>keep at no more than 0.01</a:t>
          </a:r>
          <a:endParaRPr lang="zh-TW" altLang="en-US" sz="2300" kern="1200" dirty="0">
            <a:latin typeface="Times New Roman" pitchFamily="18" charset="0"/>
            <a:ea typeface="標楷體" pitchFamily="65" charset="-120"/>
            <a:cs typeface="Times New Roman" pitchFamily="18" charset="0"/>
          </a:endParaRPr>
        </a:p>
      </dsp:txBody>
      <dsp:txXfrm>
        <a:off x="803771" y="3834376"/>
        <a:ext cx="7046722" cy="479152"/>
      </dsp:txXfrm>
    </dsp:sp>
    <dsp:sp modelId="{4D652765-BF0A-4F0B-9BCF-1D81007557D3}">
      <dsp:nvSpPr>
        <dsp:cNvPr id="0" name=""/>
        <dsp:cNvSpPr/>
      </dsp:nvSpPr>
      <dsp:spPr>
        <a:xfrm>
          <a:off x="504301" y="3774482"/>
          <a:ext cx="598940" cy="59894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0B7D19-E9C8-4CAB-85DF-F7CEA46D4182}">
      <dsp:nvSpPr>
        <dsp:cNvPr id="0" name=""/>
        <dsp:cNvSpPr/>
      </dsp:nvSpPr>
      <dsp:spPr>
        <a:xfrm>
          <a:off x="369856" y="4553526"/>
          <a:ext cx="7480637" cy="47915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327" tIns="58420" rIns="58420" bIns="58420" numCol="1" spcCol="1270" anchor="ctr" anchorCtr="0">
          <a:noAutofit/>
        </a:bodyPr>
        <a:lstStyle/>
        <a:p>
          <a:pPr marL="0" lvl="0" indent="0" algn="l" defTabSz="1022350">
            <a:lnSpc>
              <a:spcPct val="90000"/>
            </a:lnSpc>
            <a:spcBef>
              <a:spcPct val="0"/>
            </a:spcBef>
            <a:spcAft>
              <a:spcPct val="35000"/>
            </a:spcAft>
            <a:buNone/>
          </a:pPr>
          <a:r>
            <a:rPr lang="en-US" altLang="zh-TW" sz="2300" kern="1200" dirty="0">
              <a:latin typeface="Times New Roman" pitchFamily="18" charset="0"/>
              <a:ea typeface="標楷體" pitchFamily="65" charset="-120"/>
              <a:cs typeface="Times New Roman" pitchFamily="18" charset="0"/>
            </a:rPr>
            <a:t>Clean room standard to maintain minimum bacteria counts</a:t>
          </a:r>
          <a:endParaRPr lang="zh-TW" altLang="en-US" sz="2300" kern="1200" dirty="0">
            <a:latin typeface="Times New Roman" pitchFamily="18" charset="0"/>
            <a:ea typeface="標楷體" pitchFamily="65" charset="-120"/>
            <a:cs typeface="Times New Roman" pitchFamily="18" charset="0"/>
          </a:endParaRPr>
        </a:p>
      </dsp:txBody>
      <dsp:txXfrm>
        <a:off x="369856" y="4553526"/>
        <a:ext cx="7480637" cy="479152"/>
      </dsp:txXfrm>
    </dsp:sp>
    <dsp:sp modelId="{9A330954-80EC-4D65-A041-1DE647B54E07}">
      <dsp:nvSpPr>
        <dsp:cNvPr id="0" name=""/>
        <dsp:cNvSpPr/>
      </dsp:nvSpPr>
      <dsp:spPr>
        <a:xfrm>
          <a:off x="70386" y="4493632"/>
          <a:ext cx="598940" cy="598940"/>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A3752-8C24-4610-8A96-698C0C626214}">
      <dsp:nvSpPr>
        <dsp:cNvPr id="0" name=""/>
        <dsp:cNvSpPr/>
      </dsp:nvSpPr>
      <dsp:spPr>
        <a:xfrm>
          <a:off x="-5961452" y="-912245"/>
          <a:ext cx="7096851" cy="7096851"/>
        </a:xfrm>
        <a:prstGeom prst="blockArc">
          <a:avLst>
            <a:gd name="adj1" fmla="val 18900000"/>
            <a:gd name="adj2" fmla="val 2700000"/>
            <a:gd name="adj3" fmla="val 304"/>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A03229-CF36-4DE8-B747-F56EC9A226C5}">
      <dsp:nvSpPr>
        <dsp:cNvPr id="0" name=""/>
        <dsp:cNvSpPr/>
      </dsp:nvSpPr>
      <dsp:spPr>
        <a:xfrm>
          <a:off x="594263" y="405339"/>
          <a:ext cx="7252344" cy="81109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811" tIns="91440" rIns="91440" bIns="91440" numCol="1" spcCol="1270" anchor="ctr" anchorCtr="0">
          <a:noAutofit/>
        </a:bodyPr>
        <a:lstStyle/>
        <a:p>
          <a:pPr marL="0" lvl="0" indent="0" algn="l" defTabSz="1600200">
            <a:lnSpc>
              <a:spcPct val="90000"/>
            </a:lnSpc>
            <a:spcBef>
              <a:spcPct val="0"/>
            </a:spcBef>
            <a:spcAft>
              <a:spcPct val="35000"/>
            </a:spcAft>
            <a:buNone/>
          </a:pPr>
          <a:r>
            <a:rPr lang="en-US" altLang="zh-TW" sz="3600" kern="1200" dirty="0">
              <a:latin typeface="Times New Roman" pitchFamily="18" charset="0"/>
              <a:ea typeface="標楷體" pitchFamily="65" charset="-120"/>
              <a:cs typeface="Times New Roman" pitchFamily="18" charset="0"/>
            </a:rPr>
            <a:t>Fundamentals</a:t>
          </a:r>
          <a:endParaRPr lang="zh-TW" altLang="en-US" sz="3600" kern="1200" dirty="0">
            <a:latin typeface="Times New Roman" pitchFamily="18" charset="0"/>
            <a:ea typeface="標楷體" pitchFamily="65" charset="-120"/>
            <a:cs typeface="Times New Roman" pitchFamily="18" charset="0"/>
          </a:endParaRPr>
        </a:p>
      </dsp:txBody>
      <dsp:txXfrm>
        <a:off x="594263" y="405339"/>
        <a:ext cx="7252344" cy="811099"/>
      </dsp:txXfrm>
    </dsp:sp>
    <dsp:sp modelId="{A993B790-2CE5-4657-A5C8-89BF4DB33F80}">
      <dsp:nvSpPr>
        <dsp:cNvPr id="0" name=""/>
        <dsp:cNvSpPr/>
      </dsp:nvSpPr>
      <dsp:spPr>
        <a:xfrm>
          <a:off x="0" y="391996"/>
          <a:ext cx="1013874" cy="10138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3042AC-3F22-4E44-BA4A-8F6A31C6420C}">
      <dsp:nvSpPr>
        <dsp:cNvPr id="0" name=""/>
        <dsp:cNvSpPr/>
      </dsp:nvSpPr>
      <dsp:spPr>
        <a:xfrm>
          <a:off x="1059286" y="1622199"/>
          <a:ext cx="6787322" cy="81109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811" tIns="91440" rIns="91440" bIns="91440" numCol="1" spcCol="1270" anchor="ctr" anchorCtr="0">
          <a:noAutofit/>
        </a:bodyPr>
        <a:lstStyle/>
        <a:p>
          <a:pPr marL="0" lvl="0" indent="0" algn="l" defTabSz="1600200">
            <a:lnSpc>
              <a:spcPct val="90000"/>
            </a:lnSpc>
            <a:spcBef>
              <a:spcPct val="0"/>
            </a:spcBef>
            <a:spcAft>
              <a:spcPct val="35000"/>
            </a:spcAft>
            <a:buNone/>
          </a:pPr>
          <a:r>
            <a:rPr lang="en-US" altLang="zh-TW" sz="3600" kern="1200" dirty="0">
              <a:latin typeface="Times New Roman" pitchFamily="18" charset="0"/>
              <a:ea typeface="標楷體" pitchFamily="65" charset="-120"/>
              <a:cs typeface="Times New Roman" pitchFamily="18" charset="0"/>
            </a:rPr>
            <a:t>T, RH, air velocity measurement</a:t>
          </a:r>
          <a:endParaRPr lang="zh-TW" altLang="en-US" sz="3600" kern="1200" dirty="0">
            <a:latin typeface="Times New Roman" pitchFamily="18" charset="0"/>
            <a:ea typeface="標楷體" pitchFamily="65" charset="-120"/>
            <a:cs typeface="Times New Roman" pitchFamily="18" charset="0"/>
          </a:endParaRPr>
        </a:p>
      </dsp:txBody>
      <dsp:txXfrm>
        <a:off x="1059286" y="1622199"/>
        <a:ext cx="6787322" cy="811099"/>
      </dsp:txXfrm>
    </dsp:sp>
    <dsp:sp modelId="{8D03B386-9EFD-4AE2-A9AF-486AD0FE6765}">
      <dsp:nvSpPr>
        <dsp:cNvPr id="0" name=""/>
        <dsp:cNvSpPr/>
      </dsp:nvSpPr>
      <dsp:spPr>
        <a:xfrm>
          <a:off x="552348" y="1520812"/>
          <a:ext cx="1013874" cy="1013874"/>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CD0310-5CC5-4DEC-B85A-E1A71CE110D9}">
      <dsp:nvSpPr>
        <dsp:cNvPr id="0" name=""/>
        <dsp:cNvSpPr/>
      </dsp:nvSpPr>
      <dsp:spPr>
        <a:xfrm>
          <a:off x="1059286" y="2839060"/>
          <a:ext cx="6787322" cy="81109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811" tIns="91440" rIns="91440" bIns="91440" numCol="1" spcCol="1270" anchor="ctr" anchorCtr="0">
          <a:noAutofit/>
        </a:bodyPr>
        <a:lstStyle/>
        <a:p>
          <a:pPr marL="0" lvl="0" indent="0" algn="l" defTabSz="1600200">
            <a:lnSpc>
              <a:spcPct val="90000"/>
            </a:lnSpc>
            <a:spcBef>
              <a:spcPct val="0"/>
            </a:spcBef>
            <a:spcAft>
              <a:spcPct val="35000"/>
            </a:spcAft>
            <a:buNone/>
          </a:pPr>
          <a:r>
            <a:rPr lang="en-US" altLang="zh-TW" sz="3600" kern="1200" dirty="0">
              <a:latin typeface="Times New Roman" pitchFamily="18" charset="0"/>
              <a:ea typeface="標楷體" pitchFamily="65" charset="-120"/>
              <a:cs typeface="Times New Roman" pitchFamily="18" charset="0"/>
            </a:rPr>
            <a:t>Actuators of air control </a:t>
          </a:r>
          <a:endParaRPr lang="zh-TW" altLang="en-US" sz="3600" kern="1200" dirty="0">
            <a:latin typeface="Times New Roman" pitchFamily="18" charset="0"/>
            <a:ea typeface="標楷體" pitchFamily="65" charset="-120"/>
            <a:cs typeface="Times New Roman" pitchFamily="18" charset="0"/>
          </a:endParaRPr>
        </a:p>
      </dsp:txBody>
      <dsp:txXfrm>
        <a:off x="1059286" y="2839060"/>
        <a:ext cx="6787322" cy="811099"/>
      </dsp:txXfrm>
    </dsp:sp>
    <dsp:sp modelId="{4D652765-BF0A-4F0B-9BCF-1D81007557D3}">
      <dsp:nvSpPr>
        <dsp:cNvPr id="0" name=""/>
        <dsp:cNvSpPr/>
      </dsp:nvSpPr>
      <dsp:spPr>
        <a:xfrm>
          <a:off x="552348" y="2737672"/>
          <a:ext cx="1013874" cy="1013874"/>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22F026-21BE-4761-9062-8C12CEFD4A91}">
      <dsp:nvSpPr>
        <dsp:cNvPr id="0" name=""/>
        <dsp:cNvSpPr/>
      </dsp:nvSpPr>
      <dsp:spPr>
        <a:xfrm>
          <a:off x="594263" y="4055921"/>
          <a:ext cx="7252344" cy="81109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811" tIns="91440" rIns="91440" bIns="91440" numCol="1" spcCol="1270" anchor="ctr" anchorCtr="0">
          <a:noAutofit/>
        </a:bodyPr>
        <a:lstStyle/>
        <a:p>
          <a:pPr marL="0" lvl="0" indent="0" algn="l" defTabSz="1600200">
            <a:lnSpc>
              <a:spcPct val="90000"/>
            </a:lnSpc>
            <a:spcBef>
              <a:spcPct val="0"/>
            </a:spcBef>
            <a:spcAft>
              <a:spcPct val="35000"/>
            </a:spcAft>
            <a:buNone/>
          </a:pPr>
          <a:r>
            <a:rPr lang="en-US" altLang="zh-TW" sz="3600" kern="1200" dirty="0">
              <a:latin typeface="Times New Roman" pitchFamily="18" charset="0"/>
              <a:ea typeface="標楷體" pitchFamily="65" charset="-120"/>
              <a:cs typeface="Times New Roman" pitchFamily="18" charset="0"/>
            </a:rPr>
            <a:t>Integrated Approach</a:t>
          </a:r>
          <a:endParaRPr lang="zh-TW" altLang="en-US" sz="3600" kern="1200" dirty="0">
            <a:latin typeface="Times New Roman" pitchFamily="18" charset="0"/>
            <a:ea typeface="標楷體" pitchFamily="65" charset="-120"/>
            <a:cs typeface="Times New Roman" pitchFamily="18" charset="0"/>
          </a:endParaRPr>
        </a:p>
      </dsp:txBody>
      <dsp:txXfrm>
        <a:off x="594263" y="4055921"/>
        <a:ext cx="7252344" cy="811099"/>
      </dsp:txXfrm>
    </dsp:sp>
    <dsp:sp modelId="{9A330954-80EC-4D65-A041-1DE647B54E07}">
      <dsp:nvSpPr>
        <dsp:cNvPr id="0" name=""/>
        <dsp:cNvSpPr/>
      </dsp:nvSpPr>
      <dsp:spPr>
        <a:xfrm>
          <a:off x="21414" y="4022625"/>
          <a:ext cx="1013874" cy="1013874"/>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A3752-8C24-4610-8A96-698C0C626214}">
      <dsp:nvSpPr>
        <dsp:cNvPr id="0" name=""/>
        <dsp:cNvSpPr/>
      </dsp:nvSpPr>
      <dsp:spPr>
        <a:xfrm>
          <a:off x="-5961452" y="-912245"/>
          <a:ext cx="7096851" cy="7096851"/>
        </a:xfrm>
        <a:prstGeom prst="blockArc">
          <a:avLst>
            <a:gd name="adj1" fmla="val 18900000"/>
            <a:gd name="adj2" fmla="val 2700000"/>
            <a:gd name="adj3" fmla="val 304"/>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A03229-CF36-4DE8-B747-F56EC9A226C5}">
      <dsp:nvSpPr>
        <dsp:cNvPr id="0" name=""/>
        <dsp:cNvSpPr/>
      </dsp:nvSpPr>
      <dsp:spPr>
        <a:xfrm>
          <a:off x="594263" y="405339"/>
          <a:ext cx="7252344" cy="81109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811" tIns="91440" rIns="91440" bIns="91440" numCol="1" spcCol="1270" anchor="ctr" anchorCtr="0">
          <a:noAutofit/>
        </a:bodyPr>
        <a:lstStyle/>
        <a:p>
          <a:pPr marL="0" lvl="0" indent="0" algn="l" defTabSz="1600200">
            <a:lnSpc>
              <a:spcPct val="90000"/>
            </a:lnSpc>
            <a:spcBef>
              <a:spcPct val="0"/>
            </a:spcBef>
            <a:spcAft>
              <a:spcPct val="35000"/>
            </a:spcAft>
            <a:buNone/>
          </a:pPr>
          <a:r>
            <a:rPr lang="en-US" altLang="zh-TW" sz="3600" kern="1200" dirty="0">
              <a:latin typeface="Times New Roman" pitchFamily="18" charset="0"/>
              <a:ea typeface="標楷體" pitchFamily="65" charset="-120"/>
              <a:cs typeface="Times New Roman" pitchFamily="18" charset="0"/>
            </a:rPr>
            <a:t>Fundamentals</a:t>
          </a:r>
          <a:endParaRPr lang="zh-TW" altLang="en-US" sz="3600" kern="1200" dirty="0">
            <a:latin typeface="Times New Roman" pitchFamily="18" charset="0"/>
            <a:ea typeface="標楷體" pitchFamily="65" charset="-120"/>
            <a:cs typeface="Times New Roman" pitchFamily="18" charset="0"/>
          </a:endParaRPr>
        </a:p>
      </dsp:txBody>
      <dsp:txXfrm>
        <a:off x="594263" y="405339"/>
        <a:ext cx="7252344" cy="811099"/>
      </dsp:txXfrm>
    </dsp:sp>
    <dsp:sp modelId="{A993B790-2CE5-4657-A5C8-89BF4DB33F80}">
      <dsp:nvSpPr>
        <dsp:cNvPr id="0" name=""/>
        <dsp:cNvSpPr/>
      </dsp:nvSpPr>
      <dsp:spPr>
        <a:xfrm>
          <a:off x="0" y="391996"/>
          <a:ext cx="1013874" cy="10138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3042AC-3F22-4E44-BA4A-8F6A31C6420C}">
      <dsp:nvSpPr>
        <dsp:cNvPr id="0" name=""/>
        <dsp:cNvSpPr/>
      </dsp:nvSpPr>
      <dsp:spPr>
        <a:xfrm>
          <a:off x="1059286" y="1622199"/>
          <a:ext cx="6787322" cy="81109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811" tIns="91440" rIns="91440" bIns="91440" numCol="1" spcCol="1270" anchor="ctr" anchorCtr="0">
          <a:noAutofit/>
        </a:bodyPr>
        <a:lstStyle/>
        <a:p>
          <a:pPr marL="0" lvl="0" indent="0" algn="l" defTabSz="1600200">
            <a:lnSpc>
              <a:spcPct val="90000"/>
            </a:lnSpc>
            <a:spcBef>
              <a:spcPct val="0"/>
            </a:spcBef>
            <a:spcAft>
              <a:spcPct val="35000"/>
            </a:spcAft>
            <a:buNone/>
          </a:pPr>
          <a:r>
            <a:rPr lang="en-US" altLang="zh-TW" sz="3600" kern="1200" dirty="0">
              <a:latin typeface="Times New Roman" pitchFamily="18" charset="0"/>
              <a:ea typeface="標楷體" pitchFamily="65" charset="-120"/>
              <a:cs typeface="Times New Roman" pitchFamily="18" charset="0"/>
            </a:rPr>
            <a:t>T, RH, air velocity measurement</a:t>
          </a:r>
          <a:endParaRPr lang="zh-TW" altLang="en-US" sz="3600" kern="1200" dirty="0">
            <a:latin typeface="Times New Roman" pitchFamily="18" charset="0"/>
            <a:ea typeface="標楷體" pitchFamily="65" charset="-120"/>
            <a:cs typeface="Times New Roman" pitchFamily="18" charset="0"/>
          </a:endParaRPr>
        </a:p>
      </dsp:txBody>
      <dsp:txXfrm>
        <a:off x="1059286" y="1622199"/>
        <a:ext cx="6787322" cy="811099"/>
      </dsp:txXfrm>
    </dsp:sp>
    <dsp:sp modelId="{8D03B386-9EFD-4AE2-A9AF-486AD0FE6765}">
      <dsp:nvSpPr>
        <dsp:cNvPr id="0" name=""/>
        <dsp:cNvSpPr/>
      </dsp:nvSpPr>
      <dsp:spPr>
        <a:xfrm>
          <a:off x="552348" y="1520812"/>
          <a:ext cx="1013874" cy="1013874"/>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CD0310-5CC5-4DEC-B85A-E1A71CE110D9}">
      <dsp:nvSpPr>
        <dsp:cNvPr id="0" name=""/>
        <dsp:cNvSpPr/>
      </dsp:nvSpPr>
      <dsp:spPr>
        <a:xfrm>
          <a:off x="1059286" y="2839060"/>
          <a:ext cx="6787322" cy="81109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811" tIns="91440" rIns="91440" bIns="91440" numCol="1" spcCol="1270" anchor="ctr" anchorCtr="0">
          <a:noAutofit/>
        </a:bodyPr>
        <a:lstStyle/>
        <a:p>
          <a:pPr marL="0" lvl="0" indent="0" algn="l" defTabSz="1600200">
            <a:lnSpc>
              <a:spcPct val="90000"/>
            </a:lnSpc>
            <a:spcBef>
              <a:spcPct val="0"/>
            </a:spcBef>
            <a:spcAft>
              <a:spcPct val="35000"/>
            </a:spcAft>
            <a:buNone/>
          </a:pPr>
          <a:r>
            <a:rPr lang="en-US" altLang="zh-TW" sz="3600" kern="1200" dirty="0">
              <a:latin typeface="Times New Roman" pitchFamily="18" charset="0"/>
              <a:ea typeface="標楷體" pitchFamily="65" charset="-120"/>
              <a:cs typeface="Times New Roman" pitchFamily="18" charset="0"/>
            </a:rPr>
            <a:t>Actuators of air control</a:t>
          </a:r>
          <a:endParaRPr lang="zh-TW" altLang="en-US" sz="3600" kern="1200" dirty="0">
            <a:latin typeface="Times New Roman" pitchFamily="18" charset="0"/>
            <a:ea typeface="標楷體" pitchFamily="65" charset="-120"/>
            <a:cs typeface="Times New Roman" pitchFamily="18" charset="0"/>
          </a:endParaRPr>
        </a:p>
      </dsp:txBody>
      <dsp:txXfrm>
        <a:off x="1059286" y="2839060"/>
        <a:ext cx="6787322" cy="811099"/>
      </dsp:txXfrm>
    </dsp:sp>
    <dsp:sp modelId="{4D652765-BF0A-4F0B-9BCF-1D81007557D3}">
      <dsp:nvSpPr>
        <dsp:cNvPr id="0" name=""/>
        <dsp:cNvSpPr/>
      </dsp:nvSpPr>
      <dsp:spPr>
        <a:xfrm>
          <a:off x="552348" y="2737672"/>
          <a:ext cx="1013874" cy="1013874"/>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22F026-21BE-4761-9062-8C12CEFD4A91}">
      <dsp:nvSpPr>
        <dsp:cNvPr id="0" name=""/>
        <dsp:cNvSpPr/>
      </dsp:nvSpPr>
      <dsp:spPr>
        <a:xfrm>
          <a:off x="594263" y="4055921"/>
          <a:ext cx="7252344" cy="81109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811" tIns="91440" rIns="91440" bIns="91440" numCol="1" spcCol="1270" anchor="ctr" anchorCtr="0">
          <a:noAutofit/>
        </a:bodyPr>
        <a:lstStyle/>
        <a:p>
          <a:pPr marL="0" lvl="0" indent="0" algn="l" defTabSz="1600200">
            <a:lnSpc>
              <a:spcPct val="90000"/>
            </a:lnSpc>
            <a:spcBef>
              <a:spcPct val="0"/>
            </a:spcBef>
            <a:spcAft>
              <a:spcPct val="35000"/>
            </a:spcAft>
            <a:buNone/>
          </a:pPr>
          <a:r>
            <a:rPr lang="en-US" altLang="zh-TW" sz="3600" kern="1200" dirty="0">
              <a:latin typeface="Times New Roman" pitchFamily="18" charset="0"/>
              <a:ea typeface="標楷體" pitchFamily="65" charset="-120"/>
              <a:cs typeface="Times New Roman" pitchFamily="18" charset="0"/>
            </a:rPr>
            <a:t>Integrated Approach</a:t>
          </a:r>
          <a:endParaRPr lang="zh-TW" altLang="en-US" sz="3600" kern="1200" dirty="0">
            <a:latin typeface="Times New Roman" pitchFamily="18" charset="0"/>
            <a:ea typeface="標楷體" pitchFamily="65" charset="-120"/>
            <a:cs typeface="Times New Roman" pitchFamily="18" charset="0"/>
          </a:endParaRPr>
        </a:p>
      </dsp:txBody>
      <dsp:txXfrm>
        <a:off x="594263" y="4055921"/>
        <a:ext cx="7252344" cy="811099"/>
      </dsp:txXfrm>
    </dsp:sp>
    <dsp:sp modelId="{9A330954-80EC-4D65-A041-1DE647B54E07}">
      <dsp:nvSpPr>
        <dsp:cNvPr id="0" name=""/>
        <dsp:cNvSpPr/>
      </dsp:nvSpPr>
      <dsp:spPr>
        <a:xfrm>
          <a:off x="0" y="4007072"/>
          <a:ext cx="1013874" cy="1013874"/>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A3752-8C24-4610-8A96-698C0C626214}">
      <dsp:nvSpPr>
        <dsp:cNvPr id="0" name=""/>
        <dsp:cNvSpPr/>
      </dsp:nvSpPr>
      <dsp:spPr>
        <a:xfrm>
          <a:off x="-5961452" y="-912245"/>
          <a:ext cx="7096851" cy="7096851"/>
        </a:xfrm>
        <a:prstGeom prst="blockArc">
          <a:avLst>
            <a:gd name="adj1" fmla="val 18900000"/>
            <a:gd name="adj2" fmla="val 2700000"/>
            <a:gd name="adj3" fmla="val 304"/>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A03229-CF36-4DE8-B747-F56EC9A226C5}">
      <dsp:nvSpPr>
        <dsp:cNvPr id="0" name=""/>
        <dsp:cNvSpPr/>
      </dsp:nvSpPr>
      <dsp:spPr>
        <a:xfrm>
          <a:off x="594263" y="405339"/>
          <a:ext cx="7252344" cy="81109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811" tIns="81280" rIns="81280" bIns="8128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Times New Roman" pitchFamily="18" charset="0"/>
              <a:ea typeface="標楷體" pitchFamily="65" charset="-120"/>
              <a:cs typeface="Times New Roman" pitchFamily="18" charset="0"/>
            </a:rPr>
            <a:t>Fundamentals</a:t>
          </a:r>
          <a:endParaRPr lang="zh-TW" altLang="en-US" sz="3200" kern="1200" dirty="0">
            <a:latin typeface="Times New Roman" pitchFamily="18" charset="0"/>
            <a:ea typeface="標楷體" pitchFamily="65" charset="-120"/>
            <a:cs typeface="Times New Roman" pitchFamily="18" charset="0"/>
          </a:endParaRPr>
        </a:p>
      </dsp:txBody>
      <dsp:txXfrm>
        <a:off x="594263" y="405339"/>
        <a:ext cx="7252344" cy="811099"/>
      </dsp:txXfrm>
    </dsp:sp>
    <dsp:sp modelId="{A993B790-2CE5-4657-A5C8-89BF4DB33F80}">
      <dsp:nvSpPr>
        <dsp:cNvPr id="0" name=""/>
        <dsp:cNvSpPr/>
      </dsp:nvSpPr>
      <dsp:spPr>
        <a:xfrm>
          <a:off x="0" y="391996"/>
          <a:ext cx="1013874" cy="10138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3042AC-3F22-4E44-BA4A-8F6A31C6420C}">
      <dsp:nvSpPr>
        <dsp:cNvPr id="0" name=""/>
        <dsp:cNvSpPr/>
      </dsp:nvSpPr>
      <dsp:spPr>
        <a:xfrm>
          <a:off x="1059286" y="1622199"/>
          <a:ext cx="6787322" cy="81109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811" tIns="81280" rIns="81280" bIns="8128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Times New Roman" pitchFamily="18" charset="0"/>
              <a:ea typeface="標楷體" pitchFamily="65" charset="-120"/>
              <a:cs typeface="Times New Roman" pitchFamily="18" charset="0"/>
            </a:rPr>
            <a:t>T, RH and air velocity measurement</a:t>
          </a:r>
          <a:endParaRPr lang="zh-TW" altLang="en-US" sz="3200" kern="1200" dirty="0">
            <a:latin typeface="Times New Roman" pitchFamily="18" charset="0"/>
            <a:ea typeface="標楷體" pitchFamily="65" charset="-120"/>
            <a:cs typeface="Times New Roman" pitchFamily="18" charset="0"/>
          </a:endParaRPr>
        </a:p>
      </dsp:txBody>
      <dsp:txXfrm>
        <a:off x="1059286" y="1622199"/>
        <a:ext cx="6787322" cy="811099"/>
      </dsp:txXfrm>
    </dsp:sp>
    <dsp:sp modelId="{8D03B386-9EFD-4AE2-A9AF-486AD0FE6765}">
      <dsp:nvSpPr>
        <dsp:cNvPr id="0" name=""/>
        <dsp:cNvSpPr/>
      </dsp:nvSpPr>
      <dsp:spPr>
        <a:xfrm>
          <a:off x="552348" y="1520812"/>
          <a:ext cx="1013874" cy="1013874"/>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CD0310-5CC5-4DEC-B85A-E1A71CE110D9}">
      <dsp:nvSpPr>
        <dsp:cNvPr id="0" name=""/>
        <dsp:cNvSpPr/>
      </dsp:nvSpPr>
      <dsp:spPr>
        <a:xfrm>
          <a:off x="1059286" y="2839060"/>
          <a:ext cx="6787322" cy="81109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811" tIns="81280" rIns="81280" bIns="8128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Times New Roman" pitchFamily="18" charset="0"/>
              <a:ea typeface="標楷體" pitchFamily="65" charset="-120"/>
              <a:cs typeface="Times New Roman" pitchFamily="18" charset="0"/>
            </a:rPr>
            <a:t>Actuators of air control</a:t>
          </a:r>
          <a:endParaRPr lang="zh-TW" altLang="en-US" sz="3200" kern="1200" dirty="0">
            <a:latin typeface="Times New Roman" pitchFamily="18" charset="0"/>
            <a:ea typeface="標楷體" pitchFamily="65" charset="-120"/>
            <a:cs typeface="Times New Roman" pitchFamily="18" charset="0"/>
          </a:endParaRPr>
        </a:p>
      </dsp:txBody>
      <dsp:txXfrm>
        <a:off x="1059286" y="2839060"/>
        <a:ext cx="6787322" cy="811099"/>
      </dsp:txXfrm>
    </dsp:sp>
    <dsp:sp modelId="{4D652765-BF0A-4F0B-9BCF-1D81007557D3}">
      <dsp:nvSpPr>
        <dsp:cNvPr id="0" name=""/>
        <dsp:cNvSpPr/>
      </dsp:nvSpPr>
      <dsp:spPr>
        <a:xfrm>
          <a:off x="552348" y="2737672"/>
          <a:ext cx="1013874" cy="1013874"/>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22F026-21BE-4761-9062-8C12CEFD4A91}">
      <dsp:nvSpPr>
        <dsp:cNvPr id="0" name=""/>
        <dsp:cNvSpPr/>
      </dsp:nvSpPr>
      <dsp:spPr>
        <a:xfrm>
          <a:off x="594263" y="4055921"/>
          <a:ext cx="7252344" cy="81109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811" tIns="81280" rIns="81280" bIns="8128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Times New Roman" pitchFamily="18" charset="0"/>
              <a:ea typeface="標楷體" pitchFamily="65" charset="-120"/>
              <a:cs typeface="Times New Roman" pitchFamily="18" charset="0"/>
            </a:rPr>
            <a:t>Integrated Approach</a:t>
          </a:r>
          <a:endParaRPr lang="zh-TW" altLang="en-US" sz="3200" kern="1200" dirty="0">
            <a:latin typeface="Times New Roman" pitchFamily="18" charset="0"/>
            <a:ea typeface="標楷體" pitchFamily="65" charset="-120"/>
            <a:cs typeface="Times New Roman" pitchFamily="18" charset="0"/>
          </a:endParaRPr>
        </a:p>
      </dsp:txBody>
      <dsp:txXfrm>
        <a:off x="594263" y="4055921"/>
        <a:ext cx="7252344" cy="811099"/>
      </dsp:txXfrm>
    </dsp:sp>
    <dsp:sp modelId="{9A330954-80EC-4D65-A041-1DE647B54E07}">
      <dsp:nvSpPr>
        <dsp:cNvPr id="0" name=""/>
        <dsp:cNvSpPr/>
      </dsp:nvSpPr>
      <dsp:spPr>
        <a:xfrm>
          <a:off x="21414" y="4022625"/>
          <a:ext cx="1013874" cy="1013874"/>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8C2EB-D7CC-421F-8798-53E82959DEC8}">
      <dsp:nvSpPr>
        <dsp:cNvPr id="0" name=""/>
        <dsp:cNvSpPr/>
      </dsp:nvSpPr>
      <dsp:spPr>
        <a:xfrm>
          <a:off x="4661332" y="1606423"/>
          <a:ext cx="2576887" cy="1053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altLang="zh-TW" sz="4400" kern="1200" dirty="0">
              <a:latin typeface="Times New Roman" pitchFamily="18" charset="0"/>
              <a:cs typeface="Times New Roman" pitchFamily="18" charset="0"/>
            </a:rPr>
            <a:t>TCP/IP</a:t>
          </a:r>
          <a:endParaRPr lang="zh-TW" altLang="en-US" sz="4400" kern="1200" dirty="0">
            <a:latin typeface="Times New Roman" pitchFamily="18" charset="0"/>
            <a:cs typeface="Times New Roman" pitchFamily="18" charset="0"/>
          </a:endParaRPr>
        </a:p>
      </dsp:txBody>
      <dsp:txXfrm>
        <a:off x="4661332" y="1606423"/>
        <a:ext cx="2576887" cy="1053457"/>
      </dsp:txXfrm>
    </dsp:sp>
    <dsp:sp modelId="{124B5A5A-4278-4EB0-A9FE-03F57017E42C}">
      <dsp:nvSpPr>
        <dsp:cNvPr id="0" name=""/>
        <dsp:cNvSpPr/>
      </dsp:nvSpPr>
      <dsp:spPr>
        <a:xfrm>
          <a:off x="623711" y="-372953"/>
          <a:ext cx="6098648" cy="6098648"/>
        </a:xfrm>
        <a:prstGeom prst="circularArrow">
          <a:avLst>
            <a:gd name="adj1" fmla="val 8239"/>
            <a:gd name="adj2" fmla="val 575347"/>
            <a:gd name="adj3" fmla="val 2745799"/>
            <a:gd name="adj4" fmla="val 21577370"/>
            <a:gd name="adj5" fmla="val 961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C25D9A-320F-4B7C-93D2-CE15F585396D}">
      <dsp:nvSpPr>
        <dsp:cNvPr id="0" name=""/>
        <dsp:cNvSpPr/>
      </dsp:nvSpPr>
      <dsp:spPr>
        <a:xfrm>
          <a:off x="2520283" y="4661656"/>
          <a:ext cx="2576887" cy="1221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altLang="zh-TW" sz="4400" kern="1200" dirty="0">
              <a:latin typeface="Times New Roman" pitchFamily="18" charset="0"/>
              <a:cs typeface="Times New Roman" pitchFamily="18" charset="0"/>
            </a:rPr>
            <a:t>TCP/IP</a:t>
          </a:r>
          <a:endParaRPr lang="zh-TW" altLang="en-US" sz="4400" kern="1200" dirty="0">
            <a:latin typeface="Times New Roman" pitchFamily="18" charset="0"/>
            <a:cs typeface="Times New Roman" pitchFamily="18" charset="0"/>
          </a:endParaRPr>
        </a:p>
      </dsp:txBody>
      <dsp:txXfrm>
        <a:off x="2520283" y="4661656"/>
        <a:ext cx="2576887" cy="1221290"/>
      </dsp:txXfrm>
    </dsp:sp>
    <dsp:sp modelId="{ECE55787-A6E0-4A90-A138-E2B10308C6DA}">
      <dsp:nvSpPr>
        <dsp:cNvPr id="0" name=""/>
        <dsp:cNvSpPr/>
      </dsp:nvSpPr>
      <dsp:spPr>
        <a:xfrm>
          <a:off x="878766" y="-331205"/>
          <a:ext cx="6098648" cy="6098648"/>
        </a:xfrm>
        <a:prstGeom prst="circularArrow">
          <a:avLst>
            <a:gd name="adj1" fmla="val 8239"/>
            <a:gd name="adj2" fmla="val 575347"/>
            <a:gd name="adj3" fmla="val 10502533"/>
            <a:gd name="adj4" fmla="val 7451689"/>
            <a:gd name="adj5" fmla="val 961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3614CF-F924-411A-ADBE-2A52A362B2A7}">
      <dsp:nvSpPr>
        <dsp:cNvPr id="0" name=""/>
        <dsp:cNvSpPr/>
      </dsp:nvSpPr>
      <dsp:spPr>
        <a:xfrm>
          <a:off x="322619" y="1750445"/>
          <a:ext cx="2576887" cy="765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altLang="zh-TW" sz="4400" kern="1200" dirty="0">
              <a:latin typeface="Times New Roman" pitchFamily="18" charset="0"/>
              <a:cs typeface="Times New Roman" pitchFamily="18" charset="0"/>
            </a:rPr>
            <a:t>TCP/IP</a:t>
          </a:r>
          <a:endParaRPr lang="zh-TW" altLang="en-US" sz="4400" kern="1200" dirty="0">
            <a:latin typeface="Times New Roman" pitchFamily="18" charset="0"/>
            <a:cs typeface="Times New Roman" pitchFamily="18" charset="0"/>
          </a:endParaRPr>
        </a:p>
      </dsp:txBody>
      <dsp:txXfrm>
        <a:off x="322619" y="1750445"/>
        <a:ext cx="2576887" cy="765412"/>
      </dsp:txXfrm>
    </dsp:sp>
    <dsp:sp modelId="{DE8CA6D2-0B75-44D7-9FA1-27D72331A93A}">
      <dsp:nvSpPr>
        <dsp:cNvPr id="0" name=""/>
        <dsp:cNvSpPr/>
      </dsp:nvSpPr>
      <dsp:spPr>
        <a:xfrm>
          <a:off x="731095" y="336306"/>
          <a:ext cx="6098648" cy="6098648"/>
        </a:xfrm>
        <a:prstGeom prst="circularArrow">
          <a:avLst>
            <a:gd name="adj1" fmla="val 8239"/>
            <a:gd name="adj2" fmla="val 575347"/>
            <a:gd name="adj3" fmla="val 18309218"/>
            <a:gd name="adj4" fmla="val 13245090"/>
            <a:gd name="adj5" fmla="val 961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A7530-DC21-4324-B6EB-D9F2EF48B7C3}">
      <dsp:nvSpPr>
        <dsp:cNvPr id="0" name=""/>
        <dsp:cNvSpPr/>
      </dsp:nvSpPr>
      <dsp:spPr>
        <a:xfrm>
          <a:off x="2795485" y="2232269"/>
          <a:ext cx="1689753" cy="143049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en-US" altLang="zh-TW" sz="3100" kern="1200" dirty="0" err="1"/>
            <a:t>Dropbox</a:t>
          </a:r>
          <a:endParaRPr lang="en-US" altLang="zh-TW" sz="3100" kern="1200" dirty="0"/>
        </a:p>
        <a:p>
          <a:pPr marL="0" lvl="0" indent="0" algn="ctr" defTabSz="1377950">
            <a:lnSpc>
              <a:spcPct val="90000"/>
            </a:lnSpc>
            <a:spcBef>
              <a:spcPct val="0"/>
            </a:spcBef>
            <a:spcAft>
              <a:spcPct val="35000"/>
            </a:spcAft>
            <a:buNone/>
          </a:pPr>
          <a:r>
            <a:rPr lang="en-US" altLang="zh-TW" sz="3100" kern="1200" dirty="0"/>
            <a:t>(Excel)</a:t>
          </a:r>
          <a:endParaRPr lang="zh-TW" altLang="en-US" sz="3100" kern="1200" dirty="0"/>
        </a:p>
      </dsp:txBody>
      <dsp:txXfrm>
        <a:off x="2865316" y="2302100"/>
        <a:ext cx="1550091" cy="1290829"/>
      </dsp:txXfrm>
    </dsp:sp>
    <dsp:sp modelId="{2DB749DD-7E17-41D5-910B-5127F62C0CA9}">
      <dsp:nvSpPr>
        <dsp:cNvPr id="0" name=""/>
        <dsp:cNvSpPr/>
      </dsp:nvSpPr>
      <dsp:spPr>
        <a:xfrm rot="16316094">
          <a:off x="3292415" y="1847376"/>
          <a:ext cx="770224" cy="0"/>
        </a:xfrm>
        <a:custGeom>
          <a:avLst/>
          <a:gdLst/>
          <a:ahLst/>
          <a:cxnLst/>
          <a:rect l="0" t="0" r="0" b="0"/>
          <a:pathLst>
            <a:path>
              <a:moveTo>
                <a:pt x="0" y="0"/>
              </a:moveTo>
              <a:lnTo>
                <a:pt x="770224" y="0"/>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A9F81F0-9939-4AC7-92DC-C11D08856205}">
      <dsp:nvSpPr>
        <dsp:cNvPr id="0" name=""/>
        <dsp:cNvSpPr/>
      </dsp:nvSpPr>
      <dsp:spPr>
        <a:xfrm>
          <a:off x="3227505" y="504055"/>
          <a:ext cx="958429" cy="958429"/>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chemeClr val="tx1"/>
              </a:solidFill>
              <a:latin typeface="Times New Roman" pitchFamily="18" charset="0"/>
              <a:ea typeface="標楷體" pitchFamily="65" charset="-120"/>
              <a:cs typeface="Times New Roman" pitchFamily="18" charset="0"/>
            </a:rPr>
            <a:t>遠端副</a:t>
          </a:r>
          <a:r>
            <a:rPr lang="en-US" altLang="zh-TW" sz="2400" b="1" kern="1200" dirty="0">
              <a:solidFill>
                <a:schemeClr val="tx1"/>
              </a:solidFill>
              <a:latin typeface="Times New Roman" pitchFamily="18" charset="0"/>
              <a:ea typeface="標楷體" pitchFamily="65" charset="-120"/>
              <a:cs typeface="Times New Roman" pitchFamily="18" charset="0"/>
            </a:rPr>
            <a:t>PC</a:t>
          </a:r>
          <a:endParaRPr lang="zh-TW" altLang="en-US" sz="2400" b="1" kern="1200" dirty="0">
            <a:solidFill>
              <a:schemeClr val="tx1"/>
            </a:solidFill>
            <a:latin typeface="Times New Roman" pitchFamily="18" charset="0"/>
            <a:ea typeface="標楷體" pitchFamily="65" charset="-120"/>
            <a:cs typeface="Times New Roman" pitchFamily="18" charset="0"/>
          </a:endParaRPr>
        </a:p>
      </dsp:txBody>
      <dsp:txXfrm>
        <a:off x="3274292" y="550842"/>
        <a:ext cx="864855" cy="864855"/>
      </dsp:txXfrm>
    </dsp:sp>
    <dsp:sp modelId="{79A4D07E-D78B-4599-BC63-230FCC8A01AA}">
      <dsp:nvSpPr>
        <dsp:cNvPr id="0" name=""/>
        <dsp:cNvSpPr/>
      </dsp:nvSpPr>
      <dsp:spPr>
        <a:xfrm rot="945094">
          <a:off x="4467631" y="3313101"/>
          <a:ext cx="937731" cy="0"/>
        </a:xfrm>
        <a:custGeom>
          <a:avLst/>
          <a:gdLst/>
          <a:ahLst/>
          <a:cxnLst/>
          <a:rect l="0" t="0" r="0" b="0"/>
          <a:pathLst>
            <a:path>
              <a:moveTo>
                <a:pt x="0" y="0"/>
              </a:moveTo>
              <a:lnTo>
                <a:pt x="937731" y="0"/>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5ED8F4B-2A12-48DE-8162-6EB8E99D1F6F}">
      <dsp:nvSpPr>
        <dsp:cNvPr id="0" name=""/>
        <dsp:cNvSpPr/>
      </dsp:nvSpPr>
      <dsp:spPr>
        <a:xfrm>
          <a:off x="5387755" y="3096335"/>
          <a:ext cx="958429" cy="958429"/>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FFFF00"/>
              </a:solidFill>
              <a:latin typeface="Times New Roman" pitchFamily="18" charset="0"/>
              <a:ea typeface="標楷體" pitchFamily="65" charset="-120"/>
              <a:cs typeface="Times New Roman" pitchFamily="18" charset="0"/>
            </a:rPr>
            <a:t>遠端主</a:t>
          </a:r>
          <a:r>
            <a:rPr lang="en-US" altLang="zh-TW" sz="2400" b="1" kern="1200" dirty="0">
              <a:solidFill>
                <a:srgbClr val="FFFF00"/>
              </a:solidFill>
              <a:latin typeface="Times New Roman" pitchFamily="18" charset="0"/>
              <a:ea typeface="標楷體" pitchFamily="65" charset="-120"/>
              <a:cs typeface="Times New Roman" pitchFamily="18" charset="0"/>
            </a:rPr>
            <a:t>PC</a:t>
          </a:r>
          <a:endParaRPr lang="zh-TW" altLang="en-US" sz="2400" b="1" kern="1200" dirty="0">
            <a:solidFill>
              <a:srgbClr val="FFFF00"/>
            </a:solidFill>
            <a:latin typeface="Times New Roman" pitchFamily="18" charset="0"/>
            <a:ea typeface="標楷體" pitchFamily="65" charset="-120"/>
            <a:cs typeface="Times New Roman" pitchFamily="18" charset="0"/>
          </a:endParaRPr>
        </a:p>
      </dsp:txBody>
      <dsp:txXfrm>
        <a:off x="5434542" y="3143122"/>
        <a:ext cx="864855" cy="864855"/>
      </dsp:txXfrm>
    </dsp:sp>
    <dsp:sp modelId="{04FB43DB-1A02-4B38-B208-23B152E6E6EF}">
      <dsp:nvSpPr>
        <dsp:cNvPr id="0" name=""/>
        <dsp:cNvSpPr/>
      </dsp:nvSpPr>
      <dsp:spPr>
        <a:xfrm rot="9538715">
          <a:off x="2086137" y="3403802"/>
          <a:ext cx="733764" cy="0"/>
        </a:xfrm>
        <a:custGeom>
          <a:avLst/>
          <a:gdLst/>
          <a:ahLst/>
          <a:cxnLst/>
          <a:rect l="0" t="0" r="0" b="0"/>
          <a:pathLst>
            <a:path>
              <a:moveTo>
                <a:pt x="0" y="0"/>
              </a:moveTo>
              <a:lnTo>
                <a:pt x="733764" y="0"/>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1385662-C6FD-482A-A32C-EFBCD2A886CF}">
      <dsp:nvSpPr>
        <dsp:cNvPr id="0" name=""/>
        <dsp:cNvSpPr/>
      </dsp:nvSpPr>
      <dsp:spPr>
        <a:xfrm>
          <a:off x="1152126" y="3240353"/>
          <a:ext cx="958429" cy="95842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en-US" altLang="zh-TW" sz="3000" kern="1200" dirty="0">
              <a:solidFill>
                <a:schemeClr val="tx1"/>
              </a:solidFill>
              <a:latin typeface="Times New Roman" pitchFamily="18" charset="0"/>
              <a:cs typeface="Times New Roman" pitchFamily="18" charset="0"/>
            </a:rPr>
            <a:t>PLC</a:t>
          </a:r>
          <a:endParaRPr lang="zh-TW" altLang="en-US" sz="3000" kern="1200" dirty="0">
            <a:solidFill>
              <a:schemeClr val="tx1"/>
            </a:solidFill>
            <a:latin typeface="Times New Roman" pitchFamily="18" charset="0"/>
            <a:cs typeface="Times New Roman" pitchFamily="18" charset="0"/>
          </a:endParaRPr>
        </a:p>
      </dsp:txBody>
      <dsp:txXfrm>
        <a:off x="1198913" y="3287140"/>
        <a:ext cx="864855" cy="8648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A3752-8C24-4610-8A96-698C0C626214}">
      <dsp:nvSpPr>
        <dsp:cNvPr id="0" name=""/>
        <dsp:cNvSpPr/>
      </dsp:nvSpPr>
      <dsp:spPr>
        <a:xfrm>
          <a:off x="-5961452" y="-912245"/>
          <a:ext cx="7096851" cy="7096851"/>
        </a:xfrm>
        <a:prstGeom prst="blockArc">
          <a:avLst>
            <a:gd name="adj1" fmla="val 18900000"/>
            <a:gd name="adj2" fmla="val 2700000"/>
            <a:gd name="adj3" fmla="val 304"/>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A03229-CF36-4DE8-B747-F56EC9A226C5}">
      <dsp:nvSpPr>
        <dsp:cNvPr id="0" name=""/>
        <dsp:cNvSpPr/>
      </dsp:nvSpPr>
      <dsp:spPr>
        <a:xfrm>
          <a:off x="594263" y="405339"/>
          <a:ext cx="7252344" cy="81109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811" tIns="81280" rIns="81280" bIns="8128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Times New Roman" pitchFamily="18" charset="0"/>
              <a:ea typeface="標楷體" pitchFamily="65" charset="-120"/>
              <a:cs typeface="Times New Roman" pitchFamily="18" charset="0"/>
            </a:rPr>
            <a:t>Fundamentals</a:t>
          </a:r>
          <a:endParaRPr lang="zh-TW" altLang="en-US" sz="3200" kern="1200" dirty="0">
            <a:latin typeface="Times New Roman" pitchFamily="18" charset="0"/>
            <a:ea typeface="標楷體" pitchFamily="65" charset="-120"/>
            <a:cs typeface="Times New Roman" pitchFamily="18" charset="0"/>
          </a:endParaRPr>
        </a:p>
      </dsp:txBody>
      <dsp:txXfrm>
        <a:off x="594263" y="405339"/>
        <a:ext cx="7252344" cy="811099"/>
      </dsp:txXfrm>
    </dsp:sp>
    <dsp:sp modelId="{A993B790-2CE5-4657-A5C8-89BF4DB33F80}">
      <dsp:nvSpPr>
        <dsp:cNvPr id="0" name=""/>
        <dsp:cNvSpPr/>
      </dsp:nvSpPr>
      <dsp:spPr>
        <a:xfrm>
          <a:off x="0" y="391996"/>
          <a:ext cx="1013874" cy="10138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3042AC-3F22-4E44-BA4A-8F6A31C6420C}">
      <dsp:nvSpPr>
        <dsp:cNvPr id="0" name=""/>
        <dsp:cNvSpPr/>
      </dsp:nvSpPr>
      <dsp:spPr>
        <a:xfrm>
          <a:off x="1059286" y="1622199"/>
          <a:ext cx="6787322" cy="81109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811" tIns="81280" rIns="81280" bIns="8128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Times New Roman" pitchFamily="18" charset="0"/>
              <a:ea typeface="標楷體" pitchFamily="65" charset="-120"/>
              <a:cs typeface="Times New Roman" pitchFamily="18" charset="0"/>
            </a:rPr>
            <a:t>T, RH and air velocity measurement</a:t>
          </a:r>
          <a:endParaRPr lang="zh-TW" altLang="en-US" sz="3200" kern="1200" dirty="0">
            <a:latin typeface="Times New Roman" pitchFamily="18" charset="0"/>
            <a:ea typeface="標楷體" pitchFamily="65" charset="-120"/>
            <a:cs typeface="Times New Roman" pitchFamily="18" charset="0"/>
          </a:endParaRPr>
        </a:p>
      </dsp:txBody>
      <dsp:txXfrm>
        <a:off x="1059286" y="1622199"/>
        <a:ext cx="6787322" cy="811099"/>
      </dsp:txXfrm>
    </dsp:sp>
    <dsp:sp modelId="{8D03B386-9EFD-4AE2-A9AF-486AD0FE6765}">
      <dsp:nvSpPr>
        <dsp:cNvPr id="0" name=""/>
        <dsp:cNvSpPr/>
      </dsp:nvSpPr>
      <dsp:spPr>
        <a:xfrm>
          <a:off x="552348" y="1520812"/>
          <a:ext cx="1013874" cy="1013874"/>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CD0310-5CC5-4DEC-B85A-E1A71CE110D9}">
      <dsp:nvSpPr>
        <dsp:cNvPr id="0" name=""/>
        <dsp:cNvSpPr/>
      </dsp:nvSpPr>
      <dsp:spPr>
        <a:xfrm>
          <a:off x="1059286" y="2839060"/>
          <a:ext cx="6787322" cy="81109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811" tIns="81280" rIns="81280" bIns="8128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Times New Roman" pitchFamily="18" charset="0"/>
              <a:ea typeface="標楷體" pitchFamily="65" charset="-120"/>
              <a:cs typeface="Times New Roman" pitchFamily="18" charset="0"/>
            </a:rPr>
            <a:t>Actuators of air control</a:t>
          </a:r>
          <a:endParaRPr lang="zh-TW" altLang="en-US" sz="3200" kern="1200" dirty="0">
            <a:latin typeface="Times New Roman" pitchFamily="18" charset="0"/>
            <a:ea typeface="標楷體" pitchFamily="65" charset="-120"/>
            <a:cs typeface="Times New Roman" pitchFamily="18" charset="0"/>
          </a:endParaRPr>
        </a:p>
      </dsp:txBody>
      <dsp:txXfrm>
        <a:off x="1059286" y="2839060"/>
        <a:ext cx="6787322" cy="811099"/>
      </dsp:txXfrm>
    </dsp:sp>
    <dsp:sp modelId="{4D652765-BF0A-4F0B-9BCF-1D81007557D3}">
      <dsp:nvSpPr>
        <dsp:cNvPr id="0" name=""/>
        <dsp:cNvSpPr/>
      </dsp:nvSpPr>
      <dsp:spPr>
        <a:xfrm>
          <a:off x="552348" y="2737672"/>
          <a:ext cx="1013874" cy="1013874"/>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22F026-21BE-4761-9062-8C12CEFD4A91}">
      <dsp:nvSpPr>
        <dsp:cNvPr id="0" name=""/>
        <dsp:cNvSpPr/>
      </dsp:nvSpPr>
      <dsp:spPr>
        <a:xfrm>
          <a:off x="594263" y="4055921"/>
          <a:ext cx="7252344" cy="81109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3811" tIns="81280" rIns="81280" bIns="8128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Times New Roman" pitchFamily="18" charset="0"/>
              <a:ea typeface="標楷體" pitchFamily="65" charset="-120"/>
              <a:cs typeface="Times New Roman" pitchFamily="18" charset="0"/>
            </a:rPr>
            <a:t>Integrated Approach</a:t>
          </a:r>
          <a:endParaRPr lang="zh-TW" altLang="en-US" sz="3200" kern="1200" dirty="0">
            <a:latin typeface="Times New Roman" pitchFamily="18" charset="0"/>
            <a:ea typeface="標楷體" pitchFamily="65" charset="-120"/>
            <a:cs typeface="Times New Roman" pitchFamily="18" charset="0"/>
          </a:endParaRPr>
        </a:p>
      </dsp:txBody>
      <dsp:txXfrm>
        <a:off x="594263" y="4055921"/>
        <a:ext cx="7252344" cy="811099"/>
      </dsp:txXfrm>
    </dsp:sp>
    <dsp:sp modelId="{9A330954-80EC-4D65-A041-1DE647B54E07}">
      <dsp:nvSpPr>
        <dsp:cNvPr id="0" name=""/>
        <dsp:cNvSpPr/>
      </dsp:nvSpPr>
      <dsp:spPr>
        <a:xfrm>
          <a:off x="21414" y="4022625"/>
          <a:ext cx="1013874" cy="1013874"/>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A9B2-6C2C-4461-86D8-A5795AB51F27}">
      <dsp:nvSpPr>
        <dsp:cNvPr id="0" name=""/>
        <dsp:cNvSpPr/>
      </dsp:nvSpPr>
      <dsp:spPr>
        <a:xfrm>
          <a:off x="4236" y="1698762"/>
          <a:ext cx="1313417" cy="1138978"/>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Times New Roman" pitchFamily="18" charset="0"/>
              <a:ea typeface="標楷體" pitchFamily="65" charset="-120"/>
              <a:cs typeface="Times New Roman" pitchFamily="18" charset="0"/>
            </a:rPr>
            <a:t>RH</a:t>
          </a:r>
        </a:p>
        <a:p>
          <a:pPr marL="0" lvl="0" indent="0" algn="ctr" defTabSz="889000">
            <a:lnSpc>
              <a:spcPct val="90000"/>
            </a:lnSpc>
            <a:spcBef>
              <a:spcPct val="0"/>
            </a:spcBef>
            <a:spcAft>
              <a:spcPct val="35000"/>
            </a:spcAft>
            <a:buNone/>
          </a:pPr>
          <a:r>
            <a:rPr lang="en-US" altLang="zh-TW" sz="2000" kern="1200" dirty="0">
              <a:latin typeface="Times New Roman" pitchFamily="18" charset="0"/>
              <a:ea typeface="標楷體" pitchFamily="65" charset="-120"/>
              <a:cs typeface="Times New Roman" pitchFamily="18" charset="0"/>
            </a:rPr>
            <a:t>Sensor</a:t>
          </a:r>
          <a:endParaRPr lang="zh-TW" altLang="en-US" sz="2000" kern="1200" dirty="0">
            <a:latin typeface="Times New Roman" pitchFamily="18" charset="0"/>
            <a:ea typeface="標楷體" pitchFamily="65" charset="-120"/>
            <a:cs typeface="Times New Roman" pitchFamily="18" charset="0"/>
          </a:endParaRPr>
        </a:p>
      </dsp:txBody>
      <dsp:txXfrm>
        <a:off x="37596" y="1732122"/>
        <a:ext cx="1246697" cy="1072258"/>
      </dsp:txXfrm>
    </dsp:sp>
    <dsp:sp modelId="{B211F89B-EDEB-43AF-87FC-A796B87832FA}">
      <dsp:nvSpPr>
        <dsp:cNvPr id="0" name=""/>
        <dsp:cNvSpPr/>
      </dsp:nvSpPr>
      <dsp:spPr>
        <a:xfrm>
          <a:off x="1448995" y="2105388"/>
          <a:ext cx="278444" cy="32572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solidFill>
              <a:schemeClr val="tx1"/>
            </a:solidFill>
            <a:latin typeface="Times New Roman" pitchFamily="18" charset="0"/>
            <a:ea typeface="標楷體" pitchFamily="65" charset="-120"/>
            <a:cs typeface="Times New Roman" pitchFamily="18" charset="0"/>
          </a:endParaRPr>
        </a:p>
      </dsp:txBody>
      <dsp:txXfrm>
        <a:off x="1448995" y="2170533"/>
        <a:ext cx="194911" cy="195437"/>
      </dsp:txXfrm>
    </dsp:sp>
    <dsp:sp modelId="{6635A1C9-7E92-4639-98F5-890CF7C45EBD}">
      <dsp:nvSpPr>
        <dsp:cNvPr id="0" name=""/>
        <dsp:cNvSpPr/>
      </dsp:nvSpPr>
      <dsp:spPr>
        <a:xfrm>
          <a:off x="1843020" y="1698762"/>
          <a:ext cx="1313417" cy="1138978"/>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Times New Roman" pitchFamily="18" charset="0"/>
              <a:ea typeface="標楷體" pitchFamily="65" charset="-120"/>
              <a:cs typeface="Times New Roman" pitchFamily="18" charset="0"/>
            </a:rPr>
            <a:t>PLC</a:t>
          </a:r>
          <a:r>
            <a:rPr lang="zh-TW" altLang="en-US" sz="2000" kern="1200" dirty="0">
              <a:latin typeface="Times New Roman" pitchFamily="18" charset="0"/>
              <a:ea typeface="標楷體" pitchFamily="65" charset="-120"/>
              <a:cs typeface="Times New Roman" pitchFamily="18" charset="0"/>
            </a:rPr>
            <a:t> </a:t>
          </a:r>
          <a:endParaRPr lang="en-US" altLang="zh-TW" sz="2000" kern="1200" dirty="0">
            <a:latin typeface="Times New Roman" pitchFamily="18" charset="0"/>
            <a:ea typeface="標楷體" pitchFamily="65" charset="-120"/>
            <a:cs typeface="Times New Roman" pitchFamily="18" charset="0"/>
          </a:endParaRPr>
        </a:p>
        <a:p>
          <a:pPr marL="0" lvl="0" indent="0" algn="ctr" defTabSz="889000">
            <a:lnSpc>
              <a:spcPct val="90000"/>
            </a:lnSpc>
            <a:spcBef>
              <a:spcPct val="0"/>
            </a:spcBef>
            <a:spcAft>
              <a:spcPct val="35000"/>
            </a:spcAft>
            <a:buNone/>
          </a:pPr>
          <a:r>
            <a:rPr lang="en-US" altLang="zh-TW" sz="2000" kern="1200" dirty="0">
              <a:latin typeface="Times New Roman" pitchFamily="18" charset="0"/>
              <a:ea typeface="標楷體" pitchFamily="65" charset="-120"/>
              <a:cs typeface="Times New Roman" pitchFamily="18" charset="0"/>
            </a:rPr>
            <a:t>AD module</a:t>
          </a:r>
          <a:endParaRPr lang="zh-TW" altLang="en-US" sz="2000" kern="1200" dirty="0">
            <a:latin typeface="Times New Roman" pitchFamily="18" charset="0"/>
            <a:ea typeface="標楷體" pitchFamily="65" charset="-120"/>
            <a:cs typeface="Times New Roman" pitchFamily="18" charset="0"/>
          </a:endParaRPr>
        </a:p>
      </dsp:txBody>
      <dsp:txXfrm>
        <a:off x="1876380" y="1732122"/>
        <a:ext cx="1246697" cy="1072258"/>
      </dsp:txXfrm>
    </dsp:sp>
    <dsp:sp modelId="{F7B06A42-3922-4890-841A-16366A6DF350}">
      <dsp:nvSpPr>
        <dsp:cNvPr id="0" name=""/>
        <dsp:cNvSpPr/>
      </dsp:nvSpPr>
      <dsp:spPr>
        <a:xfrm>
          <a:off x="3287779" y="2105388"/>
          <a:ext cx="278444" cy="32572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solidFill>
              <a:schemeClr val="tx1"/>
            </a:solidFill>
            <a:latin typeface="Times New Roman" pitchFamily="18" charset="0"/>
            <a:ea typeface="標楷體" pitchFamily="65" charset="-120"/>
            <a:cs typeface="Times New Roman" pitchFamily="18" charset="0"/>
          </a:endParaRPr>
        </a:p>
      </dsp:txBody>
      <dsp:txXfrm>
        <a:off x="3287779" y="2170533"/>
        <a:ext cx="194911" cy="195437"/>
      </dsp:txXfrm>
    </dsp:sp>
    <dsp:sp modelId="{1E8E269B-A7F5-4456-AB8E-8D36413B298D}">
      <dsp:nvSpPr>
        <dsp:cNvPr id="0" name=""/>
        <dsp:cNvSpPr/>
      </dsp:nvSpPr>
      <dsp:spPr>
        <a:xfrm>
          <a:off x="3681804" y="1698762"/>
          <a:ext cx="1313417" cy="1138978"/>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Times New Roman" pitchFamily="18" charset="0"/>
              <a:ea typeface="標楷體" pitchFamily="65" charset="-120"/>
              <a:cs typeface="Times New Roman" pitchFamily="18" charset="0"/>
            </a:rPr>
            <a:t>PLC</a:t>
          </a:r>
          <a:r>
            <a:rPr lang="zh-TW" altLang="en-US" sz="2000" kern="1200" dirty="0">
              <a:latin typeface="Times New Roman" pitchFamily="18" charset="0"/>
              <a:ea typeface="標楷體" pitchFamily="65" charset="-120"/>
              <a:cs typeface="Times New Roman" pitchFamily="18" charset="0"/>
            </a:rPr>
            <a:t> </a:t>
          </a:r>
          <a:r>
            <a:rPr lang="en-US" altLang="zh-TW" sz="2000" kern="1200" dirty="0">
              <a:latin typeface="Times New Roman" pitchFamily="18" charset="0"/>
              <a:ea typeface="標楷體" pitchFamily="65" charset="-120"/>
              <a:cs typeface="Times New Roman" pitchFamily="18" charset="0"/>
            </a:rPr>
            <a:t>(PID)</a:t>
          </a:r>
          <a:endParaRPr lang="zh-TW" altLang="en-US" sz="2000" kern="1200" dirty="0">
            <a:latin typeface="Times New Roman" pitchFamily="18" charset="0"/>
            <a:ea typeface="標楷體" pitchFamily="65" charset="-120"/>
            <a:cs typeface="Times New Roman" pitchFamily="18" charset="0"/>
          </a:endParaRPr>
        </a:p>
      </dsp:txBody>
      <dsp:txXfrm>
        <a:off x="3715164" y="1732122"/>
        <a:ext cx="1246697" cy="1072258"/>
      </dsp:txXfrm>
    </dsp:sp>
    <dsp:sp modelId="{280A6003-E3F8-41B9-ACC5-8E48D6D3D71F}">
      <dsp:nvSpPr>
        <dsp:cNvPr id="0" name=""/>
        <dsp:cNvSpPr/>
      </dsp:nvSpPr>
      <dsp:spPr>
        <a:xfrm>
          <a:off x="5126563" y="2105388"/>
          <a:ext cx="278444" cy="32572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solidFill>
              <a:schemeClr val="tx1"/>
            </a:solidFill>
            <a:latin typeface="Times New Roman" pitchFamily="18" charset="0"/>
            <a:ea typeface="標楷體" pitchFamily="65" charset="-120"/>
            <a:cs typeface="Times New Roman" pitchFamily="18" charset="0"/>
          </a:endParaRPr>
        </a:p>
      </dsp:txBody>
      <dsp:txXfrm>
        <a:off x="5126563" y="2170533"/>
        <a:ext cx="194911" cy="195437"/>
      </dsp:txXfrm>
    </dsp:sp>
    <dsp:sp modelId="{D1E9CAF6-6ED4-45CC-829D-2347C30D5A0D}">
      <dsp:nvSpPr>
        <dsp:cNvPr id="0" name=""/>
        <dsp:cNvSpPr/>
      </dsp:nvSpPr>
      <dsp:spPr>
        <a:xfrm>
          <a:off x="5520588" y="1698762"/>
          <a:ext cx="1313417" cy="1138978"/>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Times New Roman" pitchFamily="18" charset="0"/>
              <a:ea typeface="標楷體" pitchFamily="65" charset="-120"/>
              <a:cs typeface="Times New Roman" pitchFamily="18" charset="0"/>
            </a:rPr>
            <a:t>PLC</a:t>
          </a:r>
          <a:r>
            <a:rPr lang="zh-TW" altLang="en-US" sz="2000" kern="1200" dirty="0">
              <a:latin typeface="Times New Roman" pitchFamily="18" charset="0"/>
              <a:ea typeface="標楷體" pitchFamily="65" charset="-120"/>
              <a:cs typeface="Times New Roman" pitchFamily="18" charset="0"/>
            </a:rPr>
            <a:t> </a:t>
          </a:r>
          <a:r>
            <a:rPr lang="en-US" altLang="zh-TW" sz="2000" kern="1200" dirty="0">
              <a:latin typeface="Times New Roman" pitchFamily="18" charset="0"/>
              <a:ea typeface="標楷體" pitchFamily="65" charset="-120"/>
              <a:cs typeface="Times New Roman" pitchFamily="18" charset="0"/>
            </a:rPr>
            <a:t>(PWM</a:t>
          </a:r>
          <a:r>
            <a:rPr lang="zh-TW" altLang="en-US" sz="2000" kern="1200" dirty="0">
              <a:latin typeface="Times New Roman" pitchFamily="18" charset="0"/>
              <a:ea typeface="標楷體" pitchFamily="65" charset="-120"/>
              <a:cs typeface="Times New Roman" pitchFamily="18" charset="0"/>
            </a:rPr>
            <a:t> </a:t>
          </a:r>
          <a:r>
            <a:rPr lang="en-US" altLang="zh-TW" sz="2000" kern="1200" dirty="0">
              <a:latin typeface="Times New Roman" pitchFamily="18" charset="0"/>
              <a:ea typeface="標楷體" pitchFamily="65" charset="-120"/>
              <a:cs typeface="Times New Roman" pitchFamily="18" charset="0"/>
            </a:rPr>
            <a:t>)</a:t>
          </a:r>
          <a:endParaRPr lang="zh-TW" altLang="en-US" sz="2000" kern="1200" dirty="0">
            <a:latin typeface="Times New Roman" pitchFamily="18" charset="0"/>
            <a:ea typeface="標楷體" pitchFamily="65" charset="-120"/>
            <a:cs typeface="Times New Roman" pitchFamily="18" charset="0"/>
          </a:endParaRPr>
        </a:p>
      </dsp:txBody>
      <dsp:txXfrm>
        <a:off x="5553948" y="1732122"/>
        <a:ext cx="1246697" cy="1072258"/>
      </dsp:txXfrm>
    </dsp:sp>
    <dsp:sp modelId="{99420B3E-5ED5-43B4-A745-F3EA811B3F62}">
      <dsp:nvSpPr>
        <dsp:cNvPr id="0" name=""/>
        <dsp:cNvSpPr/>
      </dsp:nvSpPr>
      <dsp:spPr>
        <a:xfrm>
          <a:off x="6965347" y="2105388"/>
          <a:ext cx="278444" cy="32572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solidFill>
              <a:schemeClr val="tx1"/>
            </a:solidFill>
            <a:latin typeface="Times New Roman" pitchFamily="18" charset="0"/>
            <a:ea typeface="標楷體" pitchFamily="65" charset="-120"/>
            <a:cs typeface="Times New Roman" pitchFamily="18" charset="0"/>
          </a:endParaRPr>
        </a:p>
      </dsp:txBody>
      <dsp:txXfrm>
        <a:off x="6965347" y="2170533"/>
        <a:ext cx="194911" cy="195437"/>
      </dsp:txXfrm>
    </dsp:sp>
    <dsp:sp modelId="{26644A44-F4D0-45DC-BB37-7FA9E3FB7F3A}">
      <dsp:nvSpPr>
        <dsp:cNvPr id="0" name=""/>
        <dsp:cNvSpPr/>
      </dsp:nvSpPr>
      <dsp:spPr>
        <a:xfrm>
          <a:off x="7359372" y="1698762"/>
          <a:ext cx="1313417" cy="1138978"/>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TW" sz="1800" kern="1200" dirty="0">
              <a:latin typeface="Times New Roman" pitchFamily="18" charset="0"/>
              <a:ea typeface="標楷體" pitchFamily="65" charset="-120"/>
              <a:cs typeface="Times New Roman" pitchFamily="18" charset="0"/>
            </a:rPr>
            <a:t>Humidifier</a:t>
          </a:r>
          <a:endParaRPr lang="zh-TW" altLang="en-US" sz="1800" kern="1200" dirty="0">
            <a:latin typeface="Times New Roman" pitchFamily="18" charset="0"/>
            <a:ea typeface="標楷體" pitchFamily="65" charset="-120"/>
            <a:cs typeface="Times New Roman" pitchFamily="18" charset="0"/>
          </a:endParaRPr>
        </a:p>
      </dsp:txBody>
      <dsp:txXfrm>
        <a:off x="7392732" y="1732122"/>
        <a:ext cx="1246697" cy="10722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A9B2-6C2C-4461-86D8-A5795AB51F27}">
      <dsp:nvSpPr>
        <dsp:cNvPr id="0" name=""/>
        <dsp:cNvSpPr/>
      </dsp:nvSpPr>
      <dsp:spPr>
        <a:xfrm>
          <a:off x="6778" y="1561123"/>
          <a:ext cx="1216565" cy="141425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Times New Roman" pitchFamily="18" charset="0"/>
              <a:ea typeface="標楷體" pitchFamily="65" charset="-120"/>
              <a:cs typeface="Times New Roman" pitchFamily="18" charset="0"/>
            </a:rPr>
            <a:t>pH</a:t>
          </a:r>
          <a:r>
            <a:rPr lang="zh-TW" altLang="en-US" sz="2000" kern="1200" dirty="0">
              <a:latin typeface="Times New Roman" pitchFamily="18" charset="0"/>
              <a:ea typeface="標楷體" pitchFamily="65" charset="-120"/>
              <a:cs typeface="Times New Roman" pitchFamily="18" charset="0"/>
            </a:rPr>
            <a:t>、</a:t>
          </a:r>
          <a:r>
            <a:rPr lang="en-US" altLang="zh-TW" sz="2000" kern="1200" dirty="0">
              <a:latin typeface="Times New Roman" pitchFamily="18" charset="0"/>
              <a:ea typeface="標楷體" pitchFamily="65" charset="-120"/>
              <a:cs typeface="Times New Roman" pitchFamily="18" charset="0"/>
            </a:rPr>
            <a:t>EC</a:t>
          </a:r>
        </a:p>
        <a:p>
          <a:pPr marL="0" lvl="0" indent="0" algn="ctr" defTabSz="889000">
            <a:lnSpc>
              <a:spcPct val="90000"/>
            </a:lnSpc>
            <a:spcBef>
              <a:spcPct val="0"/>
            </a:spcBef>
            <a:spcAft>
              <a:spcPct val="35000"/>
            </a:spcAft>
            <a:buNone/>
          </a:pPr>
          <a:r>
            <a:rPr lang="en-US" altLang="zh-TW" sz="2000" kern="1200" dirty="0">
              <a:latin typeface="Times New Roman" pitchFamily="18" charset="0"/>
              <a:ea typeface="標楷體" pitchFamily="65" charset="-120"/>
              <a:cs typeface="Times New Roman" pitchFamily="18" charset="0"/>
            </a:rPr>
            <a:t>Sensors &amp; </a:t>
          </a:r>
          <a:r>
            <a:rPr lang="en-US" altLang="zh-TW" sz="1800" kern="1200" dirty="0">
              <a:latin typeface="Times New Roman" pitchFamily="18" charset="0"/>
              <a:ea typeface="標楷體" pitchFamily="65" charset="-120"/>
              <a:cs typeface="Times New Roman" pitchFamily="18" charset="0"/>
            </a:rPr>
            <a:t>transmitter</a:t>
          </a:r>
          <a:endParaRPr lang="zh-TW" altLang="en-US" sz="1800" kern="1200" dirty="0">
            <a:latin typeface="Times New Roman" pitchFamily="18" charset="0"/>
            <a:ea typeface="標楷體" pitchFamily="65" charset="-120"/>
            <a:cs typeface="Times New Roman" pitchFamily="18" charset="0"/>
          </a:endParaRPr>
        </a:p>
      </dsp:txBody>
      <dsp:txXfrm>
        <a:off x="42410" y="1596755"/>
        <a:ext cx="1145301" cy="1342993"/>
      </dsp:txXfrm>
    </dsp:sp>
    <dsp:sp modelId="{B211F89B-EDEB-43AF-87FC-A796B87832FA}">
      <dsp:nvSpPr>
        <dsp:cNvPr id="0" name=""/>
        <dsp:cNvSpPr/>
      </dsp:nvSpPr>
      <dsp:spPr>
        <a:xfrm>
          <a:off x="1345000" y="2117397"/>
          <a:ext cx="257911" cy="30170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solidFill>
              <a:schemeClr val="tx1"/>
            </a:solidFill>
            <a:latin typeface="Times New Roman" pitchFamily="18" charset="0"/>
            <a:ea typeface="標楷體" pitchFamily="65" charset="-120"/>
            <a:cs typeface="Times New Roman" pitchFamily="18" charset="0"/>
          </a:endParaRPr>
        </a:p>
      </dsp:txBody>
      <dsp:txXfrm>
        <a:off x="1345000" y="2177739"/>
        <a:ext cx="180538" cy="181024"/>
      </dsp:txXfrm>
    </dsp:sp>
    <dsp:sp modelId="{6635A1C9-7E92-4639-98F5-890CF7C45EBD}">
      <dsp:nvSpPr>
        <dsp:cNvPr id="0" name=""/>
        <dsp:cNvSpPr/>
      </dsp:nvSpPr>
      <dsp:spPr>
        <a:xfrm>
          <a:off x="1709970" y="1561123"/>
          <a:ext cx="1216565" cy="141425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Times New Roman" pitchFamily="18" charset="0"/>
              <a:ea typeface="標楷體" pitchFamily="65" charset="-120"/>
              <a:cs typeface="Times New Roman" pitchFamily="18" charset="0"/>
            </a:rPr>
            <a:t>PLC</a:t>
          </a:r>
          <a:r>
            <a:rPr lang="zh-TW" altLang="en-US" sz="2000" kern="1200" dirty="0">
              <a:latin typeface="Times New Roman" pitchFamily="18" charset="0"/>
              <a:ea typeface="標楷體" pitchFamily="65" charset="-120"/>
              <a:cs typeface="Times New Roman" pitchFamily="18" charset="0"/>
            </a:rPr>
            <a:t> </a:t>
          </a:r>
          <a:endParaRPr lang="en-US" altLang="zh-TW" sz="2000" kern="1200" dirty="0">
            <a:latin typeface="Times New Roman" pitchFamily="18" charset="0"/>
            <a:ea typeface="標楷體" pitchFamily="65" charset="-120"/>
            <a:cs typeface="Times New Roman" pitchFamily="18" charset="0"/>
          </a:endParaRPr>
        </a:p>
        <a:p>
          <a:pPr marL="0" lvl="0" indent="0" algn="ctr" defTabSz="889000">
            <a:lnSpc>
              <a:spcPct val="90000"/>
            </a:lnSpc>
            <a:spcBef>
              <a:spcPct val="0"/>
            </a:spcBef>
            <a:spcAft>
              <a:spcPct val="35000"/>
            </a:spcAft>
            <a:buNone/>
          </a:pPr>
          <a:r>
            <a:rPr lang="en-US" altLang="zh-TW" sz="2000" kern="1200" dirty="0">
              <a:latin typeface="Times New Roman" pitchFamily="18" charset="0"/>
              <a:ea typeface="標楷體" pitchFamily="65" charset="-120"/>
              <a:cs typeface="Times New Roman" pitchFamily="18" charset="0"/>
            </a:rPr>
            <a:t>AD module</a:t>
          </a:r>
          <a:endParaRPr lang="zh-TW" altLang="en-US" sz="2000" kern="1200" dirty="0">
            <a:latin typeface="Times New Roman" pitchFamily="18" charset="0"/>
            <a:ea typeface="標楷體" pitchFamily="65" charset="-120"/>
            <a:cs typeface="Times New Roman" pitchFamily="18" charset="0"/>
          </a:endParaRPr>
        </a:p>
      </dsp:txBody>
      <dsp:txXfrm>
        <a:off x="1745602" y="1596755"/>
        <a:ext cx="1145301" cy="1342993"/>
      </dsp:txXfrm>
    </dsp:sp>
    <dsp:sp modelId="{F7B06A42-3922-4890-841A-16366A6DF350}">
      <dsp:nvSpPr>
        <dsp:cNvPr id="0" name=""/>
        <dsp:cNvSpPr/>
      </dsp:nvSpPr>
      <dsp:spPr>
        <a:xfrm>
          <a:off x="3048191" y="2117397"/>
          <a:ext cx="257911" cy="30170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solidFill>
              <a:schemeClr val="tx1"/>
            </a:solidFill>
            <a:latin typeface="Times New Roman" pitchFamily="18" charset="0"/>
            <a:ea typeface="標楷體" pitchFamily="65" charset="-120"/>
            <a:cs typeface="Times New Roman" pitchFamily="18" charset="0"/>
          </a:endParaRPr>
        </a:p>
      </dsp:txBody>
      <dsp:txXfrm>
        <a:off x="3048191" y="2177739"/>
        <a:ext cx="180538" cy="181024"/>
      </dsp:txXfrm>
    </dsp:sp>
    <dsp:sp modelId="{1E8E269B-A7F5-4456-AB8E-8D36413B298D}">
      <dsp:nvSpPr>
        <dsp:cNvPr id="0" name=""/>
        <dsp:cNvSpPr/>
      </dsp:nvSpPr>
      <dsp:spPr>
        <a:xfrm>
          <a:off x="3413161" y="1561123"/>
          <a:ext cx="1216565" cy="141425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Times New Roman" pitchFamily="18" charset="0"/>
              <a:ea typeface="標楷體" pitchFamily="65" charset="-120"/>
              <a:cs typeface="Times New Roman" pitchFamily="18" charset="0"/>
            </a:rPr>
            <a:t>PLC</a:t>
          </a:r>
          <a:r>
            <a:rPr lang="zh-TW" altLang="en-US" sz="2000" kern="1200" dirty="0">
              <a:latin typeface="Times New Roman" pitchFamily="18" charset="0"/>
              <a:ea typeface="標楷體" pitchFamily="65" charset="-120"/>
              <a:cs typeface="Times New Roman" pitchFamily="18" charset="0"/>
            </a:rPr>
            <a:t> </a:t>
          </a:r>
          <a:r>
            <a:rPr lang="en-US" altLang="zh-TW" sz="2000" kern="1200" dirty="0">
              <a:latin typeface="Times New Roman" pitchFamily="18" charset="0"/>
              <a:ea typeface="標楷體" pitchFamily="65" charset="-120"/>
              <a:cs typeface="Times New Roman" pitchFamily="18" charset="0"/>
            </a:rPr>
            <a:t>(PID</a:t>
          </a:r>
          <a:r>
            <a:rPr lang="zh-TW" altLang="en-US" sz="2000" kern="1200" dirty="0">
              <a:latin typeface="Times New Roman" pitchFamily="18" charset="0"/>
              <a:ea typeface="標楷體" pitchFamily="65" charset="-120"/>
              <a:cs typeface="Times New Roman" pitchFamily="18" charset="0"/>
            </a:rPr>
            <a:t>     </a:t>
          </a:r>
          <a:r>
            <a:rPr lang="en-US" altLang="zh-TW" sz="2000" kern="1200" dirty="0">
              <a:latin typeface="Times New Roman" pitchFamily="18" charset="0"/>
              <a:ea typeface="標楷體" pitchFamily="65" charset="-120"/>
              <a:cs typeface="Times New Roman" pitchFamily="18" charset="0"/>
            </a:rPr>
            <a:t>controller</a:t>
          </a:r>
          <a:endParaRPr lang="zh-TW" altLang="en-US" sz="2000" kern="1200" dirty="0">
            <a:latin typeface="Times New Roman" pitchFamily="18" charset="0"/>
            <a:ea typeface="標楷體" pitchFamily="65" charset="-120"/>
            <a:cs typeface="Times New Roman" pitchFamily="18" charset="0"/>
          </a:endParaRPr>
        </a:p>
      </dsp:txBody>
      <dsp:txXfrm>
        <a:off x="3448793" y="1596755"/>
        <a:ext cx="1145301" cy="1342993"/>
      </dsp:txXfrm>
    </dsp:sp>
    <dsp:sp modelId="{280A6003-E3F8-41B9-ACC5-8E48D6D3D71F}">
      <dsp:nvSpPr>
        <dsp:cNvPr id="0" name=""/>
        <dsp:cNvSpPr/>
      </dsp:nvSpPr>
      <dsp:spPr>
        <a:xfrm>
          <a:off x="4751383" y="2117397"/>
          <a:ext cx="257911" cy="30170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solidFill>
              <a:schemeClr val="tx1"/>
            </a:solidFill>
            <a:latin typeface="Times New Roman" pitchFamily="18" charset="0"/>
            <a:ea typeface="標楷體" pitchFamily="65" charset="-120"/>
            <a:cs typeface="Times New Roman" pitchFamily="18" charset="0"/>
          </a:endParaRPr>
        </a:p>
      </dsp:txBody>
      <dsp:txXfrm>
        <a:off x="4751383" y="2177739"/>
        <a:ext cx="180538" cy="181024"/>
      </dsp:txXfrm>
    </dsp:sp>
    <dsp:sp modelId="{D1E9CAF6-6ED4-45CC-829D-2347C30D5A0D}">
      <dsp:nvSpPr>
        <dsp:cNvPr id="0" name=""/>
        <dsp:cNvSpPr/>
      </dsp:nvSpPr>
      <dsp:spPr>
        <a:xfrm>
          <a:off x="5116352" y="1561123"/>
          <a:ext cx="1216565" cy="141425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Times New Roman" pitchFamily="18" charset="0"/>
              <a:ea typeface="標楷體" pitchFamily="65" charset="-120"/>
              <a:cs typeface="Times New Roman" pitchFamily="18" charset="0"/>
            </a:rPr>
            <a:t>PLC</a:t>
          </a:r>
          <a:r>
            <a:rPr lang="zh-TW" altLang="en-US" sz="2000" kern="1200" dirty="0">
              <a:latin typeface="Times New Roman" pitchFamily="18" charset="0"/>
              <a:ea typeface="標楷體" pitchFamily="65" charset="-120"/>
              <a:cs typeface="Times New Roman" pitchFamily="18" charset="0"/>
            </a:rPr>
            <a:t> </a:t>
          </a:r>
          <a:r>
            <a:rPr lang="en-US" altLang="zh-TW" sz="2000" kern="1200" dirty="0">
              <a:latin typeface="Times New Roman" pitchFamily="18" charset="0"/>
              <a:ea typeface="標楷體" pitchFamily="65" charset="-120"/>
              <a:cs typeface="Times New Roman" pitchFamily="18" charset="0"/>
            </a:rPr>
            <a:t>(PWM)</a:t>
          </a:r>
          <a:endParaRPr lang="zh-TW" altLang="en-US" sz="2000" kern="1200" dirty="0">
            <a:latin typeface="Times New Roman" pitchFamily="18" charset="0"/>
            <a:ea typeface="標楷體" pitchFamily="65" charset="-120"/>
            <a:cs typeface="Times New Roman" pitchFamily="18" charset="0"/>
          </a:endParaRPr>
        </a:p>
      </dsp:txBody>
      <dsp:txXfrm>
        <a:off x="5151984" y="1596755"/>
        <a:ext cx="1145301" cy="1342993"/>
      </dsp:txXfrm>
    </dsp:sp>
    <dsp:sp modelId="{99420B3E-5ED5-43B4-A745-F3EA811B3F62}">
      <dsp:nvSpPr>
        <dsp:cNvPr id="0" name=""/>
        <dsp:cNvSpPr/>
      </dsp:nvSpPr>
      <dsp:spPr>
        <a:xfrm>
          <a:off x="6454574" y="2117397"/>
          <a:ext cx="257911" cy="30170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solidFill>
              <a:schemeClr val="tx1"/>
            </a:solidFill>
            <a:latin typeface="Times New Roman" pitchFamily="18" charset="0"/>
            <a:ea typeface="標楷體" pitchFamily="65" charset="-120"/>
            <a:cs typeface="Times New Roman" pitchFamily="18" charset="0"/>
          </a:endParaRPr>
        </a:p>
      </dsp:txBody>
      <dsp:txXfrm>
        <a:off x="6454574" y="2177739"/>
        <a:ext cx="180538" cy="181024"/>
      </dsp:txXfrm>
    </dsp:sp>
    <dsp:sp modelId="{26644A44-F4D0-45DC-BB37-7FA9E3FB7F3A}">
      <dsp:nvSpPr>
        <dsp:cNvPr id="0" name=""/>
        <dsp:cNvSpPr/>
      </dsp:nvSpPr>
      <dsp:spPr>
        <a:xfrm>
          <a:off x="6819543" y="1561123"/>
          <a:ext cx="1310581" cy="141425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Times New Roman" pitchFamily="18" charset="0"/>
              <a:ea typeface="標楷體" pitchFamily="65" charset="-120"/>
              <a:cs typeface="Times New Roman" pitchFamily="18" charset="0"/>
            </a:rPr>
            <a:t>Peristaltic pump</a:t>
          </a:r>
          <a:endParaRPr lang="zh-TW" altLang="en-US" sz="2000" kern="1200" dirty="0">
            <a:latin typeface="Times New Roman" pitchFamily="18" charset="0"/>
            <a:ea typeface="標楷體" pitchFamily="65" charset="-120"/>
            <a:cs typeface="Times New Roman" pitchFamily="18" charset="0"/>
          </a:endParaRPr>
        </a:p>
      </dsp:txBody>
      <dsp:txXfrm>
        <a:off x="6857929" y="1599509"/>
        <a:ext cx="1233809" cy="133748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AA14E3-AF39-457A-8EB7-D5A745E236D5}" type="datetimeFigureOut">
              <a:rPr lang="zh-TW" altLang="en-US" smtClean="0"/>
              <a:t>2023/3/20</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E6CA3-18A5-4211-9D02-6278670E69E3}" type="slidenum">
              <a:rPr lang="zh-TW" altLang="en-US" smtClean="0"/>
              <a:t>‹#›</a:t>
            </a:fld>
            <a:endParaRPr lang="zh-TW" altLang="en-US"/>
          </a:p>
        </p:txBody>
      </p:sp>
    </p:spTree>
    <p:extLst>
      <p:ext uri="{BB962C8B-B14F-4D97-AF65-F5344CB8AC3E}">
        <p14:creationId xmlns:p14="http://schemas.microsoft.com/office/powerpoint/2010/main" val="1035026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0025" y="725488"/>
            <a:ext cx="6457950" cy="36337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DA0376C-EC0A-46AB-A541-3A8050CF04AE}" type="slidenum">
              <a:rPr lang="zh-TW" altLang="en-US" smtClean="0"/>
              <a:t>1</a:t>
            </a:fld>
            <a:endParaRPr lang="zh-TW" altLang="en-US"/>
          </a:p>
        </p:txBody>
      </p:sp>
    </p:spTree>
    <p:extLst>
      <p:ext uri="{BB962C8B-B14F-4D97-AF65-F5344CB8AC3E}">
        <p14:creationId xmlns:p14="http://schemas.microsoft.com/office/powerpoint/2010/main" val="562026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DD1AE2-C69B-4F5B-BFA4-47882B410082}"/>
              </a:ext>
            </a:extLst>
          </p:cNvPr>
          <p:cNvSpPr>
            <a:spLocks noGrp="1" noChangeArrowheads="1"/>
          </p:cNvSpPr>
          <p:nvPr>
            <p:ph type="sldNum" sz="quarter" idx="5"/>
          </p:nvPr>
        </p:nvSpPr>
        <p:spPr>
          <a:ln/>
        </p:spPr>
        <p:txBody>
          <a:bodyPr/>
          <a:lstStyle/>
          <a:p>
            <a:fld id="{C403B2E0-5412-4027-AAFC-49FABBF57747}" type="slidenum">
              <a:rPr lang="zh-CN" altLang="en-US"/>
              <a:pPr/>
              <a:t>15</a:t>
            </a:fld>
            <a:endParaRPr lang="en-US" altLang="zh-CN"/>
          </a:p>
        </p:txBody>
      </p:sp>
      <p:sp>
        <p:nvSpPr>
          <p:cNvPr id="162818" name="Rectangle 2">
            <a:extLst>
              <a:ext uri="{FF2B5EF4-FFF2-40B4-BE49-F238E27FC236}">
                <a16:creationId xmlns:a16="http://schemas.microsoft.com/office/drawing/2014/main" id="{687F336F-DF3A-4BE2-BF58-14133452F028}"/>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5B835045-4972-4293-88BC-6DA0A7A8CBDD}"/>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851179-9170-42AC-A772-5E8C8E9FD102}"/>
              </a:ext>
            </a:extLst>
          </p:cNvPr>
          <p:cNvSpPr>
            <a:spLocks noGrp="1" noChangeArrowheads="1"/>
          </p:cNvSpPr>
          <p:nvPr>
            <p:ph type="sldNum" sz="quarter" idx="5"/>
          </p:nvPr>
        </p:nvSpPr>
        <p:spPr>
          <a:ln/>
        </p:spPr>
        <p:txBody>
          <a:bodyPr/>
          <a:lstStyle/>
          <a:p>
            <a:fld id="{8584E773-816D-42F5-8EC1-FFBB00A55C40}" type="slidenum">
              <a:rPr lang="zh-CN" altLang="en-US"/>
              <a:pPr/>
              <a:t>16</a:t>
            </a:fld>
            <a:endParaRPr lang="en-US" altLang="zh-CN"/>
          </a:p>
        </p:txBody>
      </p:sp>
      <p:sp>
        <p:nvSpPr>
          <p:cNvPr id="163842" name="Rectangle 2">
            <a:extLst>
              <a:ext uri="{FF2B5EF4-FFF2-40B4-BE49-F238E27FC236}">
                <a16:creationId xmlns:a16="http://schemas.microsoft.com/office/drawing/2014/main" id="{0F8A7A16-2A3D-4037-B5DC-8062D9569215}"/>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EE9306DF-88A4-4CCB-90D2-42B876CA08B9}"/>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7DFE39D-C3DD-4156-899F-77E9106FF8F9}"/>
              </a:ext>
            </a:extLst>
          </p:cNvPr>
          <p:cNvSpPr>
            <a:spLocks noGrp="1" noChangeArrowheads="1"/>
          </p:cNvSpPr>
          <p:nvPr>
            <p:ph type="sldNum" sz="quarter" idx="5"/>
          </p:nvPr>
        </p:nvSpPr>
        <p:spPr>
          <a:ln/>
        </p:spPr>
        <p:txBody>
          <a:bodyPr/>
          <a:lstStyle/>
          <a:p>
            <a:fld id="{793BC107-4A9E-4844-A25E-AD0191E20F17}" type="slidenum">
              <a:rPr lang="zh-CN" altLang="en-US"/>
              <a:pPr/>
              <a:t>17</a:t>
            </a:fld>
            <a:endParaRPr lang="en-US" altLang="zh-CN"/>
          </a:p>
        </p:txBody>
      </p:sp>
      <p:sp>
        <p:nvSpPr>
          <p:cNvPr id="164866" name="Rectangle 2">
            <a:extLst>
              <a:ext uri="{FF2B5EF4-FFF2-40B4-BE49-F238E27FC236}">
                <a16:creationId xmlns:a16="http://schemas.microsoft.com/office/drawing/2014/main" id="{C433D7BD-0543-4A97-908C-13462D1AAF1D}"/>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A9D211DE-B3AA-4264-8C56-28157CF7872E}"/>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84578C-B67E-4964-8961-24E5F73A7903}"/>
              </a:ext>
            </a:extLst>
          </p:cNvPr>
          <p:cNvSpPr>
            <a:spLocks noGrp="1" noChangeArrowheads="1"/>
          </p:cNvSpPr>
          <p:nvPr>
            <p:ph type="sldNum" sz="quarter" idx="5"/>
          </p:nvPr>
        </p:nvSpPr>
        <p:spPr>
          <a:ln/>
        </p:spPr>
        <p:txBody>
          <a:bodyPr/>
          <a:lstStyle/>
          <a:p>
            <a:fld id="{CCD700D4-F9A1-485E-B76E-E20CA2BD657B}" type="slidenum">
              <a:rPr lang="zh-CN" altLang="en-US"/>
              <a:pPr/>
              <a:t>18</a:t>
            </a:fld>
            <a:endParaRPr lang="en-US" altLang="zh-CN" dirty="0"/>
          </a:p>
        </p:txBody>
      </p:sp>
      <p:sp>
        <p:nvSpPr>
          <p:cNvPr id="165890" name="Rectangle 2">
            <a:extLst>
              <a:ext uri="{FF2B5EF4-FFF2-40B4-BE49-F238E27FC236}">
                <a16:creationId xmlns:a16="http://schemas.microsoft.com/office/drawing/2014/main" id="{562E782F-8865-47CD-895A-F3EC9B35E650}"/>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BA46F8A0-CBF0-43E2-85D9-06334CC44232}"/>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7F8F41-971F-49CF-94D5-EAE2911EC520}"/>
              </a:ext>
            </a:extLst>
          </p:cNvPr>
          <p:cNvSpPr>
            <a:spLocks noGrp="1" noChangeArrowheads="1"/>
          </p:cNvSpPr>
          <p:nvPr>
            <p:ph type="sldNum" sz="quarter" idx="5"/>
          </p:nvPr>
        </p:nvSpPr>
        <p:spPr>
          <a:ln/>
        </p:spPr>
        <p:txBody>
          <a:bodyPr/>
          <a:lstStyle/>
          <a:p>
            <a:fld id="{17774050-0954-48D3-903F-EDDD4A7B33D6}" type="slidenum">
              <a:rPr lang="zh-CN" altLang="en-US"/>
              <a:pPr/>
              <a:t>19</a:t>
            </a:fld>
            <a:endParaRPr lang="en-US" altLang="zh-CN" dirty="0"/>
          </a:p>
        </p:txBody>
      </p:sp>
      <p:sp>
        <p:nvSpPr>
          <p:cNvPr id="166914" name="Rectangle 2">
            <a:extLst>
              <a:ext uri="{FF2B5EF4-FFF2-40B4-BE49-F238E27FC236}">
                <a16:creationId xmlns:a16="http://schemas.microsoft.com/office/drawing/2014/main" id="{966CE63C-70D8-4504-8C30-2D8117715251}"/>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E6FFAEE2-5B69-4215-B21A-4D3B788DCEBC}"/>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CC382F-E9E4-4D57-BEB4-114B011A452F}"/>
              </a:ext>
            </a:extLst>
          </p:cNvPr>
          <p:cNvSpPr>
            <a:spLocks noGrp="1" noChangeArrowheads="1"/>
          </p:cNvSpPr>
          <p:nvPr>
            <p:ph type="sldNum" sz="quarter" idx="5"/>
          </p:nvPr>
        </p:nvSpPr>
        <p:spPr>
          <a:ln/>
        </p:spPr>
        <p:txBody>
          <a:bodyPr/>
          <a:lstStyle/>
          <a:p>
            <a:fld id="{061C7497-AFC1-4450-A08C-3145DC8B6FC2}" type="slidenum">
              <a:rPr lang="zh-CN" altLang="en-US"/>
              <a:pPr/>
              <a:t>20</a:t>
            </a:fld>
            <a:endParaRPr lang="en-US" altLang="zh-CN" dirty="0"/>
          </a:p>
        </p:txBody>
      </p:sp>
      <p:sp>
        <p:nvSpPr>
          <p:cNvPr id="167938" name="Rectangle 2">
            <a:extLst>
              <a:ext uri="{FF2B5EF4-FFF2-40B4-BE49-F238E27FC236}">
                <a16:creationId xmlns:a16="http://schemas.microsoft.com/office/drawing/2014/main" id="{FABEFED2-A6F7-4EB3-86AC-B2CE22665757}"/>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141F191D-7AAD-468D-B63B-6C9A3990355A}"/>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9681676-6BFB-4FF6-ADC0-17BC4E890C87}"/>
              </a:ext>
            </a:extLst>
          </p:cNvPr>
          <p:cNvSpPr>
            <a:spLocks noGrp="1" noChangeArrowheads="1"/>
          </p:cNvSpPr>
          <p:nvPr>
            <p:ph type="sldNum" sz="quarter" idx="5"/>
          </p:nvPr>
        </p:nvSpPr>
        <p:spPr>
          <a:ln/>
        </p:spPr>
        <p:txBody>
          <a:bodyPr/>
          <a:lstStyle/>
          <a:p>
            <a:fld id="{8D72736E-5D0A-4126-8CEB-A9A6B12A9B6D}" type="slidenum">
              <a:rPr lang="zh-CN" altLang="en-US"/>
              <a:pPr/>
              <a:t>21</a:t>
            </a:fld>
            <a:endParaRPr lang="en-US" altLang="zh-CN" dirty="0"/>
          </a:p>
        </p:txBody>
      </p:sp>
      <p:sp>
        <p:nvSpPr>
          <p:cNvPr id="168962" name="Rectangle 2">
            <a:extLst>
              <a:ext uri="{FF2B5EF4-FFF2-40B4-BE49-F238E27FC236}">
                <a16:creationId xmlns:a16="http://schemas.microsoft.com/office/drawing/2014/main" id="{B0E1886E-F9AC-4D89-90D9-CD04AA9A2247}"/>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3F5293FA-AF2B-47A6-8B95-FE24A6396990}"/>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60B83BC-990C-4263-8D48-E0B84EEA35D7}"/>
              </a:ext>
            </a:extLst>
          </p:cNvPr>
          <p:cNvSpPr>
            <a:spLocks noGrp="1" noChangeArrowheads="1"/>
          </p:cNvSpPr>
          <p:nvPr>
            <p:ph type="sldNum" sz="quarter" idx="5"/>
          </p:nvPr>
        </p:nvSpPr>
        <p:spPr>
          <a:ln/>
        </p:spPr>
        <p:txBody>
          <a:bodyPr/>
          <a:lstStyle/>
          <a:p>
            <a:fld id="{2DF75BC5-B31C-4CBF-BCE0-0D887A058786}" type="slidenum">
              <a:rPr lang="zh-CN" altLang="en-US"/>
              <a:pPr/>
              <a:t>22</a:t>
            </a:fld>
            <a:endParaRPr lang="en-US" altLang="zh-CN"/>
          </a:p>
        </p:txBody>
      </p:sp>
      <p:sp>
        <p:nvSpPr>
          <p:cNvPr id="169986" name="Rectangle 2">
            <a:extLst>
              <a:ext uri="{FF2B5EF4-FFF2-40B4-BE49-F238E27FC236}">
                <a16:creationId xmlns:a16="http://schemas.microsoft.com/office/drawing/2014/main" id="{534DD086-372A-4C61-A46E-55EFFAAF6B83}"/>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B90B6AF3-9B4C-4C58-98B1-D56D63040F83}"/>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EB70D3-BB6B-4BEA-92C2-42892D4E9022}"/>
              </a:ext>
            </a:extLst>
          </p:cNvPr>
          <p:cNvSpPr>
            <a:spLocks noGrp="1" noChangeArrowheads="1"/>
          </p:cNvSpPr>
          <p:nvPr>
            <p:ph type="sldNum" sz="quarter" idx="5"/>
          </p:nvPr>
        </p:nvSpPr>
        <p:spPr>
          <a:ln/>
        </p:spPr>
        <p:txBody>
          <a:bodyPr/>
          <a:lstStyle/>
          <a:p>
            <a:fld id="{2070CC1A-EFEF-4783-84A9-A1D5327E53ED}" type="slidenum">
              <a:rPr lang="zh-CN" altLang="en-US"/>
              <a:pPr/>
              <a:t>23</a:t>
            </a:fld>
            <a:endParaRPr lang="en-US" altLang="zh-CN"/>
          </a:p>
        </p:txBody>
      </p:sp>
      <p:sp>
        <p:nvSpPr>
          <p:cNvPr id="171010" name="Rectangle 2">
            <a:extLst>
              <a:ext uri="{FF2B5EF4-FFF2-40B4-BE49-F238E27FC236}">
                <a16:creationId xmlns:a16="http://schemas.microsoft.com/office/drawing/2014/main" id="{0752A367-E8C2-4586-9C8A-14B157A92744}"/>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0F30EF13-F420-46F3-A3AE-EFBAC06F172F}"/>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D833427-ED3D-46C1-B8B7-6FD18A547A91}"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24</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4206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0025" y="725488"/>
            <a:ext cx="6457950" cy="36337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D2E85252-363E-4FD2-A5CA-5A6D7CE37664}" type="slidenum">
              <a:rPr lang="en-US" altLang="zh-TW" smtClean="0">
                <a:solidFill>
                  <a:prstClr val="black"/>
                </a:solidFill>
              </a:rPr>
              <a:pPr>
                <a:defRPr/>
              </a:pPr>
              <a:t>3</a:t>
            </a:fld>
            <a:endParaRPr lang="en-US" altLang="zh-TW" dirty="0">
              <a:solidFill>
                <a:prstClr val="black"/>
              </a:solidFill>
            </a:endParaRPr>
          </a:p>
        </p:txBody>
      </p:sp>
    </p:spTree>
    <p:extLst>
      <p:ext uri="{BB962C8B-B14F-4D97-AF65-F5344CB8AC3E}">
        <p14:creationId xmlns:p14="http://schemas.microsoft.com/office/powerpoint/2010/main" val="3815671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D0E6CA3-18A5-4211-9D02-6278670E69E3}" type="slidenum">
              <a:rPr lang="zh-TW" altLang="en-US" smtClean="0"/>
              <a:t>29</a:t>
            </a:fld>
            <a:endParaRPr lang="zh-TW" altLang="en-US"/>
          </a:p>
        </p:txBody>
      </p:sp>
    </p:spTree>
    <p:extLst>
      <p:ext uri="{BB962C8B-B14F-4D97-AF65-F5344CB8AC3E}">
        <p14:creationId xmlns:p14="http://schemas.microsoft.com/office/powerpoint/2010/main" val="1394340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D833427-ED3D-46C1-B8B7-6FD18A547A91}"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30</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144216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133BDD79-FF3A-41F5-98F2-6A16C1B7C075}"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32</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679658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D833427-ED3D-46C1-B8B7-6FD18A547A91}"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37</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881695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833427-ED3D-46C1-B8B7-6FD18A547A91}"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223186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833427-ED3D-46C1-B8B7-6FD18A547A91}"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740908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D833427-ED3D-46C1-B8B7-6FD18A547A91}"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40</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539830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DE8807B-25F8-498B-9415-F6D4274FE8B4}" type="slidenum">
              <a:rPr lang="zh-TW" altLang="en-US" smtClean="0">
                <a:solidFill>
                  <a:prstClr val="black"/>
                </a:solidFill>
              </a:rPr>
              <a:pPr/>
              <a:t>44</a:t>
            </a:fld>
            <a:endParaRPr lang="zh-TW" altLang="en-US">
              <a:solidFill>
                <a:prstClr val="black"/>
              </a:solidFill>
            </a:endParaRPr>
          </a:p>
        </p:txBody>
      </p:sp>
    </p:spTree>
    <p:extLst>
      <p:ext uri="{BB962C8B-B14F-4D97-AF65-F5344CB8AC3E}">
        <p14:creationId xmlns:p14="http://schemas.microsoft.com/office/powerpoint/2010/main" val="2766953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92CFA-235F-4511-84D2-CDABB931A39D}" type="slidenum">
              <a:rPr lang="zh-CN" altLang="en-US"/>
              <a:pPr/>
              <a:t>45</a:t>
            </a:fld>
            <a:endParaRPr lang="en-US" altLang="zh-CN"/>
          </a:p>
        </p:txBody>
      </p:sp>
      <p:sp>
        <p:nvSpPr>
          <p:cNvPr id="161794" name="Rectangle 2"/>
          <p:cNvSpPr>
            <a:spLocks noGrp="1" noRot="1" noChangeAspect="1" noChangeArrowheads="1" noTextEdit="1"/>
          </p:cNvSpPr>
          <p:nvPr>
            <p:ph type="sldImg"/>
          </p:nvPr>
        </p:nvSpPr>
        <p:spPr>
          <a:xfrm>
            <a:off x="200025" y="725488"/>
            <a:ext cx="6457950" cy="3633787"/>
          </a:xfrm>
          <a:ln/>
        </p:spPr>
      </p:sp>
      <p:sp>
        <p:nvSpPr>
          <p:cNvPr id="161795"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322858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45B21012-92C9-4919-A0D0-FCB1252E1B99}" type="slidenum">
              <a:rPr lang="zh-TW" altLang="en-US" smtClean="0">
                <a:solidFill>
                  <a:prstClr val="black"/>
                </a:solidFill>
              </a:rPr>
              <a:pPr/>
              <a:t>47</a:t>
            </a:fld>
            <a:endParaRPr lang="zh-TW" altLang="en-US">
              <a:solidFill>
                <a:prstClr val="black"/>
              </a:solidFill>
            </a:endParaRPr>
          </a:p>
        </p:txBody>
      </p:sp>
    </p:spTree>
    <p:extLst>
      <p:ext uri="{BB962C8B-B14F-4D97-AF65-F5344CB8AC3E}">
        <p14:creationId xmlns:p14="http://schemas.microsoft.com/office/powerpoint/2010/main" val="13607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1613" y="727075"/>
            <a:ext cx="6454775" cy="36322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DA0376C-EC0A-46AB-A541-3A8050CF04AE}" type="slidenum">
              <a:rPr lang="zh-TW" altLang="en-US" smtClean="0"/>
              <a:t>4</a:t>
            </a:fld>
            <a:endParaRPr lang="zh-TW" altLang="en-US"/>
          </a:p>
        </p:txBody>
      </p:sp>
    </p:spTree>
    <p:extLst>
      <p:ext uri="{BB962C8B-B14F-4D97-AF65-F5344CB8AC3E}">
        <p14:creationId xmlns:p14="http://schemas.microsoft.com/office/powerpoint/2010/main" val="210139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931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0A2849E5-1E47-4929-9F0F-25BC6BB3925A}" type="slidenum">
              <a:rPr lang="zh-TW" altLang="en-US" smtClean="0">
                <a:solidFill>
                  <a:prstClr val="black"/>
                </a:solidFill>
              </a:rPr>
              <a:pPr eaLnBrk="1" hangingPunct="1"/>
              <a:t>49</a:t>
            </a:fld>
            <a:endParaRPr lang="zh-TW" altLang="en-US">
              <a:solidFill>
                <a:prstClr val="black"/>
              </a:solidFill>
            </a:endParaRPr>
          </a:p>
        </p:txBody>
      </p:sp>
    </p:spTree>
    <p:extLst>
      <p:ext uri="{BB962C8B-B14F-4D97-AF65-F5344CB8AC3E}">
        <p14:creationId xmlns:p14="http://schemas.microsoft.com/office/powerpoint/2010/main" val="2096166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0025" y="725488"/>
            <a:ext cx="6457950" cy="36337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DA0376C-EC0A-46AB-A541-3A8050CF04AE}" type="slidenum">
              <a:rPr lang="zh-TW" altLang="en-US" smtClean="0"/>
              <a:t>52</a:t>
            </a:fld>
            <a:endParaRPr lang="zh-TW" altLang="en-US"/>
          </a:p>
        </p:txBody>
      </p:sp>
    </p:spTree>
    <p:extLst>
      <p:ext uri="{BB962C8B-B14F-4D97-AF65-F5344CB8AC3E}">
        <p14:creationId xmlns:p14="http://schemas.microsoft.com/office/powerpoint/2010/main" val="903820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8DE70EAD-5EE8-4C07-AE17-1FC8EF52DE7B}" type="slidenum">
              <a:rPr lang="zh-TW" altLang="en-US" smtClean="0"/>
              <a:t>61</a:t>
            </a:fld>
            <a:endParaRPr lang="zh-TW" altLang="en-US"/>
          </a:p>
        </p:txBody>
      </p:sp>
    </p:spTree>
    <p:extLst>
      <p:ext uri="{BB962C8B-B14F-4D97-AF65-F5344CB8AC3E}">
        <p14:creationId xmlns:p14="http://schemas.microsoft.com/office/powerpoint/2010/main" val="3096046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8DE70EAD-5EE8-4C07-AE17-1FC8EF52DE7B}" type="slidenum">
              <a:rPr lang="zh-TW" altLang="en-US" smtClean="0"/>
              <a:t>62</a:t>
            </a:fld>
            <a:endParaRPr lang="zh-TW" altLang="en-US"/>
          </a:p>
        </p:txBody>
      </p:sp>
    </p:spTree>
    <p:extLst>
      <p:ext uri="{BB962C8B-B14F-4D97-AF65-F5344CB8AC3E}">
        <p14:creationId xmlns:p14="http://schemas.microsoft.com/office/powerpoint/2010/main" val="4075939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DE8807B-25F8-498B-9415-F6D4274FE8B4}" type="slidenum">
              <a:rPr lang="zh-TW" altLang="en-US" smtClean="0">
                <a:solidFill>
                  <a:prstClr val="black"/>
                </a:solidFill>
              </a:rPr>
              <a:pPr/>
              <a:t>63</a:t>
            </a:fld>
            <a:endParaRPr lang="zh-TW" altLang="en-US">
              <a:solidFill>
                <a:prstClr val="black"/>
              </a:solidFill>
            </a:endParaRPr>
          </a:p>
        </p:txBody>
      </p:sp>
    </p:spTree>
    <p:extLst>
      <p:ext uri="{BB962C8B-B14F-4D97-AF65-F5344CB8AC3E}">
        <p14:creationId xmlns:p14="http://schemas.microsoft.com/office/powerpoint/2010/main" val="1830822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D1A9DC44-FD45-41D1-B4F1-F53996A7525B}" type="slidenum">
              <a:rPr lang="zh-TW" altLang="en-US" smtClean="0">
                <a:solidFill>
                  <a:prstClr val="black"/>
                </a:solidFill>
              </a:rPr>
              <a:pPr>
                <a:defRPr/>
              </a:pPr>
              <a:t>64</a:t>
            </a:fld>
            <a:endParaRPr lang="zh-TW" altLang="en-US">
              <a:solidFill>
                <a:prstClr val="black"/>
              </a:solidFill>
            </a:endParaRPr>
          </a:p>
        </p:txBody>
      </p:sp>
    </p:spTree>
    <p:extLst>
      <p:ext uri="{BB962C8B-B14F-4D97-AF65-F5344CB8AC3E}">
        <p14:creationId xmlns:p14="http://schemas.microsoft.com/office/powerpoint/2010/main" val="2188469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D1A9DC44-FD45-41D1-B4F1-F53996A7525B}" type="slidenum">
              <a:rPr lang="zh-TW" altLang="en-US" smtClean="0">
                <a:solidFill>
                  <a:prstClr val="black"/>
                </a:solidFill>
              </a:rPr>
              <a:pPr>
                <a:defRPr/>
              </a:pPr>
              <a:t>66</a:t>
            </a:fld>
            <a:endParaRPr lang="zh-TW" altLang="en-US">
              <a:solidFill>
                <a:prstClr val="black"/>
              </a:solidFill>
            </a:endParaRPr>
          </a:p>
        </p:txBody>
      </p:sp>
    </p:spTree>
    <p:extLst>
      <p:ext uri="{BB962C8B-B14F-4D97-AF65-F5344CB8AC3E}">
        <p14:creationId xmlns:p14="http://schemas.microsoft.com/office/powerpoint/2010/main" val="24268357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024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FE87CC2D-0842-4B65-8ED1-81B8827F5A19}" type="slidenum">
              <a:rPr lang="zh-TW" altLang="en-US" smtClean="0">
                <a:solidFill>
                  <a:prstClr val="black"/>
                </a:solidFill>
              </a:rPr>
              <a:pPr eaLnBrk="1" hangingPunct="1"/>
              <a:t>67</a:t>
            </a:fld>
            <a:endParaRPr lang="zh-TW" altLang="en-US">
              <a:solidFill>
                <a:prstClr val="black"/>
              </a:solidFill>
            </a:endParaRPr>
          </a:p>
        </p:txBody>
      </p:sp>
    </p:spTree>
    <p:extLst>
      <p:ext uri="{BB962C8B-B14F-4D97-AF65-F5344CB8AC3E}">
        <p14:creationId xmlns:p14="http://schemas.microsoft.com/office/powerpoint/2010/main" val="1978297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D1A9DC44-FD45-41D1-B4F1-F53996A7525B}" type="slidenum">
              <a:rPr lang="zh-TW" altLang="en-US" smtClean="0">
                <a:solidFill>
                  <a:prstClr val="black"/>
                </a:solidFill>
              </a:rPr>
              <a:pPr>
                <a:defRPr/>
              </a:pPr>
              <a:t>68</a:t>
            </a:fld>
            <a:endParaRPr lang="zh-TW" altLang="en-US">
              <a:solidFill>
                <a:prstClr val="black"/>
              </a:solidFill>
            </a:endParaRPr>
          </a:p>
        </p:txBody>
      </p:sp>
    </p:spTree>
    <p:extLst>
      <p:ext uri="{BB962C8B-B14F-4D97-AF65-F5344CB8AC3E}">
        <p14:creationId xmlns:p14="http://schemas.microsoft.com/office/powerpoint/2010/main" val="3201014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D6E8D92-4693-4453-ADFF-C4725FECD9FB}" type="slidenum">
              <a:rPr lang="zh-TW" altLang="en-US" smtClean="0">
                <a:solidFill>
                  <a:prstClr val="black"/>
                </a:solidFill>
              </a:rPr>
              <a:pPr/>
              <a:t>69</a:t>
            </a:fld>
            <a:endParaRPr lang="zh-TW" altLang="en-US">
              <a:solidFill>
                <a:prstClr val="black"/>
              </a:solidFill>
            </a:endParaRPr>
          </a:p>
        </p:txBody>
      </p:sp>
    </p:spTree>
    <p:extLst>
      <p:ext uri="{BB962C8B-B14F-4D97-AF65-F5344CB8AC3E}">
        <p14:creationId xmlns:p14="http://schemas.microsoft.com/office/powerpoint/2010/main" val="520124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DE8807B-25F8-498B-9415-F6D4274FE8B4}" type="slidenum">
              <a:rPr lang="zh-TW" altLang="en-US" smtClean="0">
                <a:solidFill>
                  <a:prstClr val="black"/>
                </a:solidFill>
              </a:rPr>
              <a:pPr/>
              <a:t>6</a:t>
            </a:fld>
            <a:endParaRPr lang="zh-TW" altLang="en-US">
              <a:solidFill>
                <a:prstClr val="black"/>
              </a:solidFill>
            </a:endParaRPr>
          </a:p>
        </p:txBody>
      </p:sp>
    </p:spTree>
    <p:extLst>
      <p:ext uri="{BB962C8B-B14F-4D97-AF65-F5344CB8AC3E}">
        <p14:creationId xmlns:p14="http://schemas.microsoft.com/office/powerpoint/2010/main" val="33906915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96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18E2694B-3DD3-447C-AF64-D8C3DE2EB54D}" type="slidenum">
              <a:rPr lang="zh-TW" altLang="en-US" smtClean="0">
                <a:solidFill>
                  <a:prstClr val="black"/>
                </a:solidFill>
              </a:rPr>
              <a:pPr eaLnBrk="1" hangingPunct="1"/>
              <a:t>70</a:t>
            </a:fld>
            <a:endParaRPr lang="zh-TW" altLang="en-US">
              <a:solidFill>
                <a:prstClr val="black"/>
              </a:solidFill>
            </a:endParaRPr>
          </a:p>
        </p:txBody>
      </p:sp>
    </p:spTree>
    <p:extLst>
      <p:ext uri="{BB962C8B-B14F-4D97-AF65-F5344CB8AC3E}">
        <p14:creationId xmlns:p14="http://schemas.microsoft.com/office/powerpoint/2010/main" val="2657210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952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CB03E785-FC8F-41AB-AE71-20703DFF39AF}" type="slidenum">
              <a:rPr lang="zh-TW" altLang="en-US" smtClean="0">
                <a:solidFill>
                  <a:prstClr val="black"/>
                </a:solidFill>
              </a:rPr>
              <a:pPr eaLnBrk="1" hangingPunct="1"/>
              <a:t>71</a:t>
            </a:fld>
            <a:endParaRPr lang="zh-TW" altLang="en-US">
              <a:solidFill>
                <a:prstClr val="black"/>
              </a:solidFill>
            </a:endParaRPr>
          </a:p>
        </p:txBody>
      </p:sp>
    </p:spTree>
    <p:extLst>
      <p:ext uri="{BB962C8B-B14F-4D97-AF65-F5344CB8AC3E}">
        <p14:creationId xmlns:p14="http://schemas.microsoft.com/office/powerpoint/2010/main" val="2799321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D1A9DC44-FD45-41D1-B4F1-F53996A7525B}" type="slidenum">
              <a:rPr lang="zh-TW" altLang="en-US" smtClean="0">
                <a:solidFill>
                  <a:prstClr val="black"/>
                </a:solidFill>
              </a:rPr>
              <a:pPr>
                <a:defRPr/>
              </a:pPr>
              <a:t>72</a:t>
            </a:fld>
            <a:endParaRPr lang="zh-TW" altLang="en-US">
              <a:solidFill>
                <a:prstClr val="black"/>
              </a:solidFill>
            </a:endParaRPr>
          </a:p>
        </p:txBody>
      </p:sp>
    </p:spTree>
    <p:extLst>
      <p:ext uri="{BB962C8B-B14F-4D97-AF65-F5344CB8AC3E}">
        <p14:creationId xmlns:p14="http://schemas.microsoft.com/office/powerpoint/2010/main" val="2793752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solidFill>
                <a:srgbClr val="FF0000"/>
              </a:solidFill>
              <a:latin typeface="微軟正黑體" pitchFamily="34" charset="-120"/>
              <a:ea typeface="微軟正黑體" pitchFamily="34" charset="-120"/>
            </a:endParaRPr>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B4A3D0BF-9BD0-4D75-BC9C-3CBAA7991064}" type="slidenum">
              <a:rPr lang="zh-TW" altLang="en-US" smtClean="0">
                <a:solidFill>
                  <a:prstClr val="black"/>
                </a:solidFill>
              </a:rPr>
              <a:pPr eaLnBrk="1" hangingPunct="1"/>
              <a:t>73</a:t>
            </a:fld>
            <a:endParaRPr lang="zh-TW" altLang="en-US">
              <a:solidFill>
                <a:prstClr val="black"/>
              </a:solidFill>
            </a:endParaRPr>
          </a:p>
        </p:txBody>
      </p:sp>
    </p:spTree>
    <p:extLst>
      <p:ext uri="{BB962C8B-B14F-4D97-AF65-F5344CB8AC3E}">
        <p14:creationId xmlns:p14="http://schemas.microsoft.com/office/powerpoint/2010/main" val="762808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a:p>
          <a:p>
            <a:endParaRPr lang="zh-TW" altLang="en-US"/>
          </a:p>
        </p:txBody>
      </p:sp>
      <p:sp>
        <p:nvSpPr>
          <p:cNvPr id="1648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2D2B55FD-185B-4239-90BB-462939A46EA7}" type="slidenum">
              <a:rPr lang="zh-TW" altLang="en-US" smtClean="0">
                <a:solidFill>
                  <a:prstClr val="black"/>
                </a:solidFill>
              </a:rPr>
              <a:pPr eaLnBrk="1" hangingPunct="1"/>
              <a:t>74</a:t>
            </a:fld>
            <a:endParaRPr lang="zh-TW" altLang="en-US">
              <a:solidFill>
                <a:prstClr val="black"/>
              </a:solidFill>
            </a:endParaRPr>
          </a:p>
        </p:txBody>
      </p:sp>
    </p:spTree>
    <p:extLst>
      <p:ext uri="{BB962C8B-B14F-4D97-AF65-F5344CB8AC3E}">
        <p14:creationId xmlns:p14="http://schemas.microsoft.com/office/powerpoint/2010/main" val="17970031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a:p>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C118981B-1ACA-4E60-91B7-C64156F2CFEF}" type="slidenum">
              <a:rPr lang="zh-TW" altLang="en-US" smtClean="0">
                <a:solidFill>
                  <a:prstClr val="black"/>
                </a:solidFill>
              </a:rPr>
              <a:pPr eaLnBrk="1" hangingPunct="1"/>
              <a:t>75</a:t>
            </a:fld>
            <a:endParaRPr lang="zh-TW" altLang="en-US">
              <a:solidFill>
                <a:prstClr val="black"/>
              </a:solidFill>
            </a:endParaRPr>
          </a:p>
        </p:txBody>
      </p:sp>
    </p:spTree>
    <p:extLst>
      <p:ext uri="{BB962C8B-B14F-4D97-AF65-F5344CB8AC3E}">
        <p14:creationId xmlns:p14="http://schemas.microsoft.com/office/powerpoint/2010/main" val="15385184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a:p>
          <a:p>
            <a:endParaRPr lang="zh-TW" altLang="en-US"/>
          </a:p>
        </p:txBody>
      </p:sp>
      <p:sp>
        <p:nvSpPr>
          <p:cNvPr id="1669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DCE6219A-2EB9-4CE2-84C8-40EDDD941BF4}" type="slidenum">
              <a:rPr lang="zh-TW" altLang="en-US" smtClean="0">
                <a:solidFill>
                  <a:prstClr val="black"/>
                </a:solidFill>
              </a:rPr>
              <a:pPr eaLnBrk="1" hangingPunct="1"/>
              <a:t>76</a:t>
            </a:fld>
            <a:endParaRPr lang="zh-TW" altLang="en-US">
              <a:solidFill>
                <a:prstClr val="black"/>
              </a:solidFill>
            </a:endParaRPr>
          </a:p>
        </p:txBody>
      </p:sp>
    </p:spTree>
    <p:extLst>
      <p:ext uri="{BB962C8B-B14F-4D97-AF65-F5344CB8AC3E}">
        <p14:creationId xmlns:p14="http://schemas.microsoft.com/office/powerpoint/2010/main" val="29615394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a:p>
          <a:p>
            <a:endParaRPr lang="zh-TW" altLang="en-US"/>
          </a:p>
        </p:txBody>
      </p:sp>
      <p:sp>
        <p:nvSpPr>
          <p:cNvPr id="167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8CA6D8DB-6BAB-44F3-85F3-20D73A601507}" type="slidenum">
              <a:rPr lang="zh-TW" altLang="en-US" smtClean="0">
                <a:solidFill>
                  <a:prstClr val="black"/>
                </a:solidFill>
              </a:rPr>
              <a:pPr eaLnBrk="1" hangingPunct="1"/>
              <a:t>77</a:t>
            </a:fld>
            <a:endParaRPr lang="zh-TW" altLang="en-US">
              <a:solidFill>
                <a:prstClr val="black"/>
              </a:solidFill>
            </a:endParaRPr>
          </a:p>
        </p:txBody>
      </p:sp>
    </p:spTree>
    <p:extLst>
      <p:ext uri="{BB962C8B-B14F-4D97-AF65-F5344CB8AC3E}">
        <p14:creationId xmlns:p14="http://schemas.microsoft.com/office/powerpoint/2010/main" val="25362357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solidFill>
                <a:srgbClr val="FF0000"/>
              </a:solidFill>
              <a:latin typeface="微軟正黑體" pitchFamily="34" charset="-120"/>
              <a:ea typeface="微軟正黑體" pitchFamily="34" charset="-120"/>
            </a:endParaRPr>
          </a:p>
        </p:txBody>
      </p:sp>
      <p:sp>
        <p:nvSpPr>
          <p:cNvPr id="1699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44CEAD15-9523-4378-9105-F1E12DC945E9}" type="slidenum">
              <a:rPr lang="zh-TW" altLang="en-US" smtClean="0">
                <a:solidFill>
                  <a:prstClr val="black"/>
                </a:solidFill>
              </a:rPr>
              <a:pPr eaLnBrk="1" hangingPunct="1"/>
              <a:t>78</a:t>
            </a:fld>
            <a:endParaRPr lang="zh-TW" altLang="en-US">
              <a:solidFill>
                <a:prstClr val="black"/>
              </a:solidFill>
            </a:endParaRPr>
          </a:p>
        </p:txBody>
      </p:sp>
    </p:spTree>
    <p:extLst>
      <p:ext uri="{BB962C8B-B14F-4D97-AF65-F5344CB8AC3E}">
        <p14:creationId xmlns:p14="http://schemas.microsoft.com/office/powerpoint/2010/main" val="226728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solidFill>
                <a:srgbClr val="FF0000"/>
              </a:solidFill>
              <a:latin typeface="微軟正黑體" pitchFamily="34" charset="-120"/>
              <a:ea typeface="微軟正黑體" pitchFamily="34" charset="-120"/>
            </a:endParaRPr>
          </a:p>
        </p:txBody>
      </p:sp>
      <p:sp>
        <p:nvSpPr>
          <p:cNvPr id="1710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A85531D1-D34A-41B2-99F3-4F5FF0EE60D2}" type="slidenum">
              <a:rPr lang="zh-TW" altLang="en-US" smtClean="0">
                <a:solidFill>
                  <a:prstClr val="black"/>
                </a:solidFill>
              </a:rPr>
              <a:pPr eaLnBrk="1" hangingPunct="1"/>
              <a:t>79</a:t>
            </a:fld>
            <a:endParaRPr lang="zh-TW" altLang="en-US">
              <a:solidFill>
                <a:prstClr val="black"/>
              </a:solidFill>
            </a:endParaRPr>
          </a:p>
        </p:txBody>
      </p:sp>
    </p:spTree>
    <p:extLst>
      <p:ext uri="{BB962C8B-B14F-4D97-AF65-F5344CB8AC3E}">
        <p14:creationId xmlns:p14="http://schemas.microsoft.com/office/powerpoint/2010/main" val="2560271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4DEA97-9A96-473C-AB7D-AA3E5F8EB3F8}"/>
              </a:ext>
            </a:extLst>
          </p:cNvPr>
          <p:cNvSpPr>
            <a:spLocks noGrp="1" noChangeArrowheads="1"/>
          </p:cNvSpPr>
          <p:nvPr>
            <p:ph type="sldNum" sz="quarter" idx="5"/>
          </p:nvPr>
        </p:nvSpPr>
        <p:spPr>
          <a:ln/>
        </p:spPr>
        <p:txBody>
          <a:bodyPr/>
          <a:lstStyle/>
          <a:p>
            <a:fld id="{29D4ACE5-5DF4-425C-A130-6DFF7B0609B3}" type="slidenum">
              <a:rPr lang="zh-CN" altLang="en-US"/>
              <a:pPr/>
              <a:t>10</a:t>
            </a:fld>
            <a:endParaRPr lang="en-US" altLang="zh-CN"/>
          </a:p>
        </p:txBody>
      </p:sp>
      <p:sp>
        <p:nvSpPr>
          <p:cNvPr id="110594" name="Rectangle 2">
            <a:extLst>
              <a:ext uri="{FF2B5EF4-FFF2-40B4-BE49-F238E27FC236}">
                <a16:creationId xmlns:a16="http://schemas.microsoft.com/office/drawing/2014/main" id="{66164C6A-24F9-4FA9-A634-A1EFE6B606AA}"/>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EF4BF25F-87EE-4604-B271-3292CB929064}"/>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a:p>
          <a:p>
            <a:endParaRPr lang="zh-TW" altLang="en-US"/>
          </a:p>
        </p:txBody>
      </p:sp>
      <p:sp>
        <p:nvSpPr>
          <p:cNvPr id="1689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4B90203F-FDB2-4596-B476-1F0D91C69BAC}" type="slidenum">
              <a:rPr lang="zh-TW" altLang="en-US" smtClean="0">
                <a:solidFill>
                  <a:prstClr val="black"/>
                </a:solidFill>
              </a:rPr>
              <a:pPr eaLnBrk="1" hangingPunct="1"/>
              <a:t>80</a:t>
            </a:fld>
            <a:endParaRPr lang="zh-TW" altLang="en-US">
              <a:solidFill>
                <a:prstClr val="black"/>
              </a:solidFill>
            </a:endParaRPr>
          </a:p>
        </p:txBody>
      </p:sp>
    </p:spTree>
    <p:extLst>
      <p:ext uri="{BB962C8B-B14F-4D97-AF65-F5344CB8AC3E}">
        <p14:creationId xmlns:p14="http://schemas.microsoft.com/office/powerpoint/2010/main" val="7560102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solidFill>
                <a:srgbClr val="FF0000"/>
              </a:solidFill>
              <a:latin typeface="微軟正黑體" pitchFamily="34" charset="-120"/>
              <a:ea typeface="微軟正黑體" pitchFamily="34" charset="-120"/>
            </a:endParaRPr>
          </a:p>
        </p:txBody>
      </p:sp>
      <p:sp>
        <p:nvSpPr>
          <p:cNvPr id="1720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F73BA241-C9F9-4E81-84CA-64EEA8F5A77B}" type="slidenum">
              <a:rPr lang="zh-TW" altLang="en-US" smtClean="0">
                <a:solidFill>
                  <a:prstClr val="black"/>
                </a:solidFill>
              </a:rPr>
              <a:pPr eaLnBrk="1" hangingPunct="1"/>
              <a:t>81</a:t>
            </a:fld>
            <a:endParaRPr lang="zh-TW" altLang="en-US">
              <a:solidFill>
                <a:prstClr val="black"/>
              </a:solidFill>
            </a:endParaRPr>
          </a:p>
        </p:txBody>
      </p:sp>
    </p:spTree>
    <p:extLst>
      <p:ext uri="{BB962C8B-B14F-4D97-AF65-F5344CB8AC3E}">
        <p14:creationId xmlns:p14="http://schemas.microsoft.com/office/powerpoint/2010/main" val="36454505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a:p>
          <a:p>
            <a:endParaRPr lang="zh-TW" altLang="en-US"/>
          </a:p>
        </p:txBody>
      </p:sp>
      <p:sp>
        <p:nvSpPr>
          <p:cNvPr id="1730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1FE6AB00-97DD-43E5-A160-9EF884BA1E0D}" type="slidenum">
              <a:rPr lang="zh-TW" altLang="en-US" smtClean="0">
                <a:solidFill>
                  <a:prstClr val="black"/>
                </a:solidFill>
              </a:rPr>
              <a:pPr eaLnBrk="1" hangingPunct="1"/>
              <a:t>82</a:t>
            </a:fld>
            <a:endParaRPr lang="zh-TW" altLang="en-US">
              <a:solidFill>
                <a:prstClr val="black"/>
              </a:solidFill>
            </a:endParaRPr>
          </a:p>
        </p:txBody>
      </p:sp>
    </p:spTree>
    <p:extLst>
      <p:ext uri="{BB962C8B-B14F-4D97-AF65-F5344CB8AC3E}">
        <p14:creationId xmlns:p14="http://schemas.microsoft.com/office/powerpoint/2010/main" val="24980734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a:p>
          <a:p>
            <a:endParaRPr lang="zh-TW" altLang="en-US"/>
          </a:p>
        </p:txBody>
      </p:sp>
      <p:sp>
        <p:nvSpPr>
          <p:cNvPr id="174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CA0C6E51-97EA-43F8-A156-5D9E49785CCF}" type="slidenum">
              <a:rPr lang="zh-TW" altLang="en-US" smtClean="0">
                <a:solidFill>
                  <a:prstClr val="black"/>
                </a:solidFill>
              </a:rPr>
              <a:pPr eaLnBrk="1" hangingPunct="1"/>
              <a:t>83</a:t>
            </a:fld>
            <a:endParaRPr lang="zh-TW" altLang="en-US">
              <a:solidFill>
                <a:prstClr val="black"/>
              </a:solidFill>
            </a:endParaRPr>
          </a:p>
        </p:txBody>
      </p:sp>
    </p:spTree>
    <p:extLst>
      <p:ext uri="{BB962C8B-B14F-4D97-AF65-F5344CB8AC3E}">
        <p14:creationId xmlns:p14="http://schemas.microsoft.com/office/powerpoint/2010/main" val="31985676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DE8807B-25F8-498B-9415-F6D4274FE8B4}" type="slidenum">
              <a:rPr lang="zh-TW" altLang="en-US" smtClean="0">
                <a:solidFill>
                  <a:prstClr val="black"/>
                </a:solidFill>
              </a:rPr>
              <a:pPr/>
              <a:t>84</a:t>
            </a:fld>
            <a:endParaRPr lang="zh-TW" altLang="en-US">
              <a:solidFill>
                <a:prstClr val="black"/>
              </a:solidFill>
            </a:endParaRPr>
          </a:p>
        </p:txBody>
      </p:sp>
    </p:spTree>
    <p:extLst>
      <p:ext uri="{BB962C8B-B14F-4D97-AF65-F5344CB8AC3E}">
        <p14:creationId xmlns:p14="http://schemas.microsoft.com/office/powerpoint/2010/main" val="311645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A620DBF-77AD-4545-ACAF-20B691F12388}" type="slidenum">
              <a:rPr lang="zh-TW" altLang="en-US" smtClean="0"/>
              <a:t>85</a:t>
            </a:fld>
            <a:endParaRPr lang="zh-TW" altLang="en-US"/>
          </a:p>
        </p:txBody>
      </p:sp>
    </p:spTree>
    <p:extLst>
      <p:ext uri="{BB962C8B-B14F-4D97-AF65-F5344CB8AC3E}">
        <p14:creationId xmlns:p14="http://schemas.microsoft.com/office/powerpoint/2010/main" val="2141829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4" name="投影片編號版面配置區 3"/>
          <p:cNvSpPr>
            <a:spLocks noGrp="1"/>
          </p:cNvSpPr>
          <p:nvPr>
            <p:ph type="sldNum" sz="quarter" idx="5"/>
          </p:nvPr>
        </p:nvSpPr>
        <p:spPr/>
        <p:txBody>
          <a:bodyPr/>
          <a:lstStyle/>
          <a:p>
            <a:pPr>
              <a:defRPr/>
            </a:pPr>
            <a:fld id="{C0405101-904C-40F7-93C3-CD4559BD582F}" type="slidenum">
              <a:rPr lang="zh-TW" altLang="en-US" smtClean="0"/>
              <a:pPr>
                <a:defRPr/>
              </a:pPr>
              <a:t>86</a:t>
            </a:fld>
            <a:endParaRPr lang="zh-TW" altLang="en-US"/>
          </a:p>
        </p:txBody>
      </p:sp>
    </p:spTree>
    <p:extLst>
      <p:ext uri="{BB962C8B-B14F-4D97-AF65-F5344CB8AC3E}">
        <p14:creationId xmlns:p14="http://schemas.microsoft.com/office/powerpoint/2010/main" val="9755226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4" name="投影片編號版面配置區 3"/>
          <p:cNvSpPr>
            <a:spLocks noGrp="1"/>
          </p:cNvSpPr>
          <p:nvPr>
            <p:ph type="sldNum" sz="quarter" idx="5"/>
          </p:nvPr>
        </p:nvSpPr>
        <p:spPr/>
        <p:txBody>
          <a:bodyPr/>
          <a:lstStyle/>
          <a:p>
            <a:pPr>
              <a:defRPr/>
            </a:pPr>
            <a:fld id="{44F7B892-3667-469A-ADCB-85ED95539F8C}" type="slidenum">
              <a:rPr lang="zh-TW" altLang="en-US" smtClean="0"/>
              <a:pPr>
                <a:defRPr/>
              </a:pPr>
              <a:t>87</a:t>
            </a:fld>
            <a:endParaRPr lang="zh-TW" altLang="en-US"/>
          </a:p>
        </p:txBody>
      </p:sp>
    </p:spTree>
    <p:extLst>
      <p:ext uri="{BB962C8B-B14F-4D97-AF65-F5344CB8AC3E}">
        <p14:creationId xmlns:p14="http://schemas.microsoft.com/office/powerpoint/2010/main" val="35860597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4" name="投影片編號版面配置區 3"/>
          <p:cNvSpPr>
            <a:spLocks noGrp="1"/>
          </p:cNvSpPr>
          <p:nvPr>
            <p:ph type="sldNum" sz="quarter" idx="5"/>
          </p:nvPr>
        </p:nvSpPr>
        <p:spPr/>
        <p:txBody>
          <a:bodyPr/>
          <a:lstStyle/>
          <a:p>
            <a:pPr>
              <a:defRPr/>
            </a:pPr>
            <a:fld id="{6F68E4CD-E006-4508-9E3C-1536D5E83F4A}" type="slidenum">
              <a:rPr lang="zh-TW" altLang="en-US" smtClean="0"/>
              <a:pPr>
                <a:defRPr/>
              </a:pPr>
              <a:t>88</a:t>
            </a:fld>
            <a:endParaRPr lang="zh-TW" altLang="en-US"/>
          </a:p>
        </p:txBody>
      </p:sp>
    </p:spTree>
    <p:extLst>
      <p:ext uri="{BB962C8B-B14F-4D97-AF65-F5344CB8AC3E}">
        <p14:creationId xmlns:p14="http://schemas.microsoft.com/office/powerpoint/2010/main" val="18799685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A620DBF-77AD-4545-ACAF-20B691F12388}" type="slidenum">
              <a:rPr lang="zh-TW" altLang="en-US" smtClean="0"/>
              <a:t>89</a:t>
            </a:fld>
            <a:endParaRPr lang="zh-TW" altLang="en-US"/>
          </a:p>
        </p:txBody>
      </p:sp>
    </p:spTree>
    <p:extLst>
      <p:ext uri="{BB962C8B-B14F-4D97-AF65-F5344CB8AC3E}">
        <p14:creationId xmlns:p14="http://schemas.microsoft.com/office/powerpoint/2010/main" val="1572610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5931E3-F8D3-4123-AADB-6921AE7D585A}"/>
              </a:ext>
            </a:extLst>
          </p:cNvPr>
          <p:cNvSpPr>
            <a:spLocks noGrp="1" noChangeArrowheads="1"/>
          </p:cNvSpPr>
          <p:nvPr>
            <p:ph type="sldNum" sz="quarter" idx="5"/>
          </p:nvPr>
        </p:nvSpPr>
        <p:spPr>
          <a:ln/>
        </p:spPr>
        <p:txBody>
          <a:bodyPr/>
          <a:lstStyle/>
          <a:p>
            <a:fld id="{FFDF9C64-72CE-42B3-9320-AD0DDD145E59}" type="slidenum">
              <a:rPr lang="zh-CN" altLang="en-US"/>
              <a:pPr/>
              <a:t>11</a:t>
            </a:fld>
            <a:endParaRPr lang="en-US" altLang="zh-CN"/>
          </a:p>
        </p:txBody>
      </p:sp>
      <p:sp>
        <p:nvSpPr>
          <p:cNvPr id="113666" name="Rectangle 2">
            <a:extLst>
              <a:ext uri="{FF2B5EF4-FFF2-40B4-BE49-F238E27FC236}">
                <a16:creationId xmlns:a16="http://schemas.microsoft.com/office/drawing/2014/main" id="{B63F9C29-DD5A-4E97-B7E2-6A72CDB5A41C}"/>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62F91C0E-C4A0-4277-B556-A96A046177FA}"/>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A620DBF-77AD-4545-ACAF-20B691F12388}" type="slidenum">
              <a:rPr lang="zh-TW" altLang="en-US" smtClean="0"/>
              <a:t>91</a:t>
            </a:fld>
            <a:endParaRPr lang="zh-TW" altLang="en-US"/>
          </a:p>
        </p:txBody>
      </p:sp>
    </p:spTree>
    <p:extLst>
      <p:ext uri="{BB962C8B-B14F-4D97-AF65-F5344CB8AC3E}">
        <p14:creationId xmlns:p14="http://schemas.microsoft.com/office/powerpoint/2010/main" val="38180958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zh-TW" sz="1200" kern="1200" dirty="0">
              <a:solidFill>
                <a:schemeClr val="tx1"/>
              </a:solidFill>
              <a:effectLst/>
              <a:latin typeface="+mn-lt"/>
              <a:ea typeface="+mn-ea"/>
              <a:cs typeface="+mn-cs"/>
            </a:endParaRPr>
          </a:p>
        </p:txBody>
      </p:sp>
      <p:sp>
        <p:nvSpPr>
          <p:cNvPr id="56324"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AD4C49-2B21-4E99-974B-E4FFAA4936BE}" type="slidenum">
              <a:rPr lang="en-US" altLang="zh-TW" smtClean="0">
                <a:latin typeface="Arial" pitchFamily="34" charset="0"/>
              </a:rPr>
              <a:pPr fontAlgn="base">
                <a:spcBef>
                  <a:spcPct val="0"/>
                </a:spcBef>
                <a:spcAft>
                  <a:spcPct val="0"/>
                </a:spcAft>
                <a:defRPr/>
              </a:pPr>
              <a:t>92</a:t>
            </a:fld>
            <a:endParaRPr lang="en-US" altLang="zh-TW">
              <a:latin typeface="Arial" pitchFamily="34" charset="0"/>
            </a:endParaRPr>
          </a:p>
        </p:txBody>
      </p:sp>
    </p:spTree>
    <p:extLst>
      <p:ext uri="{BB962C8B-B14F-4D97-AF65-F5344CB8AC3E}">
        <p14:creationId xmlns:p14="http://schemas.microsoft.com/office/powerpoint/2010/main" val="28152100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A620DBF-77AD-4545-ACAF-20B691F12388}" type="slidenum">
              <a:rPr lang="zh-TW" altLang="en-US" smtClean="0"/>
              <a:t>93</a:t>
            </a:fld>
            <a:endParaRPr lang="zh-TW" altLang="en-US"/>
          </a:p>
        </p:txBody>
      </p:sp>
    </p:spTree>
    <p:extLst>
      <p:ext uri="{BB962C8B-B14F-4D97-AF65-F5344CB8AC3E}">
        <p14:creationId xmlns:p14="http://schemas.microsoft.com/office/powerpoint/2010/main" val="4547509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E125DC63-65F0-4D94-9628-E1411D6A79D8}" type="slidenum">
              <a:rPr lang="en-US" smtClean="0"/>
              <a:t>96</a:t>
            </a:fld>
            <a:endParaRPr lang="en-US"/>
          </a:p>
        </p:txBody>
      </p:sp>
    </p:spTree>
    <p:extLst>
      <p:ext uri="{BB962C8B-B14F-4D97-AF65-F5344CB8AC3E}">
        <p14:creationId xmlns:p14="http://schemas.microsoft.com/office/powerpoint/2010/main" val="35537464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A965A67D-FFA4-4910-BD55-8A75227DA690}" type="slidenum">
              <a:rPr lang="en-US" altLang="ja-JP" smtClean="0">
                <a:solidFill>
                  <a:srgbClr val="000000"/>
                </a:solidFill>
                <a:latin typeface="Arial" panose="020B0604020202020204" pitchFamily="34" charset="0"/>
                <a:ea typeface="ＭＳ Ｐゴシック" panose="020B0600070205080204" pitchFamily="34" charset="-128"/>
              </a:rPr>
              <a:pPr>
                <a:spcBef>
                  <a:spcPct val="0"/>
                </a:spcBef>
              </a:pPr>
              <a:t>97</a:t>
            </a:fld>
            <a:endParaRPr lang="en-US" altLang="ja-JP">
              <a:solidFill>
                <a:srgbClr val="000000"/>
              </a:solidFill>
              <a:latin typeface="Arial" panose="020B0604020202020204" pitchFamily="34" charset="0"/>
              <a:ea typeface="ＭＳ Ｐゴシック" panose="020B0600070205080204" pitchFamily="34" charset="-128"/>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latin typeface="Arial" panose="020B0604020202020204" pitchFamily="34" charset="0"/>
            </a:endParaRPr>
          </a:p>
        </p:txBody>
      </p:sp>
    </p:spTree>
    <p:extLst>
      <p:ext uri="{BB962C8B-B14F-4D97-AF65-F5344CB8AC3E}">
        <p14:creationId xmlns:p14="http://schemas.microsoft.com/office/powerpoint/2010/main" val="30976643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 maintain</a:t>
            </a:r>
            <a:endParaRPr lang="zh-TW" altLang="en-US" dirty="0"/>
          </a:p>
        </p:txBody>
      </p:sp>
      <p:sp>
        <p:nvSpPr>
          <p:cNvPr id="4" name="投影片編號版面配置區 3"/>
          <p:cNvSpPr>
            <a:spLocks noGrp="1"/>
          </p:cNvSpPr>
          <p:nvPr>
            <p:ph type="sldNum" sz="quarter" idx="10"/>
          </p:nvPr>
        </p:nvSpPr>
        <p:spPr/>
        <p:txBody>
          <a:bodyPr/>
          <a:lstStyle/>
          <a:p>
            <a:fld id="{3DE8807B-25F8-498B-9415-F6D4274FE8B4}" type="slidenum">
              <a:rPr lang="zh-TW" altLang="en-US" smtClean="0">
                <a:solidFill>
                  <a:prstClr val="black"/>
                </a:solidFill>
              </a:rPr>
              <a:pPr/>
              <a:t>103</a:t>
            </a:fld>
            <a:endParaRPr lang="zh-TW" altLang="en-US">
              <a:solidFill>
                <a:prstClr val="black"/>
              </a:solidFill>
            </a:endParaRPr>
          </a:p>
        </p:txBody>
      </p:sp>
    </p:spTree>
    <p:extLst>
      <p:ext uri="{BB962C8B-B14F-4D97-AF65-F5344CB8AC3E}">
        <p14:creationId xmlns:p14="http://schemas.microsoft.com/office/powerpoint/2010/main" val="9535271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20DBF-77AD-4545-ACAF-20B691F12388}"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7796225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A620DBF-77AD-4545-ACAF-20B691F12388}" type="slidenum">
              <a:rPr lang="zh-TW" altLang="en-US" smtClean="0"/>
              <a:t>106</a:t>
            </a:fld>
            <a:endParaRPr lang="zh-TW" altLang="en-US"/>
          </a:p>
        </p:txBody>
      </p:sp>
    </p:spTree>
    <p:extLst>
      <p:ext uri="{BB962C8B-B14F-4D97-AF65-F5344CB8AC3E}">
        <p14:creationId xmlns:p14="http://schemas.microsoft.com/office/powerpoint/2010/main" val="597430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1613" y="727075"/>
            <a:ext cx="6454775" cy="36322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DA0376C-EC0A-46AB-A541-3A8050CF04AE}" type="slidenum">
              <a:rPr lang="zh-TW" altLang="en-US" smtClean="0"/>
              <a:t>108</a:t>
            </a:fld>
            <a:endParaRPr lang="zh-TW" altLang="en-US"/>
          </a:p>
        </p:txBody>
      </p:sp>
    </p:spTree>
    <p:extLst>
      <p:ext uri="{BB962C8B-B14F-4D97-AF65-F5344CB8AC3E}">
        <p14:creationId xmlns:p14="http://schemas.microsoft.com/office/powerpoint/2010/main" val="18123518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E74072-9433-4C53-B269-930B4B0DBC40}"/>
              </a:ext>
            </a:extLst>
          </p:cNvPr>
          <p:cNvSpPr>
            <a:spLocks noGrp="1" noChangeArrowheads="1"/>
          </p:cNvSpPr>
          <p:nvPr>
            <p:ph type="sldNum" sz="quarter" idx="5"/>
          </p:nvPr>
        </p:nvSpPr>
        <p:spPr>
          <a:ln/>
        </p:spPr>
        <p:txBody>
          <a:bodyPr/>
          <a:lstStyle/>
          <a:p>
            <a:fld id="{204090B1-625C-4872-9A63-F466983B748F}" type="slidenum">
              <a:rPr lang="zh-CN" altLang="en-US"/>
              <a:pPr/>
              <a:t>109</a:t>
            </a:fld>
            <a:endParaRPr lang="en-US" altLang="zh-CN"/>
          </a:p>
        </p:txBody>
      </p:sp>
      <p:sp>
        <p:nvSpPr>
          <p:cNvPr id="174082" name="Rectangle 2">
            <a:extLst>
              <a:ext uri="{FF2B5EF4-FFF2-40B4-BE49-F238E27FC236}">
                <a16:creationId xmlns:a16="http://schemas.microsoft.com/office/drawing/2014/main" id="{44C979CB-9EAC-4067-A83F-599585E6CC72}"/>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4F7CE5F4-75EA-4A06-8389-B5321DDE787C}"/>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影像版面配置區 1">
            <a:extLst>
              <a:ext uri="{FF2B5EF4-FFF2-40B4-BE49-F238E27FC236}">
                <a16:creationId xmlns:a16="http://schemas.microsoft.com/office/drawing/2014/main" id="{E24241DA-527C-4A70-9A26-634F8351F182}"/>
              </a:ext>
            </a:extLst>
          </p:cNvPr>
          <p:cNvSpPr>
            <a:spLocks noGrp="1" noRot="1" noChangeAspect="1" noChangeArrowheads="1" noTextEdit="1"/>
          </p:cNvSpPr>
          <p:nvPr>
            <p:ph type="sldImg"/>
          </p:nvPr>
        </p:nvSpPr>
        <p:spPr>
          <a:ln/>
        </p:spPr>
      </p:sp>
      <p:sp>
        <p:nvSpPr>
          <p:cNvPr id="40963" name="備忘稿版面配置區 2">
            <a:extLst>
              <a:ext uri="{FF2B5EF4-FFF2-40B4-BE49-F238E27FC236}">
                <a16:creationId xmlns:a16="http://schemas.microsoft.com/office/drawing/2014/main" id="{AEFB0AB3-F002-44AA-A66C-247C0F1BAC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anose="020B0604020202020204" pitchFamily="34" charset="0"/>
            </a:endParaRPr>
          </a:p>
        </p:txBody>
      </p:sp>
      <p:sp>
        <p:nvSpPr>
          <p:cNvPr id="40964" name="投影片編號版面配置區 3">
            <a:extLst>
              <a:ext uri="{FF2B5EF4-FFF2-40B4-BE49-F238E27FC236}">
                <a16:creationId xmlns:a16="http://schemas.microsoft.com/office/drawing/2014/main" id="{51491F22-A5C8-4A1D-B819-45422B20AF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新細明體" panose="02020500000000000000" pitchFamily="18" charset="-120"/>
              </a:defRPr>
            </a:lvl1pPr>
            <a:lvl2pPr marL="742950" indent="-285750">
              <a:defRPr kumimoji="1" sz="1400">
                <a:solidFill>
                  <a:schemeClr val="tx1"/>
                </a:solidFill>
                <a:latin typeface="Arial" panose="020B0604020202020204" pitchFamily="34" charset="0"/>
                <a:ea typeface="新細明體" panose="02020500000000000000" pitchFamily="18" charset="-120"/>
              </a:defRPr>
            </a:lvl2pPr>
            <a:lvl3pPr marL="1143000" indent="-228600">
              <a:defRPr kumimoji="1" sz="1400">
                <a:solidFill>
                  <a:schemeClr val="tx1"/>
                </a:solidFill>
                <a:latin typeface="Arial" panose="020B0604020202020204" pitchFamily="34" charset="0"/>
                <a:ea typeface="新細明體" panose="02020500000000000000" pitchFamily="18" charset="-120"/>
              </a:defRPr>
            </a:lvl3pPr>
            <a:lvl4pPr marL="1600200" indent="-228600">
              <a:defRPr kumimoji="1" sz="1400">
                <a:solidFill>
                  <a:schemeClr val="tx1"/>
                </a:solidFill>
                <a:latin typeface="Arial" panose="020B0604020202020204" pitchFamily="34" charset="0"/>
                <a:ea typeface="新細明體" panose="02020500000000000000" pitchFamily="18" charset="-120"/>
              </a:defRPr>
            </a:lvl4pPr>
            <a:lvl5pPr marL="2057400" indent="-228600">
              <a:defRPr kumimoji="1" sz="1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新細明體" panose="02020500000000000000" pitchFamily="18" charset="-120"/>
              </a:defRPr>
            </a:lvl9pPr>
          </a:lstStyle>
          <a:p>
            <a:fld id="{928EA009-9942-49EF-9F2F-C2D1A5BC42B5}" type="slidenum">
              <a:rPr lang="en-US" altLang="zh-TW" sz="1200" smtClean="0"/>
              <a:pPr/>
              <a:t>12</a:t>
            </a:fld>
            <a:endParaRPr lang="en-US" altLang="zh-TW" sz="1200"/>
          </a:p>
        </p:txBody>
      </p:sp>
    </p:spTree>
    <p:extLst>
      <p:ext uri="{BB962C8B-B14F-4D97-AF65-F5344CB8AC3E}">
        <p14:creationId xmlns:p14="http://schemas.microsoft.com/office/powerpoint/2010/main" val="41606588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B0F5201-7697-4FF4-A3AB-DBE6F5270624}"/>
              </a:ext>
            </a:extLst>
          </p:cNvPr>
          <p:cNvSpPr>
            <a:spLocks noGrp="1" noChangeArrowheads="1"/>
          </p:cNvSpPr>
          <p:nvPr>
            <p:ph type="sldNum" sz="quarter" idx="5"/>
          </p:nvPr>
        </p:nvSpPr>
        <p:spPr>
          <a:ln/>
        </p:spPr>
        <p:txBody>
          <a:bodyPr/>
          <a:lstStyle/>
          <a:p>
            <a:fld id="{E4FE2FFC-3FEE-4B50-B320-A2578F7D0F25}" type="slidenum">
              <a:rPr lang="zh-CN" altLang="en-US"/>
              <a:pPr/>
              <a:t>110</a:t>
            </a:fld>
            <a:endParaRPr lang="en-US" altLang="zh-CN"/>
          </a:p>
        </p:txBody>
      </p:sp>
      <p:sp>
        <p:nvSpPr>
          <p:cNvPr id="175106" name="Rectangle 2">
            <a:extLst>
              <a:ext uri="{FF2B5EF4-FFF2-40B4-BE49-F238E27FC236}">
                <a16:creationId xmlns:a16="http://schemas.microsoft.com/office/drawing/2014/main" id="{D3C549D6-5F23-41AD-AE31-4E9BB9251C0F}"/>
              </a:ext>
            </a:extLst>
          </p:cNvPr>
          <p:cNvSpPr>
            <a:spLocks noGrp="1" noRot="1" noChangeAspect="1" noChangeArrowheads="1" noTextEdit="1"/>
          </p:cNvSpPr>
          <p:nvPr>
            <p:ph type="sldImg"/>
          </p:nvPr>
        </p:nvSpPr>
        <p:spPr>
          <a:ln/>
        </p:spPr>
      </p:sp>
      <p:sp>
        <p:nvSpPr>
          <p:cNvPr id="175107" name="Rectangle 3">
            <a:extLst>
              <a:ext uri="{FF2B5EF4-FFF2-40B4-BE49-F238E27FC236}">
                <a16:creationId xmlns:a16="http://schemas.microsoft.com/office/drawing/2014/main" id="{4A95E290-69CF-4399-B450-76E67986D57E}"/>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3A77E48-E1CB-4CF6-852B-12EB6DBC19F6}"/>
              </a:ext>
            </a:extLst>
          </p:cNvPr>
          <p:cNvSpPr>
            <a:spLocks noGrp="1" noChangeArrowheads="1"/>
          </p:cNvSpPr>
          <p:nvPr>
            <p:ph type="sldNum" sz="quarter" idx="5"/>
          </p:nvPr>
        </p:nvSpPr>
        <p:spPr>
          <a:ln/>
        </p:spPr>
        <p:txBody>
          <a:bodyPr/>
          <a:lstStyle/>
          <a:p>
            <a:fld id="{789E5A68-8DA1-4101-ABDC-A916CE75D8D4}" type="slidenum">
              <a:rPr lang="zh-CN" altLang="en-US"/>
              <a:pPr/>
              <a:t>111</a:t>
            </a:fld>
            <a:endParaRPr lang="en-US" altLang="zh-CN"/>
          </a:p>
        </p:txBody>
      </p:sp>
      <p:sp>
        <p:nvSpPr>
          <p:cNvPr id="176130" name="Rectangle 2">
            <a:extLst>
              <a:ext uri="{FF2B5EF4-FFF2-40B4-BE49-F238E27FC236}">
                <a16:creationId xmlns:a16="http://schemas.microsoft.com/office/drawing/2014/main" id="{855F3099-BF83-4F91-9735-6374FAD3EFD0}"/>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1537FE9C-6BBA-4F22-A6C4-508C6B60C816}"/>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DD20B2-88B6-4E1B-AE2E-CD76EEB0B7C4}"/>
              </a:ext>
            </a:extLst>
          </p:cNvPr>
          <p:cNvSpPr>
            <a:spLocks noGrp="1" noChangeArrowheads="1"/>
          </p:cNvSpPr>
          <p:nvPr>
            <p:ph type="sldNum" sz="quarter" idx="5"/>
          </p:nvPr>
        </p:nvSpPr>
        <p:spPr>
          <a:ln/>
        </p:spPr>
        <p:txBody>
          <a:bodyPr/>
          <a:lstStyle/>
          <a:p>
            <a:fld id="{602A18E3-798E-4EAD-AE4D-8874512016C0}" type="slidenum">
              <a:rPr lang="zh-CN" altLang="en-US"/>
              <a:pPr/>
              <a:t>112</a:t>
            </a:fld>
            <a:endParaRPr lang="en-US" altLang="zh-CN"/>
          </a:p>
        </p:txBody>
      </p:sp>
      <p:sp>
        <p:nvSpPr>
          <p:cNvPr id="177154" name="Rectangle 2">
            <a:extLst>
              <a:ext uri="{FF2B5EF4-FFF2-40B4-BE49-F238E27FC236}">
                <a16:creationId xmlns:a16="http://schemas.microsoft.com/office/drawing/2014/main" id="{76476FE8-7ACD-4E67-8F37-A37624E84222}"/>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D82B0823-AAB9-4AE8-BA87-F8BE4E77ACDF}"/>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8817E61-6943-4B9E-824F-E28A30581DAF}"/>
              </a:ext>
            </a:extLst>
          </p:cNvPr>
          <p:cNvSpPr>
            <a:spLocks noGrp="1" noChangeArrowheads="1"/>
          </p:cNvSpPr>
          <p:nvPr>
            <p:ph type="sldNum" sz="quarter" idx="5"/>
          </p:nvPr>
        </p:nvSpPr>
        <p:spPr>
          <a:ln/>
        </p:spPr>
        <p:txBody>
          <a:bodyPr/>
          <a:lstStyle/>
          <a:p>
            <a:fld id="{3C3B3FCD-490B-4C8C-8FD2-C69A5C5C51D1}" type="slidenum">
              <a:rPr lang="zh-CN" altLang="en-US"/>
              <a:pPr/>
              <a:t>113</a:t>
            </a:fld>
            <a:endParaRPr lang="en-US" altLang="zh-CN"/>
          </a:p>
        </p:txBody>
      </p:sp>
      <p:sp>
        <p:nvSpPr>
          <p:cNvPr id="178178" name="Rectangle 2">
            <a:extLst>
              <a:ext uri="{FF2B5EF4-FFF2-40B4-BE49-F238E27FC236}">
                <a16:creationId xmlns:a16="http://schemas.microsoft.com/office/drawing/2014/main" id="{7FA40B31-B01D-4249-B180-2BCD2C658398}"/>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F959605A-97C1-4EBB-8FFC-1A3A94CA8D58}"/>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7222715-75AA-47E3-9792-AC0A44B002D2}"/>
              </a:ext>
            </a:extLst>
          </p:cNvPr>
          <p:cNvSpPr>
            <a:spLocks noGrp="1" noChangeArrowheads="1"/>
          </p:cNvSpPr>
          <p:nvPr>
            <p:ph type="sldNum" sz="quarter" idx="5"/>
          </p:nvPr>
        </p:nvSpPr>
        <p:spPr>
          <a:ln/>
        </p:spPr>
        <p:txBody>
          <a:bodyPr/>
          <a:lstStyle/>
          <a:p>
            <a:fld id="{A20C5390-25F8-4AC0-AF8F-8BC441DC0293}" type="slidenum">
              <a:rPr lang="zh-CN" altLang="en-US"/>
              <a:pPr/>
              <a:t>114</a:t>
            </a:fld>
            <a:endParaRPr lang="en-US" altLang="zh-CN"/>
          </a:p>
        </p:txBody>
      </p:sp>
      <p:sp>
        <p:nvSpPr>
          <p:cNvPr id="179202" name="Rectangle 2">
            <a:extLst>
              <a:ext uri="{FF2B5EF4-FFF2-40B4-BE49-F238E27FC236}">
                <a16:creationId xmlns:a16="http://schemas.microsoft.com/office/drawing/2014/main" id="{98C6D69E-E8B6-4248-A10B-8B5CDF17992F}"/>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EBA02CB5-F420-4A92-B5DF-7C108342585D}"/>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A6CB263-3F61-4D95-8508-AFC038B8B94E}"/>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3C683F-8E8B-4212-A60F-F8E4A3003F38}" type="slidenum">
              <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5586" name="Rectangle 2">
            <a:extLst>
              <a:ext uri="{FF2B5EF4-FFF2-40B4-BE49-F238E27FC236}">
                <a16:creationId xmlns:a16="http://schemas.microsoft.com/office/drawing/2014/main" id="{DA8893AC-E383-4EA2-9D2C-A6DD53E99727}"/>
              </a:ext>
            </a:extLst>
          </p:cNvPr>
          <p:cNvSpPr>
            <a:spLocks noGrp="1" noRot="1" noChangeAspect="1" noChangeArrowheads="1" noTextEdit="1"/>
          </p:cNvSpPr>
          <p:nvPr>
            <p:ph type="sldImg"/>
          </p:nvPr>
        </p:nvSpPr>
        <p:spPr>
          <a:ln/>
        </p:spPr>
      </p:sp>
      <p:sp>
        <p:nvSpPr>
          <p:cNvPr id="195587" name="Rectangle 3">
            <a:extLst>
              <a:ext uri="{FF2B5EF4-FFF2-40B4-BE49-F238E27FC236}">
                <a16:creationId xmlns:a16="http://schemas.microsoft.com/office/drawing/2014/main" id="{F86D1B10-521E-406B-A07A-005CF1890934}"/>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extLst>
      <p:ext uri="{BB962C8B-B14F-4D97-AF65-F5344CB8AC3E}">
        <p14:creationId xmlns:p14="http://schemas.microsoft.com/office/powerpoint/2010/main" val="29494932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28F0C43-5B5E-4302-85F3-687876645CF9}"/>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13517-C163-4459-9224-AF0FEDD8A9C8}" type="slidenum">
              <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6610" name="Rectangle 2">
            <a:extLst>
              <a:ext uri="{FF2B5EF4-FFF2-40B4-BE49-F238E27FC236}">
                <a16:creationId xmlns:a16="http://schemas.microsoft.com/office/drawing/2014/main" id="{0D8A40E1-E6DF-4DF5-9DC7-202F8F1D329F}"/>
              </a:ext>
            </a:extLst>
          </p:cNvPr>
          <p:cNvSpPr>
            <a:spLocks noGrp="1" noRot="1" noChangeAspect="1" noChangeArrowheads="1" noTextEdit="1"/>
          </p:cNvSpPr>
          <p:nvPr>
            <p:ph type="sldImg"/>
          </p:nvPr>
        </p:nvSpPr>
        <p:spPr>
          <a:ln/>
        </p:spPr>
      </p:sp>
      <p:sp>
        <p:nvSpPr>
          <p:cNvPr id="196611" name="Rectangle 3">
            <a:extLst>
              <a:ext uri="{FF2B5EF4-FFF2-40B4-BE49-F238E27FC236}">
                <a16:creationId xmlns:a16="http://schemas.microsoft.com/office/drawing/2014/main" id="{0D6B0350-4F0A-444E-926B-64562970B676}"/>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extLst>
      <p:ext uri="{BB962C8B-B14F-4D97-AF65-F5344CB8AC3E}">
        <p14:creationId xmlns:p14="http://schemas.microsoft.com/office/powerpoint/2010/main" val="25530890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1C75B94-B1B0-4CD8-960E-20C96DD8583F}"/>
              </a:ext>
            </a:extLst>
          </p:cNvPr>
          <p:cNvSpPr>
            <a:spLocks noGrp="1" noChangeArrowheads="1"/>
          </p:cNvSpPr>
          <p:nvPr>
            <p:ph type="sldNum" sz="quarter" idx="5"/>
          </p:nvPr>
        </p:nvSpPr>
        <p:spPr>
          <a:ln/>
        </p:spPr>
        <p:txBody>
          <a:bodyPr/>
          <a:lstStyle/>
          <a:p>
            <a:fld id="{4AEEC3ED-B57B-47C4-8A5A-764291EB5C67}" type="slidenum">
              <a:rPr lang="zh-CN" altLang="en-US"/>
              <a:pPr/>
              <a:t>117</a:t>
            </a:fld>
            <a:endParaRPr lang="en-US" altLang="zh-CN"/>
          </a:p>
        </p:txBody>
      </p:sp>
      <p:sp>
        <p:nvSpPr>
          <p:cNvPr id="180226" name="Rectangle 2">
            <a:extLst>
              <a:ext uri="{FF2B5EF4-FFF2-40B4-BE49-F238E27FC236}">
                <a16:creationId xmlns:a16="http://schemas.microsoft.com/office/drawing/2014/main" id="{39DBFA35-DF18-466E-9616-6ABD0FFB32B9}"/>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2F7310A4-AD27-41E8-AC1C-B3ACB970430D}"/>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35AD60-28EB-404F-B740-9A84E85CFADD}"/>
              </a:ext>
            </a:extLst>
          </p:cNvPr>
          <p:cNvSpPr>
            <a:spLocks noGrp="1" noChangeArrowheads="1"/>
          </p:cNvSpPr>
          <p:nvPr>
            <p:ph type="sldNum" sz="quarter" idx="5"/>
          </p:nvPr>
        </p:nvSpPr>
        <p:spPr>
          <a:ln/>
        </p:spPr>
        <p:txBody>
          <a:bodyPr/>
          <a:lstStyle/>
          <a:p>
            <a:fld id="{ADC0770C-F5E8-479E-B128-B3FEC7662DCD}" type="slidenum">
              <a:rPr lang="zh-CN" altLang="en-US"/>
              <a:pPr/>
              <a:t>118</a:t>
            </a:fld>
            <a:endParaRPr lang="en-US" altLang="zh-CN"/>
          </a:p>
        </p:txBody>
      </p:sp>
      <p:sp>
        <p:nvSpPr>
          <p:cNvPr id="182274" name="Rectangle 2">
            <a:extLst>
              <a:ext uri="{FF2B5EF4-FFF2-40B4-BE49-F238E27FC236}">
                <a16:creationId xmlns:a16="http://schemas.microsoft.com/office/drawing/2014/main" id="{3AC64277-8B37-4658-8BF8-27F7A9512D10}"/>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335EBDE8-19F4-4D52-AAED-98EA216BA5CD}"/>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52ABB17-220C-447B-A347-2C5CB2BF229A}"/>
              </a:ext>
            </a:extLst>
          </p:cNvPr>
          <p:cNvSpPr>
            <a:spLocks noGrp="1" noChangeArrowheads="1"/>
          </p:cNvSpPr>
          <p:nvPr>
            <p:ph type="sldNum" sz="quarter" idx="5"/>
          </p:nvPr>
        </p:nvSpPr>
        <p:spPr>
          <a:ln/>
        </p:spPr>
        <p:txBody>
          <a:bodyPr/>
          <a:lstStyle/>
          <a:p>
            <a:fld id="{8337BA88-E576-4970-85D4-E3B373E10B27}" type="slidenum">
              <a:rPr lang="zh-CN" altLang="en-US"/>
              <a:pPr/>
              <a:t>119</a:t>
            </a:fld>
            <a:endParaRPr lang="en-US" altLang="zh-CN"/>
          </a:p>
        </p:txBody>
      </p:sp>
      <p:sp>
        <p:nvSpPr>
          <p:cNvPr id="183298" name="Rectangle 2">
            <a:extLst>
              <a:ext uri="{FF2B5EF4-FFF2-40B4-BE49-F238E27FC236}">
                <a16:creationId xmlns:a16="http://schemas.microsoft.com/office/drawing/2014/main" id="{1E8C6988-EC55-4D32-A47F-4D0415539FF9}"/>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D1112DF9-AFDF-434A-A9AD-42AA62013CBF}"/>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D3AE18C-8EEE-4F78-8823-4867D78DE7B0}"/>
              </a:ext>
            </a:extLst>
          </p:cNvPr>
          <p:cNvSpPr>
            <a:spLocks noGrp="1" noChangeArrowheads="1"/>
          </p:cNvSpPr>
          <p:nvPr>
            <p:ph type="sldNum" sz="quarter" idx="5"/>
          </p:nvPr>
        </p:nvSpPr>
        <p:spPr>
          <a:ln/>
        </p:spPr>
        <p:txBody>
          <a:bodyPr/>
          <a:lstStyle/>
          <a:p>
            <a:fld id="{14F7E6B0-DDC6-498F-BFDC-DF82094199D1}" type="slidenum">
              <a:rPr lang="zh-CN" altLang="en-US"/>
              <a:pPr/>
              <a:t>13</a:t>
            </a:fld>
            <a:endParaRPr lang="en-US" altLang="zh-CN"/>
          </a:p>
        </p:txBody>
      </p:sp>
      <p:sp>
        <p:nvSpPr>
          <p:cNvPr id="114690" name="Rectangle 2">
            <a:extLst>
              <a:ext uri="{FF2B5EF4-FFF2-40B4-BE49-F238E27FC236}">
                <a16:creationId xmlns:a16="http://schemas.microsoft.com/office/drawing/2014/main" id="{76BB0923-C4AA-49F9-B862-7946B2285AA4}"/>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C6D9109C-27EB-44C1-9FB3-E776DD8836DE}"/>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8232379-0D80-4B45-915D-42469E999A81}"/>
              </a:ext>
            </a:extLst>
          </p:cNvPr>
          <p:cNvSpPr>
            <a:spLocks noGrp="1" noChangeArrowheads="1"/>
          </p:cNvSpPr>
          <p:nvPr>
            <p:ph type="sldNum" sz="quarter" idx="5"/>
          </p:nvPr>
        </p:nvSpPr>
        <p:spPr>
          <a:ln/>
        </p:spPr>
        <p:txBody>
          <a:bodyPr/>
          <a:lstStyle/>
          <a:p>
            <a:fld id="{931BAF1E-54AD-4124-94AD-66A277007BB0}" type="slidenum">
              <a:rPr lang="zh-CN" altLang="en-US"/>
              <a:pPr/>
              <a:t>120</a:t>
            </a:fld>
            <a:endParaRPr lang="en-US" altLang="zh-CN"/>
          </a:p>
        </p:txBody>
      </p:sp>
      <p:sp>
        <p:nvSpPr>
          <p:cNvPr id="185346" name="Rectangle 2">
            <a:extLst>
              <a:ext uri="{FF2B5EF4-FFF2-40B4-BE49-F238E27FC236}">
                <a16:creationId xmlns:a16="http://schemas.microsoft.com/office/drawing/2014/main" id="{C25551C8-DB0D-4357-A5A4-F49BB51F2239}"/>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78956E8C-1C1E-4D97-B4F1-AC8E74007EAE}"/>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84FCF1-5FFD-4A6E-B5A3-DC5E7F1F5B6F}"/>
              </a:ext>
            </a:extLst>
          </p:cNvPr>
          <p:cNvSpPr>
            <a:spLocks noGrp="1" noChangeArrowheads="1"/>
          </p:cNvSpPr>
          <p:nvPr>
            <p:ph type="sldNum" sz="quarter" idx="5"/>
          </p:nvPr>
        </p:nvSpPr>
        <p:spPr>
          <a:ln/>
        </p:spPr>
        <p:txBody>
          <a:bodyPr/>
          <a:lstStyle/>
          <a:p>
            <a:fld id="{5F9617BE-F74E-46F6-A6F1-B0B0A86031CD}" type="slidenum">
              <a:rPr lang="zh-CN" altLang="en-US"/>
              <a:pPr/>
              <a:t>121</a:t>
            </a:fld>
            <a:endParaRPr lang="en-US" altLang="zh-CN"/>
          </a:p>
        </p:txBody>
      </p:sp>
      <p:sp>
        <p:nvSpPr>
          <p:cNvPr id="187394" name="Rectangle 2">
            <a:extLst>
              <a:ext uri="{FF2B5EF4-FFF2-40B4-BE49-F238E27FC236}">
                <a16:creationId xmlns:a16="http://schemas.microsoft.com/office/drawing/2014/main" id="{87E46652-620D-47A9-9DF5-66BC00EC37B8}"/>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3AC40A1E-7AC9-463F-A197-93E0F86D246D}"/>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C6DD34-45B0-45FE-A8D4-B4F620B93381}"/>
              </a:ext>
            </a:extLst>
          </p:cNvPr>
          <p:cNvSpPr>
            <a:spLocks noGrp="1" noChangeArrowheads="1"/>
          </p:cNvSpPr>
          <p:nvPr>
            <p:ph type="sldNum" sz="quarter" idx="5"/>
          </p:nvPr>
        </p:nvSpPr>
        <p:spPr>
          <a:ln/>
        </p:spPr>
        <p:txBody>
          <a:bodyPr/>
          <a:lstStyle/>
          <a:p>
            <a:fld id="{02FFCC2B-F5D2-4D17-BF97-2EF514E7DC1F}" type="slidenum">
              <a:rPr lang="zh-CN" altLang="en-US"/>
              <a:pPr/>
              <a:t>122</a:t>
            </a:fld>
            <a:endParaRPr lang="en-US" altLang="zh-CN"/>
          </a:p>
        </p:txBody>
      </p:sp>
      <p:sp>
        <p:nvSpPr>
          <p:cNvPr id="188418" name="Rectangle 2">
            <a:extLst>
              <a:ext uri="{FF2B5EF4-FFF2-40B4-BE49-F238E27FC236}">
                <a16:creationId xmlns:a16="http://schemas.microsoft.com/office/drawing/2014/main" id="{7FEA0701-5827-4D28-8DC6-9E74640828CD}"/>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B56A510F-C50B-43BA-A10B-3732F142B2D5}"/>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667059-87EE-4C0E-A91B-61790AD84C2A}"/>
              </a:ext>
            </a:extLst>
          </p:cNvPr>
          <p:cNvSpPr>
            <a:spLocks noGrp="1" noChangeArrowheads="1"/>
          </p:cNvSpPr>
          <p:nvPr>
            <p:ph type="sldNum" sz="quarter" idx="5"/>
          </p:nvPr>
        </p:nvSpPr>
        <p:spPr>
          <a:ln/>
        </p:spPr>
        <p:txBody>
          <a:bodyPr/>
          <a:lstStyle/>
          <a:p>
            <a:fld id="{8F43A459-CEED-492E-B658-3B97FAAF3925}" type="slidenum">
              <a:rPr lang="zh-CN" altLang="en-US"/>
              <a:pPr/>
              <a:t>123</a:t>
            </a:fld>
            <a:endParaRPr lang="en-US" altLang="zh-CN"/>
          </a:p>
        </p:txBody>
      </p:sp>
      <p:sp>
        <p:nvSpPr>
          <p:cNvPr id="189442" name="Rectangle 2">
            <a:extLst>
              <a:ext uri="{FF2B5EF4-FFF2-40B4-BE49-F238E27FC236}">
                <a16:creationId xmlns:a16="http://schemas.microsoft.com/office/drawing/2014/main" id="{747B3014-A18E-4BE5-9281-B271A3AF98FE}"/>
              </a:ext>
            </a:extLst>
          </p:cNvPr>
          <p:cNvSpPr>
            <a:spLocks noGrp="1" noRot="1" noChangeAspect="1" noChangeArrowheads="1" noTextEdit="1"/>
          </p:cNvSpPr>
          <p:nvPr>
            <p:ph type="sldImg"/>
          </p:nvPr>
        </p:nvSpPr>
        <p:spPr>
          <a:ln/>
        </p:spPr>
      </p:sp>
      <p:sp>
        <p:nvSpPr>
          <p:cNvPr id="189443" name="Rectangle 3">
            <a:extLst>
              <a:ext uri="{FF2B5EF4-FFF2-40B4-BE49-F238E27FC236}">
                <a16:creationId xmlns:a16="http://schemas.microsoft.com/office/drawing/2014/main" id="{F474F2E3-BF4D-4ABD-ACD7-1A11A8CB1871}"/>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9AC4AEE-1619-4179-A488-388C654CF85B}"/>
              </a:ext>
            </a:extLst>
          </p:cNvPr>
          <p:cNvSpPr>
            <a:spLocks noGrp="1" noChangeArrowheads="1"/>
          </p:cNvSpPr>
          <p:nvPr>
            <p:ph type="sldNum" sz="quarter" idx="5"/>
          </p:nvPr>
        </p:nvSpPr>
        <p:spPr>
          <a:ln/>
        </p:spPr>
        <p:txBody>
          <a:bodyPr/>
          <a:lstStyle/>
          <a:p>
            <a:fld id="{15FFD90D-C1E3-4426-81CA-1A228A3BE98C}" type="slidenum">
              <a:rPr lang="zh-CN" altLang="en-US"/>
              <a:pPr/>
              <a:t>124</a:t>
            </a:fld>
            <a:endParaRPr lang="en-US" altLang="zh-CN"/>
          </a:p>
        </p:txBody>
      </p:sp>
      <p:sp>
        <p:nvSpPr>
          <p:cNvPr id="190466" name="Rectangle 2">
            <a:extLst>
              <a:ext uri="{FF2B5EF4-FFF2-40B4-BE49-F238E27FC236}">
                <a16:creationId xmlns:a16="http://schemas.microsoft.com/office/drawing/2014/main" id="{C8E64F35-22B3-4DF7-91CE-78E3955AA5F2}"/>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732BD0D0-878B-476C-9E6B-434C380D665D}"/>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EF5567-A40C-4A23-880D-400C3C1A0F8D}"/>
              </a:ext>
            </a:extLst>
          </p:cNvPr>
          <p:cNvSpPr>
            <a:spLocks noGrp="1" noChangeArrowheads="1"/>
          </p:cNvSpPr>
          <p:nvPr>
            <p:ph type="sldNum" sz="quarter" idx="5"/>
          </p:nvPr>
        </p:nvSpPr>
        <p:spPr>
          <a:ln/>
        </p:spPr>
        <p:txBody>
          <a:bodyPr/>
          <a:lstStyle/>
          <a:p>
            <a:fld id="{BB8414BA-41C1-4B3F-BC61-9D526DC9AD66}" type="slidenum">
              <a:rPr lang="zh-CN" altLang="en-US"/>
              <a:pPr/>
              <a:t>125</a:t>
            </a:fld>
            <a:endParaRPr lang="en-US" altLang="zh-CN"/>
          </a:p>
        </p:txBody>
      </p:sp>
      <p:sp>
        <p:nvSpPr>
          <p:cNvPr id="191490" name="Rectangle 2">
            <a:extLst>
              <a:ext uri="{FF2B5EF4-FFF2-40B4-BE49-F238E27FC236}">
                <a16:creationId xmlns:a16="http://schemas.microsoft.com/office/drawing/2014/main" id="{38DED896-0742-413E-8E21-596A151E5C92}"/>
              </a:ext>
            </a:extLst>
          </p:cNvPr>
          <p:cNvSpPr>
            <a:spLocks noGrp="1" noRot="1" noChangeAspect="1" noChangeArrowheads="1" noTextEdit="1"/>
          </p:cNvSpPr>
          <p:nvPr>
            <p:ph type="sldImg"/>
          </p:nvPr>
        </p:nvSpPr>
        <p:spPr>
          <a:ln/>
        </p:spPr>
      </p:sp>
      <p:sp>
        <p:nvSpPr>
          <p:cNvPr id="191491" name="Rectangle 3">
            <a:extLst>
              <a:ext uri="{FF2B5EF4-FFF2-40B4-BE49-F238E27FC236}">
                <a16:creationId xmlns:a16="http://schemas.microsoft.com/office/drawing/2014/main" id="{AF21AC59-4E94-4478-A8E0-814A9BD73601}"/>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862FB0D-CF0A-4C04-A123-E530CEF7B8A5}"/>
              </a:ext>
            </a:extLst>
          </p:cNvPr>
          <p:cNvSpPr>
            <a:spLocks noGrp="1" noChangeArrowheads="1"/>
          </p:cNvSpPr>
          <p:nvPr>
            <p:ph type="sldNum" sz="quarter" idx="5"/>
          </p:nvPr>
        </p:nvSpPr>
        <p:spPr>
          <a:ln/>
        </p:spPr>
        <p:txBody>
          <a:bodyPr/>
          <a:lstStyle/>
          <a:p>
            <a:fld id="{C47A59FF-29B7-40D8-8C2E-EF6629CA9B3F}" type="slidenum">
              <a:rPr lang="zh-CN" altLang="en-US"/>
              <a:pPr/>
              <a:t>126</a:t>
            </a:fld>
            <a:endParaRPr lang="en-US" altLang="zh-CN"/>
          </a:p>
        </p:txBody>
      </p:sp>
      <p:sp>
        <p:nvSpPr>
          <p:cNvPr id="192514" name="Rectangle 2">
            <a:extLst>
              <a:ext uri="{FF2B5EF4-FFF2-40B4-BE49-F238E27FC236}">
                <a16:creationId xmlns:a16="http://schemas.microsoft.com/office/drawing/2014/main" id="{88C296BE-92BE-43E9-BADB-700C8919164B}"/>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DE8464BC-2B10-4CFE-9579-B19F89F38E32}"/>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413AB3-74CA-4869-9A3A-A7CE29FE8514}"/>
              </a:ext>
            </a:extLst>
          </p:cNvPr>
          <p:cNvSpPr>
            <a:spLocks noGrp="1" noChangeArrowheads="1"/>
          </p:cNvSpPr>
          <p:nvPr>
            <p:ph type="sldNum" sz="quarter" idx="5"/>
          </p:nvPr>
        </p:nvSpPr>
        <p:spPr>
          <a:ln/>
        </p:spPr>
        <p:txBody>
          <a:bodyPr/>
          <a:lstStyle/>
          <a:p>
            <a:fld id="{E28A9F33-7D43-4E5B-BBBC-20C2B2981529}" type="slidenum">
              <a:rPr lang="zh-CN" altLang="en-US"/>
              <a:pPr/>
              <a:t>127</a:t>
            </a:fld>
            <a:endParaRPr lang="en-US" altLang="zh-CN"/>
          </a:p>
        </p:txBody>
      </p:sp>
      <p:sp>
        <p:nvSpPr>
          <p:cNvPr id="193538" name="Rectangle 2">
            <a:extLst>
              <a:ext uri="{FF2B5EF4-FFF2-40B4-BE49-F238E27FC236}">
                <a16:creationId xmlns:a16="http://schemas.microsoft.com/office/drawing/2014/main" id="{0E46D631-0E5D-44E9-A8AF-9714D7FC04A5}"/>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127E854C-6B9D-4284-AAD8-3E5D1FF5203E}"/>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D2F3ED8-17D9-4E0E-BE11-B4BC7468AA54}"/>
              </a:ext>
            </a:extLst>
          </p:cNvPr>
          <p:cNvSpPr>
            <a:spLocks noGrp="1" noChangeArrowheads="1"/>
          </p:cNvSpPr>
          <p:nvPr>
            <p:ph type="sldNum" sz="quarter" idx="5"/>
          </p:nvPr>
        </p:nvSpPr>
        <p:spPr>
          <a:ln/>
        </p:spPr>
        <p:txBody>
          <a:bodyPr/>
          <a:lstStyle/>
          <a:p>
            <a:fld id="{F6F7CD33-4267-40D1-AB63-B1EB808D91E1}" type="slidenum">
              <a:rPr lang="zh-CN" altLang="en-US"/>
              <a:pPr/>
              <a:t>128</a:t>
            </a:fld>
            <a:endParaRPr lang="en-US" altLang="zh-CN"/>
          </a:p>
        </p:txBody>
      </p:sp>
      <p:sp>
        <p:nvSpPr>
          <p:cNvPr id="194562" name="Rectangle 2">
            <a:extLst>
              <a:ext uri="{FF2B5EF4-FFF2-40B4-BE49-F238E27FC236}">
                <a16:creationId xmlns:a16="http://schemas.microsoft.com/office/drawing/2014/main" id="{43F97D04-7502-4D51-A003-4B4828FA7479}"/>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9EA4051B-3309-49E1-8914-17E7A684243E}"/>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DD5ACE0-3674-4E6E-8780-146E7CF4FC16}"/>
              </a:ext>
            </a:extLst>
          </p:cNvPr>
          <p:cNvSpPr>
            <a:spLocks noGrp="1" noChangeArrowheads="1"/>
          </p:cNvSpPr>
          <p:nvPr>
            <p:ph type="sldNum" sz="quarter" idx="5"/>
          </p:nvPr>
        </p:nvSpPr>
        <p:spPr>
          <a:ln/>
        </p:spPr>
        <p:txBody>
          <a:bodyPr/>
          <a:lstStyle/>
          <a:p>
            <a:fld id="{5D6A2F9A-BD5E-4E1A-8DC4-92F8A431FD1D}" type="slidenum">
              <a:rPr lang="zh-CN" altLang="en-US"/>
              <a:pPr/>
              <a:t>14</a:t>
            </a:fld>
            <a:endParaRPr lang="en-US" altLang="zh-CN"/>
          </a:p>
        </p:txBody>
      </p:sp>
      <p:sp>
        <p:nvSpPr>
          <p:cNvPr id="139266" name="Rectangle 2">
            <a:extLst>
              <a:ext uri="{FF2B5EF4-FFF2-40B4-BE49-F238E27FC236}">
                <a16:creationId xmlns:a16="http://schemas.microsoft.com/office/drawing/2014/main" id="{326E6BC3-818F-4B27-8530-7D3D2904B500}"/>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6B6A7CE4-7802-4484-9EB8-6380177DC281}"/>
              </a:ext>
            </a:extLst>
          </p:cNvPr>
          <p:cNvSpPr>
            <a:spLocks noGrp="1" noChangeArrowheads="1"/>
          </p:cNvSpPr>
          <p:nvPr>
            <p:ph type="body" idx="1"/>
          </p:nvPr>
        </p:nvSpPr>
        <p:spPr/>
        <p:txBody>
          <a:bodyPr/>
          <a:lstStyle/>
          <a:p>
            <a:endParaRPr lang="zh-CN" altLang="en-US">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2023/3/20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86939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2023/3/20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28061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2023/3/20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52244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投影片編號版面配置區 17"/>
          <p:cNvSpPr>
            <a:spLocks noGrp="1"/>
          </p:cNvSpPr>
          <p:nvPr>
            <p:ph type="sldNum" sz="quarter" idx="10"/>
          </p:nvPr>
        </p:nvSpPr>
        <p:spPr/>
        <p:txBody>
          <a:bodyPr/>
          <a:lstStyle>
            <a:lvl1pPr>
              <a:defRPr/>
            </a:lvl1pPr>
          </a:lstStyle>
          <a:p>
            <a:pPr>
              <a:defRPr/>
            </a:pPr>
            <a:fld id="{A196FB8A-6445-4012-8D4A-D011A35CC47B}" type="slidenum">
              <a:rPr lang="zh-TW" altLang="en-US">
                <a:solidFill>
                  <a:prstClr val="black"/>
                </a:solidFill>
              </a:rPr>
              <a:pPr>
                <a:defRPr/>
              </a:pPr>
              <a:t>‹#›</a:t>
            </a:fld>
            <a:endParaRPr lang="zh-TW" altLang="en-US" dirty="0">
              <a:solidFill>
                <a:prstClr val="black"/>
              </a:solidFill>
            </a:endParaRPr>
          </a:p>
        </p:txBody>
      </p:sp>
    </p:spTree>
    <p:extLst>
      <p:ext uri="{BB962C8B-B14F-4D97-AF65-F5344CB8AC3E}">
        <p14:creationId xmlns:p14="http://schemas.microsoft.com/office/powerpoint/2010/main" val="2481213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315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914400" y="609600"/>
            <a:ext cx="103632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914400" y="1981200"/>
            <a:ext cx="508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981200"/>
            <a:ext cx="508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914400" y="6248400"/>
            <a:ext cx="2540000" cy="457200"/>
          </a:xfrm>
        </p:spPr>
        <p:txBody>
          <a:bodyPr/>
          <a:lstStyle>
            <a:lvl1pPr>
              <a:defRPr/>
            </a:lvl1pPr>
          </a:lstStyle>
          <a:p>
            <a:endParaRPr lang="en-US" altLang="zh-CN">
              <a:solidFill>
                <a:prstClr val="black">
                  <a:tint val="75000"/>
                </a:prstClr>
              </a:solidFill>
            </a:endParaRPr>
          </a:p>
        </p:txBody>
      </p:sp>
      <p:sp>
        <p:nvSpPr>
          <p:cNvPr id="6" name="頁尾版面配置區 5"/>
          <p:cNvSpPr>
            <a:spLocks noGrp="1"/>
          </p:cNvSpPr>
          <p:nvPr>
            <p:ph type="ftr" sz="quarter" idx="11"/>
          </p:nvPr>
        </p:nvSpPr>
        <p:spPr>
          <a:xfrm>
            <a:off x="4165600" y="6248400"/>
            <a:ext cx="3860800" cy="457200"/>
          </a:xfrm>
        </p:spPr>
        <p:txBody>
          <a:bodyPr/>
          <a:lstStyle>
            <a:lvl1pPr>
              <a:defRPr/>
            </a:lvl1pPr>
          </a:lstStyle>
          <a:p>
            <a:endParaRPr lang="en-US" altLang="zh-CN">
              <a:solidFill>
                <a:prstClr val="black">
                  <a:tint val="75000"/>
                </a:prstClr>
              </a:solidFill>
            </a:endParaRPr>
          </a:p>
        </p:txBody>
      </p:sp>
      <p:sp>
        <p:nvSpPr>
          <p:cNvPr id="7" name="投影片編號版面配置區 6"/>
          <p:cNvSpPr>
            <a:spLocks noGrp="1"/>
          </p:cNvSpPr>
          <p:nvPr>
            <p:ph type="sldNum" sz="quarter" idx="12"/>
          </p:nvPr>
        </p:nvSpPr>
        <p:spPr>
          <a:xfrm>
            <a:off x="8737600" y="6248400"/>
            <a:ext cx="2540000" cy="457200"/>
          </a:xfrm>
        </p:spPr>
        <p:txBody>
          <a:bodyPr/>
          <a:lstStyle>
            <a:lvl1pPr>
              <a:defRPr/>
            </a:lvl1pPr>
          </a:lstStyle>
          <a:p>
            <a:fld id="{0B746748-306A-4B5D-ABB9-C11660E32492}" type="slidenum">
              <a:rPr lang="zh-CN" altLang="en-US">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3212806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CDB9A35E-3869-4A0F-AF44-65D12C16E304}"/>
              </a:ext>
            </a:extLst>
          </p:cNvPr>
          <p:cNvSpPr>
            <a:spLocks noGrp="1"/>
          </p:cNvSpPr>
          <p:nvPr>
            <p:ph/>
          </p:nvPr>
        </p:nvSpPr>
        <p:spPr>
          <a:xfrm>
            <a:off x="914400" y="609600"/>
            <a:ext cx="10363200" cy="54864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日期版面配置區 2">
            <a:extLst>
              <a:ext uri="{FF2B5EF4-FFF2-40B4-BE49-F238E27FC236}">
                <a16:creationId xmlns:a16="http://schemas.microsoft.com/office/drawing/2014/main" id="{3BF685BC-A1CC-453C-8A2C-3DEF36BBB69C}"/>
              </a:ext>
            </a:extLst>
          </p:cNvPr>
          <p:cNvSpPr>
            <a:spLocks noGrp="1"/>
          </p:cNvSpPr>
          <p:nvPr>
            <p:ph type="dt" sz="half" idx="10"/>
          </p:nvPr>
        </p:nvSpPr>
        <p:spPr>
          <a:xfrm>
            <a:off x="914400" y="6248400"/>
            <a:ext cx="2540000" cy="457200"/>
          </a:xfrm>
        </p:spPr>
        <p:txBody>
          <a:bodyPr/>
          <a:lstStyle>
            <a:lvl1pPr>
              <a:defRPr/>
            </a:lvl1pPr>
          </a:lstStyle>
          <a:p>
            <a:endParaRPr lang="en-US" altLang="zh-CN"/>
          </a:p>
        </p:txBody>
      </p:sp>
      <p:sp>
        <p:nvSpPr>
          <p:cNvPr id="4" name="頁尾版面配置區 3">
            <a:extLst>
              <a:ext uri="{FF2B5EF4-FFF2-40B4-BE49-F238E27FC236}">
                <a16:creationId xmlns:a16="http://schemas.microsoft.com/office/drawing/2014/main" id="{E63376E1-796C-4E0B-B508-38F36066A423}"/>
              </a:ext>
            </a:extLst>
          </p:cNvPr>
          <p:cNvSpPr>
            <a:spLocks noGrp="1"/>
          </p:cNvSpPr>
          <p:nvPr>
            <p:ph type="ftr" sz="quarter" idx="11"/>
          </p:nvPr>
        </p:nvSpPr>
        <p:spPr>
          <a:xfrm>
            <a:off x="4165600" y="6248400"/>
            <a:ext cx="3860800" cy="457200"/>
          </a:xfrm>
        </p:spPr>
        <p:txBody>
          <a:bodyPr/>
          <a:lstStyle>
            <a:lvl1pPr>
              <a:defRPr/>
            </a:lvl1pPr>
          </a:lstStyle>
          <a:p>
            <a:endParaRPr lang="en-US" altLang="zh-CN"/>
          </a:p>
        </p:txBody>
      </p:sp>
      <p:sp>
        <p:nvSpPr>
          <p:cNvPr id="5" name="投影片編號版面配置區 4">
            <a:extLst>
              <a:ext uri="{FF2B5EF4-FFF2-40B4-BE49-F238E27FC236}">
                <a16:creationId xmlns:a16="http://schemas.microsoft.com/office/drawing/2014/main" id="{4D0CD0C5-232F-4110-9035-16EF32C6AC97}"/>
              </a:ext>
            </a:extLst>
          </p:cNvPr>
          <p:cNvSpPr>
            <a:spLocks noGrp="1"/>
          </p:cNvSpPr>
          <p:nvPr>
            <p:ph type="sldNum" sz="quarter" idx="12"/>
          </p:nvPr>
        </p:nvSpPr>
        <p:spPr>
          <a:xfrm>
            <a:off x="8737600" y="6248400"/>
            <a:ext cx="2540000" cy="457200"/>
          </a:xfrm>
        </p:spPr>
        <p:txBody>
          <a:bodyPr/>
          <a:lstStyle>
            <a:lvl1pPr>
              <a:defRPr/>
            </a:lvl1pPr>
          </a:lstStyle>
          <a:p>
            <a:fld id="{1A4ACC4B-D0CD-4BD4-BA5D-72D92B9D7B6D}" type="slidenum">
              <a:rPr lang="zh-CN" altLang="en-US"/>
              <a:pPr/>
              <a:t>‹#›</a:t>
            </a:fld>
            <a:endParaRPr lang="en-US" altLang="zh-CN"/>
          </a:p>
        </p:txBody>
      </p:sp>
    </p:spTree>
    <p:extLst>
      <p:ext uri="{BB962C8B-B14F-4D97-AF65-F5344CB8AC3E}">
        <p14:creationId xmlns:p14="http://schemas.microsoft.com/office/powerpoint/2010/main" val="3380636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DEEBEC-B195-49B6-97D7-6859F346290B}"/>
              </a:ext>
            </a:extLst>
          </p:cNvPr>
          <p:cNvSpPr>
            <a:spLocks noGrp="1"/>
          </p:cNvSpPr>
          <p:nvPr>
            <p:ph type="title"/>
          </p:nvPr>
        </p:nvSpPr>
        <p:spPr>
          <a:xfrm>
            <a:off x="914400" y="609600"/>
            <a:ext cx="10363200" cy="1143000"/>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5AB6CD0-C2D4-4CF3-A720-2B015BDE26F9}"/>
              </a:ext>
            </a:extLst>
          </p:cNvPr>
          <p:cNvSpPr>
            <a:spLocks noGrp="1"/>
          </p:cNvSpPr>
          <p:nvPr>
            <p:ph type="body" sz="half" idx="1"/>
          </p:nvPr>
        </p:nvSpPr>
        <p:spPr>
          <a:xfrm>
            <a:off x="914400" y="1981200"/>
            <a:ext cx="10363200" cy="1981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9DC1C5CE-83B4-4ABC-A6D7-EF0B2632280E}"/>
              </a:ext>
            </a:extLst>
          </p:cNvPr>
          <p:cNvSpPr>
            <a:spLocks noGrp="1"/>
          </p:cNvSpPr>
          <p:nvPr>
            <p:ph sz="half" idx="2"/>
          </p:nvPr>
        </p:nvSpPr>
        <p:spPr>
          <a:xfrm>
            <a:off x="914400" y="4114800"/>
            <a:ext cx="10363200" cy="1981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30627C78-30B1-44AF-8790-8866C2AA2D20}"/>
              </a:ext>
            </a:extLst>
          </p:cNvPr>
          <p:cNvSpPr>
            <a:spLocks noGrp="1"/>
          </p:cNvSpPr>
          <p:nvPr>
            <p:ph type="dt" sz="half" idx="10"/>
          </p:nvPr>
        </p:nvSpPr>
        <p:spPr>
          <a:xfrm>
            <a:off x="914400" y="6248400"/>
            <a:ext cx="2540000" cy="457200"/>
          </a:xfrm>
        </p:spPr>
        <p:txBody>
          <a:bodyPr/>
          <a:lstStyle>
            <a:lvl1pPr>
              <a:defRPr/>
            </a:lvl1pPr>
          </a:lstStyle>
          <a:p>
            <a:endParaRPr lang="en-US" altLang="zh-CN"/>
          </a:p>
        </p:txBody>
      </p:sp>
      <p:sp>
        <p:nvSpPr>
          <p:cNvPr id="6" name="頁尾版面配置區 5">
            <a:extLst>
              <a:ext uri="{FF2B5EF4-FFF2-40B4-BE49-F238E27FC236}">
                <a16:creationId xmlns:a16="http://schemas.microsoft.com/office/drawing/2014/main" id="{0456DCBC-14B0-4967-B785-1054CC2008A5}"/>
              </a:ext>
            </a:extLst>
          </p:cNvPr>
          <p:cNvSpPr>
            <a:spLocks noGrp="1"/>
          </p:cNvSpPr>
          <p:nvPr>
            <p:ph type="ftr" sz="quarter" idx="11"/>
          </p:nvPr>
        </p:nvSpPr>
        <p:spPr>
          <a:xfrm>
            <a:off x="4165600" y="6248400"/>
            <a:ext cx="3860800" cy="457200"/>
          </a:xfrm>
        </p:spPr>
        <p:txBody>
          <a:bodyPr/>
          <a:lstStyle>
            <a:lvl1pPr>
              <a:defRPr/>
            </a:lvl1pPr>
          </a:lstStyle>
          <a:p>
            <a:endParaRPr lang="en-US" altLang="zh-CN"/>
          </a:p>
        </p:txBody>
      </p:sp>
      <p:sp>
        <p:nvSpPr>
          <p:cNvPr id="7" name="投影片編號版面配置區 6">
            <a:extLst>
              <a:ext uri="{FF2B5EF4-FFF2-40B4-BE49-F238E27FC236}">
                <a16:creationId xmlns:a16="http://schemas.microsoft.com/office/drawing/2014/main" id="{DAA3F039-61E0-4616-8DD2-80957D8E23E7}"/>
              </a:ext>
            </a:extLst>
          </p:cNvPr>
          <p:cNvSpPr>
            <a:spLocks noGrp="1"/>
          </p:cNvSpPr>
          <p:nvPr>
            <p:ph type="sldNum" sz="quarter" idx="12"/>
          </p:nvPr>
        </p:nvSpPr>
        <p:spPr>
          <a:xfrm>
            <a:off x="8737600" y="6248400"/>
            <a:ext cx="2540000" cy="457200"/>
          </a:xfrm>
        </p:spPr>
        <p:txBody>
          <a:bodyPr/>
          <a:lstStyle>
            <a:lvl1pPr>
              <a:defRPr/>
            </a:lvl1pPr>
          </a:lstStyle>
          <a:p>
            <a:fld id="{90073314-F0A3-4B75-BC97-BF41D05BA3F2}" type="slidenum">
              <a:rPr lang="zh-CN" altLang="en-US"/>
              <a:pPr/>
              <a:t>‹#›</a:t>
            </a:fld>
            <a:endParaRPr lang="en-US" altLang="zh-CN"/>
          </a:p>
        </p:txBody>
      </p:sp>
    </p:spTree>
    <p:extLst>
      <p:ext uri="{BB962C8B-B14F-4D97-AF65-F5344CB8AC3E}">
        <p14:creationId xmlns:p14="http://schemas.microsoft.com/office/powerpoint/2010/main" val="93393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2023/3/20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90763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2023/3/20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75236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2023/3/20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1401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2023/3/20</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29544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2023/3/20</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20080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2023/3/20</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46577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2023/3/20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5297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2023/3/20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3990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www.ntu.edu.tw/"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EAD13-0566-4C6C-97E7-55F17F24B09F}" type="datetimeFigureOut">
              <a:rPr lang="zh-TW" altLang="en-US" smtClean="0">
                <a:solidFill>
                  <a:prstClr val="black">
                    <a:tint val="75000"/>
                  </a:prstClr>
                </a:solidFill>
              </a:rPr>
              <a:pPr/>
              <a:t>2023/3/20</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pic>
        <p:nvPicPr>
          <p:cNvPr id="7" name="Picture 2" descr="台大網頁">
            <a:hlinkClick r:id="rId19"/>
          </p:cNvPr>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10992544" y="6237313"/>
            <a:ext cx="762000"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4041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png"/></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hyperlink" Target="https://www.eyc-tech.com/show/eyc-hot-wire-type-air-velocity-series-product-principle-application.ht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urbanagnews.com/blog/prevent-tipburn-on-greenhouse-lettuce/" TargetMode="Externa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8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92.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image" Target="../media/image96.jpeg"/><Relationship Id="rId5" Type="http://schemas.openxmlformats.org/officeDocument/2006/relationships/diagramQuickStyle" Target="../diagrams/quickStyle9.xml"/><Relationship Id="rId10" Type="http://schemas.openxmlformats.org/officeDocument/2006/relationships/image" Target="../media/image95.png"/><Relationship Id="rId4" Type="http://schemas.openxmlformats.org/officeDocument/2006/relationships/diagramLayout" Target="../diagrams/layout9.xml"/><Relationship Id="rId9" Type="http://schemas.openxmlformats.org/officeDocument/2006/relationships/image" Target="../media/image94.jpeg"/></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07568" y="1916835"/>
            <a:ext cx="7772400" cy="1470025"/>
          </a:xfrm>
          <a:noFill/>
          <a:ln>
            <a:noFill/>
          </a:ln>
        </p:spPr>
        <p:style>
          <a:lnRef idx="3">
            <a:schemeClr val="lt1"/>
          </a:lnRef>
          <a:fillRef idx="1">
            <a:schemeClr val="accent4"/>
          </a:fillRef>
          <a:effectRef idx="1">
            <a:schemeClr val="accent4"/>
          </a:effectRef>
          <a:fontRef idx="minor">
            <a:schemeClr val="lt1"/>
          </a:fontRef>
        </p:style>
        <p:txBody>
          <a:bodyPr vert="horz" lIns="91440" tIns="45720" rIns="91440" bIns="45720" rtlCol="0" anchor="ctr">
            <a:normAutofit/>
          </a:bodyPr>
          <a:lstStyle/>
          <a:p>
            <a:r>
              <a:rPr lang="en-US" altLang="zh-TW" dirty="0">
                <a:solidFill>
                  <a:schemeClr val="tx1"/>
                </a:solidFill>
                <a:latin typeface="Times New Roman" panose="02020603050405020304" pitchFamily="18" charset="0"/>
                <a:ea typeface="標楷體" pitchFamily="65" charset="-120"/>
                <a:cs typeface="Times New Roman" pitchFamily="18" charset="0"/>
              </a:rPr>
              <a:t>Environmental control</a:t>
            </a:r>
            <a:r>
              <a:rPr lang="zh-TW" altLang="en-US" dirty="0">
                <a:solidFill>
                  <a:schemeClr val="tx1"/>
                </a:solidFill>
                <a:latin typeface="Times New Roman" panose="02020603050405020304" pitchFamily="18" charset="0"/>
                <a:ea typeface="標楷體" pitchFamily="65" charset="-120"/>
                <a:cs typeface="Times New Roman" pitchFamily="18" charset="0"/>
              </a:rPr>
              <a:t> </a:t>
            </a:r>
            <a:r>
              <a:rPr lang="en-US" altLang="zh-TW" dirty="0">
                <a:solidFill>
                  <a:schemeClr val="tx1"/>
                </a:solidFill>
                <a:latin typeface="Times New Roman" panose="02020603050405020304" pitchFamily="18" charset="0"/>
                <a:ea typeface="標楷體" pitchFamily="65" charset="-120"/>
                <a:cs typeface="Times New Roman" pitchFamily="18" charset="0"/>
              </a:rPr>
              <a:t>in PFAL</a:t>
            </a:r>
            <a:r>
              <a:rPr lang="zh-TW" altLang="en-US" dirty="0">
                <a:solidFill>
                  <a:schemeClr val="tx1"/>
                </a:solidFill>
                <a:latin typeface="Times New Roman" panose="02020603050405020304" pitchFamily="18" charset="0"/>
                <a:ea typeface="標楷體" pitchFamily="65" charset="-120"/>
                <a:cs typeface="Times New Roman" pitchFamily="18" charset="0"/>
              </a:rPr>
              <a:t> </a:t>
            </a:r>
            <a:br>
              <a:rPr lang="en-US" altLang="zh-TW" dirty="0">
                <a:solidFill>
                  <a:schemeClr val="tx1"/>
                </a:solidFill>
                <a:latin typeface="Times New Roman" panose="02020603050405020304" pitchFamily="18" charset="0"/>
                <a:ea typeface="標楷體" pitchFamily="65" charset="-120"/>
                <a:cs typeface="Times New Roman" pitchFamily="18" charset="0"/>
              </a:rPr>
            </a:br>
            <a:r>
              <a:rPr lang="en-US" altLang="zh-TW" dirty="0">
                <a:solidFill>
                  <a:schemeClr val="tx1"/>
                </a:solidFill>
                <a:latin typeface="Times New Roman" panose="02020603050405020304" pitchFamily="18" charset="0"/>
                <a:ea typeface="標楷體" pitchFamily="65" charset="-120"/>
                <a:cs typeface="Times New Roman" pitchFamily="18" charset="0"/>
              </a:rPr>
              <a:t>Air</a:t>
            </a:r>
            <a:r>
              <a:rPr lang="zh-TW" altLang="en-US" dirty="0">
                <a:solidFill>
                  <a:schemeClr val="tx1"/>
                </a:solidFill>
                <a:latin typeface="Times New Roman" panose="02020603050405020304" pitchFamily="18" charset="0"/>
                <a:ea typeface="標楷體" pitchFamily="65" charset="-120"/>
                <a:cs typeface="Times New Roman" pitchFamily="18" charset="0"/>
              </a:rPr>
              <a:t> </a:t>
            </a:r>
            <a:r>
              <a:rPr lang="en-US" altLang="zh-TW" sz="3200" dirty="0">
                <a:solidFill>
                  <a:schemeClr val="tx1"/>
                </a:solidFill>
                <a:latin typeface="Times New Roman" panose="02020603050405020304" pitchFamily="18" charset="0"/>
                <a:ea typeface="標楷體" pitchFamily="65" charset="-120"/>
                <a:cs typeface="Times New Roman" pitchFamily="18" charset="0"/>
              </a:rPr>
              <a:t>Temperature, Humidity and Velocity</a:t>
            </a:r>
            <a:endParaRPr lang="zh-TW" altLang="en-US" sz="3200" dirty="0">
              <a:solidFill>
                <a:schemeClr val="tx1"/>
              </a:solidFill>
              <a:latin typeface="Times New Roman" panose="02020603050405020304" pitchFamily="18" charset="0"/>
              <a:ea typeface="標楷體" pitchFamily="65" charset="-120"/>
              <a:cs typeface="Times New Roman" pitchFamily="18" charset="0"/>
            </a:endParaRPr>
          </a:p>
        </p:txBody>
      </p:sp>
      <p:sp>
        <p:nvSpPr>
          <p:cNvPr id="3" name="副標題 2"/>
          <p:cNvSpPr>
            <a:spLocks noGrp="1"/>
          </p:cNvSpPr>
          <p:nvPr>
            <p:ph type="subTitle" idx="1"/>
          </p:nvPr>
        </p:nvSpPr>
        <p:spPr>
          <a:xfrm>
            <a:off x="0" y="3949620"/>
            <a:ext cx="12192000" cy="2336875"/>
          </a:xfrm>
        </p:spPr>
        <p:txBody>
          <a:bodyPr>
            <a:normAutofit fontScale="92500" lnSpcReduction="10000"/>
          </a:bodyPr>
          <a:lstStyle/>
          <a:p>
            <a:r>
              <a:rPr lang="en-US" altLang="zh-TW" sz="3600" dirty="0">
                <a:latin typeface="Times New Roman" panose="02020603050405020304" pitchFamily="18" charset="0"/>
                <a:ea typeface="標楷體" pitchFamily="65" charset="-120"/>
                <a:cs typeface="Times New Roman" panose="02020603050405020304" pitchFamily="18" charset="0"/>
              </a:rPr>
              <a:t>Wei FANG</a:t>
            </a:r>
          </a:p>
          <a:p>
            <a:r>
              <a:rPr lang="en-US" altLang="zh-TW" sz="3600" dirty="0">
                <a:latin typeface="Times New Roman" panose="02020603050405020304" pitchFamily="18" charset="0"/>
                <a:ea typeface="標楷體" pitchFamily="65" charset="-120"/>
                <a:cs typeface="Times New Roman" panose="02020603050405020304" pitchFamily="18" charset="0"/>
              </a:rPr>
              <a:t>Dept. of Biomechatronics Engineering (BME) and Global ATGS</a:t>
            </a:r>
          </a:p>
          <a:p>
            <a:r>
              <a:rPr lang="en-US" altLang="zh-TW" sz="3600" dirty="0">
                <a:latin typeface="Times New Roman" panose="02020603050405020304" pitchFamily="18" charset="0"/>
                <a:ea typeface="標楷體" pitchFamily="65" charset="-120"/>
                <a:cs typeface="Times New Roman" panose="02020603050405020304" pitchFamily="18" charset="0"/>
              </a:rPr>
              <a:t>Center of Excellence for Controlled Environment Agriculture (CCEA)</a:t>
            </a:r>
          </a:p>
          <a:p>
            <a:r>
              <a:rPr lang="en-US" altLang="zh-TW" sz="3600" dirty="0">
                <a:latin typeface="Times New Roman" panose="02020603050405020304" pitchFamily="18" charset="0"/>
                <a:ea typeface="標楷體" pitchFamily="65" charset="-120"/>
                <a:cs typeface="Times New Roman" panose="02020603050405020304" pitchFamily="18" charset="0"/>
              </a:rPr>
              <a:t>National Taiwan University (NTU)</a:t>
            </a:r>
          </a:p>
        </p:txBody>
      </p:sp>
      <p:sp>
        <p:nvSpPr>
          <p:cNvPr id="4" name="矩形 3">
            <a:extLst>
              <a:ext uri="{FF2B5EF4-FFF2-40B4-BE49-F238E27FC236}">
                <a16:creationId xmlns:a16="http://schemas.microsoft.com/office/drawing/2014/main" id="{F0D310C2-E236-426A-BB3F-F0212CADA57D}"/>
              </a:ext>
            </a:extLst>
          </p:cNvPr>
          <p:cNvSpPr/>
          <p:nvPr/>
        </p:nvSpPr>
        <p:spPr>
          <a:xfrm>
            <a:off x="1524000" y="-27384"/>
            <a:ext cx="9144000" cy="584775"/>
          </a:xfrm>
          <a:prstGeom prst="rect">
            <a:avLst/>
          </a:prstGeom>
        </p:spPr>
        <p:txBody>
          <a:bodyPr wrap="square">
            <a:spAutoFit/>
          </a:bodyPr>
          <a:lstStyle/>
          <a:p>
            <a:pPr algn="ctr"/>
            <a:r>
              <a:rPr lang="en-US" altLang="zh-TW" sz="3200" b="1" dirty="0">
                <a:latin typeface="Calibri" panose="020F0502020204030204" pitchFamily="34" charset="0"/>
              </a:rPr>
              <a:t>[ATGS 7140] Plant Factory – Theory and Practice</a:t>
            </a:r>
            <a:endParaRPr lang="zh-TW" altLang="en-US" sz="3200" b="1" dirty="0"/>
          </a:p>
        </p:txBody>
      </p:sp>
    </p:spTree>
    <p:extLst>
      <p:ext uri="{BB962C8B-B14F-4D97-AF65-F5344CB8AC3E}">
        <p14:creationId xmlns:p14="http://schemas.microsoft.com/office/powerpoint/2010/main" val="27381922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A7B42CC-1872-48AE-8B8F-47EDC098484E}"/>
              </a:ext>
            </a:extLst>
          </p:cNvPr>
          <p:cNvSpPr>
            <a:spLocks noGrp="1" noChangeArrowheads="1"/>
          </p:cNvSpPr>
          <p:nvPr>
            <p:ph type="title"/>
          </p:nvPr>
        </p:nvSpPr>
        <p:spPr>
          <a:xfrm>
            <a:off x="1919289" y="228600"/>
            <a:ext cx="8497887" cy="1143000"/>
          </a:xfrm>
        </p:spPr>
        <p:txBody>
          <a:bodyPr>
            <a:normAutofit/>
          </a:bodyPr>
          <a:lstStyle/>
          <a:p>
            <a:r>
              <a:rPr lang="en-US" altLang="zh-CN" sz="3600" dirty="0">
                <a:ea typeface="標楷體" panose="03000509000000000000" pitchFamily="65" charset="-120"/>
              </a:rPr>
              <a:t>Energy Budget of </a:t>
            </a:r>
            <a:r>
              <a:rPr lang="en-US" altLang="zh-CN" sz="3600" dirty="0">
                <a:solidFill>
                  <a:srgbClr val="FF0000"/>
                </a:solidFill>
                <a:ea typeface="標楷體" panose="03000509000000000000" pitchFamily="65" charset="-120"/>
              </a:rPr>
              <a:t>PFAL</a:t>
            </a:r>
            <a:r>
              <a:rPr lang="en-US" altLang="zh-CN" sz="3600" dirty="0">
                <a:ea typeface="標楷體" panose="03000509000000000000" pitchFamily="65" charset="-120"/>
              </a:rPr>
              <a:t> = Gains minus Losses</a:t>
            </a:r>
          </a:p>
        </p:txBody>
      </p:sp>
      <p:sp>
        <p:nvSpPr>
          <p:cNvPr id="9219" name="Rectangle 3">
            <a:extLst>
              <a:ext uri="{FF2B5EF4-FFF2-40B4-BE49-F238E27FC236}">
                <a16:creationId xmlns:a16="http://schemas.microsoft.com/office/drawing/2014/main" id="{1B08B02D-CB9A-4C83-9316-307E3479D054}"/>
              </a:ext>
            </a:extLst>
          </p:cNvPr>
          <p:cNvSpPr>
            <a:spLocks noGrp="1" noChangeArrowheads="1"/>
          </p:cNvSpPr>
          <p:nvPr>
            <p:ph type="body" sz="half" idx="1"/>
          </p:nvPr>
        </p:nvSpPr>
        <p:spPr>
          <a:xfrm>
            <a:off x="2063750" y="1773239"/>
            <a:ext cx="3727450" cy="4751387"/>
          </a:xfrm>
        </p:spPr>
        <p:txBody>
          <a:bodyPr/>
          <a:lstStyle/>
          <a:p>
            <a:pPr>
              <a:lnSpc>
                <a:spcPct val="90000"/>
              </a:lnSpc>
              <a:buFontTx/>
              <a:buNone/>
            </a:pPr>
            <a:r>
              <a:rPr lang="en-US" altLang="zh-CN" dirty="0">
                <a:ea typeface="標楷體" panose="03000509000000000000" pitchFamily="65" charset="-120"/>
              </a:rPr>
              <a:t>Heat Gains</a:t>
            </a:r>
            <a:endParaRPr lang="zh-CN" altLang="en-US" dirty="0">
              <a:ea typeface="標楷體" panose="03000509000000000000" pitchFamily="65" charset="-120"/>
            </a:endParaRPr>
          </a:p>
          <a:p>
            <a:pPr>
              <a:lnSpc>
                <a:spcPct val="90000"/>
              </a:lnSpc>
            </a:pPr>
            <a:r>
              <a:rPr lang="en-US" altLang="zh-CN" dirty="0">
                <a:ea typeface="標楷體" panose="03000509000000000000" pitchFamily="65" charset="-120"/>
              </a:rPr>
              <a:t>Solar radiation and ‘trapped’ heat = 0</a:t>
            </a:r>
            <a:endParaRPr lang="zh-CN" altLang="en-US" dirty="0">
              <a:ea typeface="標楷體" panose="03000509000000000000" pitchFamily="65" charset="-120"/>
            </a:endParaRPr>
          </a:p>
          <a:p>
            <a:pPr>
              <a:lnSpc>
                <a:spcPct val="90000"/>
              </a:lnSpc>
            </a:pPr>
            <a:r>
              <a:rPr lang="en-US" altLang="zh-CN" dirty="0">
                <a:ea typeface="標楷體" panose="03000509000000000000" pitchFamily="65" charset="-120"/>
              </a:rPr>
              <a:t>Heating system = 0</a:t>
            </a:r>
            <a:endParaRPr lang="zh-CN" altLang="en-US" dirty="0">
              <a:ea typeface="標楷體" panose="03000509000000000000" pitchFamily="65" charset="-120"/>
            </a:endParaRPr>
          </a:p>
          <a:p>
            <a:pPr>
              <a:lnSpc>
                <a:spcPct val="90000"/>
              </a:lnSpc>
            </a:pPr>
            <a:r>
              <a:rPr lang="en-US" altLang="zh-CN" dirty="0">
                <a:ea typeface="標楷體" panose="03000509000000000000" pitchFamily="65" charset="-120"/>
              </a:rPr>
              <a:t>Other machines</a:t>
            </a:r>
            <a:endParaRPr lang="zh-CN" altLang="en-US" dirty="0">
              <a:ea typeface="標楷體" panose="03000509000000000000" pitchFamily="65" charset="-120"/>
            </a:endParaRPr>
          </a:p>
          <a:p>
            <a:pPr lvl="1">
              <a:lnSpc>
                <a:spcPct val="90000"/>
              </a:lnSpc>
            </a:pPr>
            <a:r>
              <a:rPr lang="en-US" altLang="zh-CN" dirty="0">
                <a:ea typeface="標楷體" panose="03000509000000000000" pitchFamily="65" charset="-120"/>
              </a:rPr>
              <a:t>Lamps</a:t>
            </a:r>
          </a:p>
          <a:p>
            <a:pPr lvl="1">
              <a:lnSpc>
                <a:spcPct val="90000"/>
              </a:lnSpc>
            </a:pPr>
            <a:r>
              <a:rPr lang="en-US" altLang="zh-CN" dirty="0">
                <a:ea typeface="標楷體" panose="03000509000000000000" pitchFamily="65" charset="-120"/>
              </a:rPr>
              <a:t>AC systems</a:t>
            </a:r>
            <a:endParaRPr lang="zh-CN" altLang="en-US" dirty="0">
              <a:ea typeface="標楷體" panose="03000509000000000000" pitchFamily="65" charset="-120"/>
            </a:endParaRPr>
          </a:p>
          <a:p>
            <a:pPr lvl="1">
              <a:lnSpc>
                <a:spcPct val="90000"/>
              </a:lnSpc>
            </a:pPr>
            <a:r>
              <a:rPr lang="en-US" altLang="zh-CN" dirty="0">
                <a:ea typeface="標楷體" panose="03000509000000000000" pitchFamily="65" charset="-120"/>
              </a:rPr>
              <a:t>Fan motors</a:t>
            </a:r>
          </a:p>
          <a:p>
            <a:pPr lvl="1">
              <a:lnSpc>
                <a:spcPct val="90000"/>
              </a:lnSpc>
            </a:pPr>
            <a:r>
              <a:rPr lang="en-US" altLang="zh-CN" dirty="0">
                <a:ea typeface="標楷體" panose="03000509000000000000" pitchFamily="65" charset="-120"/>
              </a:rPr>
              <a:t>Pumps</a:t>
            </a:r>
            <a:endParaRPr lang="zh-CN" altLang="en-US" dirty="0">
              <a:ea typeface="標楷體" panose="03000509000000000000" pitchFamily="65" charset="-120"/>
            </a:endParaRPr>
          </a:p>
        </p:txBody>
      </p:sp>
      <p:sp>
        <p:nvSpPr>
          <p:cNvPr id="9220" name="Rectangle 4">
            <a:extLst>
              <a:ext uri="{FF2B5EF4-FFF2-40B4-BE49-F238E27FC236}">
                <a16:creationId xmlns:a16="http://schemas.microsoft.com/office/drawing/2014/main" id="{BEBF3B2B-BBA6-4F32-BCEB-760FEAAAC0A7}"/>
              </a:ext>
            </a:extLst>
          </p:cNvPr>
          <p:cNvSpPr>
            <a:spLocks noGrp="1" noChangeArrowheads="1"/>
          </p:cNvSpPr>
          <p:nvPr>
            <p:ph type="body" sz="half" idx="2"/>
          </p:nvPr>
        </p:nvSpPr>
        <p:spPr>
          <a:xfrm>
            <a:off x="5867400" y="1700214"/>
            <a:ext cx="4800600" cy="4852987"/>
          </a:xfrm>
        </p:spPr>
        <p:txBody>
          <a:bodyPr/>
          <a:lstStyle/>
          <a:p>
            <a:pPr>
              <a:lnSpc>
                <a:spcPct val="90000"/>
              </a:lnSpc>
              <a:buFontTx/>
              <a:buNone/>
            </a:pPr>
            <a:r>
              <a:rPr lang="en-US" altLang="zh-CN" dirty="0">
                <a:ea typeface="標楷體" panose="03000509000000000000" pitchFamily="65" charset="-120"/>
              </a:rPr>
              <a:t>Heat Losses</a:t>
            </a:r>
            <a:endParaRPr lang="zh-CN" altLang="en-US" dirty="0">
              <a:ea typeface="標楷體" panose="03000509000000000000" pitchFamily="65" charset="-120"/>
            </a:endParaRPr>
          </a:p>
          <a:p>
            <a:pPr>
              <a:lnSpc>
                <a:spcPct val="90000"/>
              </a:lnSpc>
            </a:pPr>
            <a:r>
              <a:rPr lang="en-US" altLang="zh-CN" sz="2400" dirty="0">
                <a:ea typeface="標楷體" panose="03000509000000000000" pitchFamily="65" charset="-120"/>
              </a:rPr>
              <a:t>Conduction</a:t>
            </a:r>
            <a:endParaRPr lang="zh-CN" altLang="en-US" sz="2400" dirty="0">
              <a:ea typeface="標楷體" panose="03000509000000000000" pitchFamily="65" charset="-120"/>
            </a:endParaRPr>
          </a:p>
          <a:p>
            <a:pPr lvl="1">
              <a:lnSpc>
                <a:spcPct val="90000"/>
              </a:lnSpc>
            </a:pPr>
            <a:r>
              <a:rPr lang="en-US" altLang="zh-CN" sz="2000" dirty="0">
                <a:ea typeface="標楷體" panose="03000509000000000000" pitchFamily="65" charset="-120"/>
              </a:rPr>
              <a:t>Direct transfer of heat through thermally insulated walls/roof/floor, assuming = 0</a:t>
            </a:r>
            <a:endParaRPr lang="zh-CN" altLang="en-US" sz="2000" dirty="0">
              <a:ea typeface="標楷體" panose="03000509000000000000" pitchFamily="65" charset="-120"/>
            </a:endParaRPr>
          </a:p>
          <a:p>
            <a:pPr>
              <a:lnSpc>
                <a:spcPct val="90000"/>
              </a:lnSpc>
            </a:pPr>
            <a:r>
              <a:rPr lang="en-US" altLang="zh-CN" sz="2400" dirty="0">
                <a:ea typeface="標楷體" panose="03000509000000000000" pitchFamily="65" charset="-120"/>
              </a:rPr>
              <a:t>Ventilation/Infiltration</a:t>
            </a:r>
            <a:endParaRPr lang="zh-CN" altLang="en-US" sz="2400" dirty="0">
              <a:ea typeface="標楷體" panose="03000509000000000000" pitchFamily="65" charset="-120"/>
            </a:endParaRPr>
          </a:p>
          <a:p>
            <a:pPr lvl="1">
              <a:lnSpc>
                <a:spcPct val="90000"/>
              </a:lnSpc>
            </a:pPr>
            <a:r>
              <a:rPr lang="en-US" altLang="zh-CN" sz="2000" dirty="0">
                <a:ea typeface="標楷體" panose="03000509000000000000" pitchFamily="65" charset="-120"/>
              </a:rPr>
              <a:t>Loss of heat and openings</a:t>
            </a:r>
            <a:endParaRPr lang="zh-CN" altLang="en-US" sz="2000" dirty="0">
              <a:ea typeface="標楷體" panose="03000509000000000000" pitchFamily="65" charset="-120"/>
            </a:endParaRPr>
          </a:p>
          <a:p>
            <a:pPr lvl="1">
              <a:lnSpc>
                <a:spcPct val="90000"/>
              </a:lnSpc>
            </a:pPr>
            <a:r>
              <a:rPr lang="en-US" altLang="zh-CN" sz="2000" dirty="0">
                <a:ea typeface="標楷體" panose="03000509000000000000" pitchFamily="65" charset="-120"/>
              </a:rPr>
              <a:t>Depends on tightness of the PFAL. </a:t>
            </a:r>
          </a:p>
          <a:p>
            <a:pPr lvl="1">
              <a:lnSpc>
                <a:spcPct val="90000"/>
              </a:lnSpc>
            </a:pPr>
            <a:r>
              <a:rPr lang="en-US" altLang="zh-CN" sz="2000" dirty="0">
                <a:ea typeface="標楷體" panose="03000509000000000000" pitchFamily="65" charset="-120"/>
              </a:rPr>
              <a:t>ACH for PFAL, forced ventilated greenhouse</a:t>
            </a:r>
          </a:p>
          <a:p>
            <a:pPr lvl="1">
              <a:lnSpc>
                <a:spcPct val="90000"/>
              </a:lnSpc>
            </a:pPr>
            <a:r>
              <a:rPr lang="en-US" altLang="zh-CN" sz="2000" dirty="0">
                <a:ea typeface="標楷體" panose="03000509000000000000" pitchFamily="65" charset="-120"/>
              </a:rPr>
              <a:t>ACM for Naturally ventilated greenhouse</a:t>
            </a:r>
            <a:endParaRPr lang="zh-CN" altLang="en-US" sz="2000" dirty="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B37F13F-4A0D-42C5-ADB2-34EB957022B9}"/>
              </a:ext>
            </a:extLst>
          </p:cNvPr>
          <p:cNvSpPr>
            <a:spLocks noGrp="1"/>
          </p:cNvSpPr>
          <p:nvPr>
            <p:ph type="title"/>
          </p:nvPr>
        </p:nvSpPr>
        <p:spPr/>
        <p:txBody>
          <a:bodyPr/>
          <a:lstStyle/>
          <a:p>
            <a:r>
              <a:rPr lang="en-US" altLang="zh-TW" dirty="0"/>
              <a:t>7. PFAL cleanliness: Clean room standard</a:t>
            </a:r>
            <a:endParaRPr lang="zh-TW" altLang="en-US" dirty="0"/>
          </a:p>
        </p:txBody>
      </p:sp>
      <p:sp>
        <p:nvSpPr>
          <p:cNvPr id="3" name="內容版面配置區 2">
            <a:extLst>
              <a:ext uri="{FF2B5EF4-FFF2-40B4-BE49-F238E27FC236}">
                <a16:creationId xmlns:a16="http://schemas.microsoft.com/office/drawing/2014/main" id="{6D34F689-24BB-47C2-87E3-0C6E3E5314FD}"/>
              </a:ext>
            </a:extLst>
          </p:cNvPr>
          <p:cNvSpPr>
            <a:spLocks noGrp="1"/>
          </p:cNvSpPr>
          <p:nvPr>
            <p:ph idx="1"/>
          </p:nvPr>
        </p:nvSpPr>
        <p:spPr>
          <a:xfrm>
            <a:off x="609600" y="1600202"/>
            <a:ext cx="10972800" cy="3217332"/>
          </a:xfrm>
        </p:spPr>
        <p:txBody>
          <a:bodyPr/>
          <a:lstStyle/>
          <a:p>
            <a:r>
              <a:rPr lang="en-US" altLang="zh-TW" dirty="0"/>
              <a:t>Clean rooms are classified according to the cleanliness level of the air inside the controlled environment. </a:t>
            </a:r>
          </a:p>
          <a:p>
            <a:r>
              <a:rPr lang="en-US" altLang="zh-TW" dirty="0"/>
              <a:t>The clean room class is the level of cleanliness the room complies with, according to the </a:t>
            </a:r>
            <a:r>
              <a:rPr lang="en-US" altLang="zh-TW" b="1" dirty="0">
                <a:solidFill>
                  <a:srgbClr val="FF0000"/>
                </a:solidFill>
              </a:rPr>
              <a:t>quantity</a:t>
            </a:r>
            <a:r>
              <a:rPr lang="en-US" altLang="zh-TW" dirty="0"/>
              <a:t> and </a:t>
            </a:r>
            <a:r>
              <a:rPr lang="en-US" altLang="zh-TW" b="1" dirty="0">
                <a:solidFill>
                  <a:srgbClr val="FF0000"/>
                </a:solidFill>
              </a:rPr>
              <a:t>size of particles </a:t>
            </a:r>
            <a:r>
              <a:rPr lang="en-US" altLang="zh-TW" dirty="0"/>
              <a:t>per </a:t>
            </a:r>
            <a:r>
              <a:rPr lang="en-US" altLang="zh-TW" b="1" dirty="0">
                <a:solidFill>
                  <a:srgbClr val="FF0000"/>
                </a:solidFill>
              </a:rPr>
              <a:t>cubic meters of air</a:t>
            </a:r>
            <a:r>
              <a:rPr lang="en-US" altLang="zh-TW" dirty="0"/>
              <a:t>. The primary authority in the US and Canada is the ISO classification system ISO 14644-1.</a:t>
            </a:r>
            <a:endParaRPr lang="zh-TW" altLang="en-US" dirty="0"/>
          </a:p>
        </p:txBody>
      </p:sp>
    </p:spTree>
    <p:extLst>
      <p:ext uri="{BB962C8B-B14F-4D97-AF65-F5344CB8AC3E}">
        <p14:creationId xmlns:p14="http://schemas.microsoft.com/office/powerpoint/2010/main" val="38139333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0767A1-F252-40BC-8461-10617F136B2B}"/>
              </a:ext>
            </a:extLst>
          </p:cNvPr>
          <p:cNvSpPr>
            <a:spLocks noGrp="1"/>
          </p:cNvSpPr>
          <p:nvPr>
            <p:ph type="title"/>
          </p:nvPr>
        </p:nvSpPr>
        <p:spPr/>
        <p:txBody>
          <a:bodyPr/>
          <a:lstStyle/>
          <a:p>
            <a:r>
              <a:rPr lang="en-US" altLang="zh-TW" dirty="0"/>
              <a:t>PFAL dust free class</a:t>
            </a:r>
            <a:endParaRPr lang="zh-TW" altLang="en-US" dirty="0"/>
          </a:p>
        </p:txBody>
      </p:sp>
      <p:pic>
        <p:nvPicPr>
          <p:cNvPr id="4" name="圖片 3">
            <a:extLst>
              <a:ext uri="{FF2B5EF4-FFF2-40B4-BE49-F238E27FC236}">
                <a16:creationId xmlns:a16="http://schemas.microsoft.com/office/drawing/2014/main" id="{543F8D57-2072-477D-8FC0-5EB8266BBA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54199"/>
            <a:ext cx="12124306" cy="3843867"/>
          </a:xfrm>
          <a:prstGeom prst="rect">
            <a:avLst/>
          </a:prstGeom>
        </p:spPr>
      </p:pic>
      <p:sp>
        <p:nvSpPr>
          <p:cNvPr id="5" name="矩形 4">
            <a:extLst>
              <a:ext uri="{FF2B5EF4-FFF2-40B4-BE49-F238E27FC236}">
                <a16:creationId xmlns:a16="http://schemas.microsoft.com/office/drawing/2014/main" id="{D550DA00-2759-4CDA-B347-89BFCD3DFB65}"/>
              </a:ext>
            </a:extLst>
          </p:cNvPr>
          <p:cNvSpPr/>
          <p:nvPr/>
        </p:nvSpPr>
        <p:spPr>
          <a:xfrm>
            <a:off x="588394" y="2954867"/>
            <a:ext cx="10883940" cy="9865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C75864C6-66E8-4728-99A7-D58F18C3F8B5}"/>
              </a:ext>
            </a:extLst>
          </p:cNvPr>
          <p:cNvSpPr txBox="1"/>
          <p:nvPr/>
        </p:nvSpPr>
        <p:spPr>
          <a:xfrm>
            <a:off x="1341986" y="2958866"/>
            <a:ext cx="838200" cy="1015663"/>
          </a:xfrm>
          <a:prstGeom prst="rect">
            <a:avLst/>
          </a:prstGeom>
          <a:noFill/>
        </p:spPr>
        <p:txBody>
          <a:bodyPr wrap="square" rtlCol="0">
            <a:spAutoFit/>
          </a:bodyPr>
          <a:lstStyle/>
          <a:p>
            <a:r>
              <a:rPr lang="en-US" altLang="zh-TW" dirty="0"/>
              <a:t>Class A</a:t>
            </a:r>
          </a:p>
          <a:p>
            <a:r>
              <a:rPr lang="en-US" altLang="zh-TW" sz="1400" dirty="0"/>
              <a:t>Dust Free Room</a:t>
            </a:r>
            <a:endParaRPr lang="zh-TW" altLang="en-US" sz="1400" dirty="0"/>
          </a:p>
        </p:txBody>
      </p:sp>
      <p:sp>
        <p:nvSpPr>
          <p:cNvPr id="7" name="箭號: 向右 6">
            <a:extLst>
              <a:ext uri="{FF2B5EF4-FFF2-40B4-BE49-F238E27FC236}">
                <a16:creationId xmlns:a16="http://schemas.microsoft.com/office/drawing/2014/main" id="{365707BB-4DFA-48C5-9CB0-3368F6D43D6B}"/>
              </a:ext>
            </a:extLst>
          </p:cNvPr>
          <p:cNvSpPr/>
          <p:nvPr/>
        </p:nvSpPr>
        <p:spPr>
          <a:xfrm>
            <a:off x="190460" y="4021666"/>
            <a:ext cx="397933" cy="2455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72FAEAAF-E870-40B0-9240-52FF2A8FADFC}"/>
              </a:ext>
            </a:extLst>
          </p:cNvPr>
          <p:cNvSpPr txBox="1"/>
          <p:nvPr/>
        </p:nvSpPr>
        <p:spPr>
          <a:xfrm>
            <a:off x="1350453" y="3970403"/>
            <a:ext cx="838200" cy="369332"/>
          </a:xfrm>
          <a:prstGeom prst="rect">
            <a:avLst/>
          </a:prstGeom>
          <a:noFill/>
        </p:spPr>
        <p:txBody>
          <a:bodyPr wrap="square" rtlCol="0">
            <a:spAutoFit/>
          </a:bodyPr>
          <a:lstStyle/>
          <a:p>
            <a:r>
              <a:rPr lang="en-US" altLang="zh-TW" dirty="0"/>
              <a:t>PFAL</a:t>
            </a:r>
          </a:p>
        </p:txBody>
      </p:sp>
      <p:sp>
        <p:nvSpPr>
          <p:cNvPr id="9" name="箭號: 向右 8">
            <a:extLst>
              <a:ext uri="{FF2B5EF4-FFF2-40B4-BE49-F238E27FC236}">
                <a16:creationId xmlns:a16="http://schemas.microsoft.com/office/drawing/2014/main" id="{1BB4554D-5DAF-4B68-8107-203B75981EDC}"/>
              </a:ext>
            </a:extLst>
          </p:cNvPr>
          <p:cNvSpPr/>
          <p:nvPr/>
        </p:nvSpPr>
        <p:spPr>
          <a:xfrm flipH="1">
            <a:off x="11472334" y="4021666"/>
            <a:ext cx="397933" cy="2455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995588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749F27-A326-4D1B-8323-87E036C8A0C7}"/>
              </a:ext>
            </a:extLst>
          </p:cNvPr>
          <p:cNvSpPr>
            <a:spLocks noGrp="1"/>
          </p:cNvSpPr>
          <p:nvPr>
            <p:ph type="title"/>
          </p:nvPr>
        </p:nvSpPr>
        <p:spPr/>
        <p:txBody>
          <a:bodyPr/>
          <a:lstStyle/>
          <a:p>
            <a:r>
              <a:rPr lang="en-US" altLang="zh-TW" dirty="0"/>
              <a:t>Particle counter</a:t>
            </a:r>
            <a:endParaRPr lang="zh-TW" altLang="en-US" dirty="0"/>
          </a:p>
        </p:txBody>
      </p:sp>
      <p:pic>
        <p:nvPicPr>
          <p:cNvPr id="1028" name="Picture 4" descr="http://www.equipcoservices.com/images/products/rentals/models/fluke_985_large.jpg">
            <a:extLst>
              <a:ext uri="{FF2B5EF4-FFF2-40B4-BE49-F238E27FC236}">
                <a16:creationId xmlns:a16="http://schemas.microsoft.com/office/drawing/2014/main" id="{B276C09C-8876-443E-A060-33D0D52F1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118" y="1417638"/>
            <a:ext cx="2658956" cy="48344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tatic.grainger.com/rp/s/is/image/Grainger/5BB60_AS01">
            <a:extLst>
              <a:ext uri="{FF2B5EF4-FFF2-40B4-BE49-F238E27FC236}">
                <a16:creationId xmlns:a16="http://schemas.microsoft.com/office/drawing/2014/main" id="{BE9FA3C4-70EC-482A-9F9D-CE4C0206C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1499" y="1417638"/>
            <a:ext cx="2748483" cy="48344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vertassets.blob.core.windows.net/image/f13018e6/f13018e6-386d-4b75-9889-11ad13b07465/ci150t.jpg">
            <a:extLst>
              <a:ext uri="{FF2B5EF4-FFF2-40B4-BE49-F238E27FC236}">
                <a16:creationId xmlns:a16="http://schemas.microsoft.com/office/drawing/2014/main" id="{7D59BDE1-9735-4040-973E-44A87ECCE1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0455" y="2238375"/>
            <a:ext cx="3592512" cy="33387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optical-sciences.co.uk/Files/97569/Img/03/Model-3888-3889-Data-Sheet-201705251.jpg">
            <a:extLst>
              <a:ext uri="{FF2B5EF4-FFF2-40B4-BE49-F238E27FC236}">
                <a16:creationId xmlns:a16="http://schemas.microsoft.com/office/drawing/2014/main" id="{6699DD3D-03CC-4C8D-A736-3E8CB124EE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43" t="4322" r="3951" b="17161"/>
          <a:stretch/>
        </p:blipFill>
        <p:spPr bwMode="auto">
          <a:xfrm>
            <a:off x="9185707" y="1227666"/>
            <a:ext cx="2527716" cy="483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5408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850106"/>
          </a:xfrm>
          <a:noFill/>
          <a:ln>
            <a:noFill/>
          </a:ln>
        </p:spPr>
        <p:style>
          <a:lnRef idx="1">
            <a:schemeClr val="accent4"/>
          </a:lnRef>
          <a:fillRef idx="2">
            <a:schemeClr val="accent4"/>
          </a:fillRef>
          <a:effectRef idx="1">
            <a:schemeClr val="accent4"/>
          </a:effectRef>
          <a:fontRef idx="minor">
            <a:schemeClr val="dk1"/>
          </a:fontRef>
        </p:style>
        <p:txBody>
          <a:bodyPr>
            <a:normAutofit/>
          </a:bodyPr>
          <a:lstStyle/>
          <a:p>
            <a:r>
              <a:rPr lang="en-US" altLang="zh-TW" sz="4800" dirty="0">
                <a:latin typeface="Times New Roman" panose="02020603050405020304" pitchFamily="18" charset="0"/>
                <a:ea typeface="標楷體" pitchFamily="65" charset="-120"/>
                <a:cs typeface="Times New Roman" panose="02020603050405020304" pitchFamily="18" charset="0"/>
              </a:rPr>
              <a:t>Integrated Approach</a:t>
            </a:r>
            <a:endParaRPr lang="zh-TW" altLang="en-US" sz="6000" dirty="0">
              <a:latin typeface="Times New Roman" panose="02020603050405020304" pitchFamily="18" charset="0"/>
              <a:ea typeface="標楷體" pitchFamily="65" charset="-120"/>
              <a:cs typeface="Times New Roman" panose="02020603050405020304" pitchFamily="18" charset="0"/>
            </a:endParaRPr>
          </a:p>
        </p:txBody>
      </p:sp>
      <p:graphicFrame>
        <p:nvGraphicFramePr>
          <p:cNvPr id="4" name="資料庫圖表 3"/>
          <p:cNvGraphicFramePr/>
          <p:nvPr>
            <p:extLst>
              <p:ext uri="{D42A27DB-BD31-4B8C-83A1-F6EECF244321}">
                <p14:modId xmlns:p14="http://schemas.microsoft.com/office/powerpoint/2010/main" val="839690594"/>
              </p:ext>
            </p:extLst>
          </p:nvPr>
        </p:nvGraphicFramePr>
        <p:xfrm>
          <a:off x="2639616" y="1397000"/>
          <a:ext cx="7920880"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字方塊 4"/>
          <p:cNvSpPr txBox="1"/>
          <p:nvPr/>
        </p:nvSpPr>
        <p:spPr>
          <a:xfrm>
            <a:off x="3431705" y="3034019"/>
            <a:ext cx="683568" cy="523220"/>
          </a:xfrm>
          <a:prstGeom prst="rect">
            <a:avLst/>
          </a:prstGeom>
          <a:noFill/>
        </p:spPr>
        <p:txBody>
          <a:bodyPr wrap="square" rtlCol="0">
            <a:spAutoFit/>
          </a:bodyPr>
          <a:lstStyle/>
          <a:p>
            <a:r>
              <a:rPr lang="en-US" altLang="zh-TW" sz="2800" b="1" dirty="0">
                <a:solidFill>
                  <a:prstClr val="black"/>
                </a:solidFill>
                <a:latin typeface="Times New Roman" panose="02020603050405020304" pitchFamily="18" charset="0"/>
                <a:ea typeface="標楷體" pitchFamily="65" charset="-120"/>
                <a:cs typeface="Times New Roman" panose="02020603050405020304" pitchFamily="18" charset="0"/>
              </a:rPr>
              <a:t>L</a:t>
            </a:r>
            <a:endParaRPr lang="zh-TW" altLang="en-US" sz="20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6" name="文字方塊 5"/>
          <p:cNvSpPr txBox="1"/>
          <p:nvPr/>
        </p:nvSpPr>
        <p:spPr>
          <a:xfrm>
            <a:off x="3486006" y="4509121"/>
            <a:ext cx="683568" cy="523220"/>
          </a:xfrm>
          <a:prstGeom prst="rect">
            <a:avLst/>
          </a:prstGeom>
          <a:noFill/>
        </p:spPr>
        <p:txBody>
          <a:bodyPr wrap="square" rtlCol="0">
            <a:spAutoFit/>
          </a:bodyPr>
          <a:lstStyle/>
          <a:p>
            <a:r>
              <a:rPr lang="en-US" altLang="zh-TW" sz="2800" b="1" dirty="0">
                <a:solidFill>
                  <a:prstClr val="black"/>
                </a:solidFill>
                <a:latin typeface="Times New Roman" panose="02020603050405020304" pitchFamily="18" charset="0"/>
                <a:ea typeface="標楷體" pitchFamily="65" charset="-120"/>
                <a:cs typeface="Times New Roman" panose="02020603050405020304" pitchFamily="18" charset="0"/>
              </a:rPr>
              <a:t>C</a:t>
            </a:r>
            <a:endParaRPr lang="zh-TW" altLang="en-US" sz="20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7" name="文字方塊 6"/>
          <p:cNvSpPr txBox="1"/>
          <p:nvPr/>
        </p:nvSpPr>
        <p:spPr>
          <a:xfrm>
            <a:off x="3157117" y="2322675"/>
            <a:ext cx="904463" cy="523220"/>
          </a:xfrm>
          <a:prstGeom prst="rect">
            <a:avLst/>
          </a:prstGeom>
          <a:noFill/>
        </p:spPr>
        <p:txBody>
          <a:bodyPr wrap="square" rtlCol="0">
            <a:spAutoFit/>
          </a:bodyPr>
          <a:lstStyle/>
          <a:p>
            <a:r>
              <a:rPr lang="en-US" altLang="zh-TW" sz="2800" b="1" dirty="0">
                <a:solidFill>
                  <a:prstClr val="black"/>
                </a:solidFill>
                <a:latin typeface="Times New Roman" panose="02020603050405020304" pitchFamily="18" charset="0"/>
                <a:ea typeface="標楷體" pitchFamily="65" charset="-120"/>
                <a:cs typeface="Times New Roman" panose="02020603050405020304" pitchFamily="18" charset="0"/>
              </a:rPr>
              <a:t>H</a:t>
            </a:r>
            <a:endParaRPr lang="zh-TW" altLang="en-US" sz="20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8" name="文字方塊 7"/>
          <p:cNvSpPr txBox="1"/>
          <p:nvPr/>
        </p:nvSpPr>
        <p:spPr>
          <a:xfrm>
            <a:off x="3563241" y="3745363"/>
            <a:ext cx="683568" cy="523220"/>
          </a:xfrm>
          <a:prstGeom prst="rect">
            <a:avLst/>
          </a:prstGeom>
          <a:noFill/>
        </p:spPr>
        <p:txBody>
          <a:bodyPr wrap="square" rtlCol="0">
            <a:spAutoFit/>
          </a:bodyPr>
          <a:lstStyle/>
          <a:p>
            <a:r>
              <a:rPr lang="en-US" altLang="zh-TW" sz="2800" b="1" dirty="0">
                <a:solidFill>
                  <a:prstClr val="black"/>
                </a:solidFill>
                <a:latin typeface="Times New Roman" panose="02020603050405020304" pitchFamily="18" charset="0"/>
                <a:ea typeface="標楷體" pitchFamily="65" charset="-120"/>
                <a:cs typeface="Times New Roman" panose="02020603050405020304" pitchFamily="18" charset="0"/>
              </a:rPr>
              <a:t>A</a:t>
            </a:r>
            <a:endParaRPr lang="zh-TW" altLang="en-US" sz="28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9" name="文字方塊 8"/>
          <p:cNvSpPr txBox="1"/>
          <p:nvPr/>
        </p:nvSpPr>
        <p:spPr>
          <a:xfrm>
            <a:off x="2676129" y="1676925"/>
            <a:ext cx="683568" cy="523220"/>
          </a:xfrm>
          <a:prstGeom prst="rect">
            <a:avLst/>
          </a:prstGeom>
          <a:noFill/>
        </p:spPr>
        <p:txBody>
          <a:bodyPr wrap="square" rtlCol="0">
            <a:spAutoFit/>
          </a:bodyPr>
          <a:lstStyle/>
          <a:p>
            <a:r>
              <a:rPr lang="en-US" altLang="zh-TW" sz="2800" b="1" dirty="0">
                <a:solidFill>
                  <a:prstClr val="black"/>
                </a:solidFill>
                <a:latin typeface="Times New Roman" panose="02020603050405020304" pitchFamily="18" charset="0"/>
                <a:ea typeface="標楷體" pitchFamily="65" charset="-120"/>
                <a:cs typeface="Times New Roman" panose="02020603050405020304" pitchFamily="18" charset="0"/>
              </a:rPr>
              <a:t>W</a:t>
            </a:r>
            <a:endParaRPr lang="zh-TW" altLang="en-US" sz="20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0" name="文字方塊 9"/>
          <p:cNvSpPr txBox="1"/>
          <p:nvPr/>
        </p:nvSpPr>
        <p:spPr>
          <a:xfrm>
            <a:off x="3221457" y="5237937"/>
            <a:ext cx="683568" cy="523220"/>
          </a:xfrm>
          <a:prstGeom prst="rect">
            <a:avLst/>
          </a:prstGeom>
          <a:noFill/>
        </p:spPr>
        <p:txBody>
          <a:bodyPr wrap="square" rtlCol="0">
            <a:spAutoFit/>
          </a:bodyPr>
          <a:lstStyle/>
          <a:p>
            <a:r>
              <a:rPr lang="en-US" altLang="zh-TW" sz="2800" b="1" dirty="0">
                <a:solidFill>
                  <a:prstClr val="black"/>
                </a:solidFill>
                <a:latin typeface="Times New Roman" panose="02020603050405020304" pitchFamily="18" charset="0"/>
                <a:ea typeface="標楷體" pitchFamily="65" charset="-120"/>
                <a:cs typeface="Times New Roman" panose="02020603050405020304" pitchFamily="18" charset="0"/>
              </a:rPr>
              <a:t>T</a:t>
            </a:r>
            <a:endParaRPr lang="zh-TW" altLang="en-US" sz="20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1" name="文字方塊 10"/>
          <p:cNvSpPr txBox="1"/>
          <p:nvPr/>
        </p:nvSpPr>
        <p:spPr>
          <a:xfrm>
            <a:off x="2803718" y="5949281"/>
            <a:ext cx="683568" cy="523220"/>
          </a:xfrm>
          <a:prstGeom prst="rect">
            <a:avLst/>
          </a:prstGeom>
          <a:noFill/>
        </p:spPr>
        <p:txBody>
          <a:bodyPr wrap="square" rtlCol="0">
            <a:spAutoFit/>
          </a:bodyPr>
          <a:lstStyle/>
          <a:p>
            <a:r>
              <a:rPr lang="en-US" altLang="zh-TW" sz="2800" b="1" dirty="0">
                <a:solidFill>
                  <a:prstClr val="black"/>
                </a:solidFill>
                <a:latin typeface="Times New Roman" panose="02020603050405020304" pitchFamily="18" charset="0"/>
                <a:ea typeface="標楷體" pitchFamily="65" charset="-120"/>
                <a:cs typeface="Times New Roman" panose="02020603050405020304" pitchFamily="18" charset="0"/>
              </a:rPr>
              <a:t>B</a:t>
            </a:r>
            <a:endParaRPr lang="zh-TW" altLang="en-US" sz="20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4" name="向右箭號 13"/>
          <p:cNvSpPr/>
          <p:nvPr/>
        </p:nvSpPr>
        <p:spPr>
          <a:xfrm>
            <a:off x="1275730" y="1700808"/>
            <a:ext cx="1314400" cy="461270"/>
          </a:xfrm>
          <a:prstGeom prst="stripedRightArrow">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solidFill>
                <a:srgbClr val="FF0000"/>
              </a:solidFill>
            </a:endParaRPr>
          </a:p>
        </p:txBody>
      </p:sp>
      <p:sp>
        <p:nvSpPr>
          <p:cNvPr id="15" name="向右箭號 14"/>
          <p:cNvSpPr/>
          <p:nvPr/>
        </p:nvSpPr>
        <p:spPr>
          <a:xfrm>
            <a:off x="2035436" y="2427979"/>
            <a:ext cx="1072195" cy="461270"/>
          </a:xfrm>
          <a:prstGeom prst="strip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dirty="0">
              <a:solidFill>
                <a:srgbClr val="FF0000"/>
              </a:solidFill>
            </a:endParaRPr>
          </a:p>
        </p:txBody>
      </p:sp>
      <p:sp>
        <p:nvSpPr>
          <p:cNvPr id="16" name="向右箭號 14">
            <a:extLst>
              <a:ext uri="{FF2B5EF4-FFF2-40B4-BE49-F238E27FC236}">
                <a16:creationId xmlns:a16="http://schemas.microsoft.com/office/drawing/2014/main" id="{6A167A84-28C1-4BC2-8EE0-9789B17C37AE}"/>
              </a:ext>
            </a:extLst>
          </p:cNvPr>
          <p:cNvSpPr/>
          <p:nvPr/>
        </p:nvSpPr>
        <p:spPr>
          <a:xfrm>
            <a:off x="2054032" y="5222110"/>
            <a:ext cx="1072195" cy="461270"/>
          </a:xfrm>
          <a:prstGeom prst="strip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dirty="0">
              <a:solidFill>
                <a:srgbClr val="FF0000"/>
              </a:solidFill>
            </a:endParaRPr>
          </a:p>
        </p:txBody>
      </p:sp>
    </p:spTree>
    <p:extLst>
      <p:ext uri="{BB962C8B-B14F-4D97-AF65-F5344CB8AC3E}">
        <p14:creationId xmlns:p14="http://schemas.microsoft.com/office/powerpoint/2010/main" val="12136039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03A585A8-DB27-4722-8F2A-B956356CD979}"/>
              </a:ext>
            </a:extLst>
          </p:cNvPr>
          <p:cNvGrpSpPr/>
          <p:nvPr/>
        </p:nvGrpSpPr>
        <p:grpSpPr>
          <a:xfrm>
            <a:off x="501638" y="0"/>
            <a:ext cx="10701336" cy="6858000"/>
            <a:chOff x="700089" y="0"/>
            <a:chExt cx="10701336" cy="6858000"/>
          </a:xfrm>
        </p:grpSpPr>
        <p:grpSp>
          <p:nvGrpSpPr>
            <p:cNvPr id="3" name="群組 2">
              <a:extLst>
                <a:ext uri="{FF2B5EF4-FFF2-40B4-BE49-F238E27FC236}">
                  <a16:creationId xmlns:a16="http://schemas.microsoft.com/office/drawing/2014/main" id="{5E961D6A-C2AC-489B-89B3-471169A04FB2}"/>
                </a:ext>
              </a:extLst>
            </p:cNvPr>
            <p:cNvGrpSpPr/>
            <p:nvPr/>
          </p:nvGrpSpPr>
          <p:grpSpPr>
            <a:xfrm>
              <a:off x="700089" y="0"/>
              <a:ext cx="10701336" cy="6858000"/>
              <a:chOff x="1044370" y="416749"/>
              <a:chExt cx="10103260" cy="6024502"/>
            </a:xfrm>
          </p:grpSpPr>
          <p:pic>
            <p:nvPicPr>
              <p:cNvPr id="717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9684"/>
              <a:stretch/>
            </p:blipFill>
            <p:spPr bwMode="auto">
              <a:xfrm>
                <a:off x="1044370" y="416749"/>
                <a:ext cx="9885568" cy="6024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a:extLst>
                  <a:ext uri="{FF2B5EF4-FFF2-40B4-BE49-F238E27FC236}">
                    <a16:creationId xmlns:a16="http://schemas.microsoft.com/office/drawing/2014/main" id="{6F5D7E6F-5AFA-42A0-BA57-6A72DF38D60A}"/>
                  </a:ext>
                </a:extLst>
              </p:cNvPr>
              <p:cNvSpPr/>
              <p:nvPr/>
            </p:nvSpPr>
            <p:spPr>
              <a:xfrm>
                <a:off x="7515225" y="416749"/>
                <a:ext cx="3632405" cy="1381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5" name="文字方塊 4">
              <a:extLst>
                <a:ext uri="{FF2B5EF4-FFF2-40B4-BE49-F238E27FC236}">
                  <a16:creationId xmlns:a16="http://schemas.microsoft.com/office/drawing/2014/main" id="{33A3FCC3-196D-4524-90C4-F9DAD57887E3}"/>
                </a:ext>
              </a:extLst>
            </p:cNvPr>
            <p:cNvSpPr txBox="1"/>
            <p:nvPr/>
          </p:nvSpPr>
          <p:spPr>
            <a:xfrm>
              <a:off x="6563128" y="4014786"/>
              <a:ext cx="2614612" cy="1477328"/>
            </a:xfrm>
            <a:prstGeom prst="rect">
              <a:avLst/>
            </a:prstGeom>
            <a:solidFill>
              <a:schemeClr val="bg1"/>
            </a:solidFill>
            <a:ln>
              <a:noFill/>
            </a:ln>
          </p:spPr>
          <p:txBody>
            <a:bodyPr wrap="square" rtlCol="0">
              <a:spAutoFit/>
            </a:bodyPr>
            <a:lstStyle/>
            <a:p>
              <a:r>
                <a:rPr lang="en-US" altLang="zh-TW" dirty="0"/>
                <a:t>A: Temperature control</a:t>
              </a:r>
            </a:p>
            <a:p>
              <a:r>
                <a:rPr lang="en-US" altLang="zh-TW" dirty="0"/>
                <a:t>B: Air velocity control</a:t>
              </a:r>
            </a:p>
            <a:p>
              <a:r>
                <a:rPr lang="en-US" altLang="zh-TW" dirty="0"/>
                <a:t>C: CO</a:t>
              </a:r>
              <a:r>
                <a:rPr lang="en-US" altLang="zh-TW" baseline="-25000" dirty="0"/>
                <a:t>2</a:t>
              </a:r>
              <a:r>
                <a:rPr lang="en-US" altLang="zh-TW" dirty="0"/>
                <a:t> control</a:t>
              </a:r>
            </a:p>
            <a:p>
              <a:r>
                <a:rPr lang="en-US" altLang="zh-TW" dirty="0"/>
                <a:t>D: VPD/AHD control</a:t>
              </a:r>
            </a:p>
            <a:p>
              <a:r>
                <a:rPr lang="en-US" altLang="zh-TW" dirty="0"/>
                <a:t>E: Nutrient control</a:t>
              </a:r>
              <a:endParaRPr lang="zh-TW" altLang="en-US" dirty="0"/>
            </a:p>
          </p:txBody>
        </p:sp>
        <p:sp>
          <p:nvSpPr>
            <p:cNvPr id="7" name="文字方塊 6">
              <a:extLst>
                <a:ext uri="{FF2B5EF4-FFF2-40B4-BE49-F238E27FC236}">
                  <a16:creationId xmlns:a16="http://schemas.microsoft.com/office/drawing/2014/main" id="{A8F89C4E-0B1A-473D-973E-9EF7F147E495}"/>
                </a:ext>
              </a:extLst>
            </p:cNvPr>
            <p:cNvSpPr txBox="1"/>
            <p:nvPr/>
          </p:nvSpPr>
          <p:spPr>
            <a:xfrm>
              <a:off x="4283955" y="6039832"/>
              <a:ext cx="4218192" cy="584775"/>
            </a:xfrm>
            <a:prstGeom prst="rect">
              <a:avLst/>
            </a:prstGeom>
            <a:solidFill>
              <a:schemeClr val="bg1"/>
            </a:solidFill>
            <a:ln>
              <a:noFill/>
            </a:ln>
          </p:spPr>
          <p:txBody>
            <a:bodyPr wrap="square" rtlCol="0">
              <a:spAutoFit/>
            </a:bodyPr>
            <a:lstStyle/>
            <a:p>
              <a:pPr algn="ctr"/>
              <a:r>
                <a:rPr lang="en-US" altLang="zh-TW" sz="4800" baseline="-25000" dirty="0"/>
                <a:t>Light Intensity </a:t>
              </a:r>
              <a:endParaRPr lang="zh-TW" altLang="en-US" baseline="-25000" dirty="0"/>
            </a:p>
          </p:txBody>
        </p:sp>
        <p:sp>
          <p:nvSpPr>
            <p:cNvPr id="6" name="矩形 5">
              <a:extLst>
                <a:ext uri="{FF2B5EF4-FFF2-40B4-BE49-F238E27FC236}">
                  <a16:creationId xmlns:a16="http://schemas.microsoft.com/office/drawing/2014/main" id="{0EF3FD0D-1F18-4F50-B173-DE30329058FF}"/>
                </a:ext>
              </a:extLst>
            </p:cNvPr>
            <p:cNvSpPr/>
            <p:nvPr/>
          </p:nvSpPr>
          <p:spPr>
            <a:xfrm>
              <a:off x="1614488" y="1728788"/>
              <a:ext cx="676361" cy="4586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64FCD919-5199-4928-9331-DB8B00CF855B}"/>
                </a:ext>
              </a:extLst>
            </p:cNvPr>
            <p:cNvSpPr txBox="1"/>
            <p:nvPr/>
          </p:nvSpPr>
          <p:spPr>
            <a:xfrm>
              <a:off x="1614488" y="2998052"/>
              <a:ext cx="798718" cy="830997"/>
            </a:xfrm>
            <a:prstGeom prst="rect">
              <a:avLst/>
            </a:prstGeom>
            <a:noFill/>
          </p:spPr>
          <p:txBody>
            <a:bodyPr wrap="square" rtlCol="0">
              <a:spAutoFit/>
            </a:bodyPr>
            <a:lstStyle/>
            <a:p>
              <a:r>
                <a:rPr lang="en-US" altLang="zh-TW" sz="4800" dirty="0" err="1"/>
                <a:t>P</a:t>
              </a:r>
              <a:r>
                <a:rPr lang="en-US" altLang="zh-TW" sz="4800" baseline="-25000" dirty="0" err="1"/>
                <a:t>n</a:t>
              </a:r>
              <a:endParaRPr lang="zh-TW" altLang="en-US" baseline="-25000" dirty="0"/>
            </a:p>
          </p:txBody>
        </p:sp>
      </p:grpSp>
      <p:sp>
        <p:nvSpPr>
          <p:cNvPr id="8" name="矩形 7">
            <a:extLst>
              <a:ext uri="{FF2B5EF4-FFF2-40B4-BE49-F238E27FC236}">
                <a16:creationId xmlns:a16="http://schemas.microsoft.com/office/drawing/2014/main" id="{2E6131B4-40D6-4A18-9087-5A0BFB704F06}"/>
              </a:ext>
            </a:extLst>
          </p:cNvPr>
          <p:cNvSpPr/>
          <p:nvPr/>
        </p:nvSpPr>
        <p:spPr>
          <a:xfrm>
            <a:off x="486840" y="1573024"/>
            <a:ext cx="1858394" cy="707886"/>
          </a:xfrm>
          <a:prstGeom prst="rect">
            <a:avLst/>
          </a:prstGeom>
        </p:spPr>
        <p:txBody>
          <a:bodyPr wrap="none">
            <a:spAutoFit/>
          </a:bodyPr>
          <a:lstStyle/>
          <a:p>
            <a:pPr algn="ctr"/>
            <a:r>
              <a:rPr lang="en-US" altLang="zh-TW" sz="2000" dirty="0">
                <a:solidFill>
                  <a:srgbClr val="202124"/>
                </a:solidFill>
                <a:latin typeface="arial" panose="020B0604020202020204" pitchFamily="34" charset="0"/>
              </a:rPr>
              <a:t>Buckets effect</a:t>
            </a:r>
            <a:r>
              <a:rPr lang="zh-TW" altLang="en-US" sz="2000" dirty="0">
                <a:solidFill>
                  <a:srgbClr val="202124"/>
                </a:solidFill>
                <a:latin typeface="arial" panose="020B0604020202020204" pitchFamily="34" charset="0"/>
              </a:rPr>
              <a:t> </a:t>
            </a:r>
            <a:endParaRPr lang="en-US" altLang="zh-TW" sz="2000" dirty="0">
              <a:solidFill>
                <a:srgbClr val="202124"/>
              </a:solidFill>
              <a:latin typeface="arial" panose="020B0604020202020204" pitchFamily="34" charset="0"/>
            </a:endParaRPr>
          </a:p>
          <a:p>
            <a:pPr algn="ctr"/>
            <a:r>
              <a:rPr lang="en-US" altLang="zh-TW" sz="2000" dirty="0">
                <a:solidFill>
                  <a:srgbClr val="202124"/>
                </a:solidFill>
                <a:latin typeface="arial" panose="020B0604020202020204" pitchFamily="34" charset="0"/>
              </a:rPr>
              <a:t>Cannikin Law</a:t>
            </a:r>
            <a:endParaRPr lang="zh-TW" altLang="en-US" sz="2000" dirty="0"/>
          </a:p>
        </p:txBody>
      </p:sp>
      <p:sp>
        <p:nvSpPr>
          <p:cNvPr id="10" name="標題 9">
            <a:extLst>
              <a:ext uri="{FF2B5EF4-FFF2-40B4-BE49-F238E27FC236}">
                <a16:creationId xmlns:a16="http://schemas.microsoft.com/office/drawing/2014/main" id="{6882F4B7-06C7-42F8-B7DB-45D45B669107}"/>
              </a:ext>
            </a:extLst>
          </p:cNvPr>
          <p:cNvSpPr>
            <a:spLocks noGrp="1"/>
          </p:cNvSpPr>
          <p:nvPr>
            <p:ph type="title"/>
          </p:nvPr>
        </p:nvSpPr>
        <p:spPr/>
        <p:txBody>
          <a:bodyPr/>
          <a:lstStyle/>
          <a:p>
            <a:r>
              <a:rPr lang="en-US" altLang="zh-TW" dirty="0"/>
              <a:t>Integrated Control</a:t>
            </a:r>
            <a:endParaRPr lang="zh-TW" altLang="en-US" dirty="0"/>
          </a:p>
        </p:txBody>
      </p:sp>
    </p:spTree>
    <p:extLst>
      <p:ext uri="{BB962C8B-B14F-4D97-AF65-F5344CB8AC3E}">
        <p14:creationId xmlns:p14="http://schemas.microsoft.com/office/powerpoint/2010/main" val="16953687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122238"/>
            <a:ext cx="8401050" cy="1146522"/>
          </a:xfrm>
        </p:spPr>
        <p:txBody>
          <a:bodyPr>
            <a:normAutofit/>
          </a:bodyPr>
          <a:lstStyle/>
          <a:p>
            <a:r>
              <a:rPr lang="en-US" altLang="zh-TW" b="1" dirty="0">
                <a:latin typeface="Times New Roman" panose="02020603050405020304" pitchFamily="18" charset="0"/>
                <a:ea typeface="標楷體" pitchFamily="65" charset="-120"/>
                <a:cs typeface="Times New Roman" panose="02020603050405020304" pitchFamily="18" charset="0"/>
              </a:rPr>
              <a:t>XX</a:t>
            </a:r>
            <a:r>
              <a:rPr lang="zh-TW" altLang="en-US" b="1" dirty="0">
                <a:latin typeface="Times New Roman" panose="02020603050405020304" pitchFamily="18" charset="0"/>
                <a:ea typeface="標楷體" pitchFamily="65" charset="-120"/>
                <a:cs typeface="Times New Roman" panose="02020603050405020304" pitchFamily="18" charset="0"/>
              </a:rPr>
              <a:t> </a:t>
            </a:r>
            <a:r>
              <a:rPr lang="en-US" altLang="zh-TW" b="1" dirty="0">
                <a:latin typeface="Times New Roman" panose="02020603050405020304" pitchFamily="18" charset="0"/>
                <a:ea typeface="標楷體" pitchFamily="65" charset="-120"/>
                <a:cs typeface="Times New Roman" panose="02020603050405020304" pitchFamily="18" charset="0"/>
              </a:rPr>
              <a:t>company vs.</a:t>
            </a:r>
            <a:r>
              <a:rPr lang="zh-TW" altLang="en-US" b="1" dirty="0">
                <a:latin typeface="Times New Roman" panose="02020603050405020304" pitchFamily="18" charset="0"/>
                <a:ea typeface="標楷體" pitchFamily="65" charset="-120"/>
                <a:cs typeface="Times New Roman" panose="02020603050405020304" pitchFamily="18" charset="0"/>
              </a:rPr>
              <a:t> </a:t>
            </a:r>
            <a:r>
              <a:rPr lang="en-US" altLang="zh-TW" b="1" dirty="0">
                <a:latin typeface="Times New Roman" panose="02020603050405020304" pitchFamily="18" charset="0"/>
                <a:ea typeface="標楷體" pitchFamily="65" charset="-120"/>
                <a:cs typeface="Times New Roman" panose="02020603050405020304" pitchFamily="18" charset="0"/>
              </a:rPr>
              <a:t>NTU</a:t>
            </a:r>
            <a:r>
              <a:rPr lang="zh-TW" altLang="en-US" b="1" dirty="0">
                <a:latin typeface="Times New Roman" panose="02020603050405020304" pitchFamily="18" charset="0"/>
                <a:ea typeface="標楷體" pitchFamily="65" charset="-120"/>
                <a:cs typeface="Times New Roman" panose="02020603050405020304" pitchFamily="18" charset="0"/>
              </a:rPr>
              <a:t> </a:t>
            </a:r>
            <a:r>
              <a:rPr lang="en-US" altLang="zh-TW" b="1" dirty="0">
                <a:latin typeface="Times New Roman" panose="02020603050405020304" pitchFamily="18" charset="0"/>
                <a:ea typeface="標楷體" pitchFamily="65" charset="-120"/>
                <a:cs typeface="Times New Roman" panose="02020603050405020304" pitchFamily="18" charset="0"/>
              </a:rPr>
              <a:t>PFAL</a:t>
            </a:r>
            <a:endParaRPr lang="zh-TW" altLang="en-US" b="1" dirty="0">
              <a:latin typeface="Times New Roman" panose="02020603050405020304" pitchFamily="18" charset="0"/>
              <a:ea typeface="標楷體" pitchFamily="65" charset="-120"/>
              <a:cs typeface="Times New Roman" panose="02020603050405020304" pitchFamily="18" charset="0"/>
            </a:endParaRPr>
          </a:p>
        </p:txBody>
      </p:sp>
      <p:sp>
        <p:nvSpPr>
          <p:cNvPr id="6" name="Line 7"/>
          <p:cNvSpPr>
            <a:spLocks noChangeShapeType="1"/>
          </p:cNvSpPr>
          <p:nvPr/>
        </p:nvSpPr>
        <p:spPr bwMode="auto">
          <a:xfrm>
            <a:off x="3395663" y="1442666"/>
            <a:ext cx="7200900" cy="0"/>
          </a:xfrm>
          <a:prstGeom prst="line">
            <a:avLst/>
          </a:prstGeom>
          <a:noFill/>
          <a:ln w="38100">
            <a:solidFill>
              <a:srgbClr val="0066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66060688"/>
              </p:ext>
            </p:extLst>
          </p:nvPr>
        </p:nvGraphicFramePr>
        <p:xfrm>
          <a:off x="1145406" y="1484784"/>
          <a:ext cx="9654139" cy="4968554"/>
        </p:xfrm>
        <a:graphic>
          <a:graphicData uri="http://schemas.openxmlformats.org/drawingml/2006/table">
            <a:tbl>
              <a:tblPr firstRow="1" bandRow="1">
                <a:tableStyleId>{00A15C55-8517-42AA-B614-E9B94910E393}</a:tableStyleId>
              </a:tblPr>
              <a:tblGrid>
                <a:gridCol w="3436219">
                  <a:extLst>
                    <a:ext uri="{9D8B030D-6E8A-4147-A177-3AD203B41FA5}">
                      <a16:colId xmlns:a16="http://schemas.microsoft.com/office/drawing/2014/main" val="20000"/>
                    </a:ext>
                  </a:extLst>
                </a:gridCol>
                <a:gridCol w="2993457">
                  <a:extLst>
                    <a:ext uri="{9D8B030D-6E8A-4147-A177-3AD203B41FA5}">
                      <a16:colId xmlns:a16="http://schemas.microsoft.com/office/drawing/2014/main" val="20001"/>
                    </a:ext>
                  </a:extLst>
                </a:gridCol>
                <a:gridCol w="3224463">
                  <a:extLst>
                    <a:ext uri="{9D8B030D-6E8A-4147-A177-3AD203B41FA5}">
                      <a16:colId xmlns:a16="http://schemas.microsoft.com/office/drawing/2014/main" val="20002"/>
                    </a:ext>
                  </a:extLst>
                </a:gridCol>
              </a:tblGrid>
              <a:tr h="501735">
                <a:tc>
                  <a:txBody>
                    <a:bodyPr/>
                    <a:lstStyle/>
                    <a:p>
                      <a:pPr algn="ctr">
                        <a:lnSpc>
                          <a:spcPts val="2100"/>
                        </a:lnSpc>
                        <a:spcAft>
                          <a:spcPts val="0"/>
                        </a:spcAft>
                      </a:pPr>
                      <a:r>
                        <a:rPr lang="en-US" altLang="zh-TW" sz="2400" kern="100" dirty="0">
                          <a:effectLst/>
                          <a:latin typeface="Times New Roman" pitchFamily="18" charset="0"/>
                          <a:ea typeface="標楷體" pitchFamily="65" charset="-120"/>
                          <a:cs typeface="Times New Roman" pitchFamily="18" charset="0"/>
                        </a:rPr>
                        <a:t>Items</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ctr">
                        <a:lnSpc>
                          <a:spcPts val="2100"/>
                        </a:lnSpc>
                        <a:spcAft>
                          <a:spcPts val="0"/>
                        </a:spcAft>
                      </a:pPr>
                      <a:r>
                        <a:rPr lang="en-US" sz="2400" kern="100" dirty="0">
                          <a:effectLst/>
                          <a:latin typeface="Times New Roman" pitchFamily="18" charset="0"/>
                          <a:ea typeface="標楷體" pitchFamily="65" charset="-120"/>
                          <a:cs typeface="Times New Roman" pitchFamily="18" charset="0"/>
                        </a:rPr>
                        <a:t>X</a:t>
                      </a:r>
                      <a:r>
                        <a:rPr lang="en-US" altLang="zh-TW" sz="2400" kern="100" dirty="0">
                          <a:effectLst/>
                          <a:latin typeface="Times New Roman" pitchFamily="18" charset="0"/>
                          <a:ea typeface="標楷體" pitchFamily="65" charset="-120"/>
                          <a:cs typeface="Times New Roman" pitchFamily="18" charset="0"/>
                        </a:rPr>
                        <a:t>X</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ctr">
                        <a:lnSpc>
                          <a:spcPts val="2100"/>
                        </a:lnSpc>
                        <a:spcAft>
                          <a:spcPts val="0"/>
                        </a:spcAft>
                      </a:pPr>
                      <a:r>
                        <a:rPr lang="en-US" altLang="zh-TW" sz="2400" kern="100" dirty="0">
                          <a:effectLst/>
                          <a:latin typeface="Times New Roman" pitchFamily="18" charset="0"/>
                          <a:ea typeface="標楷體" pitchFamily="65" charset="-120"/>
                          <a:cs typeface="Times New Roman" pitchFamily="18" charset="0"/>
                        </a:rPr>
                        <a:t>NTU PFAL</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extLst>
                  <a:ext uri="{0D108BD9-81ED-4DB2-BD59-A6C34878D82A}">
                    <a16:rowId xmlns:a16="http://schemas.microsoft.com/office/drawing/2014/main" val="10000"/>
                  </a:ext>
                </a:extLst>
              </a:tr>
              <a:tr h="489046">
                <a:tc>
                  <a:txBody>
                    <a:bodyPr/>
                    <a:lstStyle/>
                    <a:p>
                      <a:pPr algn="just">
                        <a:lnSpc>
                          <a:spcPts val="2100"/>
                        </a:lnSpc>
                        <a:spcAft>
                          <a:spcPts val="0"/>
                        </a:spcAft>
                      </a:pPr>
                      <a:r>
                        <a:rPr lang="en-US" altLang="zh-TW" sz="2400" kern="100" dirty="0">
                          <a:effectLst/>
                          <a:latin typeface="Times New Roman" pitchFamily="18" charset="0"/>
                          <a:ea typeface="標楷體" pitchFamily="65" charset="-120"/>
                          <a:cs typeface="Times New Roman" pitchFamily="18" charset="0"/>
                        </a:rPr>
                        <a:t>D/N Temp. difference</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ctr">
                        <a:lnSpc>
                          <a:spcPts val="2100"/>
                        </a:lnSpc>
                        <a:spcAft>
                          <a:spcPts val="0"/>
                        </a:spcAft>
                      </a:pPr>
                      <a:r>
                        <a:rPr lang="en-US" altLang="zh-TW" sz="2400" kern="100" dirty="0">
                          <a:effectLst/>
                          <a:latin typeface="Times New Roman" pitchFamily="18" charset="0"/>
                          <a:ea typeface="標楷體" pitchFamily="65" charset="-120"/>
                          <a:cs typeface="Times New Roman" pitchFamily="18" charset="0"/>
                        </a:rPr>
                        <a:t>No</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ctr">
                        <a:lnSpc>
                          <a:spcPts val="2100"/>
                        </a:lnSpc>
                        <a:spcAft>
                          <a:spcPts val="0"/>
                        </a:spcAft>
                      </a:pPr>
                      <a:r>
                        <a:rPr lang="en-US" altLang="zh-TW" sz="2400" kern="100" dirty="0">
                          <a:effectLst/>
                          <a:latin typeface="Times New Roman" pitchFamily="18" charset="0"/>
                          <a:ea typeface="標楷體" pitchFamily="65" charset="-120"/>
                          <a:cs typeface="Times New Roman" pitchFamily="18" charset="0"/>
                        </a:rPr>
                        <a:t>Yes</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extLst>
                  <a:ext uri="{0D108BD9-81ED-4DB2-BD59-A6C34878D82A}">
                    <a16:rowId xmlns:a16="http://schemas.microsoft.com/office/drawing/2014/main" val="10001"/>
                  </a:ext>
                </a:extLst>
              </a:tr>
              <a:tr h="1228960">
                <a:tc>
                  <a:txBody>
                    <a:bodyPr/>
                    <a:lstStyle/>
                    <a:p>
                      <a:pPr algn="just">
                        <a:lnSpc>
                          <a:spcPts val="2600"/>
                        </a:lnSpc>
                        <a:spcAft>
                          <a:spcPts val="0"/>
                        </a:spcAft>
                      </a:pPr>
                      <a:r>
                        <a:rPr lang="en-US" altLang="zh-TW" sz="2400" kern="100" dirty="0">
                          <a:effectLst/>
                          <a:latin typeface="Times New Roman" pitchFamily="18" charset="0"/>
                          <a:ea typeface="標楷體" pitchFamily="65" charset="-120"/>
                          <a:cs typeface="Times New Roman" pitchFamily="18" charset="0"/>
                        </a:rPr>
                        <a:t>DLI</a:t>
                      </a:r>
                      <a:endParaRPr lang="zh-TW" sz="2400" kern="100" dirty="0">
                        <a:effectLst/>
                        <a:latin typeface="Times New Roman" pitchFamily="18" charset="0"/>
                        <a:ea typeface="標楷體" pitchFamily="65" charset="-120"/>
                        <a:cs typeface="Times New Roman" pitchFamily="18" charset="0"/>
                      </a:endParaRPr>
                    </a:p>
                    <a:p>
                      <a:pPr algn="r">
                        <a:lnSpc>
                          <a:spcPts val="2600"/>
                        </a:lnSpc>
                        <a:spcAft>
                          <a:spcPts val="0"/>
                        </a:spcAft>
                      </a:pPr>
                      <a:r>
                        <a:rPr lang="en-US" altLang="zh-TW" sz="2400" kern="100" dirty="0">
                          <a:effectLst/>
                          <a:latin typeface="Times New Roman" pitchFamily="18" charset="0"/>
                          <a:ea typeface="標楷體" pitchFamily="65" charset="-120"/>
                          <a:cs typeface="Times New Roman" pitchFamily="18" charset="0"/>
                        </a:rPr>
                        <a:t>DL</a:t>
                      </a:r>
                      <a:endParaRPr lang="zh-TW" sz="2400" kern="100" dirty="0">
                        <a:effectLst/>
                        <a:latin typeface="Times New Roman" pitchFamily="18" charset="0"/>
                        <a:ea typeface="標楷體" pitchFamily="65" charset="-120"/>
                        <a:cs typeface="Times New Roman" pitchFamily="18" charset="0"/>
                      </a:endParaRPr>
                    </a:p>
                    <a:p>
                      <a:pPr algn="r">
                        <a:lnSpc>
                          <a:spcPts val="2600"/>
                        </a:lnSpc>
                        <a:spcAft>
                          <a:spcPts val="0"/>
                        </a:spcAft>
                      </a:pPr>
                      <a:r>
                        <a:rPr lang="en-US" altLang="zh-TW" sz="2400" kern="100" dirty="0">
                          <a:effectLst/>
                          <a:latin typeface="Times New Roman" pitchFamily="18" charset="0"/>
                          <a:ea typeface="標楷體" pitchFamily="65" charset="-120"/>
                          <a:cs typeface="Times New Roman" pitchFamily="18" charset="0"/>
                        </a:rPr>
                        <a:t>PPFD</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just">
                        <a:lnSpc>
                          <a:spcPts val="2600"/>
                        </a:lnSpc>
                        <a:spcAft>
                          <a:spcPts val="0"/>
                        </a:spcAft>
                      </a:pPr>
                      <a:r>
                        <a:rPr lang="en-US" altLang="zh-TW" sz="2400" kern="100" dirty="0">
                          <a:effectLst/>
                          <a:latin typeface="Times New Roman" pitchFamily="18" charset="0"/>
                          <a:ea typeface="標楷體" pitchFamily="65" charset="-120"/>
                          <a:cs typeface="Times New Roman" pitchFamily="18" charset="0"/>
                        </a:rPr>
                        <a:t>low</a:t>
                      </a:r>
                      <a:endParaRPr lang="zh-TW" sz="2400" kern="100" dirty="0">
                        <a:effectLst/>
                        <a:latin typeface="Times New Roman" pitchFamily="18" charset="0"/>
                        <a:ea typeface="標楷體" pitchFamily="65" charset="-120"/>
                        <a:cs typeface="Times New Roman" pitchFamily="18" charset="0"/>
                      </a:endParaRPr>
                    </a:p>
                    <a:p>
                      <a:pPr algn="r">
                        <a:lnSpc>
                          <a:spcPts val="2600"/>
                        </a:lnSpc>
                        <a:spcAft>
                          <a:spcPts val="0"/>
                        </a:spcAft>
                      </a:pPr>
                      <a:r>
                        <a:rPr lang="en-US" sz="2400" kern="100" dirty="0">
                          <a:effectLst/>
                          <a:latin typeface="Times New Roman" pitchFamily="18" charset="0"/>
                          <a:ea typeface="標楷體" pitchFamily="65" charset="-120"/>
                          <a:cs typeface="Times New Roman" pitchFamily="18" charset="0"/>
                        </a:rPr>
                        <a:t>10~12 h/day</a:t>
                      </a:r>
                      <a:endParaRPr lang="zh-TW" sz="2400" kern="100" dirty="0">
                        <a:effectLst/>
                        <a:latin typeface="Times New Roman" pitchFamily="18" charset="0"/>
                        <a:ea typeface="標楷體" pitchFamily="65" charset="-120"/>
                        <a:cs typeface="Times New Roman" pitchFamily="18" charset="0"/>
                      </a:endParaRPr>
                    </a:p>
                    <a:p>
                      <a:pPr algn="r">
                        <a:lnSpc>
                          <a:spcPts val="2600"/>
                        </a:lnSpc>
                        <a:spcAft>
                          <a:spcPts val="0"/>
                        </a:spcAft>
                      </a:pPr>
                      <a:r>
                        <a:rPr lang="en-US" sz="2400" kern="100" dirty="0">
                          <a:effectLst/>
                          <a:latin typeface="Times New Roman" pitchFamily="18" charset="0"/>
                          <a:ea typeface="標楷體" pitchFamily="65" charset="-120"/>
                          <a:cs typeface="Times New Roman" pitchFamily="18" charset="0"/>
                        </a:rPr>
                        <a:t>&lt; 150 </a:t>
                      </a:r>
                      <a:r>
                        <a:rPr lang="en-US" sz="2400" kern="100" dirty="0">
                          <a:effectLst/>
                          <a:latin typeface="Times New Roman" pitchFamily="18" charset="0"/>
                          <a:ea typeface="標楷體" pitchFamily="65" charset="-120"/>
                          <a:cs typeface="Times New Roman" pitchFamily="18" charset="0"/>
                          <a:sym typeface="Symbol"/>
                        </a:rPr>
                        <a:t></a:t>
                      </a:r>
                      <a:r>
                        <a:rPr lang="en-US" sz="2400" kern="100" dirty="0" err="1">
                          <a:effectLst/>
                          <a:latin typeface="Times New Roman" pitchFamily="18" charset="0"/>
                          <a:ea typeface="標楷體" pitchFamily="65" charset="-120"/>
                          <a:cs typeface="Times New Roman" pitchFamily="18" charset="0"/>
                        </a:rPr>
                        <a:t>mol</a:t>
                      </a:r>
                      <a:r>
                        <a:rPr lang="en-US" sz="2400" kern="100" dirty="0">
                          <a:effectLst/>
                          <a:latin typeface="Times New Roman" pitchFamily="18" charset="0"/>
                          <a:ea typeface="標楷體" pitchFamily="65" charset="-120"/>
                          <a:cs typeface="Times New Roman" pitchFamily="18" charset="0"/>
                        </a:rPr>
                        <a:t>/m</a:t>
                      </a:r>
                      <a:r>
                        <a:rPr lang="en-US" sz="2400" kern="100" baseline="30000" dirty="0">
                          <a:effectLst/>
                          <a:latin typeface="Times New Roman" pitchFamily="18" charset="0"/>
                          <a:ea typeface="標楷體" pitchFamily="65" charset="-120"/>
                          <a:cs typeface="Times New Roman" pitchFamily="18" charset="0"/>
                        </a:rPr>
                        <a:t>2</a:t>
                      </a:r>
                      <a:r>
                        <a:rPr lang="en-US" sz="2400" kern="100" dirty="0">
                          <a:effectLst/>
                          <a:latin typeface="Times New Roman" pitchFamily="18" charset="0"/>
                          <a:ea typeface="標楷體" pitchFamily="65" charset="-120"/>
                          <a:cs typeface="Times New Roman" pitchFamily="18" charset="0"/>
                        </a:rPr>
                        <a:t>/s</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just">
                        <a:lnSpc>
                          <a:spcPts val="2600"/>
                        </a:lnSpc>
                        <a:spcAft>
                          <a:spcPts val="0"/>
                        </a:spcAft>
                      </a:pPr>
                      <a:r>
                        <a:rPr lang="en-US" altLang="zh-TW" sz="2400" kern="100" dirty="0">
                          <a:effectLst/>
                          <a:latin typeface="Times New Roman" pitchFamily="18" charset="0"/>
                          <a:ea typeface="標楷體" pitchFamily="65" charset="-120"/>
                          <a:cs typeface="Times New Roman" pitchFamily="18" charset="0"/>
                        </a:rPr>
                        <a:t>proper</a:t>
                      </a:r>
                      <a:endParaRPr lang="zh-TW" sz="2400" kern="100" dirty="0">
                        <a:effectLst/>
                        <a:latin typeface="Times New Roman" pitchFamily="18" charset="0"/>
                        <a:ea typeface="標楷體" pitchFamily="65" charset="-120"/>
                        <a:cs typeface="Times New Roman" pitchFamily="18" charset="0"/>
                      </a:endParaRPr>
                    </a:p>
                    <a:p>
                      <a:pPr algn="r">
                        <a:lnSpc>
                          <a:spcPts val="2600"/>
                        </a:lnSpc>
                        <a:spcAft>
                          <a:spcPts val="0"/>
                        </a:spcAft>
                      </a:pPr>
                      <a:r>
                        <a:rPr lang="en-US" sz="2400" kern="100" dirty="0">
                          <a:effectLst/>
                          <a:latin typeface="Times New Roman" pitchFamily="18" charset="0"/>
                          <a:ea typeface="標楷體" pitchFamily="65" charset="-120"/>
                          <a:cs typeface="Times New Roman" pitchFamily="18" charset="0"/>
                        </a:rPr>
                        <a:t> 16 h/day</a:t>
                      </a:r>
                      <a:endParaRPr lang="zh-TW" sz="2400" kern="100" dirty="0">
                        <a:effectLst/>
                        <a:latin typeface="Times New Roman" pitchFamily="18" charset="0"/>
                        <a:ea typeface="標楷體" pitchFamily="65" charset="-120"/>
                        <a:cs typeface="Times New Roman" pitchFamily="18" charset="0"/>
                      </a:endParaRPr>
                    </a:p>
                    <a:p>
                      <a:pPr algn="r">
                        <a:lnSpc>
                          <a:spcPts val="2600"/>
                        </a:lnSpc>
                        <a:spcAft>
                          <a:spcPts val="0"/>
                        </a:spcAft>
                      </a:pPr>
                      <a:r>
                        <a:rPr lang="en-US" sz="2400" kern="100" dirty="0">
                          <a:effectLst/>
                          <a:latin typeface="Times New Roman" pitchFamily="18" charset="0"/>
                          <a:ea typeface="標楷體" pitchFamily="65" charset="-120"/>
                          <a:cs typeface="Times New Roman" pitchFamily="18" charset="0"/>
                        </a:rPr>
                        <a:t> &gt; 200</a:t>
                      </a:r>
                      <a:r>
                        <a:rPr lang="zh-TW" altLang="en-US" sz="2400" kern="100" dirty="0">
                          <a:effectLst/>
                          <a:latin typeface="Times New Roman" pitchFamily="18" charset="0"/>
                          <a:ea typeface="標楷體" pitchFamily="65" charset="-120"/>
                          <a:cs typeface="Times New Roman" pitchFamily="18" charset="0"/>
                        </a:rPr>
                        <a:t> </a:t>
                      </a:r>
                      <a:r>
                        <a:rPr lang="en-US" altLang="zh-TW" sz="2400" kern="100" dirty="0">
                          <a:effectLst/>
                          <a:latin typeface="Times New Roman" pitchFamily="18" charset="0"/>
                          <a:ea typeface="標楷體" pitchFamily="65" charset="-120"/>
                          <a:cs typeface="Times New Roman" pitchFamily="18" charset="0"/>
                          <a:sym typeface="Symbol"/>
                        </a:rPr>
                        <a:t></a:t>
                      </a:r>
                      <a:r>
                        <a:rPr lang="en-US" altLang="zh-TW" sz="2400" kern="100" dirty="0" err="1">
                          <a:effectLst/>
                          <a:latin typeface="Times New Roman" pitchFamily="18" charset="0"/>
                          <a:ea typeface="標楷體" pitchFamily="65" charset="-120"/>
                          <a:cs typeface="Times New Roman" pitchFamily="18" charset="0"/>
                        </a:rPr>
                        <a:t>mol</a:t>
                      </a:r>
                      <a:r>
                        <a:rPr lang="en-US" altLang="zh-TW" sz="2400" kern="100" dirty="0">
                          <a:effectLst/>
                          <a:latin typeface="Times New Roman" pitchFamily="18" charset="0"/>
                          <a:ea typeface="標楷體" pitchFamily="65" charset="-120"/>
                          <a:cs typeface="Times New Roman" pitchFamily="18" charset="0"/>
                        </a:rPr>
                        <a:t>/m</a:t>
                      </a:r>
                      <a:r>
                        <a:rPr lang="en-US" altLang="zh-TW" sz="2400" kern="100" baseline="30000" dirty="0">
                          <a:effectLst/>
                          <a:latin typeface="Times New Roman" pitchFamily="18" charset="0"/>
                          <a:ea typeface="標楷體" pitchFamily="65" charset="-120"/>
                          <a:cs typeface="Times New Roman" pitchFamily="18" charset="0"/>
                        </a:rPr>
                        <a:t>2</a:t>
                      </a:r>
                      <a:r>
                        <a:rPr lang="en-US" altLang="zh-TW" sz="2400" kern="100" dirty="0">
                          <a:effectLst/>
                          <a:latin typeface="Times New Roman" pitchFamily="18" charset="0"/>
                          <a:ea typeface="標楷體" pitchFamily="65" charset="-120"/>
                          <a:cs typeface="Times New Roman" pitchFamily="18" charset="0"/>
                        </a:rPr>
                        <a:t>/s</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extLst>
                  <a:ext uri="{0D108BD9-81ED-4DB2-BD59-A6C34878D82A}">
                    <a16:rowId xmlns:a16="http://schemas.microsoft.com/office/drawing/2014/main" val="10002"/>
                  </a:ext>
                </a:extLst>
              </a:tr>
              <a:tr h="463667">
                <a:tc>
                  <a:txBody>
                    <a:bodyPr/>
                    <a:lstStyle/>
                    <a:p>
                      <a:pPr algn="just">
                        <a:lnSpc>
                          <a:spcPts val="2100"/>
                        </a:lnSpc>
                        <a:spcAft>
                          <a:spcPts val="0"/>
                        </a:spcAft>
                      </a:pPr>
                      <a:r>
                        <a:rPr lang="en-US" altLang="zh-TW" sz="2400" kern="100" dirty="0">
                          <a:effectLst/>
                          <a:latin typeface="Times New Roman" pitchFamily="18" charset="0"/>
                          <a:ea typeface="標楷體" pitchFamily="65" charset="-120"/>
                          <a:cs typeface="Times New Roman" pitchFamily="18" charset="0"/>
                        </a:rPr>
                        <a:t>Humidity control</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ctr">
                        <a:lnSpc>
                          <a:spcPts val="2100"/>
                        </a:lnSpc>
                        <a:spcAft>
                          <a:spcPts val="0"/>
                        </a:spcAft>
                      </a:pPr>
                      <a:r>
                        <a:rPr lang="en-US" altLang="zh-TW" sz="2400" kern="100" dirty="0">
                          <a:effectLst/>
                          <a:latin typeface="Times New Roman" pitchFamily="18" charset="0"/>
                          <a:ea typeface="標楷體" pitchFamily="65" charset="-120"/>
                          <a:cs typeface="Times New Roman" pitchFamily="18" charset="0"/>
                        </a:rPr>
                        <a:t>No</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ctr">
                        <a:lnSpc>
                          <a:spcPts val="2100"/>
                        </a:lnSpc>
                        <a:spcAft>
                          <a:spcPts val="0"/>
                        </a:spcAft>
                      </a:pPr>
                      <a:r>
                        <a:rPr lang="en-US" altLang="zh-TW" sz="2400" kern="100" dirty="0">
                          <a:effectLst/>
                          <a:latin typeface="Times New Roman" pitchFamily="18" charset="0"/>
                          <a:ea typeface="標楷體" pitchFamily="65" charset="-120"/>
                          <a:cs typeface="Times New Roman" pitchFamily="18" charset="0"/>
                        </a:rPr>
                        <a:t>Yes</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extLst>
                  <a:ext uri="{0D108BD9-81ED-4DB2-BD59-A6C34878D82A}">
                    <a16:rowId xmlns:a16="http://schemas.microsoft.com/office/drawing/2014/main" val="10003"/>
                  </a:ext>
                </a:extLst>
              </a:tr>
              <a:tr h="437310">
                <a:tc>
                  <a:txBody>
                    <a:bodyPr/>
                    <a:lstStyle/>
                    <a:p>
                      <a:pPr algn="just">
                        <a:lnSpc>
                          <a:spcPts val="2100"/>
                        </a:lnSpc>
                        <a:spcAft>
                          <a:spcPts val="0"/>
                        </a:spcAft>
                      </a:pPr>
                      <a:r>
                        <a:rPr lang="en-US" altLang="zh-TW" sz="2400" kern="100" dirty="0">
                          <a:effectLst/>
                          <a:latin typeface="Times New Roman" pitchFamily="18" charset="0"/>
                          <a:ea typeface="標楷體" pitchFamily="65" charset="-120"/>
                          <a:cs typeface="Times New Roman" pitchFamily="18" charset="0"/>
                        </a:rPr>
                        <a:t>Wind velocity </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ctr">
                        <a:lnSpc>
                          <a:spcPts val="2100"/>
                        </a:lnSpc>
                        <a:spcAft>
                          <a:spcPts val="0"/>
                        </a:spcAft>
                      </a:pPr>
                      <a:r>
                        <a:rPr lang="en-US" altLang="zh-TW" sz="2400" kern="100" dirty="0">
                          <a:effectLst/>
                          <a:latin typeface="Times New Roman" pitchFamily="18" charset="0"/>
                          <a:ea typeface="標楷體" pitchFamily="65" charset="-120"/>
                          <a:cs typeface="Times New Roman" pitchFamily="18" charset="0"/>
                        </a:rPr>
                        <a:t>No</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ctr">
                        <a:lnSpc>
                          <a:spcPts val="2100"/>
                        </a:lnSpc>
                        <a:spcAft>
                          <a:spcPts val="0"/>
                        </a:spcAft>
                      </a:pPr>
                      <a:r>
                        <a:rPr lang="en-US" sz="2400" kern="100" dirty="0">
                          <a:effectLst/>
                          <a:latin typeface="Times New Roman" pitchFamily="18" charset="0"/>
                          <a:ea typeface="標楷體" pitchFamily="65" charset="-120"/>
                          <a:cs typeface="Times New Roman" pitchFamily="18" charset="0"/>
                        </a:rPr>
                        <a:t>0.5 ~ 1 m/s</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extLst>
                  <a:ext uri="{0D108BD9-81ED-4DB2-BD59-A6C34878D82A}">
                    <a16:rowId xmlns:a16="http://schemas.microsoft.com/office/drawing/2014/main" val="10004"/>
                  </a:ext>
                </a:extLst>
              </a:tr>
              <a:tr h="528092">
                <a:tc>
                  <a:txBody>
                    <a:bodyPr/>
                    <a:lstStyle/>
                    <a:p>
                      <a:pPr algn="just">
                        <a:lnSpc>
                          <a:spcPts val="2100"/>
                        </a:lnSpc>
                        <a:spcAft>
                          <a:spcPts val="0"/>
                        </a:spcAft>
                      </a:pPr>
                      <a:r>
                        <a:rPr lang="en-US" sz="2400" kern="100" dirty="0">
                          <a:effectLst/>
                          <a:latin typeface="Times New Roman" pitchFamily="18" charset="0"/>
                          <a:ea typeface="標楷體" pitchFamily="65" charset="-120"/>
                          <a:cs typeface="Times New Roman" pitchFamily="18" charset="0"/>
                        </a:rPr>
                        <a:t>CO</a:t>
                      </a:r>
                      <a:r>
                        <a:rPr lang="en-US" sz="2400" kern="100" baseline="-25000" dirty="0">
                          <a:effectLst/>
                          <a:latin typeface="Times New Roman" pitchFamily="18" charset="0"/>
                          <a:ea typeface="標楷體" pitchFamily="65" charset="-120"/>
                          <a:cs typeface="Times New Roman" pitchFamily="18" charset="0"/>
                        </a:rPr>
                        <a:t>2 </a:t>
                      </a:r>
                      <a:r>
                        <a:rPr lang="en-US" sz="2400" kern="100" baseline="0" dirty="0">
                          <a:effectLst/>
                          <a:latin typeface="Times New Roman" pitchFamily="18" charset="0"/>
                          <a:ea typeface="標楷體" pitchFamily="65" charset="-120"/>
                          <a:cs typeface="Times New Roman" pitchFamily="18" charset="0"/>
                        </a:rPr>
                        <a:t> enrichment</a:t>
                      </a:r>
                      <a:endParaRPr lang="zh-TW" sz="2400" kern="100" baseline="0" dirty="0">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ctr">
                        <a:lnSpc>
                          <a:spcPts val="2100"/>
                        </a:lnSpc>
                        <a:spcAft>
                          <a:spcPts val="0"/>
                        </a:spcAft>
                      </a:pPr>
                      <a:r>
                        <a:rPr lang="en-US" altLang="zh-TW" sz="2400" kern="100" dirty="0">
                          <a:effectLst/>
                          <a:latin typeface="Times New Roman" pitchFamily="18" charset="0"/>
                          <a:ea typeface="標楷體" pitchFamily="65" charset="-120"/>
                          <a:cs typeface="Times New Roman" pitchFamily="18" charset="0"/>
                        </a:rPr>
                        <a:t>No</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ctr">
                        <a:lnSpc>
                          <a:spcPts val="2100"/>
                        </a:lnSpc>
                        <a:spcAft>
                          <a:spcPts val="0"/>
                        </a:spcAft>
                      </a:pPr>
                      <a:r>
                        <a:rPr lang="en-US" sz="2400" kern="100" dirty="0">
                          <a:effectLst/>
                          <a:latin typeface="Times New Roman" pitchFamily="18" charset="0"/>
                          <a:ea typeface="標楷體" pitchFamily="65" charset="-120"/>
                          <a:cs typeface="Times New Roman" pitchFamily="18" charset="0"/>
                        </a:rPr>
                        <a:t>1200 ppm</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extLst>
                  <a:ext uri="{0D108BD9-81ED-4DB2-BD59-A6C34878D82A}">
                    <a16:rowId xmlns:a16="http://schemas.microsoft.com/office/drawing/2014/main" val="10005"/>
                  </a:ext>
                </a:extLst>
              </a:tr>
              <a:tr h="384600">
                <a:tc>
                  <a:txBody>
                    <a:bodyPr/>
                    <a:lstStyle/>
                    <a:p>
                      <a:pPr algn="just">
                        <a:lnSpc>
                          <a:spcPts val="2100"/>
                        </a:lnSpc>
                        <a:spcAft>
                          <a:spcPts val="0"/>
                        </a:spcAft>
                      </a:pPr>
                      <a:r>
                        <a:rPr lang="en-US" altLang="zh-TW" sz="2400" kern="100" dirty="0">
                          <a:effectLst/>
                          <a:latin typeface="Times New Roman" pitchFamily="18" charset="0"/>
                          <a:ea typeface="標楷體" pitchFamily="65" charset="-120"/>
                          <a:cs typeface="Times New Roman" pitchFamily="18" charset="0"/>
                        </a:rPr>
                        <a:t>EC level</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ctr">
                        <a:lnSpc>
                          <a:spcPts val="2100"/>
                        </a:lnSpc>
                        <a:spcAft>
                          <a:spcPts val="0"/>
                        </a:spcAft>
                      </a:pPr>
                      <a:r>
                        <a:rPr lang="en-US" sz="2400" kern="100" dirty="0">
                          <a:effectLst/>
                          <a:latin typeface="Times New Roman" pitchFamily="18" charset="0"/>
                          <a:ea typeface="標楷體" pitchFamily="65" charset="-120"/>
                          <a:cs typeface="Times New Roman" pitchFamily="18" charset="0"/>
                        </a:rPr>
                        <a:t>1.8 mS/cm</a:t>
                      </a:r>
                      <a:r>
                        <a:rPr lang="zh-TW" altLang="en-US" sz="2400" kern="100" dirty="0">
                          <a:effectLst/>
                          <a:latin typeface="Times New Roman" pitchFamily="18" charset="0"/>
                          <a:ea typeface="標楷體" pitchFamily="65" charset="-120"/>
                          <a:cs typeface="Times New Roman" pitchFamily="18" charset="0"/>
                        </a:rPr>
                        <a:t> </a:t>
                      </a:r>
                      <a:r>
                        <a:rPr lang="en-US" altLang="zh-TW" sz="2400" kern="100" dirty="0">
                          <a:effectLst/>
                          <a:latin typeface="Times New Roman" pitchFamily="18" charset="0"/>
                          <a:ea typeface="標楷體" pitchFamily="65" charset="-120"/>
                          <a:cs typeface="Times New Roman" pitchFamily="18" charset="0"/>
                        </a:rPr>
                        <a:t>(manual)</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ctr">
                        <a:lnSpc>
                          <a:spcPts val="2100"/>
                        </a:lnSpc>
                        <a:spcAft>
                          <a:spcPts val="0"/>
                        </a:spcAft>
                      </a:pPr>
                      <a:r>
                        <a:rPr lang="en-US" sz="2400" kern="100" dirty="0">
                          <a:effectLst/>
                          <a:latin typeface="Times New Roman" pitchFamily="18" charset="0"/>
                          <a:ea typeface="標楷體" pitchFamily="65" charset="-120"/>
                          <a:cs typeface="Times New Roman" pitchFamily="18" charset="0"/>
                        </a:rPr>
                        <a:t>1.2</a:t>
                      </a:r>
                      <a:r>
                        <a:rPr lang="zh-TW" altLang="en-US" sz="2400" kern="100" dirty="0">
                          <a:effectLst/>
                          <a:latin typeface="Times New Roman" pitchFamily="18" charset="0"/>
                          <a:ea typeface="標楷體" pitchFamily="65" charset="-120"/>
                          <a:cs typeface="Times New Roman" pitchFamily="18" charset="0"/>
                        </a:rPr>
                        <a:t> </a:t>
                      </a:r>
                      <a:r>
                        <a:rPr lang="en-US" altLang="zh-TW" sz="2400" kern="100" dirty="0">
                          <a:effectLst/>
                          <a:latin typeface="Times New Roman" pitchFamily="18" charset="0"/>
                          <a:ea typeface="標楷體" pitchFamily="65" charset="-120"/>
                          <a:cs typeface="Times New Roman" pitchFamily="18" charset="0"/>
                        </a:rPr>
                        <a:t>mS/cm (Auto)</a:t>
                      </a:r>
                      <a:endParaRPr lang="zh-TW" sz="2400" kern="100" dirty="0">
                        <a:effectLst/>
                        <a:latin typeface="Times New Roman" pitchFamily="18" charset="0"/>
                        <a:ea typeface="標楷體" pitchFamily="65" charset="-120"/>
                        <a:cs typeface="Times New Roman" pitchFamily="18" charset="0"/>
                      </a:endParaRPr>
                    </a:p>
                  </a:txBody>
                  <a:tcPr marL="68580" marR="68580" marT="0" marB="0" anchor="ctr"/>
                </a:tc>
                <a:extLst>
                  <a:ext uri="{0D108BD9-81ED-4DB2-BD59-A6C34878D82A}">
                    <a16:rowId xmlns:a16="http://schemas.microsoft.com/office/drawing/2014/main" val="10006"/>
                  </a:ext>
                </a:extLst>
              </a:tr>
              <a:tr h="408027">
                <a:tc>
                  <a:txBody>
                    <a:bodyPr/>
                    <a:lstStyle/>
                    <a:p>
                      <a:pPr algn="just">
                        <a:lnSpc>
                          <a:spcPts val="2100"/>
                        </a:lnSpc>
                        <a:spcAft>
                          <a:spcPts val="0"/>
                        </a:spcAft>
                      </a:pPr>
                      <a:r>
                        <a:rPr lang="en-US" altLang="zh-TW" sz="2800" kern="100" dirty="0">
                          <a:effectLst/>
                          <a:latin typeface="Times New Roman" pitchFamily="18" charset="0"/>
                          <a:ea typeface="標楷體" pitchFamily="65" charset="-120"/>
                          <a:cs typeface="Times New Roman" pitchFamily="18" charset="0"/>
                        </a:rPr>
                        <a:t>Harvested at</a:t>
                      </a:r>
                      <a:r>
                        <a:rPr lang="zh-TW" sz="2800" kern="100" dirty="0">
                          <a:effectLst/>
                          <a:latin typeface="Times New Roman" pitchFamily="18" charset="0"/>
                          <a:ea typeface="標楷體" pitchFamily="65" charset="-120"/>
                          <a:cs typeface="Times New Roman" pitchFamily="18" charset="0"/>
                        </a:rPr>
                        <a:t> </a:t>
                      </a:r>
                      <a:endParaRPr lang="zh-TW" sz="2800" b="1" kern="100" dirty="0">
                        <a:solidFill>
                          <a:srgbClr val="FF0000"/>
                        </a:solidFill>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ctr">
                        <a:lnSpc>
                          <a:spcPts val="2100"/>
                        </a:lnSpc>
                        <a:spcAft>
                          <a:spcPts val="0"/>
                        </a:spcAft>
                      </a:pPr>
                      <a:r>
                        <a:rPr lang="en-US" sz="2800" kern="100" dirty="0">
                          <a:effectLst/>
                          <a:latin typeface="Times New Roman" pitchFamily="18" charset="0"/>
                          <a:ea typeface="標楷體" pitchFamily="65" charset="-120"/>
                          <a:cs typeface="Times New Roman" pitchFamily="18" charset="0"/>
                        </a:rPr>
                        <a:t>DAS=44 </a:t>
                      </a:r>
                      <a:r>
                        <a:rPr lang="zh-TW" sz="2800" kern="100" dirty="0">
                          <a:effectLst/>
                          <a:latin typeface="Times New Roman" pitchFamily="18" charset="0"/>
                          <a:ea typeface="標楷體" pitchFamily="65" charset="-120"/>
                          <a:cs typeface="Times New Roman" pitchFamily="18" charset="0"/>
                        </a:rPr>
                        <a:t> </a:t>
                      </a:r>
                      <a:endParaRPr lang="zh-TW" sz="2800" b="1" kern="100" dirty="0">
                        <a:solidFill>
                          <a:srgbClr val="FF0000"/>
                        </a:solidFill>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ctr">
                        <a:lnSpc>
                          <a:spcPts val="2100"/>
                        </a:lnSpc>
                        <a:spcAft>
                          <a:spcPts val="0"/>
                        </a:spcAft>
                      </a:pPr>
                      <a:r>
                        <a:rPr lang="en-US" altLang="zh-TW" sz="2800" kern="100" dirty="0">
                          <a:effectLst/>
                          <a:latin typeface="Times New Roman" pitchFamily="18" charset="0"/>
                          <a:ea typeface="標楷體" pitchFamily="65" charset="-120"/>
                          <a:cs typeface="Times New Roman" pitchFamily="18" charset="0"/>
                        </a:rPr>
                        <a:t>DAS=</a:t>
                      </a:r>
                      <a:r>
                        <a:rPr lang="en-US" sz="2800" kern="100" dirty="0">
                          <a:effectLst/>
                          <a:latin typeface="Times New Roman" pitchFamily="18" charset="0"/>
                          <a:ea typeface="標楷體" pitchFamily="65" charset="-120"/>
                          <a:cs typeface="Times New Roman" pitchFamily="18" charset="0"/>
                        </a:rPr>
                        <a:t>35</a:t>
                      </a:r>
                      <a:endParaRPr lang="zh-TW" sz="2800" b="1" kern="100" dirty="0">
                        <a:solidFill>
                          <a:srgbClr val="FF0000"/>
                        </a:solidFill>
                        <a:effectLst/>
                        <a:latin typeface="Times New Roman" pitchFamily="18" charset="0"/>
                        <a:ea typeface="標楷體" pitchFamily="65" charset="-120"/>
                        <a:cs typeface="Times New Roman" pitchFamily="18" charset="0"/>
                      </a:endParaRPr>
                    </a:p>
                  </a:txBody>
                  <a:tcPr marL="68580" marR="68580" marT="0" marB="0" anchor="ctr"/>
                </a:tc>
                <a:extLst>
                  <a:ext uri="{0D108BD9-81ED-4DB2-BD59-A6C34878D82A}">
                    <a16:rowId xmlns:a16="http://schemas.microsoft.com/office/drawing/2014/main" val="10007"/>
                  </a:ext>
                </a:extLst>
              </a:tr>
              <a:tr h="527117">
                <a:tc>
                  <a:txBody>
                    <a:bodyPr/>
                    <a:lstStyle/>
                    <a:p>
                      <a:pPr algn="just">
                        <a:lnSpc>
                          <a:spcPts val="2100"/>
                        </a:lnSpc>
                        <a:spcAft>
                          <a:spcPts val="0"/>
                        </a:spcAft>
                      </a:pPr>
                      <a:r>
                        <a:rPr lang="en-US" altLang="zh-TW" sz="2800" kern="100" dirty="0">
                          <a:effectLst/>
                          <a:latin typeface="Times New Roman" pitchFamily="18" charset="0"/>
                          <a:ea typeface="標楷體" pitchFamily="65" charset="-120"/>
                          <a:cs typeface="Times New Roman" pitchFamily="18" charset="0"/>
                        </a:rPr>
                        <a:t>FM/plant</a:t>
                      </a:r>
                      <a:endParaRPr lang="zh-TW" sz="2800" b="1" kern="100" dirty="0">
                        <a:solidFill>
                          <a:srgbClr val="FF0000"/>
                        </a:solidFill>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ctr">
                        <a:lnSpc>
                          <a:spcPts val="2100"/>
                        </a:lnSpc>
                        <a:spcAft>
                          <a:spcPts val="0"/>
                        </a:spcAft>
                      </a:pPr>
                      <a:r>
                        <a:rPr lang="en-US" sz="2800" kern="100" dirty="0">
                          <a:effectLst/>
                          <a:latin typeface="Times New Roman" pitchFamily="18" charset="0"/>
                          <a:ea typeface="標楷體" pitchFamily="65" charset="-120"/>
                          <a:cs typeface="Times New Roman" pitchFamily="18" charset="0"/>
                        </a:rPr>
                        <a:t>60 ~ 75 g/plant</a:t>
                      </a:r>
                      <a:endParaRPr lang="zh-TW" sz="2800" b="1" kern="100" dirty="0">
                        <a:solidFill>
                          <a:srgbClr val="FF0000"/>
                        </a:solidFill>
                        <a:effectLst/>
                        <a:latin typeface="Times New Roman" pitchFamily="18" charset="0"/>
                        <a:ea typeface="標楷體" pitchFamily="65" charset="-120"/>
                        <a:cs typeface="Times New Roman" pitchFamily="18" charset="0"/>
                      </a:endParaRPr>
                    </a:p>
                  </a:txBody>
                  <a:tcPr marL="68580" marR="68580" marT="0" marB="0" anchor="ctr"/>
                </a:tc>
                <a:tc>
                  <a:txBody>
                    <a:bodyPr/>
                    <a:lstStyle/>
                    <a:p>
                      <a:pPr algn="ctr">
                        <a:lnSpc>
                          <a:spcPts val="2100"/>
                        </a:lnSpc>
                        <a:spcAft>
                          <a:spcPts val="0"/>
                        </a:spcAft>
                      </a:pPr>
                      <a:r>
                        <a:rPr lang="en-US" sz="2800" kern="100" dirty="0">
                          <a:effectLst/>
                          <a:latin typeface="Times New Roman" pitchFamily="18" charset="0"/>
                          <a:ea typeface="標楷體" pitchFamily="65" charset="-120"/>
                          <a:cs typeface="Times New Roman" pitchFamily="18" charset="0"/>
                        </a:rPr>
                        <a:t>120 ~ 140 g/plant</a:t>
                      </a:r>
                      <a:endParaRPr lang="zh-TW" sz="2800" b="1" kern="100" dirty="0">
                        <a:solidFill>
                          <a:srgbClr val="FF0000"/>
                        </a:solidFill>
                        <a:effectLst/>
                        <a:latin typeface="Times New Roman" pitchFamily="18" charset="0"/>
                        <a:ea typeface="標楷體" pitchFamily="65" charset="-120"/>
                        <a:cs typeface="Times New Roman" pitchFamily="18" charset="0"/>
                      </a:endParaRPr>
                    </a:p>
                  </a:txBody>
                  <a:tcPr marL="68580" marR="68580" marT="0"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9880687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noFill/>
          <a:ln>
            <a:noFill/>
          </a:ln>
        </p:spPr>
        <p:style>
          <a:lnRef idx="3">
            <a:schemeClr val="lt1"/>
          </a:lnRef>
          <a:fillRef idx="1">
            <a:schemeClr val="accent2"/>
          </a:fillRef>
          <a:effectRef idx="1">
            <a:schemeClr val="accent2"/>
          </a:effectRef>
          <a:fontRef idx="minor">
            <a:schemeClr val="lt1"/>
          </a:fontRef>
        </p:style>
        <p:txBody>
          <a:bodyPr/>
          <a:lstStyle/>
          <a:p>
            <a:r>
              <a:rPr lang="en-US" altLang="zh-TW" dirty="0">
                <a:solidFill>
                  <a:schemeClr val="tx1"/>
                </a:solidFill>
                <a:latin typeface="Times New Roman" panose="02020603050405020304" pitchFamily="18" charset="0"/>
                <a:ea typeface="標楷體" pitchFamily="65" charset="-120"/>
                <a:cs typeface="Times New Roman" panose="02020603050405020304" pitchFamily="18" charset="0"/>
              </a:rPr>
              <a:t>Conclusion</a:t>
            </a:r>
            <a:endPar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endParaRPr>
          </a:p>
        </p:txBody>
      </p:sp>
      <p:sp>
        <p:nvSpPr>
          <p:cNvPr id="5" name="內容版面配置區 4"/>
          <p:cNvSpPr>
            <a:spLocks noGrp="1"/>
          </p:cNvSpPr>
          <p:nvPr>
            <p:ph idx="1"/>
          </p:nvPr>
        </p:nvSpPr>
        <p:spPr>
          <a:xfrm>
            <a:off x="371475" y="1695815"/>
            <a:ext cx="11487150" cy="4286101"/>
          </a:xfrm>
        </p:spPr>
        <p:txBody>
          <a:bodyPr>
            <a:normAutofit fontScale="92500" lnSpcReduction="10000"/>
          </a:bodyPr>
          <a:lstStyle/>
          <a:p>
            <a:r>
              <a:rPr lang="en-US" altLang="zh-TW" sz="3600" dirty="0">
                <a:latin typeface="Times New Roman" panose="02020603050405020304" pitchFamily="18" charset="0"/>
                <a:ea typeface="標楷體" pitchFamily="65" charset="-120"/>
                <a:cs typeface="Times New Roman" panose="02020603050405020304" pitchFamily="18" charset="0"/>
              </a:rPr>
              <a:t>Temperature control plays major role in GH</a:t>
            </a:r>
          </a:p>
          <a:p>
            <a:r>
              <a:rPr lang="en-US" altLang="zh-TW" sz="3600" dirty="0">
                <a:latin typeface="Times New Roman" panose="02020603050405020304" pitchFamily="18" charset="0"/>
                <a:ea typeface="標楷體" pitchFamily="65" charset="-120"/>
                <a:cs typeface="Times New Roman" panose="02020603050405020304" pitchFamily="18" charset="0"/>
              </a:rPr>
              <a:t>Light control is of great importance in PFAL </a:t>
            </a:r>
            <a:endParaRPr lang="zh-TW" altLang="en-US" sz="3600" dirty="0">
              <a:latin typeface="Times New Roman" panose="02020603050405020304" pitchFamily="18" charset="0"/>
              <a:ea typeface="標楷體" pitchFamily="65" charset="-120"/>
              <a:cs typeface="Times New Roman" panose="02020603050405020304" pitchFamily="18" charset="0"/>
            </a:endParaRPr>
          </a:p>
          <a:p>
            <a:r>
              <a:rPr lang="en-US" altLang="zh-TW" sz="3600" dirty="0">
                <a:latin typeface="Times New Roman" panose="02020603050405020304" pitchFamily="18" charset="0"/>
                <a:ea typeface="標楷體" pitchFamily="65" charset="-120"/>
                <a:cs typeface="Times New Roman" panose="02020603050405020304" pitchFamily="18" charset="0"/>
              </a:rPr>
              <a:t>Three under-emphasize factors</a:t>
            </a:r>
          </a:p>
          <a:p>
            <a:pPr lvl="1"/>
            <a:r>
              <a:rPr lang="en-US" altLang="zh-TW" sz="3200" dirty="0">
                <a:latin typeface="Times New Roman" panose="02020603050405020304" pitchFamily="18" charset="0"/>
                <a:ea typeface="標楷體" pitchFamily="65" charset="-120"/>
                <a:cs typeface="Times New Roman" panose="02020603050405020304" pitchFamily="18" charset="0"/>
              </a:rPr>
              <a:t>Absolute </a:t>
            </a:r>
            <a:r>
              <a:rPr lang="en-US" altLang="zh-TW" sz="3200" dirty="0">
                <a:solidFill>
                  <a:srgbClr val="FF0000"/>
                </a:solidFill>
                <a:latin typeface="Times New Roman" panose="02020603050405020304" pitchFamily="18" charset="0"/>
                <a:ea typeface="標楷體" pitchFamily="65" charset="-120"/>
                <a:cs typeface="Times New Roman" panose="02020603050405020304" pitchFamily="18" charset="0"/>
              </a:rPr>
              <a:t>humidity</a:t>
            </a:r>
            <a:r>
              <a:rPr lang="en-US" altLang="zh-TW" sz="3200" dirty="0">
                <a:latin typeface="Times New Roman" panose="02020603050405020304" pitchFamily="18" charset="0"/>
                <a:ea typeface="標楷體" pitchFamily="65" charset="-120"/>
                <a:cs typeface="Times New Roman" panose="02020603050405020304" pitchFamily="18" charset="0"/>
              </a:rPr>
              <a:t> (AH) is a better index than relative humidity (RH) to estimate water balance</a:t>
            </a:r>
          </a:p>
          <a:p>
            <a:pPr lvl="1"/>
            <a:r>
              <a:rPr lang="en-US" altLang="zh-TW" sz="3200" dirty="0">
                <a:latin typeface="Times New Roman" panose="02020603050405020304" pitchFamily="18" charset="0"/>
                <a:ea typeface="標楷體" pitchFamily="65" charset="-120"/>
                <a:cs typeface="Times New Roman" panose="02020603050405020304" pitchFamily="18" charset="0"/>
              </a:rPr>
              <a:t>Adequate </a:t>
            </a:r>
            <a:r>
              <a:rPr lang="en-US" altLang="zh-TW" sz="3200" dirty="0">
                <a:solidFill>
                  <a:srgbClr val="FF0000"/>
                </a:solidFill>
                <a:latin typeface="Times New Roman" panose="02020603050405020304" pitchFamily="18" charset="0"/>
                <a:ea typeface="標楷體" pitchFamily="65" charset="-120"/>
                <a:cs typeface="Times New Roman" panose="02020603050405020304" pitchFamily="18" charset="0"/>
              </a:rPr>
              <a:t>wind velocity </a:t>
            </a:r>
            <a:r>
              <a:rPr lang="en-US" altLang="zh-TW" sz="3200" dirty="0">
                <a:latin typeface="Times New Roman" panose="02020603050405020304" pitchFamily="18" charset="0"/>
                <a:ea typeface="標楷體" pitchFamily="65" charset="-120"/>
                <a:cs typeface="Times New Roman" panose="02020603050405020304" pitchFamily="18" charset="0"/>
              </a:rPr>
              <a:t>(0.3~1.0 m/s) to ensure better uniformity and gas exchange around micro-environment of the plants</a:t>
            </a:r>
          </a:p>
          <a:p>
            <a:pPr lvl="1"/>
            <a:r>
              <a:rPr lang="en-US" altLang="zh-TW" sz="3200" dirty="0">
                <a:solidFill>
                  <a:srgbClr val="FF0000"/>
                </a:solidFill>
                <a:latin typeface="Times New Roman" panose="02020603050405020304" pitchFamily="18" charset="0"/>
                <a:ea typeface="標楷體" pitchFamily="65" charset="-120"/>
                <a:cs typeface="Times New Roman" panose="02020603050405020304" pitchFamily="18" charset="0"/>
              </a:rPr>
              <a:t>Tightness</a:t>
            </a:r>
            <a:r>
              <a:rPr lang="en-US" altLang="zh-TW" sz="3200" dirty="0">
                <a:latin typeface="Times New Roman" panose="02020603050405020304" pitchFamily="18" charset="0"/>
                <a:ea typeface="標楷體" pitchFamily="65" charset="-120"/>
                <a:cs typeface="Times New Roman" panose="02020603050405020304" pitchFamily="18" charset="0"/>
              </a:rPr>
              <a:t> of PFAL should be kept, ACH no more than 0.01</a:t>
            </a:r>
          </a:p>
        </p:txBody>
      </p:sp>
    </p:spTree>
    <p:extLst>
      <p:ext uri="{BB962C8B-B14F-4D97-AF65-F5344CB8AC3E}">
        <p14:creationId xmlns:p14="http://schemas.microsoft.com/office/powerpoint/2010/main" val="2189198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9EBB494F-FBDD-4811-8315-F965FDE52A63}"/>
              </a:ext>
            </a:extLst>
          </p:cNvPr>
          <p:cNvSpPr>
            <a:spLocks noGrp="1"/>
          </p:cNvSpPr>
          <p:nvPr>
            <p:ph type="ctrTitle"/>
          </p:nvPr>
        </p:nvSpPr>
        <p:spPr>
          <a:xfrm>
            <a:off x="914400" y="2469093"/>
            <a:ext cx="10363200" cy="1470025"/>
          </a:xfrm>
        </p:spPr>
        <p:txBody>
          <a:bodyPr>
            <a:normAutofit/>
          </a:bodyPr>
          <a:lstStyle/>
          <a:p>
            <a:r>
              <a:rPr lang="en-US" altLang="zh-TW" sz="6600" dirty="0"/>
              <a:t>The END</a:t>
            </a:r>
            <a:endParaRPr lang="zh-TW" altLang="en-US" sz="6600" dirty="0"/>
          </a:p>
        </p:txBody>
      </p:sp>
    </p:spTree>
    <p:extLst>
      <p:ext uri="{BB962C8B-B14F-4D97-AF65-F5344CB8AC3E}">
        <p14:creationId xmlns:p14="http://schemas.microsoft.com/office/powerpoint/2010/main" val="31492380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173405-F482-4C5A-91B0-5EAE501E7854}"/>
              </a:ext>
            </a:extLst>
          </p:cNvPr>
          <p:cNvSpPr>
            <a:spLocks noGrp="1"/>
          </p:cNvSpPr>
          <p:nvPr>
            <p:ph type="title"/>
          </p:nvPr>
        </p:nvSpPr>
        <p:spPr/>
        <p:txBody>
          <a:bodyPr>
            <a:normAutofit/>
          </a:bodyPr>
          <a:lstStyle/>
          <a:p>
            <a:r>
              <a:rPr lang="en-US" altLang="zh-TW" sz="6000" dirty="0">
                <a:latin typeface="Times New Roman" panose="02020603050405020304" pitchFamily="18" charset="0"/>
                <a:ea typeface="標楷體" pitchFamily="65" charset="-120"/>
                <a:cs typeface="Times New Roman" panose="02020603050405020304" pitchFamily="18" charset="0"/>
              </a:rPr>
              <a:t>Supplements</a:t>
            </a:r>
            <a:endParaRPr lang="zh-TW" altLang="en-US" sz="6000" dirty="0">
              <a:latin typeface="Times New Roman" panose="02020603050405020304" pitchFamily="18" charset="0"/>
              <a:cs typeface="Times New Roman" panose="02020603050405020304" pitchFamily="18" charset="0"/>
            </a:endParaRPr>
          </a:p>
        </p:txBody>
      </p:sp>
      <p:sp>
        <p:nvSpPr>
          <p:cNvPr id="3" name="文字版面配置區 2"/>
          <p:cNvSpPr>
            <a:spLocks noGrp="1"/>
          </p:cNvSpPr>
          <p:nvPr>
            <p:ph idx="1"/>
          </p:nvPr>
        </p:nvSpPr>
        <p:spPr>
          <a:xfrm>
            <a:off x="609600" y="2524538"/>
            <a:ext cx="10972800" cy="3051313"/>
          </a:xfrm>
        </p:spPr>
        <p:txBody>
          <a:bodyPr vert="horz" lIns="91440" tIns="45720" rIns="91440" bIns="45720" rtlCol="0" anchor="ctr">
            <a:normAutofit/>
          </a:bodyPr>
          <a:lstStyle/>
          <a:p>
            <a:pPr marL="0" indent="0" algn="ctr">
              <a:spcBef>
                <a:spcPct val="0"/>
              </a:spcBef>
              <a:buNone/>
            </a:pPr>
            <a:r>
              <a:rPr lang="en-US" altLang="zh-TW" sz="6000" b="1" dirty="0">
                <a:solidFill>
                  <a:schemeClr val="tx1"/>
                </a:solidFill>
                <a:latin typeface="Times New Roman" panose="02020603050405020304" pitchFamily="18" charset="0"/>
                <a:ea typeface="標楷體" pitchFamily="65" charset="-120"/>
                <a:cs typeface="Times New Roman" panose="02020603050405020304" pitchFamily="18" charset="0"/>
              </a:rPr>
              <a:t>Degree-Days</a:t>
            </a:r>
          </a:p>
          <a:p>
            <a:pPr marL="0" indent="0" algn="ctr">
              <a:spcBef>
                <a:spcPct val="0"/>
              </a:spcBef>
              <a:buNone/>
            </a:pPr>
            <a:r>
              <a:rPr lang="en-US" altLang="zh-TW" sz="6000" b="1" dirty="0">
                <a:latin typeface="Times New Roman" panose="02020603050405020304" pitchFamily="18" charset="0"/>
                <a:ea typeface="標楷體" pitchFamily="65" charset="-120"/>
                <a:cs typeface="Times New Roman" panose="02020603050405020304" pitchFamily="18" charset="0"/>
              </a:rPr>
              <a:t>DIF</a:t>
            </a:r>
          </a:p>
          <a:p>
            <a:pPr marL="0" indent="0" algn="ctr">
              <a:spcBef>
                <a:spcPct val="0"/>
              </a:spcBef>
              <a:buNone/>
            </a:pPr>
            <a:r>
              <a:rPr lang="en-US" altLang="zh-TW" sz="6000" b="1" dirty="0">
                <a:solidFill>
                  <a:schemeClr val="tx1"/>
                </a:solidFill>
                <a:latin typeface="Times New Roman" panose="02020603050405020304" pitchFamily="18" charset="0"/>
                <a:ea typeface="標楷體" pitchFamily="65" charset="-120"/>
                <a:cs typeface="Times New Roman" panose="02020603050405020304" pitchFamily="18" charset="0"/>
              </a:rPr>
              <a:t>DROP</a:t>
            </a:r>
            <a:endParaRPr lang="zh-TW" altLang="en-US" sz="6000" b="1" dirty="0">
              <a:solidFill>
                <a:schemeClr val="tx1"/>
              </a:solidFill>
              <a:latin typeface="Times New Roman" panose="02020603050405020304" pitchFamily="18" charset="0"/>
              <a:ea typeface="標楷體" pitchFamily="65" charset="-120"/>
              <a:cs typeface="Times New Roman" panose="02020603050405020304" pitchFamily="18" charset="0"/>
            </a:endParaRPr>
          </a:p>
        </p:txBody>
      </p:sp>
      <p:sp>
        <p:nvSpPr>
          <p:cNvPr id="4" name="文字方塊 3">
            <a:extLst>
              <a:ext uri="{FF2B5EF4-FFF2-40B4-BE49-F238E27FC236}">
                <a16:creationId xmlns:a16="http://schemas.microsoft.com/office/drawing/2014/main" id="{F66B5B64-3C3C-42B6-9D11-055AD623B864}"/>
              </a:ext>
            </a:extLst>
          </p:cNvPr>
          <p:cNvSpPr txBox="1"/>
          <p:nvPr/>
        </p:nvSpPr>
        <p:spPr>
          <a:xfrm>
            <a:off x="2383734" y="1693830"/>
            <a:ext cx="7424531" cy="400110"/>
          </a:xfrm>
          <a:prstGeom prst="rect">
            <a:avLst/>
          </a:prstGeom>
          <a:noFill/>
        </p:spPr>
        <p:txBody>
          <a:bodyPr wrap="square" rtlCol="0">
            <a:spAutoFit/>
          </a:bodyPr>
          <a:lstStyle/>
          <a:p>
            <a:pPr algn="ctr"/>
            <a:r>
              <a:rPr lang="en-US" altLang="zh-TW" sz="2000" dirty="0"/>
              <a:t>Mostly frequent used in greenhouse, not in PFAL.</a:t>
            </a:r>
            <a:endParaRPr lang="zh-TW" altLang="en-US" sz="2000" dirty="0"/>
          </a:p>
        </p:txBody>
      </p:sp>
    </p:spTree>
    <p:extLst>
      <p:ext uri="{BB962C8B-B14F-4D97-AF65-F5344CB8AC3E}">
        <p14:creationId xmlns:p14="http://schemas.microsoft.com/office/powerpoint/2010/main" val="26920672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7B0A819-9459-4FFF-BFD3-E25BDD8698DC}"/>
              </a:ext>
            </a:extLst>
          </p:cNvPr>
          <p:cNvSpPr>
            <a:spLocks noGrp="1" noChangeArrowheads="1"/>
          </p:cNvSpPr>
          <p:nvPr>
            <p:ph type="title"/>
          </p:nvPr>
        </p:nvSpPr>
        <p:spPr>
          <a:xfrm>
            <a:off x="2208213" y="260350"/>
            <a:ext cx="7772400" cy="1143000"/>
          </a:xfrm>
        </p:spPr>
        <p:txBody>
          <a:bodyPr>
            <a:normAutofit/>
          </a:bodyPr>
          <a:lstStyle/>
          <a:p>
            <a:r>
              <a:rPr lang="en-US" altLang="zh-CN" sz="4000" dirty="0">
                <a:ea typeface="標楷體" panose="03000509000000000000" pitchFamily="65" charset="-120"/>
              </a:rPr>
              <a:t>Degree-day Concept</a:t>
            </a:r>
            <a:endParaRPr lang="zh-CN" altLang="en-US" sz="4000" dirty="0">
              <a:ea typeface="標楷體" panose="03000509000000000000" pitchFamily="65" charset="-120"/>
            </a:endParaRPr>
          </a:p>
        </p:txBody>
      </p:sp>
      <p:sp>
        <p:nvSpPr>
          <p:cNvPr id="71683" name="Rectangle 3">
            <a:extLst>
              <a:ext uri="{FF2B5EF4-FFF2-40B4-BE49-F238E27FC236}">
                <a16:creationId xmlns:a16="http://schemas.microsoft.com/office/drawing/2014/main" id="{1CE83503-E6C7-4475-8D35-126E9C75065B}"/>
              </a:ext>
            </a:extLst>
          </p:cNvPr>
          <p:cNvSpPr>
            <a:spLocks noGrp="1" noChangeArrowheads="1"/>
          </p:cNvSpPr>
          <p:nvPr>
            <p:ph type="body" idx="1"/>
          </p:nvPr>
        </p:nvSpPr>
        <p:spPr>
          <a:xfrm>
            <a:off x="1981200" y="1916113"/>
            <a:ext cx="8686800" cy="3960812"/>
          </a:xfrm>
        </p:spPr>
        <p:txBody>
          <a:bodyPr/>
          <a:lstStyle/>
          <a:p>
            <a:r>
              <a:rPr lang="en-US" altLang="zh-CN" dirty="0">
                <a:ea typeface="標楷體" panose="03000509000000000000" pitchFamily="65" charset="-120"/>
              </a:rPr>
              <a:t>Slope: Dy/Dx </a:t>
            </a:r>
            <a:r>
              <a:rPr lang="en-US" altLang="zh-CN" sz="2400" dirty="0">
                <a:ea typeface="標楷體" panose="03000509000000000000" pitchFamily="65" charset="-120"/>
              </a:rPr>
              <a:t>Change in growth rate / change in temp</a:t>
            </a:r>
          </a:p>
          <a:p>
            <a:pPr lvl="2"/>
            <a:r>
              <a:rPr lang="en-US" altLang="zh-CN" i="1" dirty="0">
                <a:ea typeface="標楷體" panose="03000509000000000000" pitchFamily="65" charset="-120"/>
              </a:rPr>
              <a:t>e.g</a:t>
            </a:r>
            <a:r>
              <a:rPr lang="en-US" altLang="zh-CN" dirty="0">
                <a:ea typeface="標楷體" panose="03000509000000000000" pitchFamily="65" charset="-120"/>
              </a:rPr>
              <a:t>.# leaves/day/°F </a:t>
            </a:r>
            <a:r>
              <a:rPr lang="en-US" altLang="zh-CN" dirty="0">
                <a:ea typeface="標楷體" panose="03000509000000000000" pitchFamily="65" charset="-120"/>
                <a:cs typeface="Arial" panose="020B0604020202020204" pitchFamily="34" charset="0"/>
              </a:rPr>
              <a:t>→ leaf unfolding </a:t>
            </a:r>
          </a:p>
          <a:p>
            <a:pPr lvl="2"/>
            <a:r>
              <a:rPr lang="en-US" altLang="zh-CN" i="1" dirty="0">
                <a:ea typeface="標楷體" panose="03000509000000000000" pitchFamily="65" charset="-120"/>
              </a:rPr>
              <a:t>e.g</a:t>
            </a:r>
            <a:r>
              <a:rPr lang="en-US" altLang="zh-CN" dirty="0">
                <a:ea typeface="標楷體" panose="03000509000000000000" pitchFamily="65" charset="-120"/>
              </a:rPr>
              <a:t>. inches/day/°F → stem elongation</a:t>
            </a:r>
          </a:p>
          <a:p>
            <a:pPr lvl="2">
              <a:buFontTx/>
              <a:buNone/>
            </a:pPr>
            <a:endParaRPr lang="en-US" altLang="zh-CN" dirty="0">
              <a:ea typeface="標楷體" panose="03000509000000000000" pitchFamily="65" charset="-120"/>
            </a:endParaRPr>
          </a:p>
          <a:p>
            <a:r>
              <a:rPr lang="en-US" altLang="zh-CN" dirty="0">
                <a:ea typeface="標楷體" panose="03000509000000000000" pitchFamily="65" charset="-120"/>
              </a:rPr>
              <a:t>Daily increase in leaf production or stem elongation as you raise the average temp 1°F</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6F8012A-B036-4C66-A115-D167CE850795}"/>
              </a:ext>
            </a:extLst>
          </p:cNvPr>
          <p:cNvSpPr>
            <a:spLocks noGrp="1" noChangeArrowheads="1"/>
          </p:cNvSpPr>
          <p:nvPr>
            <p:ph type="title"/>
          </p:nvPr>
        </p:nvSpPr>
        <p:spPr>
          <a:xfrm>
            <a:off x="2209801" y="381000"/>
            <a:ext cx="8062913" cy="1143000"/>
          </a:xfrm>
        </p:spPr>
        <p:txBody>
          <a:bodyPr>
            <a:normAutofit/>
          </a:bodyPr>
          <a:lstStyle/>
          <a:p>
            <a:r>
              <a:rPr lang="en-US" altLang="zh-CN" sz="4000" dirty="0">
                <a:ea typeface="標楷體" panose="03000509000000000000" pitchFamily="65" charset="-120"/>
              </a:rPr>
              <a:t>Energy Budget of a </a:t>
            </a:r>
            <a:r>
              <a:rPr lang="en-US" altLang="zh-CN" sz="4000" dirty="0">
                <a:solidFill>
                  <a:srgbClr val="FF0000"/>
                </a:solidFill>
                <a:ea typeface="標楷體" panose="03000509000000000000" pitchFamily="65" charset="-120"/>
              </a:rPr>
              <a:t>Plant in PFAL</a:t>
            </a:r>
            <a:r>
              <a:rPr lang="en-US" altLang="zh-TW" sz="4000" dirty="0">
                <a:ea typeface="標楷體" panose="03000509000000000000" pitchFamily="65" charset="-120"/>
              </a:rPr>
              <a:t> </a:t>
            </a:r>
            <a:endParaRPr lang="zh-CN" altLang="en-US" sz="4000" dirty="0">
              <a:ea typeface="標楷體" panose="03000509000000000000" pitchFamily="65" charset="-120"/>
            </a:endParaRPr>
          </a:p>
        </p:txBody>
      </p:sp>
      <p:sp>
        <p:nvSpPr>
          <p:cNvPr id="12291" name="Rectangle 3">
            <a:extLst>
              <a:ext uri="{FF2B5EF4-FFF2-40B4-BE49-F238E27FC236}">
                <a16:creationId xmlns:a16="http://schemas.microsoft.com/office/drawing/2014/main" id="{95F9ADE5-74EB-4296-BFAB-9FE533247FF8}"/>
              </a:ext>
            </a:extLst>
          </p:cNvPr>
          <p:cNvSpPr>
            <a:spLocks noGrp="1" noChangeArrowheads="1"/>
          </p:cNvSpPr>
          <p:nvPr>
            <p:ph type="body" sz="half" idx="1"/>
          </p:nvPr>
        </p:nvSpPr>
        <p:spPr>
          <a:xfrm>
            <a:off x="372980" y="1700214"/>
            <a:ext cx="6256420" cy="2619123"/>
          </a:xfrm>
        </p:spPr>
        <p:txBody>
          <a:bodyPr>
            <a:normAutofit lnSpcReduction="10000"/>
          </a:bodyPr>
          <a:lstStyle/>
          <a:p>
            <a:r>
              <a:rPr lang="en-US" altLang="zh-CN" sz="4400" dirty="0">
                <a:ea typeface="標楷體" panose="03000509000000000000" pitchFamily="65" charset="-120"/>
              </a:rPr>
              <a:t>Gains</a:t>
            </a:r>
            <a:endParaRPr lang="zh-CN" altLang="en-US" sz="4400" dirty="0">
              <a:ea typeface="標楷體" panose="03000509000000000000" pitchFamily="65" charset="-120"/>
            </a:endParaRPr>
          </a:p>
          <a:p>
            <a:pPr lvl="1"/>
            <a:r>
              <a:rPr lang="en-US" altLang="zh-CN" sz="2800" dirty="0">
                <a:ea typeface="標楷體" panose="03000509000000000000" pitchFamily="65" charset="-120"/>
              </a:rPr>
              <a:t>Radiation (short wavelength) from light source in PFAL</a:t>
            </a:r>
            <a:endParaRPr lang="zh-CN" altLang="en-US" sz="2800" dirty="0">
              <a:ea typeface="標楷體" panose="03000509000000000000" pitchFamily="65" charset="-120"/>
            </a:endParaRPr>
          </a:p>
          <a:p>
            <a:pPr lvl="1"/>
            <a:r>
              <a:rPr lang="en-US" altLang="zh-CN" sz="2800" dirty="0">
                <a:ea typeface="標楷體" panose="03000509000000000000" pitchFamily="65" charset="-120"/>
              </a:rPr>
              <a:t>Thermal radiation</a:t>
            </a:r>
            <a:r>
              <a:rPr lang="zh-CN" altLang="en-US" sz="2800" dirty="0">
                <a:ea typeface="標楷體" panose="03000509000000000000" pitchFamily="65" charset="-120"/>
              </a:rPr>
              <a:t> </a:t>
            </a:r>
            <a:r>
              <a:rPr lang="en-US" altLang="zh-CN" sz="2800" dirty="0">
                <a:ea typeface="標楷體" panose="03000509000000000000" pitchFamily="65" charset="-120"/>
              </a:rPr>
              <a:t>(Long wavelength)</a:t>
            </a:r>
            <a:r>
              <a:rPr lang="zh-TW" altLang="en-US" sz="2800" dirty="0">
                <a:ea typeface="標楷體" panose="03000509000000000000" pitchFamily="65" charset="-120"/>
              </a:rPr>
              <a:t> </a:t>
            </a:r>
            <a:endParaRPr lang="en-US" altLang="zh-CN" sz="2800" dirty="0">
              <a:ea typeface="標楷體" panose="03000509000000000000" pitchFamily="65" charset="-120"/>
            </a:endParaRPr>
          </a:p>
          <a:p>
            <a:pPr lvl="1"/>
            <a:r>
              <a:rPr lang="en-US" altLang="zh-CN" sz="2800" dirty="0">
                <a:ea typeface="標楷體" panose="03000509000000000000" pitchFamily="65" charset="-120"/>
              </a:rPr>
              <a:t>Convection from warm air</a:t>
            </a:r>
            <a:endParaRPr lang="zh-CN" altLang="en-US" sz="2800" dirty="0">
              <a:ea typeface="標楷體" panose="03000509000000000000" pitchFamily="65" charset="-120"/>
            </a:endParaRPr>
          </a:p>
          <a:p>
            <a:pPr>
              <a:buFontTx/>
              <a:buNone/>
            </a:pPr>
            <a:endParaRPr lang="zh-CN" altLang="en-US" sz="3200" dirty="0">
              <a:ea typeface="標楷體" panose="03000509000000000000" pitchFamily="65" charset="-120"/>
            </a:endParaRPr>
          </a:p>
        </p:txBody>
      </p:sp>
      <p:sp>
        <p:nvSpPr>
          <p:cNvPr id="12293" name="Text Box 5">
            <a:extLst>
              <a:ext uri="{FF2B5EF4-FFF2-40B4-BE49-F238E27FC236}">
                <a16:creationId xmlns:a16="http://schemas.microsoft.com/office/drawing/2014/main" id="{28FE3944-6A7B-4CB8-8475-30C273742D4D}"/>
              </a:ext>
            </a:extLst>
          </p:cNvPr>
          <p:cNvSpPr txBox="1">
            <a:spLocks noChangeArrowheads="1"/>
          </p:cNvSpPr>
          <p:nvPr/>
        </p:nvSpPr>
        <p:spPr bwMode="auto">
          <a:xfrm>
            <a:off x="6220047" y="1700214"/>
            <a:ext cx="5856401" cy="225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20000"/>
              </a:spcBef>
              <a:buFontTx/>
              <a:buChar char="•"/>
            </a:pPr>
            <a:r>
              <a:rPr lang="zh-CN" altLang="en-US" sz="4400" dirty="0">
                <a:ea typeface="標楷體" panose="03000509000000000000" pitchFamily="65" charset="-120"/>
              </a:rPr>
              <a:t>  </a:t>
            </a:r>
            <a:r>
              <a:rPr lang="en-US" altLang="zh-CN" sz="4400" dirty="0">
                <a:ea typeface="標楷體" panose="03000509000000000000" pitchFamily="65" charset="-120"/>
              </a:rPr>
              <a:t>Losses</a:t>
            </a:r>
            <a:endParaRPr lang="zh-CN" altLang="en-US" sz="4400" dirty="0">
              <a:ea typeface="標楷體" panose="03000509000000000000" pitchFamily="65" charset="-120"/>
            </a:endParaRPr>
          </a:p>
          <a:p>
            <a:pPr lvl="1">
              <a:lnSpc>
                <a:spcPct val="90000"/>
              </a:lnSpc>
              <a:spcBef>
                <a:spcPct val="20000"/>
              </a:spcBef>
              <a:buFontTx/>
              <a:buChar char="–"/>
            </a:pPr>
            <a:r>
              <a:rPr lang="en-US" altLang="zh-CN" sz="3200" dirty="0">
                <a:ea typeface="標楷體" panose="03000509000000000000" pitchFamily="65" charset="-120"/>
              </a:rPr>
              <a:t> </a:t>
            </a:r>
            <a:r>
              <a:rPr lang="en-US" altLang="zh-TW" sz="2800" dirty="0">
                <a:ea typeface="標楷體" panose="03000509000000000000" pitchFamily="65" charset="-120"/>
              </a:rPr>
              <a:t>Thermal r</a:t>
            </a:r>
            <a:r>
              <a:rPr lang="en-US" altLang="zh-CN" sz="2800" dirty="0">
                <a:ea typeface="標楷體" panose="03000509000000000000" pitchFamily="65" charset="-120"/>
              </a:rPr>
              <a:t>adiation </a:t>
            </a:r>
            <a:r>
              <a:rPr lang="en-US" altLang="zh-CN" sz="2400" dirty="0">
                <a:ea typeface="標楷體" panose="03000509000000000000" pitchFamily="65" charset="-120"/>
              </a:rPr>
              <a:t>(Long wavelength)</a:t>
            </a:r>
            <a:endParaRPr lang="zh-CN" altLang="en-US" sz="3200" baseline="30000" dirty="0">
              <a:ea typeface="標楷體" panose="03000509000000000000" pitchFamily="65" charset="-120"/>
            </a:endParaRPr>
          </a:p>
          <a:p>
            <a:pPr lvl="1">
              <a:lnSpc>
                <a:spcPct val="90000"/>
              </a:lnSpc>
              <a:spcBef>
                <a:spcPct val="20000"/>
              </a:spcBef>
              <a:buFontTx/>
              <a:buChar char="–"/>
            </a:pPr>
            <a:r>
              <a:rPr lang="en-US" altLang="zh-CN" sz="3200" dirty="0">
                <a:ea typeface="標楷體" panose="03000509000000000000" pitchFamily="65" charset="-120"/>
              </a:rPr>
              <a:t> </a:t>
            </a:r>
            <a:r>
              <a:rPr lang="en-US" altLang="zh-CN" sz="2800" dirty="0">
                <a:ea typeface="標楷體" panose="03000509000000000000" pitchFamily="65" charset="-120"/>
              </a:rPr>
              <a:t>Transpiration</a:t>
            </a:r>
            <a:endParaRPr lang="zh-CN" altLang="en-US" sz="2800" dirty="0">
              <a:ea typeface="標楷體" panose="03000509000000000000" pitchFamily="65" charset="-120"/>
            </a:endParaRPr>
          </a:p>
          <a:p>
            <a:pPr lvl="1">
              <a:lnSpc>
                <a:spcPct val="90000"/>
              </a:lnSpc>
              <a:spcBef>
                <a:spcPct val="20000"/>
              </a:spcBef>
              <a:buFontTx/>
              <a:buChar char="–"/>
            </a:pPr>
            <a:r>
              <a:rPr lang="en-US" altLang="zh-CN" sz="2800" dirty="0">
                <a:ea typeface="標楷體" panose="03000509000000000000" pitchFamily="65" charset="-120"/>
              </a:rPr>
              <a:t> Convection to cool air</a:t>
            </a:r>
            <a:endParaRPr lang="zh-CN" altLang="en-US" sz="2800" dirty="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2390F48-C6BF-4CC8-BE2D-B4B7C075A572}"/>
              </a:ext>
            </a:extLst>
          </p:cNvPr>
          <p:cNvSpPr>
            <a:spLocks noGrp="1" noChangeArrowheads="1"/>
          </p:cNvSpPr>
          <p:nvPr>
            <p:ph type="title"/>
          </p:nvPr>
        </p:nvSpPr>
        <p:spPr>
          <a:xfrm>
            <a:off x="2209800" y="393701"/>
            <a:ext cx="7772400" cy="658813"/>
          </a:xfrm>
        </p:spPr>
        <p:txBody>
          <a:bodyPr>
            <a:normAutofit fontScale="90000"/>
          </a:bodyPr>
          <a:lstStyle/>
          <a:p>
            <a:r>
              <a:rPr lang="en-US" altLang="zh-CN" sz="4000">
                <a:ea typeface="標楷體" panose="03000509000000000000" pitchFamily="65" charset="-120"/>
              </a:rPr>
              <a:t>Degree-day Concept</a:t>
            </a:r>
          </a:p>
        </p:txBody>
      </p:sp>
      <p:sp>
        <p:nvSpPr>
          <p:cNvPr id="72707" name="Rectangle 3">
            <a:extLst>
              <a:ext uri="{FF2B5EF4-FFF2-40B4-BE49-F238E27FC236}">
                <a16:creationId xmlns:a16="http://schemas.microsoft.com/office/drawing/2014/main" id="{9F79A6CB-4223-4A47-B218-977BD14FFD30}"/>
              </a:ext>
            </a:extLst>
          </p:cNvPr>
          <p:cNvSpPr>
            <a:spLocks noGrp="1" noChangeArrowheads="1"/>
          </p:cNvSpPr>
          <p:nvPr>
            <p:ph type="body" idx="1"/>
          </p:nvPr>
        </p:nvSpPr>
        <p:spPr>
          <a:xfrm>
            <a:off x="1752600" y="1341438"/>
            <a:ext cx="8686800" cy="5257800"/>
          </a:xfrm>
        </p:spPr>
        <p:txBody>
          <a:bodyPr/>
          <a:lstStyle/>
          <a:p>
            <a:r>
              <a:rPr lang="en-US" altLang="zh-CN" dirty="0">
                <a:ea typeface="標楷體" panose="03000509000000000000" pitchFamily="65" charset="-120"/>
              </a:rPr>
              <a:t>The amount of heat (or degree-days) above the base temp that must accumulate for a developmental event to occur</a:t>
            </a:r>
            <a:endParaRPr lang="zh-CN" altLang="en-US" dirty="0">
              <a:ea typeface="標楷體" panose="03000509000000000000" pitchFamily="65" charset="-120"/>
            </a:endParaRPr>
          </a:p>
          <a:p>
            <a:r>
              <a:rPr lang="en-US" altLang="zh-CN" dirty="0">
                <a:ea typeface="標楷體" panose="03000509000000000000" pitchFamily="65" charset="-120"/>
              </a:rPr>
              <a:t>1 degree-day will accumulate when the day’s average temp is 1°F above base temp</a:t>
            </a:r>
          </a:p>
          <a:p>
            <a:pPr lvl="1"/>
            <a:r>
              <a:rPr lang="en-US" altLang="zh-CN" dirty="0">
                <a:ea typeface="標楷體" panose="03000509000000000000" pitchFamily="65" charset="-120"/>
              </a:rPr>
              <a:t>Average temp = 55°F</a:t>
            </a:r>
          </a:p>
          <a:p>
            <a:pPr lvl="1"/>
            <a:r>
              <a:rPr lang="en-US" altLang="zh-CN" dirty="0">
                <a:ea typeface="標楷體" panose="03000509000000000000" pitchFamily="65" charset="-120"/>
              </a:rPr>
              <a:t>Base temp = 50°F</a:t>
            </a:r>
          </a:p>
          <a:p>
            <a:pPr lvl="1"/>
            <a:r>
              <a:rPr lang="en-US" altLang="zh-CN" dirty="0">
                <a:ea typeface="標楷體" panose="03000509000000000000" pitchFamily="65" charset="-120"/>
              </a:rPr>
              <a:t>5 degree-days will accumulate that day</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D2778EC4-C11B-4378-B1A3-60DBED3DA992}"/>
              </a:ext>
            </a:extLst>
          </p:cNvPr>
          <p:cNvSpPr>
            <a:spLocks noGrp="1" noChangeArrowheads="1"/>
          </p:cNvSpPr>
          <p:nvPr>
            <p:ph type="title"/>
          </p:nvPr>
        </p:nvSpPr>
        <p:spPr>
          <a:xfrm>
            <a:off x="2209800" y="381000"/>
            <a:ext cx="7772400" cy="1143000"/>
          </a:xfrm>
        </p:spPr>
        <p:txBody>
          <a:bodyPr/>
          <a:lstStyle/>
          <a:p>
            <a:r>
              <a:rPr lang="en-US" altLang="zh-CN">
                <a:ea typeface="標楷體" panose="03000509000000000000" pitchFamily="65" charset="-120"/>
              </a:rPr>
              <a:t>Degree-day Concept</a:t>
            </a:r>
          </a:p>
        </p:txBody>
      </p:sp>
      <p:sp>
        <p:nvSpPr>
          <p:cNvPr id="73731" name="Rectangle 3">
            <a:extLst>
              <a:ext uri="{FF2B5EF4-FFF2-40B4-BE49-F238E27FC236}">
                <a16:creationId xmlns:a16="http://schemas.microsoft.com/office/drawing/2014/main" id="{8F17B72E-BCE4-4807-96F2-5AD05578366D}"/>
              </a:ext>
            </a:extLst>
          </p:cNvPr>
          <p:cNvSpPr>
            <a:spLocks noGrp="1" noChangeArrowheads="1"/>
          </p:cNvSpPr>
          <p:nvPr>
            <p:ph type="body" idx="1"/>
          </p:nvPr>
        </p:nvSpPr>
        <p:spPr>
          <a:xfrm>
            <a:off x="950495" y="1600200"/>
            <a:ext cx="10455442" cy="4876800"/>
          </a:xfrm>
        </p:spPr>
        <p:txBody>
          <a:bodyPr>
            <a:normAutofit/>
          </a:bodyPr>
          <a:lstStyle/>
          <a:p>
            <a:pPr>
              <a:lnSpc>
                <a:spcPct val="90000"/>
              </a:lnSpc>
            </a:pPr>
            <a:r>
              <a:rPr lang="en-US" altLang="zh-CN" sz="3600" dirty="0">
                <a:ea typeface="標楷體" panose="03000509000000000000" pitchFamily="65" charset="-120"/>
              </a:rPr>
              <a:t>Degree-day constant associated with every development stage </a:t>
            </a:r>
          </a:p>
          <a:p>
            <a:pPr lvl="1">
              <a:lnSpc>
                <a:spcPct val="90000"/>
              </a:lnSpc>
            </a:pPr>
            <a:r>
              <a:rPr lang="en-US" altLang="zh-CN" dirty="0">
                <a:ea typeface="標楷體" panose="03000509000000000000" pitchFamily="65" charset="-120"/>
              </a:rPr>
              <a:t>e.g. 80 degree-days needed to reach a certain stage</a:t>
            </a:r>
          </a:p>
          <a:p>
            <a:pPr>
              <a:lnSpc>
                <a:spcPct val="90000"/>
              </a:lnSpc>
            </a:pPr>
            <a:r>
              <a:rPr lang="en-US" altLang="zh-CN" sz="3600" dirty="0">
                <a:ea typeface="標楷體" panose="03000509000000000000" pitchFamily="65" charset="-120"/>
              </a:rPr>
              <a:t>All of the following would accumulate 80 degree-days</a:t>
            </a:r>
          </a:p>
          <a:p>
            <a:pPr lvl="1">
              <a:lnSpc>
                <a:spcPct val="90000"/>
              </a:lnSpc>
            </a:pPr>
            <a:r>
              <a:rPr lang="en-US" altLang="zh-CN" dirty="0">
                <a:ea typeface="標楷體" panose="03000509000000000000" pitchFamily="65" charset="-120"/>
              </a:rPr>
              <a:t>80 days @ 1° above base temp</a:t>
            </a:r>
          </a:p>
          <a:p>
            <a:pPr lvl="1">
              <a:lnSpc>
                <a:spcPct val="90000"/>
              </a:lnSpc>
            </a:pPr>
            <a:r>
              <a:rPr lang="en-US" altLang="zh-CN" sz="3200" dirty="0">
                <a:ea typeface="標楷體" panose="03000509000000000000" pitchFamily="65" charset="-120"/>
              </a:rPr>
              <a:t>40 days @ 2° above base temp</a:t>
            </a:r>
          </a:p>
          <a:p>
            <a:pPr lvl="1">
              <a:lnSpc>
                <a:spcPct val="90000"/>
              </a:lnSpc>
            </a:pPr>
            <a:r>
              <a:rPr lang="en-US" altLang="zh-CN" sz="3200" dirty="0">
                <a:ea typeface="標楷體" panose="03000509000000000000" pitchFamily="65" charset="-120"/>
              </a:rPr>
              <a:t>8 days @ 10° above base temp</a:t>
            </a:r>
          </a:p>
          <a:p>
            <a:pPr>
              <a:lnSpc>
                <a:spcPct val="90000"/>
              </a:lnSpc>
            </a:pPr>
            <a:r>
              <a:rPr lang="en-US" altLang="zh-CN" sz="3600" dirty="0">
                <a:ea typeface="標楷體" panose="03000509000000000000" pitchFamily="65" charset="-120"/>
              </a:rPr>
              <a:t>Allows crop growers to schedule and time crop development</a:t>
            </a:r>
            <a:endParaRPr lang="zh-CN" altLang="en-US" sz="3600" dirty="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A650966A-740E-4803-8220-35E5A11A8D22}"/>
              </a:ext>
            </a:extLst>
          </p:cNvPr>
          <p:cNvSpPr>
            <a:spLocks noGrp="1" noChangeArrowheads="1"/>
          </p:cNvSpPr>
          <p:nvPr>
            <p:ph type="title"/>
          </p:nvPr>
        </p:nvSpPr>
        <p:spPr>
          <a:xfrm>
            <a:off x="1981200" y="304801"/>
            <a:ext cx="8229600" cy="1139825"/>
          </a:xfrm>
        </p:spPr>
        <p:txBody>
          <a:bodyPr>
            <a:normAutofit fontScale="90000"/>
          </a:bodyPr>
          <a:lstStyle/>
          <a:p>
            <a:r>
              <a:rPr lang="en-US" altLang="zh-CN" sz="3600" dirty="0">
                <a:ea typeface="標楷體" panose="03000509000000000000" pitchFamily="65" charset="-120"/>
              </a:rPr>
              <a:t>Application of Degree-days</a:t>
            </a:r>
            <a:br>
              <a:rPr lang="zh-CN" altLang="en-US" sz="3600" dirty="0">
                <a:ea typeface="標楷體" panose="03000509000000000000" pitchFamily="65" charset="-120"/>
              </a:rPr>
            </a:br>
            <a:r>
              <a:rPr lang="en-US" altLang="zh-CN" sz="3600" dirty="0">
                <a:ea typeface="標楷體" panose="03000509000000000000" pitchFamily="65" charset="-120"/>
              </a:rPr>
              <a:t>(hypothetical numbers)</a:t>
            </a:r>
          </a:p>
        </p:txBody>
      </p:sp>
      <p:sp>
        <p:nvSpPr>
          <p:cNvPr id="74755" name="Rectangle 3">
            <a:extLst>
              <a:ext uri="{FF2B5EF4-FFF2-40B4-BE49-F238E27FC236}">
                <a16:creationId xmlns:a16="http://schemas.microsoft.com/office/drawing/2014/main" id="{26965A78-9E1D-4930-854C-B89036B7BEF0}"/>
              </a:ext>
            </a:extLst>
          </p:cNvPr>
          <p:cNvSpPr>
            <a:spLocks noGrp="1" noChangeArrowheads="1"/>
          </p:cNvSpPr>
          <p:nvPr>
            <p:ph type="body" idx="1"/>
          </p:nvPr>
        </p:nvSpPr>
        <p:spPr>
          <a:xfrm>
            <a:off x="1981200" y="1773238"/>
            <a:ext cx="7772400" cy="4627562"/>
          </a:xfrm>
        </p:spPr>
        <p:txBody>
          <a:bodyPr/>
          <a:lstStyle/>
          <a:p>
            <a:r>
              <a:rPr lang="en-US" altLang="zh-CN" sz="2800">
                <a:ea typeface="標楷體" panose="03000509000000000000" pitchFamily="65" charset="-120"/>
              </a:rPr>
              <a:t>Easter Lily production during leaf development</a:t>
            </a:r>
          </a:p>
          <a:p>
            <a:pPr lvl="1"/>
            <a:r>
              <a:rPr lang="en-US" altLang="zh-CN">
                <a:ea typeface="標楷體" panose="03000509000000000000" pitchFamily="65" charset="-120"/>
              </a:rPr>
              <a:t>Slope = 0.02 leaves/degree-day</a:t>
            </a:r>
          </a:p>
          <a:p>
            <a:pPr lvl="1"/>
            <a:r>
              <a:rPr lang="en-US" altLang="zh-CN">
                <a:ea typeface="標楷體" panose="03000509000000000000" pitchFamily="65" charset="-120"/>
              </a:rPr>
              <a:t>Degree-day constant = 1/0.02 ≈50</a:t>
            </a:r>
          </a:p>
          <a:p>
            <a:pPr lvl="2"/>
            <a:r>
              <a:rPr lang="en-US" altLang="zh-CN" sz="2800">
                <a:ea typeface="標楷體" panose="03000509000000000000" pitchFamily="65" charset="-120"/>
              </a:rPr>
              <a:t>50 degree-days/leaf</a:t>
            </a:r>
          </a:p>
          <a:p>
            <a:pPr lvl="1"/>
            <a:r>
              <a:rPr lang="en-US" altLang="zh-CN">
                <a:ea typeface="標楷體" panose="03000509000000000000" pitchFamily="65" charset="-120"/>
              </a:rPr>
              <a:t>What temp to produce 3 leaves in 10 days?</a:t>
            </a:r>
          </a:p>
          <a:p>
            <a:pPr lvl="1"/>
            <a:r>
              <a:rPr lang="en-US" altLang="zh-CN">
                <a:ea typeface="標楷體" panose="03000509000000000000" pitchFamily="65" charset="-120"/>
              </a:rPr>
              <a:t>Avg daily temp = </a:t>
            </a:r>
            <a:r>
              <a:rPr lang="en-US" altLang="zh-CN" u="sng">
                <a:ea typeface="標楷體" panose="03000509000000000000" pitchFamily="65" charset="-120"/>
              </a:rPr>
              <a:t>total degree-days</a:t>
            </a:r>
            <a:r>
              <a:rPr lang="en-US" altLang="zh-CN">
                <a:ea typeface="標楷體" panose="03000509000000000000" pitchFamily="65" charset="-120"/>
              </a:rPr>
              <a:t> + T</a:t>
            </a:r>
            <a:r>
              <a:rPr lang="en-US" altLang="zh-CN" baseline="-25000">
                <a:ea typeface="標楷體" panose="03000509000000000000" pitchFamily="65" charset="-120"/>
              </a:rPr>
              <a:t>base*</a:t>
            </a:r>
          </a:p>
          <a:p>
            <a:pPr lvl="1">
              <a:buFontTx/>
              <a:buNone/>
            </a:pPr>
            <a:r>
              <a:rPr lang="en-US" altLang="zh-CN" baseline="-25000">
                <a:ea typeface="標楷體" panose="03000509000000000000" pitchFamily="65" charset="-120"/>
              </a:rPr>
              <a:t>                                               </a:t>
            </a:r>
            <a:r>
              <a:rPr lang="en-US" altLang="zh-CN">
                <a:ea typeface="標楷體" panose="03000509000000000000" pitchFamily="65" charset="-120"/>
              </a:rPr>
              <a:t>desired time</a:t>
            </a:r>
          </a:p>
          <a:p>
            <a:pPr lvl="1">
              <a:buFontTx/>
              <a:buNone/>
            </a:pPr>
            <a:r>
              <a:rPr lang="en-US" altLang="zh-CN" sz="2000">
                <a:ea typeface="標楷體" panose="03000509000000000000" pitchFamily="65" charset="-120"/>
              </a:rPr>
              <a:t>* T</a:t>
            </a:r>
            <a:r>
              <a:rPr lang="en-US" altLang="zh-CN" sz="2000" baseline="-25000">
                <a:ea typeface="標楷體" panose="03000509000000000000" pitchFamily="65" charset="-120"/>
              </a:rPr>
              <a:t>base</a:t>
            </a:r>
            <a:r>
              <a:rPr lang="en-US" altLang="zh-CN" sz="2000">
                <a:ea typeface="標楷體" panose="03000509000000000000" pitchFamily="65" charset="-120"/>
              </a:rPr>
              <a:t> = base temperature</a:t>
            </a:r>
            <a:r>
              <a:rPr lang="en-US" altLang="zh-CN" sz="2400">
                <a:ea typeface="標楷體" panose="03000509000000000000" pitchFamily="65" charset="-120"/>
              </a:rPr>
              <a:t> </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E687EA8A-35D9-4E7A-8238-E6DF258747E1}"/>
              </a:ext>
            </a:extLst>
          </p:cNvPr>
          <p:cNvSpPr>
            <a:spLocks noGrp="1" noChangeArrowheads="1"/>
          </p:cNvSpPr>
          <p:nvPr>
            <p:ph type="body" idx="1"/>
          </p:nvPr>
        </p:nvSpPr>
        <p:spPr>
          <a:xfrm>
            <a:off x="2057400" y="1752600"/>
            <a:ext cx="8229600" cy="4197350"/>
          </a:xfrm>
        </p:spPr>
        <p:txBody>
          <a:bodyPr/>
          <a:lstStyle/>
          <a:p>
            <a:r>
              <a:rPr lang="en-US" altLang="zh-CN">
                <a:ea typeface="SimSun" panose="02010600030101010101" pitchFamily="2" charset="-122"/>
              </a:rPr>
              <a:t>What avg. daily temp to produce 3 Easter lily leaves in 10 days?</a:t>
            </a:r>
          </a:p>
          <a:p>
            <a:pPr lvl="1"/>
            <a:r>
              <a:rPr lang="en-US" altLang="zh-CN">
                <a:ea typeface="SimSun" panose="02010600030101010101" pitchFamily="2" charset="-122"/>
              </a:rPr>
              <a:t>Base temp = 55°F</a:t>
            </a:r>
          </a:p>
          <a:p>
            <a:endParaRPr lang="en-US" altLang="zh-CN" sz="1400">
              <a:ea typeface="SimSun" panose="02010600030101010101" pitchFamily="2" charset="-122"/>
            </a:endParaRPr>
          </a:p>
          <a:p>
            <a:r>
              <a:rPr lang="en-US" altLang="zh-CN">
                <a:ea typeface="SimSun" panose="02010600030101010101" pitchFamily="2" charset="-122"/>
              </a:rPr>
              <a:t>Avg temp =  </a:t>
            </a:r>
            <a:r>
              <a:rPr lang="en-US" altLang="zh-CN" u="sng">
                <a:ea typeface="SimSun" panose="02010600030101010101" pitchFamily="2" charset="-122"/>
              </a:rPr>
              <a:t>3 x 50</a:t>
            </a:r>
            <a:r>
              <a:rPr lang="en-US" altLang="zh-CN">
                <a:ea typeface="SimSun" panose="02010600030101010101" pitchFamily="2" charset="-122"/>
              </a:rPr>
              <a:t>  + 55</a:t>
            </a:r>
          </a:p>
          <a:p>
            <a:pPr>
              <a:buFontTx/>
              <a:buNone/>
            </a:pPr>
            <a:r>
              <a:rPr lang="en-US" altLang="zh-CN">
                <a:ea typeface="SimSun" panose="02010600030101010101" pitchFamily="2" charset="-122"/>
              </a:rPr>
              <a:t>                       </a:t>
            </a:r>
            <a:r>
              <a:rPr lang="en-US" altLang="zh-TW">
                <a:ea typeface="SimSun" panose="02010600030101010101" pitchFamily="2" charset="-122"/>
              </a:rPr>
              <a:t>  </a:t>
            </a:r>
            <a:r>
              <a:rPr lang="en-US" altLang="zh-CN">
                <a:ea typeface="SimSun" panose="02010600030101010101" pitchFamily="2" charset="-122"/>
              </a:rPr>
              <a:t> 10</a:t>
            </a:r>
          </a:p>
          <a:p>
            <a:pPr>
              <a:buSzPct val="120000"/>
              <a:buFont typeface="Wingdings" panose="05000000000000000000" pitchFamily="2" charset="2"/>
              <a:buChar char="§"/>
            </a:pPr>
            <a:r>
              <a:rPr lang="en-US" altLang="zh-CN">
                <a:ea typeface="SimSun" panose="02010600030101010101" pitchFamily="2" charset="-122"/>
              </a:rPr>
              <a:t>Maintain 70F avg. temp and you should have 3 new leaves in 10 days!</a:t>
            </a:r>
          </a:p>
        </p:txBody>
      </p:sp>
      <p:sp>
        <p:nvSpPr>
          <p:cNvPr id="75779" name="Rectangle 3">
            <a:extLst>
              <a:ext uri="{FF2B5EF4-FFF2-40B4-BE49-F238E27FC236}">
                <a16:creationId xmlns:a16="http://schemas.microsoft.com/office/drawing/2014/main" id="{C446554B-666E-467B-BB76-76AFCEEA7F78}"/>
              </a:ext>
            </a:extLst>
          </p:cNvPr>
          <p:cNvSpPr>
            <a:spLocks noGrp="1" noChangeArrowheads="1"/>
          </p:cNvSpPr>
          <p:nvPr>
            <p:ph type="title"/>
          </p:nvPr>
        </p:nvSpPr>
        <p:spPr/>
        <p:txBody>
          <a:bodyPr/>
          <a:lstStyle/>
          <a:p>
            <a:r>
              <a:rPr lang="en-US" altLang="zh-CN">
                <a:ea typeface="SimSun" panose="02010600030101010101" pitchFamily="2" charset="-122"/>
              </a:rPr>
              <a:t>Example cont’d</a:t>
            </a:r>
          </a:p>
        </p:txBody>
      </p:sp>
      <p:sp>
        <p:nvSpPr>
          <p:cNvPr id="75780" name="Text Box 4">
            <a:extLst>
              <a:ext uri="{FF2B5EF4-FFF2-40B4-BE49-F238E27FC236}">
                <a16:creationId xmlns:a16="http://schemas.microsoft.com/office/drawing/2014/main" id="{5A48D365-6359-4A7B-A361-595E064C9C89}"/>
              </a:ext>
            </a:extLst>
          </p:cNvPr>
          <p:cNvSpPr txBox="1">
            <a:spLocks noChangeArrowheads="1"/>
          </p:cNvSpPr>
          <p:nvPr/>
        </p:nvSpPr>
        <p:spPr bwMode="auto">
          <a:xfrm>
            <a:off x="8686800" y="32004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zh-CN" altLang="en-US">
              <a:latin typeface="Verdana" panose="020B0604030504040204" pitchFamily="34" charset="0"/>
              <a:ea typeface="SimSun" panose="02010600030101010101" pitchFamily="2" charset="-122"/>
            </a:endParaRPr>
          </a:p>
        </p:txBody>
      </p:sp>
      <p:sp>
        <p:nvSpPr>
          <p:cNvPr id="75781" name="Text Box 5">
            <a:extLst>
              <a:ext uri="{FF2B5EF4-FFF2-40B4-BE49-F238E27FC236}">
                <a16:creationId xmlns:a16="http://schemas.microsoft.com/office/drawing/2014/main" id="{B9CBD071-852C-49F9-88DF-0C27FFDC7D02}"/>
              </a:ext>
            </a:extLst>
          </p:cNvPr>
          <p:cNvSpPr txBox="1">
            <a:spLocks noChangeArrowheads="1"/>
          </p:cNvSpPr>
          <p:nvPr/>
        </p:nvSpPr>
        <p:spPr bwMode="auto">
          <a:xfrm>
            <a:off x="6959600" y="3789364"/>
            <a:ext cx="14237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zh-CN" altLang="en-US" sz="3200">
                <a:effectLst>
                  <a:outerShdw blurRad="38100" dist="38100" dir="2700000" algn="tl">
                    <a:srgbClr val="FFFFFF"/>
                  </a:outerShdw>
                </a:effectLst>
                <a:latin typeface="Verdana" panose="020B0604030504040204" pitchFamily="34" charset="0"/>
                <a:ea typeface="SimSun" panose="02010600030101010101" pitchFamily="2" charset="-122"/>
              </a:rPr>
              <a:t>≈ </a:t>
            </a:r>
            <a:r>
              <a:rPr lang="en-US" altLang="zh-CN" sz="3200">
                <a:effectLst>
                  <a:outerShdw blurRad="38100" dist="38100" dir="2700000" algn="tl">
                    <a:srgbClr val="FFFFFF"/>
                  </a:outerShdw>
                </a:effectLst>
                <a:latin typeface="Verdana" panose="020B0604030504040204" pitchFamily="34" charset="0"/>
                <a:ea typeface="SimSun" panose="02010600030101010101" pitchFamily="2" charset="-122"/>
              </a:rPr>
              <a:t>70F</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EB84B85B-D500-4735-B4B4-5EEAE7642587}"/>
              </a:ext>
            </a:extLst>
          </p:cNvPr>
          <p:cNvSpPr>
            <a:spLocks noGrp="1" noChangeArrowheads="1"/>
          </p:cNvSpPr>
          <p:nvPr>
            <p:ph type="body" idx="1"/>
          </p:nvPr>
        </p:nvSpPr>
        <p:spPr>
          <a:xfrm>
            <a:off x="1847850" y="260350"/>
            <a:ext cx="8229600" cy="1081088"/>
          </a:xfrm>
        </p:spPr>
        <p:txBody>
          <a:bodyPr/>
          <a:lstStyle/>
          <a:p>
            <a:pPr marL="0" indent="0" algn="ctr">
              <a:buNone/>
            </a:pPr>
            <a:r>
              <a:rPr lang="en-US" altLang="zh-CN" sz="2800" dirty="0">
                <a:ea typeface="SimSun" panose="02010600030101010101" pitchFamily="2" charset="-122"/>
              </a:rPr>
              <a:t>Most E. Lily growers use a ‘bud meter’ once flower buds are visible</a:t>
            </a:r>
            <a:endParaRPr lang="zh-CN" altLang="en-US" sz="2800" dirty="0">
              <a:ea typeface="標楷體" panose="03000509000000000000" pitchFamily="65" charset="-120"/>
            </a:endParaRPr>
          </a:p>
        </p:txBody>
      </p:sp>
      <p:sp>
        <p:nvSpPr>
          <p:cNvPr id="76804" name="Text Box 4">
            <a:extLst>
              <a:ext uri="{FF2B5EF4-FFF2-40B4-BE49-F238E27FC236}">
                <a16:creationId xmlns:a16="http://schemas.microsoft.com/office/drawing/2014/main" id="{D90C936E-2D45-4033-8527-9759D4AC6529}"/>
              </a:ext>
            </a:extLst>
          </p:cNvPr>
          <p:cNvSpPr txBox="1">
            <a:spLocks noChangeArrowheads="1"/>
          </p:cNvSpPr>
          <p:nvPr/>
        </p:nvSpPr>
        <p:spPr bwMode="auto">
          <a:xfrm>
            <a:off x="8686800" y="32004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zh-CN" altLang="en-US">
              <a:latin typeface="Verdana" panose="020B0604030504040204" pitchFamily="34" charset="0"/>
              <a:ea typeface="SimSun" panose="02010600030101010101" pitchFamily="2" charset="-122"/>
            </a:endParaRPr>
          </a:p>
        </p:txBody>
      </p:sp>
      <p:pic>
        <p:nvPicPr>
          <p:cNvPr id="76805" name="Picture 5" descr="BudMeter">
            <a:extLst>
              <a:ext uri="{FF2B5EF4-FFF2-40B4-BE49-F238E27FC236}">
                <a16:creationId xmlns:a16="http://schemas.microsoft.com/office/drawing/2014/main" id="{7FC8545B-3980-4D05-8D01-8AF5181F26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8988" y="1362076"/>
            <a:ext cx="7924800" cy="2136775"/>
          </a:xfrm>
          <a:prstGeom prst="rect">
            <a:avLst/>
          </a:prstGeom>
          <a:noFill/>
          <a:extLst>
            <a:ext uri="{909E8E84-426E-40DD-AFC4-6F175D3DCCD1}">
              <a14:hiddenFill xmlns:a14="http://schemas.microsoft.com/office/drawing/2010/main">
                <a:solidFill>
                  <a:srgbClr val="FFFFFF"/>
                </a:solidFill>
              </a14:hiddenFill>
            </a:ext>
          </a:extLst>
        </p:spPr>
      </p:pic>
      <p:sp>
        <p:nvSpPr>
          <p:cNvPr id="76806" name="Text Box 6">
            <a:extLst>
              <a:ext uri="{FF2B5EF4-FFF2-40B4-BE49-F238E27FC236}">
                <a16:creationId xmlns:a16="http://schemas.microsoft.com/office/drawing/2014/main" id="{E13F2AA9-9937-42F7-8561-618AB5770D67}"/>
              </a:ext>
            </a:extLst>
          </p:cNvPr>
          <p:cNvSpPr txBox="1">
            <a:spLocks noChangeArrowheads="1"/>
          </p:cNvSpPr>
          <p:nvPr/>
        </p:nvSpPr>
        <p:spPr bwMode="auto">
          <a:xfrm>
            <a:off x="298174" y="3716339"/>
            <a:ext cx="482151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zh-CN" sz="2000" dirty="0">
                <a:latin typeface="Verdana" panose="020B0604030504040204" pitchFamily="34" charset="0"/>
                <a:ea typeface="SimSun" panose="02010600030101010101" pitchFamily="2" charset="-122"/>
              </a:rPr>
              <a:t>By measuring the length of the bud, the grower knows how warm to keep the greenhouse to get the bud to the selling stage by Easter.  The bud meter is based on degree days.</a:t>
            </a:r>
            <a:r>
              <a:rPr lang="zh-TW" altLang="en-US" sz="2000" dirty="0">
                <a:latin typeface="Verdana" panose="020B0604030504040204" pitchFamily="34" charset="0"/>
                <a:ea typeface="SimSun" panose="02010600030101010101" pitchFamily="2" charset="-122"/>
              </a:rPr>
              <a:t> </a:t>
            </a:r>
            <a:endParaRPr lang="zh-CN" altLang="en-US" dirty="0">
              <a:ea typeface="SimSun" panose="02010600030101010101" pitchFamily="2" charset="-122"/>
            </a:endParaRPr>
          </a:p>
        </p:txBody>
      </p:sp>
      <p:grpSp>
        <p:nvGrpSpPr>
          <p:cNvPr id="76807" name="Group 7">
            <a:extLst>
              <a:ext uri="{FF2B5EF4-FFF2-40B4-BE49-F238E27FC236}">
                <a16:creationId xmlns:a16="http://schemas.microsoft.com/office/drawing/2014/main" id="{D99016C9-A213-4534-8192-A3806AAACD4F}"/>
              </a:ext>
            </a:extLst>
          </p:cNvPr>
          <p:cNvGrpSpPr>
            <a:grpSpLocks/>
          </p:cNvGrpSpPr>
          <p:nvPr/>
        </p:nvGrpSpPr>
        <p:grpSpPr bwMode="auto">
          <a:xfrm>
            <a:off x="5257800" y="3505200"/>
            <a:ext cx="3048000" cy="2078038"/>
            <a:chOff x="3456" y="2736"/>
            <a:chExt cx="1920" cy="1309"/>
          </a:xfrm>
        </p:grpSpPr>
        <p:pic>
          <p:nvPicPr>
            <p:cNvPr id="76808" name="Picture 8" descr="EasterLilliyBuds">
              <a:extLst>
                <a:ext uri="{FF2B5EF4-FFF2-40B4-BE49-F238E27FC236}">
                  <a16:creationId xmlns:a16="http://schemas.microsoft.com/office/drawing/2014/main" id="{94B77C1F-84E4-4121-BB6A-E58809CAA21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56" y="2736"/>
              <a:ext cx="1920" cy="1309"/>
            </a:xfrm>
            <a:prstGeom prst="rect">
              <a:avLst/>
            </a:prstGeom>
            <a:noFill/>
            <a:extLst>
              <a:ext uri="{909E8E84-426E-40DD-AFC4-6F175D3DCCD1}">
                <a14:hiddenFill xmlns:a14="http://schemas.microsoft.com/office/drawing/2010/main">
                  <a:solidFill>
                    <a:srgbClr val="FFFFFF"/>
                  </a:solidFill>
                </a14:hiddenFill>
              </a:ext>
            </a:extLst>
          </p:spPr>
        </p:pic>
        <p:sp>
          <p:nvSpPr>
            <p:cNvPr id="76809" name="Line 9">
              <a:extLst>
                <a:ext uri="{FF2B5EF4-FFF2-40B4-BE49-F238E27FC236}">
                  <a16:creationId xmlns:a16="http://schemas.microsoft.com/office/drawing/2014/main" id="{60500B34-4E81-4CFF-A321-29D918E79ADB}"/>
                </a:ext>
              </a:extLst>
            </p:cNvPr>
            <p:cNvSpPr>
              <a:spLocks noChangeShapeType="1"/>
            </p:cNvSpPr>
            <p:nvPr/>
          </p:nvSpPr>
          <p:spPr bwMode="auto">
            <a:xfrm rot="3461125" flipH="1">
              <a:off x="4248" y="3672"/>
              <a:ext cx="240" cy="192"/>
            </a:xfrm>
            <a:prstGeom prst="line">
              <a:avLst/>
            </a:prstGeom>
            <a:noFill/>
            <a:ln w="952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pic>
        <p:nvPicPr>
          <p:cNvPr id="76810" name="Picture 10" descr="ELillyMature3">
            <a:extLst>
              <a:ext uri="{FF2B5EF4-FFF2-40B4-BE49-F238E27FC236}">
                <a16:creationId xmlns:a16="http://schemas.microsoft.com/office/drawing/2014/main" id="{2D9CB595-4CD8-4437-9BB8-33EF681FC56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15200" y="3500438"/>
            <a:ext cx="2895600" cy="1974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4A700AFB-6ED5-4BA6-BFCB-FC5F525BC546}"/>
              </a:ext>
            </a:extLst>
          </p:cNvPr>
          <p:cNvSpPr>
            <a:spLocks noGrp="1" noChangeArrowheads="1"/>
          </p:cNvSpPr>
          <p:nvPr>
            <p:ph type="title"/>
          </p:nvPr>
        </p:nvSpPr>
        <p:spPr>
          <a:xfrm>
            <a:off x="1981200" y="1"/>
            <a:ext cx="8229600" cy="1139825"/>
          </a:xfrm>
        </p:spPr>
        <p:txBody>
          <a:bodyPr/>
          <a:lstStyle/>
          <a:p>
            <a:r>
              <a:rPr lang="en-US" altLang="zh-CN">
                <a:ea typeface="SimSun" panose="02010600030101010101" pitchFamily="2" charset="-122"/>
              </a:rPr>
              <a:t>Graphical Tracking</a:t>
            </a:r>
          </a:p>
        </p:txBody>
      </p:sp>
      <p:pic>
        <p:nvPicPr>
          <p:cNvPr id="90115" name="Picture 3" descr="graphtrack">
            <a:extLst>
              <a:ext uri="{FF2B5EF4-FFF2-40B4-BE49-F238E27FC236}">
                <a16:creationId xmlns:a16="http://schemas.microsoft.com/office/drawing/2014/main" id="{5AE9A6EA-E632-43D0-ACA1-FF35FC7D1FD8}"/>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79174" y="1120775"/>
            <a:ext cx="5562600" cy="4616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16" name="Text Box 4">
            <a:extLst>
              <a:ext uri="{FF2B5EF4-FFF2-40B4-BE49-F238E27FC236}">
                <a16:creationId xmlns:a16="http://schemas.microsoft.com/office/drawing/2014/main" id="{452D6626-B0B7-450F-A703-C73D5BD70FCC}"/>
              </a:ext>
            </a:extLst>
          </p:cNvPr>
          <p:cNvSpPr txBox="1">
            <a:spLocks noChangeArrowheads="1"/>
          </p:cNvSpPr>
          <p:nvPr/>
        </p:nvSpPr>
        <p:spPr bwMode="auto">
          <a:xfrm>
            <a:off x="6887817" y="1371601"/>
            <a:ext cx="4873487"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Verdana" panose="020B0604030504040204" pitchFamily="34" charset="0"/>
                <a:ea typeface="SimSun" panose="02010600030101010101" pitchFamily="2" charset="-122"/>
                <a:cs typeface="+mn-cs"/>
              </a:rPr>
              <a:t>Let you know where your crop is compared to where it should be in height </a:t>
            </a:r>
          </a:p>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Verdana" panose="020B0604030504040204" pitchFamily="34" charset="0"/>
                <a:ea typeface="SimSun" panose="02010600030101010101" pitchFamily="2" charset="-122"/>
                <a:cs typeface="+mn-cs"/>
              </a:rPr>
              <a:t>IMPORTANT because of shipping container size and aesthetic appeal of crop</a:t>
            </a:r>
          </a:p>
        </p:txBody>
      </p:sp>
    </p:spTree>
    <p:extLst>
      <p:ext uri="{BB962C8B-B14F-4D97-AF65-F5344CB8AC3E}">
        <p14:creationId xmlns:p14="http://schemas.microsoft.com/office/powerpoint/2010/main" val="41798233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63" name="Group 27">
            <a:extLst>
              <a:ext uri="{FF2B5EF4-FFF2-40B4-BE49-F238E27FC236}">
                <a16:creationId xmlns:a16="http://schemas.microsoft.com/office/drawing/2014/main" id="{8A532B67-D216-4B5F-941A-C38C2ECD324A}"/>
              </a:ext>
            </a:extLst>
          </p:cNvPr>
          <p:cNvGrpSpPr>
            <a:grpSpLocks/>
          </p:cNvGrpSpPr>
          <p:nvPr/>
        </p:nvGrpSpPr>
        <p:grpSpPr bwMode="auto">
          <a:xfrm>
            <a:off x="1752601" y="228602"/>
            <a:ext cx="8704263" cy="6302376"/>
            <a:chOff x="96" y="144"/>
            <a:chExt cx="5483" cy="3970"/>
          </a:xfrm>
        </p:grpSpPr>
        <p:grpSp>
          <p:nvGrpSpPr>
            <p:cNvPr id="91148" name="Group 12">
              <a:extLst>
                <a:ext uri="{FF2B5EF4-FFF2-40B4-BE49-F238E27FC236}">
                  <a16:creationId xmlns:a16="http://schemas.microsoft.com/office/drawing/2014/main" id="{B3420EA0-6CB1-43E2-9B03-C13AEF7EAFD7}"/>
                </a:ext>
              </a:extLst>
            </p:cNvPr>
            <p:cNvGrpSpPr>
              <a:grpSpLocks/>
            </p:cNvGrpSpPr>
            <p:nvPr/>
          </p:nvGrpSpPr>
          <p:grpSpPr bwMode="auto">
            <a:xfrm>
              <a:off x="144" y="768"/>
              <a:ext cx="4032" cy="3346"/>
              <a:chOff x="144" y="768"/>
              <a:chExt cx="4032" cy="3346"/>
            </a:xfrm>
          </p:grpSpPr>
          <p:pic>
            <p:nvPicPr>
              <p:cNvPr id="91138" name="Picture 2" descr="graphtrack">
                <a:extLst>
                  <a:ext uri="{FF2B5EF4-FFF2-40B4-BE49-F238E27FC236}">
                    <a16:creationId xmlns:a16="http://schemas.microsoft.com/office/drawing/2014/main" id="{6653D63A-1216-448C-85D4-BF51143A6D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 y="768"/>
                <a:ext cx="4032" cy="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Line 3">
                <a:extLst>
                  <a:ext uri="{FF2B5EF4-FFF2-40B4-BE49-F238E27FC236}">
                    <a16:creationId xmlns:a16="http://schemas.microsoft.com/office/drawing/2014/main" id="{488112FB-6C5F-41DC-8A44-2211ECC85DF3}"/>
                  </a:ext>
                </a:extLst>
              </p:cNvPr>
              <p:cNvSpPr>
                <a:spLocks noChangeShapeType="1"/>
              </p:cNvSpPr>
              <p:nvPr/>
            </p:nvSpPr>
            <p:spPr bwMode="auto">
              <a:xfrm>
                <a:off x="4128" y="1056"/>
                <a:ext cx="0" cy="288"/>
              </a:xfrm>
              <a:prstGeom prst="line">
                <a:avLst/>
              </a:prstGeom>
              <a:noFill/>
              <a:ln w="952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91141" name="Line 5">
                <a:extLst>
                  <a:ext uri="{FF2B5EF4-FFF2-40B4-BE49-F238E27FC236}">
                    <a16:creationId xmlns:a16="http://schemas.microsoft.com/office/drawing/2014/main" id="{0BA16984-F645-4566-9048-FC330B56E856}"/>
                  </a:ext>
                </a:extLst>
              </p:cNvPr>
              <p:cNvSpPr>
                <a:spLocks noChangeShapeType="1"/>
              </p:cNvSpPr>
              <p:nvPr/>
            </p:nvSpPr>
            <p:spPr bwMode="auto">
              <a:xfrm>
                <a:off x="1824" y="2160"/>
                <a:ext cx="0" cy="24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91142" name="Text Box 6">
                <a:extLst>
                  <a:ext uri="{FF2B5EF4-FFF2-40B4-BE49-F238E27FC236}">
                    <a16:creationId xmlns:a16="http://schemas.microsoft.com/office/drawing/2014/main" id="{C6DCDC45-B387-4434-A0B7-4F0CEEF46706}"/>
                  </a:ext>
                </a:extLst>
              </p:cNvPr>
              <p:cNvSpPr txBox="1">
                <a:spLocks noChangeArrowheads="1"/>
              </p:cNvSpPr>
              <p:nvPr/>
            </p:nvSpPr>
            <p:spPr bwMode="auto">
              <a:xfrm>
                <a:off x="1344" y="1248"/>
                <a:ext cx="1392" cy="826"/>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zh-CN" sz="2000" b="0" i="0" u="none" strike="noStrike" kern="1200" cap="none" spc="0" normalizeH="0" baseline="0" noProof="0">
                    <a:ln>
                      <a:noFill/>
                    </a:ln>
                    <a:solidFill>
                      <a:srgbClr val="FF9900"/>
                    </a:solidFill>
                    <a:effectLst/>
                    <a:uLnTx/>
                    <a:uFillTx/>
                    <a:latin typeface="Verdana" panose="020B0604030504040204" pitchFamily="34" charset="0"/>
                    <a:ea typeface="SimSun" panose="02010600030101010101" pitchFamily="2" charset="-122"/>
                    <a:cs typeface="+mn-cs"/>
                  </a:rPr>
                  <a:t>Above this line, plants too tall, need growth regulation</a:t>
                </a:r>
              </a:p>
            </p:txBody>
          </p:sp>
          <p:sp>
            <p:nvSpPr>
              <p:cNvPr id="91143" name="Line 7">
                <a:extLst>
                  <a:ext uri="{FF2B5EF4-FFF2-40B4-BE49-F238E27FC236}">
                    <a16:creationId xmlns:a16="http://schemas.microsoft.com/office/drawing/2014/main" id="{C24E6929-0D47-459A-8FE5-54ADBB256FE0}"/>
                  </a:ext>
                </a:extLst>
              </p:cNvPr>
              <p:cNvSpPr>
                <a:spLocks noChangeShapeType="1"/>
              </p:cNvSpPr>
              <p:nvPr/>
            </p:nvSpPr>
            <p:spPr bwMode="auto">
              <a:xfrm rot="-11173943">
                <a:off x="1920" y="2544"/>
                <a:ext cx="1" cy="240"/>
              </a:xfrm>
              <a:prstGeom prst="line">
                <a:avLst/>
              </a:prstGeom>
              <a:noFill/>
              <a:ln w="28575">
                <a:solidFill>
                  <a:srgbClr val="00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91144" name="Text Box 8">
                <a:extLst>
                  <a:ext uri="{FF2B5EF4-FFF2-40B4-BE49-F238E27FC236}">
                    <a16:creationId xmlns:a16="http://schemas.microsoft.com/office/drawing/2014/main" id="{2315BF50-1DC4-4D56-9D7D-E19FCD0EF076}"/>
                  </a:ext>
                </a:extLst>
              </p:cNvPr>
              <p:cNvSpPr txBox="1">
                <a:spLocks noChangeArrowheads="1"/>
              </p:cNvSpPr>
              <p:nvPr/>
            </p:nvSpPr>
            <p:spPr bwMode="auto">
              <a:xfrm>
                <a:off x="1392" y="2736"/>
                <a:ext cx="1680" cy="75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zh-CN" sz="1800" b="1" i="0" u="none" strike="noStrike" kern="1200" cap="none" spc="0" normalizeH="0" baseline="0" noProof="0">
                    <a:ln>
                      <a:noFill/>
                    </a:ln>
                    <a:solidFill>
                      <a:srgbClr val="00CC99"/>
                    </a:solidFill>
                    <a:effectLst/>
                    <a:uLnTx/>
                    <a:uFillTx/>
                    <a:latin typeface="Verdana" panose="020B0604030504040204" pitchFamily="34" charset="0"/>
                    <a:ea typeface="SimSun" panose="02010600030101010101" pitchFamily="2" charset="-122"/>
                    <a:cs typeface="+mn-cs"/>
                  </a:rPr>
                  <a:t>Below this line, plants too short, need to elongate plant</a:t>
                </a:r>
              </a:p>
            </p:txBody>
          </p:sp>
        </p:grpSp>
        <p:sp>
          <p:nvSpPr>
            <p:cNvPr id="91145" name="Text Box 9">
              <a:extLst>
                <a:ext uri="{FF2B5EF4-FFF2-40B4-BE49-F238E27FC236}">
                  <a16:creationId xmlns:a16="http://schemas.microsoft.com/office/drawing/2014/main" id="{6E82B7DA-2953-4455-BF11-CAACC1C8082E}"/>
                </a:ext>
              </a:extLst>
            </p:cNvPr>
            <p:cNvSpPr txBox="1">
              <a:spLocks noChangeArrowheads="1"/>
            </p:cNvSpPr>
            <p:nvPr/>
          </p:nvSpPr>
          <p:spPr bwMode="auto">
            <a:xfrm>
              <a:off x="3168" y="2784"/>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Verdana" panose="020B0604030504040204" pitchFamily="34" charset="0"/>
                  <a:ea typeface="SimSun" panose="02010600030101010101" pitchFamily="2" charset="-122"/>
                  <a:cs typeface="+mn-cs"/>
                </a:rPr>
                <a:t>Pot height</a:t>
              </a:r>
            </a:p>
          </p:txBody>
        </p:sp>
        <p:sp>
          <p:nvSpPr>
            <p:cNvPr id="91146" name="Line 10">
              <a:extLst>
                <a:ext uri="{FF2B5EF4-FFF2-40B4-BE49-F238E27FC236}">
                  <a16:creationId xmlns:a16="http://schemas.microsoft.com/office/drawing/2014/main" id="{3CC506B7-A632-4245-88AC-992D768E5901}"/>
                </a:ext>
              </a:extLst>
            </p:cNvPr>
            <p:cNvSpPr>
              <a:spLocks noChangeShapeType="1"/>
            </p:cNvSpPr>
            <p:nvPr/>
          </p:nvSpPr>
          <p:spPr bwMode="auto">
            <a:xfrm>
              <a:off x="1392" y="2928"/>
              <a:ext cx="1728" cy="0"/>
            </a:xfrm>
            <a:prstGeom prst="line">
              <a:avLst/>
            </a:prstGeom>
            <a:noFill/>
            <a:ln w="317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91147" name="Text Box 11">
              <a:extLst>
                <a:ext uri="{FF2B5EF4-FFF2-40B4-BE49-F238E27FC236}">
                  <a16:creationId xmlns:a16="http://schemas.microsoft.com/office/drawing/2014/main" id="{CAA8943C-40C1-4BD4-9F77-418EA6C7250D}"/>
                </a:ext>
              </a:extLst>
            </p:cNvPr>
            <p:cNvSpPr txBox="1">
              <a:spLocks noChangeArrowheads="1"/>
            </p:cNvSpPr>
            <p:nvPr/>
          </p:nvSpPr>
          <p:spPr bwMode="auto">
            <a:xfrm>
              <a:off x="720" y="144"/>
              <a:ext cx="441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Graphical tracking used to determine temperature requirements and other growth regulating practices.</a:t>
              </a:r>
            </a:p>
          </p:txBody>
        </p:sp>
        <p:sp>
          <p:nvSpPr>
            <p:cNvPr id="91150" name="Text Box 14">
              <a:extLst>
                <a:ext uri="{FF2B5EF4-FFF2-40B4-BE49-F238E27FC236}">
                  <a16:creationId xmlns:a16="http://schemas.microsoft.com/office/drawing/2014/main" id="{E4C164C2-597A-4C49-B90B-A602528AD4D5}"/>
                </a:ext>
              </a:extLst>
            </p:cNvPr>
            <p:cNvSpPr txBox="1">
              <a:spLocks noChangeArrowheads="1"/>
            </p:cNvSpPr>
            <p:nvPr/>
          </p:nvSpPr>
          <p:spPr bwMode="auto">
            <a:xfrm>
              <a:off x="4176" y="960"/>
              <a:ext cx="1403" cy="300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zh-CN" sz="1800" b="0" i="0" u="none" strike="noStrike" kern="1200" cap="none" spc="0" normalizeH="0" baseline="0" noProof="0" dirty="0">
                  <a:ln>
                    <a:noFill/>
                  </a:ln>
                  <a:solidFill>
                    <a:srgbClr val="CC0000"/>
                  </a:solidFill>
                  <a:effectLst/>
                  <a:uLnTx/>
                  <a:uFillTx/>
                  <a:latin typeface="Verdana" panose="020B0604030504040204" pitchFamily="34" charset="0"/>
                  <a:ea typeface="SimSun" panose="02010600030101010101" pitchFamily="2" charset="-122"/>
                  <a:cs typeface="+mn-cs"/>
                </a:rPr>
                <a:t>Acceptable finished height.</a:t>
              </a:r>
            </a:p>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Verdana" panose="020B0604030504040204" pitchFamily="34" charset="0"/>
                  <a:ea typeface="SimSun" panose="02010600030101010101" pitchFamily="2" charset="-122"/>
                  <a:cs typeface="+mn-cs"/>
                </a:rPr>
                <a:t>Measure representative plants once or twice a week and adjust growing techniques accordingly.</a:t>
              </a:r>
            </a:p>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Verdana" panose="020B0604030504040204" pitchFamily="34" charset="0"/>
                  <a:ea typeface="SimSun" panose="02010600030101010101" pitchFamily="2" charset="-122"/>
                  <a:cs typeface="+mn-cs"/>
                </a:rPr>
                <a:t>Before and just after visible bud is usually when plants are most responsive to growth regulation.</a:t>
              </a:r>
            </a:p>
          </p:txBody>
        </p:sp>
        <p:grpSp>
          <p:nvGrpSpPr>
            <p:cNvPr id="91151" name="Group 15">
              <a:extLst>
                <a:ext uri="{FF2B5EF4-FFF2-40B4-BE49-F238E27FC236}">
                  <a16:creationId xmlns:a16="http://schemas.microsoft.com/office/drawing/2014/main" id="{E5F86E97-0812-48B9-ACBE-E465F331F3B5}"/>
                </a:ext>
              </a:extLst>
            </p:cNvPr>
            <p:cNvGrpSpPr>
              <a:grpSpLocks/>
            </p:cNvGrpSpPr>
            <p:nvPr/>
          </p:nvGrpSpPr>
          <p:grpSpPr bwMode="auto">
            <a:xfrm>
              <a:off x="96" y="734"/>
              <a:ext cx="4068" cy="3346"/>
              <a:chOff x="144" y="768"/>
              <a:chExt cx="4032" cy="3346"/>
            </a:xfrm>
          </p:grpSpPr>
          <p:pic>
            <p:nvPicPr>
              <p:cNvPr id="91152" name="Picture 16" descr="graphtrack">
                <a:extLst>
                  <a:ext uri="{FF2B5EF4-FFF2-40B4-BE49-F238E27FC236}">
                    <a16:creationId xmlns:a16="http://schemas.microsoft.com/office/drawing/2014/main" id="{227E47A4-BCEA-4F0B-B344-45E1D5E246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 y="768"/>
                <a:ext cx="4032" cy="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3" name="Line 17">
                <a:extLst>
                  <a:ext uri="{FF2B5EF4-FFF2-40B4-BE49-F238E27FC236}">
                    <a16:creationId xmlns:a16="http://schemas.microsoft.com/office/drawing/2014/main" id="{5DF5D9C8-0D03-4FB2-B1C8-B9E734F3D743}"/>
                  </a:ext>
                </a:extLst>
              </p:cNvPr>
              <p:cNvSpPr>
                <a:spLocks noChangeShapeType="1"/>
              </p:cNvSpPr>
              <p:nvPr/>
            </p:nvSpPr>
            <p:spPr bwMode="auto">
              <a:xfrm>
                <a:off x="4128" y="1056"/>
                <a:ext cx="0" cy="288"/>
              </a:xfrm>
              <a:prstGeom prst="line">
                <a:avLst/>
              </a:prstGeom>
              <a:noFill/>
              <a:ln w="952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91154" name="Line 18">
                <a:extLst>
                  <a:ext uri="{FF2B5EF4-FFF2-40B4-BE49-F238E27FC236}">
                    <a16:creationId xmlns:a16="http://schemas.microsoft.com/office/drawing/2014/main" id="{79AD7F55-1017-4EC4-923A-3D38D3114CBA}"/>
                  </a:ext>
                </a:extLst>
              </p:cNvPr>
              <p:cNvSpPr>
                <a:spLocks noChangeShapeType="1"/>
              </p:cNvSpPr>
              <p:nvPr/>
            </p:nvSpPr>
            <p:spPr bwMode="auto">
              <a:xfrm>
                <a:off x="1824" y="2160"/>
                <a:ext cx="0" cy="24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91155" name="Text Box 19">
                <a:extLst>
                  <a:ext uri="{FF2B5EF4-FFF2-40B4-BE49-F238E27FC236}">
                    <a16:creationId xmlns:a16="http://schemas.microsoft.com/office/drawing/2014/main" id="{41F8E12E-BBD9-45C8-BE1B-9429F9A2900C}"/>
                  </a:ext>
                </a:extLst>
              </p:cNvPr>
              <p:cNvSpPr txBox="1">
                <a:spLocks noChangeArrowheads="1"/>
              </p:cNvSpPr>
              <p:nvPr/>
            </p:nvSpPr>
            <p:spPr bwMode="auto">
              <a:xfrm>
                <a:off x="1344" y="1248"/>
                <a:ext cx="1392" cy="826"/>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zh-CN" sz="2000" b="0" i="0" u="none" strike="noStrike" kern="1200" cap="none" spc="0" normalizeH="0" baseline="0" noProof="0">
                    <a:ln>
                      <a:noFill/>
                    </a:ln>
                    <a:solidFill>
                      <a:srgbClr val="FF9900"/>
                    </a:solidFill>
                    <a:effectLst/>
                    <a:uLnTx/>
                    <a:uFillTx/>
                    <a:latin typeface="Verdana" panose="020B0604030504040204" pitchFamily="34" charset="0"/>
                    <a:ea typeface="SimSun" panose="02010600030101010101" pitchFamily="2" charset="-122"/>
                    <a:cs typeface="+mn-cs"/>
                  </a:rPr>
                  <a:t>Above this line, plants too tall, need growth regulation</a:t>
                </a:r>
              </a:p>
            </p:txBody>
          </p:sp>
          <p:sp>
            <p:nvSpPr>
              <p:cNvPr id="91156" name="Line 20">
                <a:extLst>
                  <a:ext uri="{FF2B5EF4-FFF2-40B4-BE49-F238E27FC236}">
                    <a16:creationId xmlns:a16="http://schemas.microsoft.com/office/drawing/2014/main" id="{A562F9BF-DCF6-4060-A214-F27D823B2CBE}"/>
                  </a:ext>
                </a:extLst>
              </p:cNvPr>
              <p:cNvSpPr>
                <a:spLocks noChangeShapeType="1"/>
              </p:cNvSpPr>
              <p:nvPr/>
            </p:nvSpPr>
            <p:spPr bwMode="auto">
              <a:xfrm rot="-11173943">
                <a:off x="1920" y="2544"/>
                <a:ext cx="1" cy="240"/>
              </a:xfrm>
              <a:prstGeom prst="line">
                <a:avLst/>
              </a:prstGeom>
              <a:noFill/>
              <a:ln w="28575">
                <a:solidFill>
                  <a:srgbClr val="00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91157" name="Text Box 21">
                <a:extLst>
                  <a:ext uri="{FF2B5EF4-FFF2-40B4-BE49-F238E27FC236}">
                    <a16:creationId xmlns:a16="http://schemas.microsoft.com/office/drawing/2014/main" id="{61C3FD13-5AF1-4C68-9391-98453F40CB90}"/>
                  </a:ext>
                </a:extLst>
              </p:cNvPr>
              <p:cNvSpPr txBox="1">
                <a:spLocks noChangeArrowheads="1"/>
              </p:cNvSpPr>
              <p:nvPr/>
            </p:nvSpPr>
            <p:spPr bwMode="auto">
              <a:xfrm>
                <a:off x="1392" y="2736"/>
                <a:ext cx="1680" cy="75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zh-CN" sz="1800" b="1" i="0" u="none" strike="noStrike" kern="1200" cap="none" spc="0" normalizeH="0" baseline="0" noProof="0">
                    <a:ln>
                      <a:noFill/>
                    </a:ln>
                    <a:solidFill>
                      <a:srgbClr val="00CC99"/>
                    </a:solidFill>
                    <a:effectLst/>
                    <a:uLnTx/>
                    <a:uFillTx/>
                    <a:latin typeface="Verdana" panose="020B0604030504040204" pitchFamily="34" charset="0"/>
                    <a:ea typeface="SimSun" panose="02010600030101010101" pitchFamily="2" charset="-122"/>
                    <a:cs typeface="+mn-cs"/>
                  </a:rPr>
                  <a:t>Below this line, plants too short, need to elongate plant</a:t>
                </a:r>
              </a:p>
            </p:txBody>
          </p:sp>
        </p:grpSp>
        <p:sp>
          <p:nvSpPr>
            <p:cNvPr id="91158" name="Text Box 22">
              <a:extLst>
                <a:ext uri="{FF2B5EF4-FFF2-40B4-BE49-F238E27FC236}">
                  <a16:creationId xmlns:a16="http://schemas.microsoft.com/office/drawing/2014/main" id="{988238CD-DF93-4CFB-8C5D-05A61E0958D4}"/>
                </a:ext>
              </a:extLst>
            </p:cNvPr>
            <p:cNvSpPr txBox="1">
              <a:spLocks noChangeArrowheads="1"/>
            </p:cNvSpPr>
            <p:nvPr/>
          </p:nvSpPr>
          <p:spPr bwMode="auto">
            <a:xfrm>
              <a:off x="3147" y="2750"/>
              <a:ext cx="8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Verdana" panose="020B0604030504040204" pitchFamily="34" charset="0"/>
                  <a:ea typeface="SimSun" panose="02010600030101010101" pitchFamily="2" charset="-122"/>
                  <a:cs typeface="+mn-cs"/>
                </a:rPr>
                <a:t>Pot height</a:t>
              </a:r>
            </a:p>
          </p:txBody>
        </p:sp>
        <p:sp>
          <p:nvSpPr>
            <p:cNvPr id="91159" name="Line 23">
              <a:extLst>
                <a:ext uri="{FF2B5EF4-FFF2-40B4-BE49-F238E27FC236}">
                  <a16:creationId xmlns:a16="http://schemas.microsoft.com/office/drawing/2014/main" id="{A879CC8F-EB01-4CD0-A136-DC57B1050ECB}"/>
                </a:ext>
              </a:extLst>
            </p:cNvPr>
            <p:cNvSpPr>
              <a:spLocks noChangeShapeType="1"/>
            </p:cNvSpPr>
            <p:nvPr/>
          </p:nvSpPr>
          <p:spPr bwMode="auto">
            <a:xfrm>
              <a:off x="1355" y="2894"/>
              <a:ext cx="1744" cy="1"/>
            </a:xfrm>
            <a:prstGeom prst="line">
              <a:avLst/>
            </a:prstGeom>
            <a:noFill/>
            <a:ln w="317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91149" name="Line 13">
              <a:extLst>
                <a:ext uri="{FF2B5EF4-FFF2-40B4-BE49-F238E27FC236}">
                  <a16:creationId xmlns:a16="http://schemas.microsoft.com/office/drawing/2014/main" id="{B5620246-7195-4464-8DD2-873CE5AB7803}"/>
                </a:ext>
              </a:extLst>
            </p:cNvPr>
            <p:cNvSpPr>
              <a:spLocks noChangeShapeType="1"/>
            </p:cNvSpPr>
            <p:nvPr/>
          </p:nvSpPr>
          <p:spPr bwMode="auto">
            <a:xfrm flipH="1">
              <a:off x="4128" y="1152"/>
              <a:ext cx="192"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grpSp>
    </p:spTree>
    <p:extLst>
      <p:ext uri="{BB962C8B-B14F-4D97-AF65-F5344CB8AC3E}">
        <p14:creationId xmlns:p14="http://schemas.microsoft.com/office/powerpoint/2010/main" val="7702981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EFDC6D11-2752-42DD-80AD-B1BD0CA71E27}"/>
              </a:ext>
            </a:extLst>
          </p:cNvPr>
          <p:cNvSpPr>
            <a:spLocks noGrp="1" noChangeArrowheads="1"/>
          </p:cNvSpPr>
          <p:nvPr>
            <p:ph type="title"/>
          </p:nvPr>
        </p:nvSpPr>
        <p:spPr>
          <a:xfrm>
            <a:off x="1828800" y="228601"/>
            <a:ext cx="8686800" cy="823913"/>
          </a:xfrm>
        </p:spPr>
        <p:txBody>
          <a:bodyPr>
            <a:normAutofit/>
          </a:bodyPr>
          <a:lstStyle/>
          <a:p>
            <a:r>
              <a:rPr lang="en-US" altLang="zh-CN" sz="4000" dirty="0">
                <a:ea typeface="標楷體" panose="03000509000000000000" pitchFamily="65" charset="-120"/>
              </a:rPr>
              <a:t>Original Applications of Degree-days</a:t>
            </a:r>
            <a:endParaRPr lang="zh-CN" altLang="en-US" sz="4000" dirty="0">
              <a:ea typeface="標楷體" panose="03000509000000000000" pitchFamily="65" charset="-120"/>
            </a:endParaRPr>
          </a:p>
        </p:txBody>
      </p:sp>
      <p:sp>
        <p:nvSpPr>
          <p:cNvPr id="77827" name="Rectangle 3">
            <a:extLst>
              <a:ext uri="{FF2B5EF4-FFF2-40B4-BE49-F238E27FC236}">
                <a16:creationId xmlns:a16="http://schemas.microsoft.com/office/drawing/2014/main" id="{BF61E292-8B4A-4D1D-912C-E5233CD2311F}"/>
              </a:ext>
            </a:extLst>
          </p:cNvPr>
          <p:cNvSpPr>
            <a:spLocks noGrp="1" noChangeArrowheads="1"/>
          </p:cNvSpPr>
          <p:nvPr>
            <p:ph type="body" idx="1"/>
          </p:nvPr>
        </p:nvSpPr>
        <p:spPr>
          <a:xfrm>
            <a:off x="983974" y="1700213"/>
            <a:ext cx="10465904" cy="4267200"/>
          </a:xfrm>
        </p:spPr>
        <p:txBody>
          <a:bodyPr/>
          <a:lstStyle/>
          <a:p>
            <a:pPr>
              <a:lnSpc>
                <a:spcPct val="90000"/>
              </a:lnSpc>
            </a:pPr>
            <a:r>
              <a:rPr lang="en-US" altLang="zh-CN" sz="2800" dirty="0">
                <a:ea typeface="標楷體" panose="03000509000000000000" pitchFamily="65" charset="-120"/>
              </a:rPr>
              <a:t>Field-grown crops</a:t>
            </a:r>
            <a:endParaRPr lang="zh-CN" altLang="en-US" sz="2800" dirty="0">
              <a:ea typeface="標楷體" panose="03000509000000000000" pitchFamily="65" charset="-120"/>
            </a:endParaRPr>
          </a:p>
          <a:p>
            <a:pPr lvl="1">
              <a:lnSpc>
                <a:spcPct val="90000"/>
              </a:lnSpc>
            </a:pPr>
            <a:r>
              <a:rPr lang="en-US" altLang="zh-CN" sz="2400" dirty="0">
                <a:ea typeface="標楷體" panose="03000509000000000000" pitchFamily="65" charset="-120"/>
              </a:rPr>
              <a:t>Count degree-days by measuring temp</a:t>
            </a:r>
            <a:endParaRPr lang="zh-CN" altLang="en-US" sz="2400" dirty="0">
              <a:ea typeface="標楷體" panose="03000509000000000000" pitchFamily="65" charset="-120"/>
            </a:endParaRPr>
          </a:p>
          <a:p>
            <a:pPr lvl="1">
              <a:lnSpc>
                <a:spcPct val="90000"/>
              </a:lnSpc>
            </a:pPr>
            <a:r>
              <a:rPr lang="en-US" altLang="zh-CN" sz="2400" dirty="0">
                <a:ea typeface="標楷體" panose="03000509000000000000" pitchFamily="65" charset="-120"/>
              </a:rPr>
              <a:t>Predict days to harvest</a:t>
            </a:r>
            <a:endParaRPr lang="zh-CN" altLang="en-US" sz="2400" dirty="0">
              <a:ea typeface="標楷體" panose="03000509000000000000" pitchFamily="65" charset="-120"/>
            </a:endParaRPr>
          </a:p>
          <a:p>
            <a:pPr lvl="2">
              <a:lnSpc>
                <a:spcPct val="90000"/>
              </a:lnSpc>
            </a:pPr>
            <a:r>
              <a:rPr lang="en-US" altLang="zh-CN" sz="2000" dirty="0">
                <a:ea typeface="標楷體" panose="03000509000000000000" pitchFamily="65" charset="-120"/>
              </a:rPr>
              <a:t>Apples: bloom</a:t>
            </a:r>
            <a:r>
              <a:rPr lang="zh-CN" altLang="en-US" sz="2000" dirty="0">
                <a:ea typeface="標楷體" panose="03000509000000000000" pitchFamily="65" charset="-120"/>
              </a:rPr>
              <a:t> </a:t>
            </a:r>
            <a:r>
              <a:rPr lang="zh-CN" altLang="en-US" sz="2000" dirty="0">
                <a:ea typeface="標楷體" panose="03000509000000000000" pitchFamily="65" charset="-120"/>
                <a:cs typeface="Arial" panose="020B0604020202020204" pitchFamily="34" charset="0"/>
              </a:rPr>
              <a:t>→ </a:t>
            </a:r>
            <a:r>
              <a:rPr lang="en-US" altLang="zh-CN" sz="2000" dirty="0">
                <a:ea typeface="標楷體" panose="03000509000000000000" pitchFamily="65" charset="-120"/>
                <a:cs typeface="Arial" panose="020B0604020202020204" pitchFamily="34" charset="0"/>
              </a:rPr>
              <a:t>harvest</a:t>
            </a:r>
            <a:r>
              <a:rPr lang="zh-CN" altLang="en-US" sz="2000" dirty="0">
                <a:ea typeface="標楷體" panose="03000509000000000000" pitchFamily="65" charset="-120"/>
                <a:cs typeface="Arial" panose="020B0604020202020204" pitchFamily="34" charset="0"/>
              </a:rPr>
              <a:t> </a:t>
            </a:r>
            <a:r>
              <a:rPr lang="en-US" altLang="zh-CN" sz="2000" dirty="0">
                <a:ea typeface="標楷體" panose="03000509000000000000" pitchFamily="65" charset="-120"/>
                <a:cs typeface="Arial" panose="020B0604020202020204" pitchFamily="34" charset="0"/>
              </a:rPr>
              <a:t>= 2800 degree-days</a:t>
            </a:r>
          </a:p>
          <a:p>
            <a:pPr lvl="1">
              <a:lnSpc>
                <a:spcPct val="90000"/>
              </a:lnSpc>
            </a:pPr>
            <a:r>
              <a:rPr lang="en-US" altLang="zh-CN" sz="2400" dirty="0">
                <a:ea typeface="標楷體" panose="03000509000000000000" pitchFamily="65" charset="-120"/>
              </a:rPr>
              <a:t>Predict insect hatching/molting</a:t>
            </a:r>
          </a:p>
          <a:p>
            <a:pPr>
              <a:lnSpc>
                <a:spcPct val="90000"/>
              </a:lnSpc>
            </a:pPr>
            <a:r>
              <a:rPr lang="en-US" altLang="zh-CN" sz="2800" dirty="0">
                <a:ea typeface="標楷體" panose="03000509000000000000" pitchFamily="65" charset="-120"/>
              </a:rPr>
              <a:t>Degree-days = (</a:t>
            </a:r>
            <a:r>
              <a:rPr lang="en-US" altLang="zh-CN" sz="2800" dirty="0" err="1">
                <a:ea typeface="標楷體" panose="03000509000000000000" pitchFamily="65" charset="-120"/>
              </a:rPr>
              <a:t>T</a:t>
            </a:r>
            <a:r>
              <a:rPr lang="en-US" altLang="zh-CN" sz="2800" baseline="-25000" dirty="0" err="1">
                <a:ea typeface="標楷體" panose="03000509000000000000" pitchFamily="65" charset="-120"/>
              </a:rPr>
              <a:t>max</a:t>
            </a:r>
            <a:r>
              <a:rPr lang="en-US" altLang="zh-CN" sz="2800" dirty="0">
                <a:ea typeface="標楷體" panose="03000509000000000000" pitchFamily="65" charset="-120"/>
              </a:rPr>
              <a:t> – </a:t>
            </a:r>
            <a:r>
              <a:rPr lang="en-US" altLang="zh-CN" sz="2800" dirty="0" err="1">
                <a:ea typeface="標楷體" panose="03000509000000000000" pitchFamily="65" charset="-120"/>
              </a:rPr>
              <a:t>T</a:t>
            </a:r>
            <a:r>
              <a:rPr lang="en-US" altLang="zh-CN" sz="2800" baseline="-25000" dirty="0" err="1">
                <a:ea typeface="標楷體" panose="03000509000000000000" pitchFamily="65" charset="-120"/>
              </a:rPr>
              <a:t>min</a:t>
            </a:r>
            <a:r>
              <a:rPr lang="en-US" altLang="zh-CN" sz="2800" dirty="0">
                <a:ea typeface="標楷體" panose="03000509000000000000" pitchFamily="65" charset="-120"/>
              </a:rPr>
              <a:t>)/2 – </a:t>
            </a:r>
            <a:r>
              <a:rPr lang="en-US" altLang="zh-CN" sz="2800" dirty="0" err="1">
                <a:ea typeface="標楷體" panose="03000509000000000000" pitchFamily="65" charset="-120"/>
              </a:rPr>
              <a:t>T</a:t>
            </a:r>
            <a:r>
              <a:rPr lang="en-US" altLang="zh-CN" sz="2800" baseline="-25000" dirty="0" err="1">
                <a:ea typeface="標楷體" panose="03000509000000000000" pitchFamily="65" charset="-120"/>
              </a:rPr>
              <a:t>base</a:t>
            </a:r>
            <a:endParaRPr lang="en-US" altLang="zh-CN" sz="2800" baseline="-25000" dirty="0">
              <a:ea typeface="標楷體" panose="03000509000000000000" pitchFamily="65" charset="-120"/>
            </a:endParaRPr>
          </a:p>
          <a:p>
            <a:pPr>
              <a:lnSpc>
                <a:spcPct val="90000"/>
              </a:lnSpc>
            </a:pPr>
            <a:r>
              <a:rPr lang="en-US" altLang="zh-CN" sz="2800" dirty="0">
                <a:ea typeface="標楷體" panose="03000509000000000000" pitchFamily="65" charset="-120"/>
              </a:rPr>
              <a:t>Prediction only - growers of field-grown crops have no control over temperature</a:t>
            </a:r>
            <a:endParaRPr lang="zh-CN" altLang="en-US" sz="2800" dirty="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B6216987-D2B1-44E6-8A61-6744F65D69FE}"/>
              </a:ext>
            </a:extLst>
          </p:cNvPr>
          <p:cNvSpPr>
            <a:spLocks noGrp="1" noChangeArrowheads="1"/>
          </p:cNvSpPr>
          <p:nvPr>
            <p:ph type="title"/>
          </p:nvPr>
        </p:nvSpPr>
        <p:spPr/>
        <p:txBody>
          <a:bodyPr/>
          <a:lstStyle/>
          <a:p>
            <a:r>
              <a:rPr lang="en-US" altLang="zh-CN">
                <a:ea typeface="標楷體" panose="03000509000000000000" pitchFamily="65" charset="-120"/>
              </a:rPr>
              <a:t>History of DIF</a:t>
            </a:r>
          </a:p>
        </p:txBody>
      </p:sp>
      <p:sp>
        <p:nvSpPr>
          <p:cNvPr id="79875" name="Rectangle 3">
            <a:extLst>
              <a:ext uri="{FF2B5EF4-FFF2-40B4-BE49-F238E27FC236}">
                <a16:creationId xmlns:a16="http://schemas.microsoft.com/office/drawing/2014/main" id="{32952E83-BEBD-4D5F-935F-3F3528F65998}"/>
              </a:ext>
            </a:extLst>
          </p:cNvPr>
          <p:cNvSpPr>
            <a:spLocks noGrp="1" noChangeArrowheads="1"/>
          </p:cNvSpPr>
          <p:nvPr>
            <p:ph type="body" idx="1"/>
          </p:nvPr>
        </p:nvSpPr>
        <p:spPr>
          <a:xfrm>
            <a:off x="609600" y="1600202"/>
            <a:ext cx="10972800" cy="2594112"/>
          </a:xfrm>
        </p:spPr>
        <p:txBody>
          <a:bodyPr/>
          <a:lstStyle/>
          <a:p>
            <a:r>
              <a:rPr lang="en-US" altLang="zh-CN" sz="2800" dirty="0">
                <a:ea typeface="標楷體" panose="03000509000000000000" pitchFamily="65" charset="-120"/>
              </a:rPr>
              <a:t>Originally discovered in 1944</a:t>
            </a:r>
          </a:p>
          <a:p>
            <a:r>
              <a:rPr lang="en-US" altLang="zh-CN" sz="2800" dirty="0">
                <a:ea typeface="標楷體" panose="03000509000000000000" pitchFamily="65" charset="-120"/>
              </a:rPr>
              <a:t>“Rediscovered” and developed as a growth regulation technique in late 1980’s by Dr. Royal </a:t>
            </a:r>
            <a:r>
              <a:rPr lang="en-US" altLang="zh-CN" sz="2800" dirty="0" err="1">
                <a:ea typeface="標楷體" panose="03000509000000000000" pitchFamily="65" charset="-120"/>
              </a:rPr>
              <a:t>Heins</a:t>
            </a:r>
            <a:r>
              <a:rPr lang="en-US" altLang="zh-CN" sz="2800" dirty="0">
                <a:ea typeface="標楷體" panose="03000509000000000000" pitchFamily="65" charset="-120"/>
              </a:rPr>
              <a:t> at MSU</a:t>
            </a:r>
          </a:p>
          <a:p>
            <a:r>
              <a:rPr lang="en-US" altLang="zh-CN" sz="2800" dirty="0">
                <a:ea typeface="標楷體" panose="03000509000000000000" pitchFamily="65" charset="-120"/>
              </a:rPr>
              <a:t>The </a:t>
            </a:r>
            <a:r>
              <a:rPr lang="en-US" altLang="zh-CN" sz="2800" u="sng" dirty="0" err="1">
                <a:ea typeface="標楷體" panose="03000509000000000000" pitchFamily="65" charset="-120"/>
              </a:rPr>
              <a:t>DIF</a:t>
            </a:r>
            <a:r>
              <a:rPr lang="en-US" altLang="zh-CN" sz="2800" dirty="0" err="1">
                <a:ea typeface="標楷體" panose="03000509000000000000" pitchFamily="65" charset="-120"/>
              </a:rPr>
              <a:t>ference</a:t>
            </a:r>
            <a:r>
              <a:rPr lang="en-US" altLang="zh-CN" sz="2800" dirty="0">
                <a:ea typeface="標楷體" panose="03000509000000000000" pitchFamily="65" charset="-120"/>
              </a:rPr>
              <a:t> between day and night temperature in a greenhouse will affect internode elongation and consequently, stem length.</a:t>
            </a:r>
            <a:endParaRPr lang="zh-CN" altLang="en-US" sz="2800" dirty="0">
              <a:ea typeface="標楷體" panose="03000509000000000000" pitchFamily="65" charset="-120"/>
            </a:endParaRPr>
          </a:p>
        </p:txBody>
      </p:sp>
      <p:sp>
        <p:nvSpPr>
          <p:cNvPr id="4" name="Rectangle 2">
            <a:extLst>
              <a:ext uri="{FF2B5EF4-FFF2-40B4-BE49-F238E27FC236}">
                <a16:creationId xmlns:a16="http://schemas.microsoft.com/office/drawing/2014/main" id="{D533C962-17D0-4CEE-A37E-7A812DC95EBC}"/>
              </a:ext>
            </a:extLst>
          </p:cNvPr>
          <p:cNvSpPr txBox="1">
            <a:spLocks noChangeArrowheads="1"/>
          </p:cNvSpPr>
          <p:nvPr/>
        </p:nvSpPr>
        <p:spPr>
          <a:xfrm>
            <a:off x="2498034" y="4283766"/>
            <a:ext cx="7772400" cy="16710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dirty="0">
                <a:ea typeface="SimSun" panose="02010600030101010101" pitchFamily="2" charset="-122"/>
              </a:rPr>
              <a:t>DIF for Temperature and</a:t>
            </a:r>
            <a:br>
              <a:rPr lang="en-US" altLang="zh-CN" dirty="0">
                <a:ea typeface="SimSun" panose="02010600030101010101" pitchFamily="2" charset="-122"/>
              </a:rPr>
            </a:br>
            <a:r>
              <a:rPr lang="en-US" altLang="zh-CN" dirty="0">
                <a:ea typeface="SimSun" panose="02010600030101010101" pitchFamily="2" charset="-122"/>
              </a:rPr>
              <a:t>Growth (stem height) Regulation</a:t>
            </a:r>
            <a:endParaRPr lang="zh-CN" altLang="en-US" dirty="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CE30EDDF-D0BC-4667-8915-D2DB6C05F531}"/>
              </a:ext>
            </a:extLst>
          </p:cNvPr>
          <p:cNvSpPr>
            <a:spLocks noGrp="1" noChangeArrowheads="1"/>
          </p:cNvSpPr>
          <p:nvPr>
            <p:ph type="title"/>
          </p:nvPr>
        </p:nvSpPr>
        <p:spPr>
          <a:xfrm>
            <a:off x="2209800" y="251577"/>
            <a:ext cx="7772400" cy="871545"/>
          </a:xfrm>
        </p:spPr>
        <p:txBody>
          <a:bodyPr>
            <a:normAutofit/>
          </a:bodyPr>
          <a:lstStyle/>
          <a:p>
            <a:pPr>
              <a:lnSpc>
                <a:spcPct val="90000"/>
              </a:lnSpc>
              <a:buClr>
                <a:srgbClr val="E88A00"/>
              </a:buClr>
            </a:pPr>
            <a:r>
              <a:rPr lang="en-US" altLang="zh-CN" dirty="0">
                <a:ea typeface="標楷體" panose="03000509000000000000" pitchFamily="65" charset="-120"/>
              </a:rPr>
              <a:t>DIF </a:t>
            </a:r>
            <a:r>
              <a:rPr lang="en-US" altLang="zh-CN" b="1" dirty="0">
                <a:solidFill>
                  <a:schemeClr val="tx2"/>
                </a:solidFill>
                <a:ea typeface="標楷體" panose="03000509000000000000" pitchFamily="65" charset="-120"/>
              </a:rPr>
              <a:t>= Day temp – Night temp</a:t>
            </a:r>
            <a:endParaRPr lang="en-US" altLang="zh-CN" dirty="0">
              <a:ea typeface="標楷體" panose="03000509000000000000" pitchFamily="65" charset="-120"/>
            </a:endParaRPr>
          </a:p>
        </p:txBody>
      </p:sp>
      <p:sp>
        <p:nvSpPr>
          <p:cNvPr id="80899" name="Rectangle 3">
            <a:extLst>
              <a:ext uri="{FF2B5EF4-FFF2-40B4-BE49-F238E27FC236}">
                <a16:creationId xmlns:a16="http://schemas.microsoft.com/office/drawing/2014/main" id="{46F988BC-7E33-41BD-BCF4-9D0AA038FEFF}"/>
              </a:ext>
            </a:extLst>
          </p:cNvPr>
          <p:cNvSpPr>
            <a:spLocks noGrp="1" noChangeArrowheads="1"/>
          </p:cNvSpPr>
          <p:nvPr>
            <p:ph type="body" idx="1"/>
          </p:nvPr>
        </p:nvSpPr>
        <p:spPr>
          <a:xfrm>
            <a:off x="2209800" y="1123122"/>
            <a:ext cx="7772400" cy="1808921"/>
          </a:xfrm>
        </p:spPr>
        <p:txBody>
          <a:bodyPr>
            <a:normAutofit/>
          </a:bodyPr>
          <a:lstStyle/>
          <a:p>
            <a:pPr algn="ctr">
              <a:lnSpc>
                <a:spcPct val="90000"/>
              </a:lnSpc>
              <a:buClr>
                <a:srgbClr val="E88A00"/>
              </a:buClr>
              <a:buFontTx/>
              <a:buNone/>
            </a:pPr>
            <a:r>
              <a:rPr lang="en-US" altLang="zh-CN" sz="3600" dirty="0">
                <a:ea typeface="標楷體" panose="03000509000000000000" pitchFamily="65" charset="-120"/>
              </a:rPr>
              <a:t>+ DIF </a:t>
            </a:r>
            <a:r>
              <a:rPr lang="en-US" altLang="zh-CN" sz="3600" dirty="0">
                <a:solidFill>
                  <a:schemeClr val="tx2"/>
                </a:solidFill>
                <a:ea typeface="標楷體" panose="03000509000000000000" pitchFamily="65" charset="-120"/>
                <a:cs typeface="Arial" panose="020B0604020202020204" pitchFamily="34" charset="0"/>
              </a:rPr>
              <a:t>when</a:t>
            </a:r>
            <a:r>
              <a:rPr lang="en-US" altLang="zh-CN" sz="3600" dirty="0">
                <a:ea typeface="標楷體" panose="03000509000000000000" pitchFamily="65" charset="-120"/>
              </a:rPr>
              <a:t> Day temp </a:t>
            </a:r>
            <a:r>
              <a:rPr lang="en-US" altLang="zh-CN" sz="3600" b="1" dirty="0">
                <a:ea typeface="標楷體" panose="03000509000000000000" pitchFamily="65" charset="-120"/>
              </a:rPr>
              <a:t>&gt;</a:t>
            </a:r>
            <a:r>
              <a:rPr lang="en-US" altLang="zh-CN" sz="3600" dirty="0">
                <a:ea typeface="標楷體" panose="03000509000000000000" pitchFamily="65" charset="-120"/>
              </a:rPr>
              <a:t> Night temp</a:t>
            </a:r>
            <a:endParaRPr lang="zh-CN" altLang="en-US" sz="3600" dirty="0">
              <a:ea typeface="標楷體" panose="03000509000000000000" pitchFamily="65" charset="-120"/>
            </a:endParaRPr>
          </a:p>
          <a:p>
            <a:pPr marL="0" indent="0" algn="ctr">
              <a:lnSpc>
                <a:spcPct val="90000"/>
              </a:lnSpc>
              <a:buClr>
                <a:srgbClr val="E88A00"/>
              </a:buClr>
              <a:buNone/>
            </a:pPr>
            <a:r>
              <a:rPr lang="en-US" altLang="zh-CN" sz="3600" dirty="0">
                <a:ea typeface="標楷體" panose="03000509000000000000" pitchFamily="65" charset="-120"/>
              </a:rPr>
              <a:t>0 DIF </a:t>
            </a:r>
            <a:r>
              <a:rPr lang="en-US" altLang="zh-CN" sz="3600" dirty="0">
                <a:solidFill>
                  <a:schemeClr val="tx2"/>
                </a:solidFill>
                <a:ea typeface="標楷體" panose="03000509000000000000" pitchFamily="65" charset="-120"/>
              </a:rPr>
              <a:t>when</a:t>
            </a:r>
            <a:r>
              <a:rPr lang="en-US" altLang="zh-CN" sz="3600" dirty="0">
                <a:ea typeface="標楷體" panose="03000509000000000000" pitchFamily="65" charset="-120"/>
              </a:rPr>
              <a:t> Day temp </a:t>
            </a:r>
            <a:r>
              <a:rPr lang="en-US" altLang="zh-CN" sz="3600" b="1" dirty="0">
                <a:ea typeface="標楷體" panose="03000509000000000000" pitchFamily="65" charset="-120"/>
              </a:rPr>
              <a:t>=</a:t>
            </a:r>
            <a:r>
              <a:rPr lang="en-US" altLang="zh-CN" sz="3600" dirty="0">
                <a:ea typeface="標楷體" panose="03000509000000000000" pitchFamily="65" charset="-120"/>
              </a:rPr>
              <a:t> Night temp</a:t>
            </a:r>
          </a:p>
          <a:p>
            <a:pPr marL="0" indent="0" algn="ctr">
              <a:lnSpc>
                <a:spcPct val="90000"/>
              </a:lnSpc>
              <a:buClr>
                <a:srgbClr val="E88A00"/>
              </a:buClr>
              <a:buNone/>
            </a:pPr>
            <a:r>
              <a:rPr lang="en-US" altLang="zh-CN" sz="3600" dirty="0">
                <a:ea typeface="標楷體" panose="03000509000000000000" pitchFamily="65" charset="-120"/>
              </a:rPr>
              <a:t>- DIF </a:t>
            </a:r>
            <a:r>
              <a:rPr lang="en-US" altLang="zh-CN" sz="3600" dirty="0">
                <a:solidFill>
                  <a:schemeClr val="tx2"/>
                </a:solidFill>
                <a:ea typeface="標楷體" panose="03000509000000000000" pitchFamily="65" charset="-120"/>
              </a:rPr>
              <a:t>when</a:t>
            </a:r>
            <a:r>
              <a:rPr lang="en-US" altLang="zh-CN" sz="3600" dirty="0">
                <a:ea typeface="標楷體" panose="03000509000000000000" pitchFamily="65" charset="-120"/>
              </a:rPr>
              <a:t> Day temp </a:t>
            </a:r>
            <a:r>
              <a:rPr lang="en-US" altLang="zh-CN" sz="3600" b="1" dirty="0">
                <a:ea typeface="標楷體" panose="03000509000000000000" pitchFamily="65" charset="-120"/>
              </a:rPr>
              <a:t>&lt;</a:t>
            </a:r>
            <a:r>
              <a:rPr lang="en-US" altLang="zh-CN" sz="3600" dirty="0">
                <a:ea typeface="標楷體" panose="03000509000000000000" pitchFamily="65" charset="-120"/>
              </a:rPr>
              <a:t> Night temp</a:t>
            </a:r>
          </a:p>
        </p:txBody>
      </p:sp>
      <p:sp>
        <p:nvSpPr>
          <p:cNvPr id="4" name="Text Box 2">
            <a:extLst>
              <a:ext uri="{FF2B5EF4-FFF2-40B4-BE49-F238E27FC236}">
                <a16:creationId xmlns:a16="http://schemas.microsoft.com/office/drawing/2014/main" id="{0AF9095B-EA1C-46F0-9B65-552346D8662B}"/>
              </a:ext>
            </a:extLst>
          </p:cNvPr>
          <p:cNvSpPr txBox="1">
            <a:spLocks noChangeArrowheads="1"/>
          </p:cNvSpPr>
          <p:nvPr/>
        </p:nvSpPr>
        <p:spPr bwMode="auto">
          <a:xfrm>
            <a:off x="0" y="2932043"/>
            <a:ext cx="12192000" cy="1138773"/>
          </a:xfrm>
          <a:prstGeom prst="rect">
            <a:avLst/>
          </a:prstGeom>
          <a:solidFill>
            <a:srgbClr val="FFFF00"/>
          </a:solidFill>
          <a:ln>
            <a:noFill/>
          </a:ln>
          <a:effectLst/>
        </p:spPr>
        <p:txBody>
          <a:bodyPr wrap="square">
            <a:spAutoFit/>
          </a:bodyPr>
          <a:lstStyle/>
          <a:p>
            <a:pPr algn="ctr">
              <a:spcBef>
                <a:spcPct val="50000"/>
              </a:spcBef>
            </a:pPr>
            <a:r>
              <a:rPr lang="en-US" altLang="zh-CN" sz="3200" dirty="0">
                <a:ea typeface="標楷體" panose="03000509000000000000" pitchFamily="65" charset="-120"/>
              </a:rPr>
              <a:t>DIF effects on internode elongation</a:t>
            </a:r>
            <a:br>
              <a:rPr lang="en-US" altLang="zh-CN" sz="3200" dirty="0">
                <a:ea typeface="標楷體" panose="03000509000000000000" pitchFamily="65" charset="-120"/>
              </a:rPr>
            </a:br>
            <a:br>
              <a:rPr lang="en-US" altLang="zh-CN" sz="1050" dirty="0">
                <a:ea typeface="標楷體" panose="03000509000000000000" pitchFamily="65" charset="-120"/>
              </a:rPr>
            </a:br>
            <a:r>
              <a:rPr lang="en-US" altLang="zh-CN" sz="2400" dirty="0">
                <a:ea typeface="標楷體" panose="03000509000000000000" pitchFamily="65" charset="-120"/>
              </a:rPr>
              <a:t>Within normal growing temperatures, the more positive the DIF, the longer the internodes.</a:t>
            </a:r>
            <a:endParaRPr lang="zh-CN" altLang="en-US" sz="2400" dirty="0">
              <a:ea typeface="標楷體" panose="03000509000000000000" pitchFamily="65" charset="-120"/>
            </a:endParaRPr>
          </a:p>
        </p:txBody>
      </p:sp>
      <p:pic>
        <p:nvPicPr>
          <p:cNvPr id="5" name="Picture 3" descr="difeffects">
            <a:extLst>
              <a:ext uri="{FF2B5EF4-FFF2-40B4-BE49-F238E27FC236}">
                <a16:creationId xmlns:a16="http://schemas.microsoft.com/office/drawing/2014/main" id="{EA556554-3E4C-4C05-B185-046CA22224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3992472" y="4124691"/>
            <a:ext cx="4008528" cy="26898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圖片 3">
            <a:extLst>
              <a:ext uri="{FF2B5EF4-FFF2-40B4-BE49-F238E27FC236}">
                <a16:creationId xmlns:a16="http://schemas.microsoft.com/office/drawing/2014/main" id="{9DAFC97D-8981-40E1-922E-2DE1BE683B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76063"/>
            <a:ext cx="6453071" cy="395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a:extLst>
              <a:ext uri="{FF2B5EF4-FFF2-40B4-BE49-F238E27FC236}">
                <a16:creationId xmlns:a16="http://schemas.microsoft.com/office/drawing/2014/main" id="{DC57F7D4-7289-446A-A1A0-0CAA4D61378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53070" y="2276062"/>
            <a:ext cx="4986869" cy="400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13CA2C61-CAE0-443A-BD2A-EA0B195B8FE1}"/>
              </a:ext>
            </a:extLst>
          </p:cNvPr>
          <p:cNvSpPr txBox="1"/>
          <p:nvPr/>
        </p:nvSpPr>
        <p:spPr>
          <a:xfrm>
            <a:off x="208721" y="4929810"/>
            <a:ext cx="1739348" cy="584775"/>
          </a:xfrm>
          <a:prstGeom prst="rect">
            <a:avLst/>
          </a:prstGeom>
          <a:noFill/>
        </p:spPr>
        <p:txBody>
          <a:bodyPr wrap="square" rtlCol="0">
            <a:spAutoFit/>
          </a:bodyPr>
          <a:lstStyle/>
          <a:p>
            <a:r>
              <a:rPr lang="en-US" altLang="zh-TW" sz="3200" dirty="0" err="1"/>
              <a:t>T</a:t>
            </a:r>
            <a:r>
              <a:rPr lang="en-US" altLang="zh-TW" sz="3200" baseline="-25000" dirty="0" err="1"/>
              <a:t>leaf</a:t>
            </a:r>
            <a:r>
              <a:rPr lang="en-US" altLang="zh-TW" sz="3200" dirty="0"/>
              <a:t> &gt; </a:t>
            </a:r>
            <a:r>
              <a:rPr lang="en-US" altLang="zh-TW" sz="3200" dirty="0" err="1"/>
              <a:t>T</a:t>
            </a:r>
            <a:r>
              <a:rPr lang="en-US" altLang="zh-TW" sz="3200" baseline="-25000" dirty="0" err="1"/>
              <a:t>air</a:t>
            </a:r>
            <a:endParaRPr lang="zh-TW" altLang="en-US" sz="3200" baseline="-25000" dirty="0"/>
          </a:p>
        </p:txBody>
      </p:sp>
      <p:sp>
        <p:nvSpPr>
          <p:cNvPr id="6" name="文字方塊 5">
            <a:extLst>
              <a:ext uri="{FF2B5EF4-FFF2-40B4-BE49-F238E27FC236}">
                <a16:creationId xmlns:a16="http://schemas.microsoft.com/office/drawing/2014/main" id="{2F43F1A8-6AF8-47D9-B247-6E041BD1AADE}"/>
              </a:ext>
            </a:extLst>
          </p:cNvPr>
          <p:cNvSpPr txBox="1"/>
          <p:nvPr/>
        </p:nvSpPr>
        <p:spPr>
          <a:xfrm>
            <a:off x="6661792" y="5065622"/>
            <a:ext cx="1739348" cy="584775"/>
          </a:xfrm>
          <a:prstGeom prst="rect">
            <a:avLst/>
          </a:prstGeom>
          <a:noFill/>
        </p:spPr>
        <p:txBody>
          <a:bodyPr wrap="square" rtlCol="0">
            <a:spAutoFit/>
          </a:bodyPr>
          <a:lstStyle/>
          <a:p>
            <a:r>
              <a:rPr lang="en-US" altLang="zh-TW" sz="3200" dirty="0" err="1"/>
              <a:t>T</a:t>
            </a:r>
            <a:r>
              <a:rPr lang="en-US" altLang="zh-TW" sz="3200" baseline="-25000" dirty="0" err="1"/>
              <a:t>leaf</a:t>
            </a:r>
            <a:r>
              <a:rPr lang="en-US" altLang="zh-TW" sz="3200" dirty="0"/>
              <a:t> &lt; </a:t>
            </a:r>
            <a:r>
              <a:rPr lang="en-US" altLang="zh-TW" sz="3200" dirty="0" err="1"/>
              <a:t>T</a:t>
            </a:r>
            <a:r>
              <a:rPr lang="en-US" altLang="zh-TW" sz="3200" baseline="-25000" dirty="0" err="1"/>
              <a:t>air</a:t>
            </a:r>
            <a:endParaRPr lang="zh-TW" altLang="en-US" sz="3200" baseline="-25000" dirty="0"/>
          </a:p>
        </p:txBody>
      </p:sp>
      <p:pic>
        <p:nvPicPr>
          <p:cNvPr id="7" name="圖片 6">
            <a:extLst>
              <a:ext uri="{FF2B5EF4-FFF2-40B4-BE49-F238E27FC236}">
                <a16:creationId xmlns:a16="http://schemas.microsoft.com/office/drawing/2014/main" id="{D36BE51D-13CC-4AE3-81E6-FA99BB60109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902206" y="2879722"/>
            <a:ext cx="2088874" cy="335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標題 2">
            <a:extLst>
              <a:ext uri="{FF2B5EF4-FFF2-40B4-BE49-F238E27FC236}">
                <a16:creationId xmlns:a16="http://schemas.microsoft.com/office/drawing/2014/main" id="{68212DDA-27A0-4187-B508-FDFE88E3E99C}"/>
              </a:ext>
            </a:extLst>
          </p:cNvPr>
          <p:cNvSpPr>
            <a:spLocks noGrp="1"/>
          </p:cNvSpPr>
          <p:nvPr>
            <p:ph type="title"/>
          </p:nvPr>
        </p:nvSpPr>
        <p:spPr/>
        <p:txBody>
          <a:bodyPr/>
          <a:lstStyle/>
          <a:p>
            <a:r>
              <a:rPr lang="en-US" altLang="zh-TW" dirty="0"/>
              <a:t>Energy balance of a leaf</a:t>
            </a:r>
            <a:endParaRPr lang="zh-TW" altLang="en-US" dirty="0"/>
          </a:p>
        </p:txBody>
      </p:sp>
      <p:sp>
        <p:nvSpPr>
          <p:cNvPr id="8" name="圖說文字: 折線 7">
            <a:extLst>
              <a:ext uri="{FF2B5EF4-FFF2-40B4-BE49-F238E27FC236}">
                <a16:creationId xmlns:a16="http://schemas.microsoft.com/office/drawing/2014/main" id="{9431AE2A-F126-4B0C-8DC6-79CB92BF0552}"/>
              </a:ext>
            </a:extLst>
          </p:cNvPr>
          <p:cNvSpPr/>
          <p:nvPr/>
        </p:nvSpPr>
        <p:spPr>
          <a:xfrm>
            <a:off x="1013791" y="1520687"/>
            <a:ext cx="3140766" cy="556591"/>
          </a:xfrm>
          <a:prstGeom prst="borderCallout2">
            <a:avLst>
              <a:gd name="adj1" fmla="val 18750"/>
              <a:gd name="adj2" fmla="val -8333"/>
              <a:gd name="adj3" fmla="val 18750"/>
              <a:gd name="adj4" fmla="val -16667"/>
              <a:gd name="adj5" fmla="val 225000"/>
              <a:gd name="adj6" fmla="val 314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Transpiration acquire energy from radiation - convection</a:t>
            </a:r>
            <a:endParaRPr lang="zh-TW" altLang="en-US" dirty="0"/>
          </a:p>
        </p:txBody>
      </p:sp>
      <p:sp>
        <p:nvSpPr>
          <p:cNvPr id="10" name="圖說文字: 折線 9">
            <a:extLst>
              <a:ext uri="{FF2B5EF4-FFF2-40B4-BE49-F238E27FC236}">
                <a16:creationId xmlns:a16="http://schemas.microsoft.com/office/drawing/2014/main" id="{C155956D-B587-463F-BAB4-A7C8946BF641}"/>
              </a:ext>
            </a:extLst>
          </p:cNvPr>
          <p:cNvSpPr/>
          <p:nvPr/>
        </p:nvSpPr>
        <p:spPr>
          <a:xfrm>
            <a:off x="7626626" y="1504122"/>
            <a:ext cx="3140766" cy="556591"/>
          </a:xfrm>
          <a:prstGeom prst="borderCallout2">
            <a:avLst>
              <a:gd name="adj1" fmla="val 18750"/>
              <a:gd name="adj2" fmla="val -8333"/>
              <a:gd name="adj3" fmla="val 18750"/>
              <a:gd name="adj4" fmla="val -16667"/>
              <a:gd name="adj5" fmla="val 285714"/>
              <a:gd name="adj6" fmla="val 340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Transpiration acquire energy from radiation + convection </a:t>
            </a:r>
            <a:endParaRPr lang="zh-TW" altLang="en-US" dirty="0"/>
          </a:p>
        </p:txBody>
      </p:sp>
      <p:sp>
        <p:nvSpPr>
          <p:cNvPr id="9" name="文字方塊 8">
            <a:extLst>
              <a:ext uri="{FF2B5EF4-FFF2-40B4-BE49-F238E27FC236}">
                <a16:creationId xmlns:a16="http://schemas.microsoft.com/office/drawing/2014/main" id="{AD8BC036-A90F-449B-B9AF-6DD7BBECAB20}"/>
              </a:ext>
            </a:extLst>
          </p:cNvPr>
          <p:cNvSpPr txBox="1"/>
          <p:nvPr/>
        </p:nvSpPr>
        <p:spPr>
          <a:xfrm>
            <a:off x="5344747" y="6162177"/>
            <a:ext cx="7203516" cy="646331"/>
          </a:xfrm>
          <a:prstGeom prst="rect">
            <a:avLst/>
          </a:prstGeom>
          <a:noFill/>
        </p:spPr>
        <p:txBody>
          <a:bodyPr wrap="square" rtlCol="0">
            <a:spAutoFit/>
          </a:bodyPr>
          <a:lstStyle/>
          <a:p>
            <a:r>
              <a:rPr lang="en-US" altLang="zh-TW" dirty="0"/>
              <a:t>More water transpired due to more energy acquired for transpiration</a:t>
            </a:r>
          </a:p>
          <a:p>
            <a:r>
              <a:rPr lang="en-US" altLang="zh-TW" dirty="0"/>
              <a:t>Air movement &gt; 0, RH &lt; 100%</a:t>
            </a:r>
            <a:endParaRPr lang="zh-TW" altLang="en-US" dirty="0"/>
          </a:p>
        </p:txBody>
      </p:sp>
      <p:sp>
        <p:nvSpPr>
          <p:cNvPr id="11" name="文字方塊 10">
            <a:extLst>
              <a:ext uri="{FF2B5EF4-FFF2-40B4-BE49-F238E27FC236}">
                <a16:creationId xmlns:a16="http://schemas.microsoft.com/office/drawing/2014/main" id="{93D66EF3-75C4-4FD0-A1D8-2BE759EBB7A5}"/>
              </a:ext>
            </a:extLst>
          </p:cNvPr>
          <p:cNvSpPr txBox="1"/>
          <p:nvPr/>
        </p:nvSpPr>
        <p:spPr>
          <a:xfrm>
            <a:off x="3059538" y="5963185"/>
            <a:ext cx="3412067" cy="268652"/>
          </a:xfrm>
          <a:prstGeom prst="rect">
            <a:avLst/>
          </a:prstGeom>
          <a:noFill/>
        </p:spPr>
        <p:txBody>
          <a:bodyPr wrap="square" rtlCol="0">
            <a:spAutoFit/>
          </a:bodyPr>
          <a:lstStyle/>
          <a:p>
            <a:pPr algn="r"/>
            <a:r>
              <a:rPr lang="en-US" altLang="zh-TW" sz="1100" dirty="0" err="1"/>
              <a:t>Geelen</a:t>
            </a:r>
            <a:r>
              <a:rPr lang="en-US" altLang="zh-TW" sz="1100" dirty="0"/>
              <a:t>, </a:t>
            </a:r>
            <a:r>
              <a:rPr lang="en-US" altLang="zh-TW" sz="1100" dirty="0" err="1"/>
              <a:t>Voogt</a:t>
            </a:r>
            <a:r>
              <a:rPr lang="en-US" altLang="zh-TW" sz="1100" dirty="0"/>
              <a:t> and van </a:t>
            </a:r>
            <a:r>
              <a:rPr lang="en-US" altLang="zh-TW" sz="1100" dirty="0" err="1"/>
              <a:t>Weel</a:t>
            </a:r>
            <a:r>
              <a:rPr lang="en-US" altLang="zh-TW" sz="1100" dirty="0"/>
              <a:t>, 2020 Plant empowerment</a:t>
            </a:r>
            <a:endParaRPr lang="zh-TW" altLang="en-US" sz="1100" dirty="0"/>
          </a:p>
        </p:txBody>
      </p:sp>
      <p:sp>
        <p:nvSpPr>
          <p:cNvPr id="12" name="文字方塊 11">
            <a:extLst>
              <a:ext uri="{FF2B5EF4-FFF2-40B4-BE49-F238E27FC236}">
                <a16:creationId xmlns:a16="http://schemas.microsoft.com/office/drawing/2014/main" id="{209C9AC4-7FB7-4ABD-A107-9F52B12F9867}"/>
              </a:ext>
            </a:extLst>
          </p:cNvPr>
          <p:cNvSpPr txBox="1"/>
          <p:nvPr/>
        </p:nvSpPr>
        <p:spPr>
          <a:xfrm>
            <a:off x="8579013" y="5985690"/>
            <a:ext cx="3412067" cy="268652"/>
          </a:xfrm>
          <a:prstGeom prst="rect">
            <a:avLst/>
          </a:prstGeom>
          <a:noFill/>
        </p:spPr>
        <p:txBody>
          <a:bodyPr wrap="square" rtlCol="0">
            <a:spAutoFit/>
          </a:bodyPr>
          <a:lstStyle/>
          <a:p>
            <a:pPr algn="r"/>
            <a:r>
              <a:rPr lang="en-US" altLang="zh-TW" sz="1100" dirty="0" err="1"/>
              <a:t>Geelen</a:t>
            </a:r>
            <a:r>
              <a:rPr lang="en-US" altLang="zh-TW" sz="1100" dirty="0"/>
              <a:t>, </a:t>
            </a:r>
            <a:r>
              <a:rPr lang="en-US" altLang="zh-TW" sz="1100" dirty="0" err="1"/>
              <a:t>Voogt</a:t>
            </a:r>
            <a:r>
              <a:rPr lang="en-US" altLang="zh-TW" sz="1100" dirty="0"/>
              <a:t> and van </a:t>
            </a:r>
            <a:r>
              <a:rPr lang="en-US" altLang="zh-TW" sz="1100" dirty="0" err="1"/>
              <a:t>Weel</a:t>
            </a:r>
            <a:r>
              <a:rPr lang="en-US" altLang="zh-TW" sz="1100" dirty="0"/>
              <a:t>, 2020 Plant empowerment</a:t>
            </a:r>
            <a:endParaRPr lang="zh-TW" altLang="en-US" sz="1100" dirty="0"/>
          </a:p>
        </p:txBody>
      </p:sp>
    </p:spTree>
    <p:extLst>
      <p:ext uri="{BB962C8B-B14F-4D97-AF65-F5344CB8AC3E}">
        <p14:creationId xmlns:p14="http://schemas.microsoft.com/office/powerpoint/2010/main" val="11730507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012" name="Group 92">
            <a:extLst>
              <a:ext uri="{FF2B5EF4-FFF2-40B4-BE49-F238E27FC236}">
                <a16:creationId xmlns:a16="http://schemas.microsoft.com/office/drawing/2014/main" id="{8388F0C5-337C-4866-AB8D-BE3C3A7B3916}"/>
              </a:ext>
            </a:extLst>
          </p:cNvPr>
          <p:cNvGraphicFramePr>
            <a:graphicFrameLocks noGrp="1"/>
          </p:cNvGraphicFramePr>
          <p:nvPr>
            <p:ph/>
            <p:extLst>
              <p:ext uri="{D42A27DB-BD31-4B8C-83A1-F6EECF244321}">
                <p14:modId xmlns:p14="http://schemas.microsoft.com/office/powerpoint/2010/main" val="2268531607"/>
              </p:ext>
            </p:extLst>
          </p:nvPr>
        </p:nvGraphicFramePr>
        <p:xfrm>
          <a:off x="1103243" y="821636"/>
          <a:ext cx="8872331" cy="5113657"/>
        </p:xfrm>
        <a:graphic>
          <a:graphicData uri="http://schemas.openxmlformats.org/drawingml/2006/table">
            <a:tbl>
              <a:tblPr/>
              <a:tblGrid>
                <a:gridCol w="3110948">
                  <a:extLst>
                    <a:ext uri="{9D8B030D-6E8A-4147-A177-3AD203B41FA5}">
                      <a16:colId xmlns:a16="http://schemas.microsoft.com/office/drawing/2014/main" val="1732215678"/>
                    </a:ext>
                  </a:extLst>
                </a:gridCol>
                <a:gridCol w="1920461">
                  <a:extLst>
                    <a:ext uri="{9D8B030D-6E8A-4147-A177-3AD203B41FA5}">
                      <a16:colId xmlns:a16="http://schemas.microsoft.com/office/drawing/2014/main" val="1493305127"/>
                    </a:ext>
                  </a:extLst>
                </a:gridCol>
                <a:gridCol w="1920461">
                  <a:extLst>
                    <a:ext uri="{9D8B030D-6E8A-4147-A177-3AD203B41FA5}">
                      <a16:colId xmlns:a16="http://schemas.microsoft.com/office/drawing/2014/main" val="3398058999"/>
                    </a:ext>
                  </a:extLst>
                </a:gridCol>
                <a:gridCol w="1920461">
                  <a:extLst>
                    <a:ext uri="{9D8B030D-6E8A-4147-A177-3AD203B41FA5}">
                      <a16:colId xmlns:a16="http://schemas.microsoft.com/office/drawing/2014/main" val="902056828"/>
                    </a:ext>
                  </a:extLst>
                </a:gridCol>
              </a:tblGrid>
              <a:tr h="773113">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Greenhouse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04656151"/>
                  </a:ext>
                </a:extLst>
              </a:tr>
              <a:tr h="84772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Day temp</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60°F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55°F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50°F</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33056114"/>
                  </a:ext>
                </a:extLst>
              </a:tr>
              <a:tr h="849313">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Night temp</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50°F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55°F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60°F</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28853265"/>
                  </a:ext>
                </a:extLst>
              </a:tr>
              <a:tr h="849313">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Avg. Daily temp</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55°F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55°F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55°F</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75034604"/>
                  </a:ext>
                </a:extLst>
              </a:tr>
              <a:tr h="849313">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DIF</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66950695"/>
                  </a:ext>
                </a:extLst>
              </a:tr>
              <a:tr h="9350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Internode length (plant height)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Medium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Short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2210833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75BB4920-CF0E-44FC-B4FA-39255AA5FCEE}"/>
              </a:ext>
            </a:extLst>
          </p:cNvPr>
          <p:cNvSpPr>
            <a:spLocks noGrp="1" noChangeArrowheads="1"/>
          </p:cNvSpPr>
          <p:nvPr>
            <p:ph type="title"/>
          </p:nvPr>
        </p:nvSpPr>
        <p:spPr>
          <a:xfrm>
            <a:off x="0" y="115265"/>
            <a:ext cx="7772400" cy="1081433"/>
          </a:xfrm>
        </p:spPr>
        <p:txBody>
          <a:bodyPr>
            <a:normAutofit/>
          </a:bodyPr>
          <a:lstStyle/>
          <a:p>
            <a:r>
              <a:rPr lang="en-US" altLang="zh-CN" sz="4000" dirty="0">
                <a:ea typeface="標楷體" panose="03000509000000000000" pitchFamily="65" charset="-120"/>
              </a:rPr>
              <a:t>DIF Responding Species</a:t>
            </a:r>
            <a:endParaRPr lang="zh-CN" altLang="en-US" sz="4000" dirty="0">
              <a:ea typeface="標楷體" panose="03000509000000000000" pitchFamily="65" charset="-120"/>
            </a:endParaRPr>
          </a:p>
        </p:txBody>
      </p:sp>
      <p:sp>
        <p:nvSpPr>
          <p:cNvPr id="84995" name="Rectangle 3">
            <a:extLst>
              <a:ext uri="{FF2B5EF4-FFF2-40B4-BE49-F238E27FC236}">
                <a16:creationId xmlns:a16="http://schemas.microsoft.com/office/drawing/2014/main" id="{1D13CA72-FEBD-4978-A346-11EE25D2B1D1}"/>
              </a:ext>
            </a:extLst>
          </p:cNvPr>
          <p:cNvSpPr>
            <a:spLocks noGrp="1" noChangeArrowheads="1"/>
          </p:cNvSpPr>
          <p:nvPr>
            <p:ph type="body" sz="half" idx="1"/>
          </p:nvPr>
        </p:nvSpPr>
        <p:spPr>
          <a:xfrm>
            <a:off x="2057400" y="1249018"/>
            <a:ext cx="4038600" cy="4953000"/>
          </a:xfrm>
        </p:spPr>
        <p:txBody>
          <a:bodyPr/>
          <a:lstStyle/>
          <a:p>
            <a:r>
              <a:rPr lang="en-US" altLang="zh-CN" dirty="0">
                <a:ea typeface="標楷體" panose="03000509000000000000" pitchFamily="65" charset="-120"/>
              </a:rPr>
              <a:t>Easter lilies </a:t>
            </a:r>
            <a:r>
              <a:rPr lang="zh-TW" altLang="en-US" dirty="0">
                <a:ea typeface="標楷體" panose="03000509000000000000" pitchFamily="65" charset="-120"/>
              </a:rPr>
              <a:t>百合</a:t>
            </a:r>
            <a:endParaRPr lang="zh-CN" altLang="en-US" dirty="0">
              <a:ea typeface="標楷體" panose="03000509000000000000" pitchFamily="65" charset="-120"/>
            </a:endParaRPr>
          </a:p>
          <a:p>
            <a:r>
              <a:rPr lang="en-US" altLang="zh-CN" dirty="0">
                <a:ea typeface="標楷體" panose="03000509000000000000" pitchFamily="65" charset="-120"/>
              </a:rPr>
              <a:t>Poinsettias </a:t>
            </a:r>
            <a:r>
              <a:rPr lang="zh-TW" altLang="en-US" dirty="0">
                <a:ea typeface="標楷體" panose="03000509000000000000" pitchFamily="65" charset="-120"/>
              </a:rPr>
              <a:t>聖誕紅</a:t>
            </a:r>
            <a:endParaRPr lang="zh-CN" altLang="en-US" dirty="0">
              <a:ea typeface="標楷體" panose="03000509000000000000" pitchFamily="65" charset="-120"/>
            </a:endParaRPr>
          </a:p>
          <a:p>
            <a:r>
              <a:rPr lang="en-US" altLang="zh-CN" dirty="0">
                <a:ea typeface="標楷體" panose="03000509000000000000" pitchFamily="65" charset="-120"/>
              </a:rPr>
              <a:t>Snapdragon </a:t>
            </a:r>
            <a:r>
              <a:rPr lang="zh-CN" altLang="en-US" dirty="0">
                <a:ea typeface="標楷體" panose="03000509000000000000" pitchFamily="65" charset="-120"/>
              </a:rPr>
              <a:t>金魚藻 </a:t>
            </a:r>
            <a:endParaRPr lang="en-US" altLang="zh-CN" dirty="0">
              <a:ea typeface="標楷體" panose="03000509000000000000" pitchFamily="65" charset="-120"/>
            </a:endParaRPr>
          </a:p>
          <a:p>
            <a:r>
              <a:rPr lang="en-US" altLang="zh-CN" dirty="0">
                <a:ea typeface="標楷體" panose="03000509000000000000" pitchFamily="65" charset="-120"/>
              </a:rPr>
              <a:t>Rose </a:t>
            </a:r>
            <a:r>
              <a:rPr lang="zh-TW" altLang="en-US" dirty="0">
                <a:ea typeface="標楷體" panose="03000509000000000000" pitchFamily="65" charset="-120"/>
              </a:rPr>
              <a:t>玫瑰</a:t>
            </a:r>
            <a:endParaRPr lang="zh-CN" altLang="en-US" dirty="0">
              <a:ea typeface="標楷體" panose="03000509000000000000" pitchFamily="65" charset="-120"/>
            </a:endParaRPr>
          </a:p>
          <a:p>
            <a:r>
              <a:rPr lang="en-US" altLang="zh-CN" dirty="0">
                <a:ea typeface="標楷體" panose="03000509000000000000" pitchFamily="65" charset="-120"/>
              </a:rPr>
              <a:t>Petunia </a:t>
            </a:r>
            <a:r>
              <a:rPr lang="zh-CN" altLang="en-US" dirty="0">
                <a:ea typeface="標楷體" panose="03000509000000000000" pitchFamily="65" charset="-120"/>
              </a:rPr>
              <a:t>牽牛花 </a:t>
            </a:r>
            <a:endParaRPr lang="en-US" altLang="zh-CN" dirty="0">
              <a:ea typeface="標楷體" panose="03000509000000000000" pitchFamily="65" charset="-120"/>
            </a:endParaRPr>
          </a:p>
          <a:p>
            <a:r>
              <a:rPr lang="en-US" altLang="zh-CN" dirty="0">
                <a:ea typeface="標楷體" panose="03000509000000000000" pitchFamily="65" charset="-120"/>
              </a:rPr>
              <a:t>Carnation </a:t>
            </a:r>
            <a:r>
              <a:rPr lang="zh-TW" altLang="en-US" dirty="0">
                <a:ea typeface="標楷體" panose="03000509000000000000" pitchFamily="65" charset="-120"/>
              </a:rPr>
              <a:t>康乃馨</a:t>
            </a:r>
            <a:endParaRPr lang="zh-CN" altLang="en-US" dirty="0">
              <a:ea typeface="標楷體" panose="03000509000000000000" pitchFamily="65" charset="-120"/>
            </a:endParaRPr>
          </a:p>
          <a:p>
            <a:r>
              <a:rPr lang="en-US" altLang="zh-CN" dirty="0">
                <a:ea typeface="標楷體" panose="03000509000000000000" pitchFamily="65" charset="-120"/>
              </a:rPr>
              <a:t>Impatiens </a:t>
            </a:r>
            <a:r>
              <a:rPr lang="zh-CN" altLang="en-US" dirty="0">
                <a:ea typeface="標楷體" panose="03000509000000000000" pitchFamily="65" charset="-120"/>
              </a:rPr>
              <a:t>鳳仙花 </a:t>
            </a:r>
            <a:endParaRPr lang="en-US" altLang="zh-CN" dirty="0">
              <a:ea typeface="標楷體" panose="03000509000000000000" pitchFamily="65" charset="-120"/>
            </a:endParaRPr>
          </a:p>
          <a:p>
            <a:r>
              <a:rPr lang="en-US" altLang="zh-CN" dirty="0">
                <a:ea typeface="標楷體" panose="03000509000000000000" pitchFamily="65" charset="-120"/>
              </a:rPr>
              <a:t>Tomato </a:t>
            </a:r>
            <a:r>
              <a:rPr lang="zh-TW" altLang="en-US" dirty="0">
                <a:ea typeface="標楷體" panose="03000509000000000000" pitchFamily="65" charset="-120"/>
              </a:rPr>
              <a:t>蕃茄</a:t>
            </a:r>
            <a:endParaRPr lang="zh-CN" altLang="en-US" dirty="0">
              <a:ea typeface="標楷體" panose="03000509000000000000" pitchFamily="65" charset="-120"/>
            </a:endParaRPr>
          </a:p>
          <a:p>
            <a:r>
              <a:rPr lang="en-US" altLang="zh-CN" dirty="0">
                <a:ea typeface="標楷體" panose="03000509000000000000" pitchFamily="65" charset="-120"/>
              </a:rPr>
              <a:t>Pepper </a:t>
            </a:r>
            <a:r>
              <a:rPr lang="zh-TW" altLang="en-US" dirty="0">
                <a:ea typeface="標楷體" panose="03000509000000000000" pitchFamily="65" charset="-120"/>
              </a:rPr>
              <a:t>小黃瓜</a:t>
            </a:r>
            <a:endParaRPr lang="zh-CN" altLang="en-US" dirty="0">
              <a:ea typeface="標楷體" panose="03000509000000000000" pitchFamily="65" charset="-120"/>
            </a:endParaRPr>
          </a:p>
        </p:txBody>
      </p:sp>
      <p:sp>
        <p:nvSpPr>
          <p:cNvPr id="84996" name="Rectangle 4">
            <a:extLst>
              <a:ext uri="{FF2B5EF4-FFF2-40B4-BE49-F238E27FC236}">
                <a16:creationId xmlns:a16="http://schemas.microsoft.com/office/drawing/2014/main" id="{648BCA78-158D-402C-A65A-38DA3C258392}"/>
              </a:ext>
            </a:extLst>
          </p:cNvPr>
          <p:cNvSpPr>
            <a:spLocks noGrp="1" noChangeArrowheads="1"/>
          </p:cNvSpPr>
          <p:nvPr>
            <p:ph type="body" sz="half" idx="2"/>
          </p:nvPr>
        </p:nvSpPr>
        <p:spPr>
          <a:xfrm>
            <a:off x="7652336" y="1504122"/>
            <a:ext cx="3062047" cy="2670313"/>
          </a:xfrm>
          <a:solidFill>
            <a:srgbClr val="FFC000"/>
          </a:solidFill>
        </p:spPr>
        <p:txBody>
          <a:bodyPr>
            <a:normAutofit fontScale="92500" lnSpcReduction="10000"/>
          </a:bodyPr>
          <a:lstStyle/>
          <a:p>
            <a:pPr>
              <a:buFontTx/>
              <a:buNone/>
            </a:pPr>
            <a:r>
              <a:rPr lang="en-US" altLang="zh-CN" dirty="0">
                <a:ea typeface="標楷體" panose="03000509000000000000" pitchFamily="65" charset="-120"/>
              </a:rPr>
              <a:t>DO NOT RESPOND</a:t>
            </a:r>
          </a:p>
          <a:p>
            <a:pPr>
              <a:buFontTx/>
              <a:buNone/>
            </a:pPr>
            <a:endParaRPr lang="en-US" altLang="zh-CN" dirty="0">
              <a:ea typeface="標楷體" panose="03000509000000000000" pitchFamily="65" charset="-120"/>
            </a:endParaRPr>
          </a:p>
          <a:p>
            <a:r>
              <a:rPr lang="en-US" altLang="zh-CN" dirty="0" err="1">
                <a:ea typeface="標楷體" panose="03000509000000000000" pitchFamily="65" charset="-120"/>
              </a:rPr>
              <a:t>Hyancith</a:t>
            </a:r>
            <a:r>
              <a:rPr lang="en-US" altLang="zh-CN" dirty="0">
                <a:ea typeface="標楷體" panose="03000509000000000000" pitchFamily="65" charset="-120"/>
              </a:rPr>
              <a:t> </a:t>
            </a:r>
            <a:r>
              <a:rPr lang="zh-CN" altLang="en-US" dirty="0">
                <a:ea typeface="標楷體" panose="03000509000000000000" pitchFamily="65" charset="-120"/>
              </a:rPr>
              <a:t>風信子 </a:t>
            </a:r>
            <a:endParaRPr lang="en-US" altLang="zh-CN" dirty="0">
              <a:ea typeface="標楷體" panose="03000509000000000000" pitchFamily="65" charset="-120"/>
            </a:endParaRPr>
          </a:p>
          <a:p>
            <a:r>
              <a:rPr lang="en-US" altLang="zh-CN" dirty="0">
                <a:ea typeface="標楷體" panose="03000509000000000000" pitchFamily="65" charset="-120"/>
              </a:rPr>
              <a:t>Tulip </a:t>
            </a:r>
            <a:r>
              <a:rPr lang="zh-TW" altLang="en-US" dirty="0">
                <a:ea typeface="標楷體" panose="03000509000000000000" pitchFamily="65" charset="-120"/>
              </a:rPr>
              <a:t>鬱金香</a:t>
            </a:r>
            <a:endParaRPr lang="zh-CN" altLang="en-US" dirty="0">
              <a:ea typeface="標楷體" panose="03000509000000000000" pitchFamily="65" charset="-120"/>
            </a:endParaRPr>
          </a:p>
          <a:p>
            <a:r>
              <a:rPr lang="en-US" altLang="zh-CN" dirty="0">
                <a:ea typeface="標楷體" panose="03000509000000000000" pitchFamily="65" charset="-120"/>
              </a:rPr>
              <a:t>Narcissus </a:t>
            </a:r>
            <a:r>
              <a:rPr lang="zh-CN" altLang="en-US" dirty="0">
                <a:ea typeface="標楷體" panose="03000509000000000000" pitchFamily="65" charset="-120"/>
              </a:rPr>
              <a:t>水仙 </a:t>
            </a:r>
            <a:endParaRPr lang="en-US" altLang="zh-CN" dirty="0">
              <a:ea typeface="標楷體" panose="03000509000000000000" pitchFamily="65" charset="-120"/>
            </a:endParaRPr>
          </a:p>
          <a:p>
            <a:r>
              <a:rPr lang="en-US" altLang="zh-CN" dirty="0">
                <a:ea typeface="標楷體" panose="03000509000000000000" pitchFamily="65" charset="-120"/>
              </a:rPr>
              <a:t>Squash </a:t>
            </a:r>
            <a:r>
              <a:rPr lang="zh-CN" altLang="en-US" dirty="0">
                <a:ea typeface="標楷體" panose="03000509000000000000" pitchFamily="65" charset="-120"/>
              </a:rPr>
              <a:t>南瓜 </a:t>
            </a:r>
            <a:endParaRPr lang="en-US" altLang="zh-CN" dirty="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16F5F3F0-A5FE-4A8A-8829-FBBE1B06D161}"/>
              </a:ext>
            </a:extLst>
          </p:cNvPr>
          <p:cNvSpPr>
            <a:spLocks noGrp="1" noChangeArrowheads="1"/>
          </p:cNvSpPr>
          <p:nvPr>
            <p:ph type="title"/>
          </p:nvPr>
        </p:nvSpPr>
        <p:spPr>
          <a:xfrm>
            <a:off x="2208213" y="188913"/>
            <a:ext cx="7772400" cy="1143000"/>
          </a:xfrm>
        </p:spPr>
        <p:txBody>
          <a:bodyPr/>
          <a:lstStyle/>
          <a:p>
            <a:r>
              <a:rPr lang="en-US" altLang="zh-CN">
                <a:ea typeface="標楷體" panose="03000509000000000000" pitchFamily="65" charset="-120"/>
              </a:rPr>
              <a:t>Degree-days vs. DIF</a:t>
            </a:r>
          </a:p>
        </p:txBody>
      </p:sp>
      <p:sp>
        <p:nvSpPr>
          <p:cNvPr id="82947" name="Rectangle 3">
            <a:extLst>
              <a:ext uri="{FF2B5EF4-FFF2-40B4-BE49-F238E27FC236}">
                <a16:creationId xmlns:a16="http://schemas.microsoft.com/office/drawing/2014/main" id="{F6313CAB-285B-4641-8234-E6BE789AFE19}"/>
              </a:ext>
            </a:extLst>
          </p:cNvPr>
          <p:cNvSpPr>
            <a:spLocks noGrp="1" noChangeArrowheads="1"/>
          </p:cNvSpPr>
          <p:nvPr>
            <p:ph type="body" idx="1"/>
          </p:nvPr>
        </p:nvSpPr>
        <p:spPr>
          <a:xfrm>
            <a:off x="1981200" y="1600201"/>
            <a:ext cx="8686800" cy="4530725"/>
          </a:xfrm>
        </p:spPr>
        <p:txBody>
          <a:bodyPr/>
          <a:lstStyle/>
          <a:p>
            <a:r>
              <a:rPr lang="en-US" altLang="zh-CN" dirty="0">
                <a:ea typeface="標楷體" panose="03000509000000000000" pitchFamily="65" charset="-120"/>
              </a:rPr>
              <a:t>Avg. daily temp (or degree-day accumulation) control rate of plant development</a:t>
            </a:r>
            <a:endParaRPr lang="zh-CN" altLang="en-US" dirty="0">
              <a:ea typeface="標楷體" panose="03000509000000000000" pitchFamily="65" charset="-120"/>
            </a:endParaRPr>
          </a:p>
          <a:p>
            <a:r>
              <a:rPr lang="en-US" altLang="zh-CN" dirty="0">
                <a:ea typeface="標楷體" panose="03000509000000000000" pitchFamily="65" charset="-120"/>
              </a:rPr>
              <a:t>DIF responsible only for plant height regulation (internode elongation)</a:t>
            </a:r>
            <a:endParaRPr lang="en-US" altLang="zh-TW" dirty="0">
              <a:ea typeface="標楷體" panose="03000509000000000000" pitchFamily="65" charset="-120"/>
            </a:endParaRPr>
          </a:p>
          <a:p>
            <a:pPr lvl="1"/>
            <a:r>
              <a:rPr lang="en-US" altLang="zh-CN" dirty="0">
                <a:ea typeface="標楷體" panose="03000509000000000000" pitchFamily="65" charset="-120"/>
              </a:rPr>
              <a:t>More positive DIF </a:t>
            </a:r>
            <a:r>
              <a:rPr lang="en-US" altLang="zh-CN" dirty="0">
                <a:ea typeface="標楷體" panose="03000509000000000000" pitchFamily="65" charset="-120"/>
                <a:cs typeface="Arial" panose="020B0604020202020204" pitchFamily="34" charset="0"/>
              </a:rPr>
              <a:t>→</a:t>
            </a:r>
            <a:r>
              <a:rPr lang="en-US" altLang="zh-CN" dirty="0">
                <a:ea typeface="標楷體" panose="03000509000000000000" pitchFamily="65" charset="-120"/>
              </a:rPr>
              <a:t> the taller the plant</a:t>
            </a:r>
            <a:endParaRPr lang="zh-CN" altLang="en-US" dirty="0">
              <a:ea typeface="標楷體" panose="03000509000000000000" pitchFamily="65" charset="-120"/>
            </a:endParaRPr>
          </a:p>
          <a:p>
            <a:pPr lvl="1"/>
            <a:r>
              <a:rPr lang="en-US" altLang="zh-CN" dirty="0">
                <a:ea typeface="標楷體" panose="03000509000000000000" pitchFamily="65" charset="-120"/>
              </a:rPr>
              <a:t>More negative DIF → the shorter the plant</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425" name="Group 49">
            <a:extLst>
              <a:ext uri="{FF2B5EF4-FFF2-40B4-BE49-F238E27FC236}">
                <a16:creationId xmlns:a16="http://schemas.microsoft.com/office/drawing/2014/main" id="{AC3AE072-7484-418B-90A1-C745AAB7FC7F}"/>
              </a:ext>
            </a:extLst>
          </p:cNvPr>
          <p:cNvGraphicFramePr>
            <a:graphicFrameLocks noGrp="1"/>
          </p:cNvGraphicFramePr>
          <p:nvPr>
            <p:extLst>
              <p:ext uri="{D42A27DB-BD31-4B8C-83A1-F6EECF244321}">
                <p14:modId xmlns:p14="http://schemas.microsoft.com/office/powerpoint/2010/main" val="246392596"/>
              </p:ext>
            </p:extLst>
          </p:nvPr>
        </p:nvGraphicFramePr>
        <p:xfrm>
          <a:off x="2743200" y="609600"/>
          <a:ext cx="6858000" cy="4669155"/>
        </p:xfrm>
        <a:graphic>
          <a:graphicData uri="http://schemas.openxmlformats.org/drawingml/2006/table">
            <a:tbl>
              <a:tblPr/>
              <a:tblGrid>
                <a:gridCol w="2057400">
                  <a:extLst>
                    <a:ext uri="{9D8B030D-6E8A-4147-A177-3AD203B41FA5}">
                      <a16:colId xmlns:a16="http://schemas.microsoft.com/office/drawing/2014/main" val="4040304854"/>
                    </a:ext>
                  </a:extLst>
                </a:gridCol>
                <a:gridCol w="1447800">
                  <a:extLst>
                    <a:ext uri="{9D8B030D-6E8A-4147-A177-3AD203B41FA5}">
                      <a16:colId xmlns:a16="http://schemas.microsoft.com/office/drawing/2014/main" val="2359770308"/>
                    </a:ext>
                  </a:extLst>
                </a:gridCol>
                <a:gridCol w="1828800">
                  <a:extLst>
                    <a:ext uri="{9D8B030D-6E8A-4147-A177-3AD203B41FA5}">
                      <a16:colId xmlns:a16="http://schemas.microsoft.com/office/drawing/2014/main" val="262761440"/>
                    </a:ext>
                  </a:extLst>
                </a:gridCol>
                <a:gridCol w="1524000">
                  <a:extLst>
                    <a:ext uri="{9D8B030D-6E8A-4147-A177-3AD203B41FA5}">
                      <a16:colId xmlns:a16="http://schemas.microsoft.com/office/drawing/2014/main" val="1694887091"/>
                    </a:ext>
                  </a:extLst>
                </a:gridCol>
              </a:tblGrid>
              <a:tr h="6096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32930768"/>
                  </a:ext>
                </a:extLst>
              </a:tr>
              <a:tr h="6096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Day temp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60°F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55°F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50°F</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8848519"/>
                  </a:ext>
                </a:extLst>
              </a:tr>
              <a:tr h="6096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Night temp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50°F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55°F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60°F</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0039794"/>
                  </a:ext>
                </a:extLst>
              </a:tr>
              <a:tr h="849313">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Avg. Daily temp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55°F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55°F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55°F</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14965800"/>
                  </a:ext>
                </a:extLst>
              </a:tr>
              <a:tr h="52387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DIF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008073"/>
                  </a:ext>
                </a:extLst>
              </a:tr>
              <a:tr h="9350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Internode length </a:t>
                      </a:r>
                      <a:b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b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(plant height)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anose="02020603050405020304" pitchFamily="18" charset="0"/>
                          <a:ea typeface="SimSun" panose="02010600030101010101" pitchFamily="2" charset="-122"/>
                        </a:rPr>
                        <a:t>Medium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Short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16496645"/>
                  </a:ext>
                </a:extLst>
              </a:tr>
            </a:tbl>
          </a:graphicData>
        </a:graphic>
      </p:graphicFrame>
      <p:sp>
        <p:nvSpPr>
          <p:cNvPr id="101426" name="Text Box 50">
            <a:extLst>
              <a:ext uri="{FF2B5EF4-FFF2-40B4-BE49-F238E27FC236}">
                <a16:creationId xmlns:a16="http://schemas.microsoft.com/office/drawing/2014/main" id="{0DEC8069-1B8C-4C11-95B6-2C6F693297AE}"/>
              </a:ext>
            </a:extLst>
          </p:cNvPr>
          <p:cNvSpPr txBox="1">
            <a:spLocks noChangeArrowheads="1"/>
          </p:cNvSpPr>
          <p:nvPr/>
        </p:nvSpPr>
        <p:spPr bwMode="auto">
          <a:xfrm>
            <a:off x="2743200" y="5486401"/>
            <a:ext cx="6934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ea typeface="SimSun" panose="02010600030101010101" pitchFamily="2" charset="-122"/>
              </a:rPr>
              <a:t>Which greenhouse would have the tallest plants?  The shortest?   The furthest along in development?</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FB2E5944-CAB7-4B16-B412-08864EF5EA1E}"/>
              </a:ext>
            </a:extLst>
          </p:cNvPr>
          <p:cNvSpPr>
            <a:spLocks noGrp="1" noChangeArrowheads="1"/>
          </p:cNvSpPr>
          <p:nvPr>
            <p:ph type="title"/>
          </p:nvPr>
        </p:nvSpPr>
        <p:spPr>
          <a:xfrm>
            <a:off x="1828800" y="115888"/>
            <a:ext cx="7772400" cy="1143000"/>
          </a:xfrm>
        </p:spPr>
        <p:txBody>
          <a:bodyPr>
            <a:normAutofit/>
          </a:bodyPr>
          <a:lstStyle/>
          <a:p>
            <a:r>
              <a:rPr lang="en-US" altLang="zh-CN" sz="4000" dirty="0">
                <a:ea typeface="標楷體" panose="03000509000000000000" pitchFamily="65" charset="-120"/>
              </a:rPr>
              <a:t>Side Effects of Extreme –DIF</a:t>
            </a:r>
            <a:endParaRPr lang="zh-CN" altLang="en-US" sz="4000" dirty="0">
              <a:ea typeface="標楷體" panose="03000509000000000000" pitchFamily="65" charset="-120"/>
            </a:endParaRPr>
          </a:p>
        </p:txBody>
      </p:sp>
      <p:sp>
        <p:nvSpPr>
          <p:cNvPr id="86019" name="Rectangle 3">
            <a:extLst>
              <a:ext uri="{FF2B5EF4-FFF2-40B4-BE49-F238E27FC236}">
                <a16:creationId xmlns:a16="http://schemas.microsoft.com/office/drawing/2014/main" id="{1C8896D5-2DC0-43EF-8A4B-1B811C2D158E}"/>
              </a:ext>
            </a:extLst>
          </p:cNvPr>
          <p:cNvSpPr>
            <a:spLocks noGrp="1" noChangeArrowheads="1"/>
          </p:cNvSpPr>
          <p:nvPr>
            <p:ph type="body" sz="half" idx="1"/>
          </p:nvPr>
        </p:nvSpPr>
        <p:spPr>
          <a:xfrm>
            <a:off x="1152939" y="1819275"/>
            <a:ext cx="5422486" cy="4057650"/>
          </a:xfrm>
        </p:spPr>
        <p:txBody>
          <a:bodyPr/>
          <a:lstStyle/>
          <a:p>
            <a:pPr>
              <a:lnSpc>
                <a:spcPct val="90000"/>
              </a:lnSpc>
            </a:pPr>
            <a:r>
              <a:rPr lang="en-US" altLang="zh-CN" sz="2400" dirty="0">
                <a:ea typeface="標楷體" panose="03000509000000000000" pitchFamily="65" charset="-120"/>
              </a:rPr>
              <a:t>Chlorosis (esp. DIF &lt; -10F)</a:t>
            </a:r>
          </a:p>
          <a:p>
            <a:pPr lvl="1">
              <a:lnSpc>
                <a:spcPct val="90000"/>
              </a:lnSpc>
            </a:pPr>
            <a:r>
              <a:rPr lang="en-US" altLang="zh-CN" sz="2000" dirty="0">
                <a:ea typeface="標楷體" panose="03000509000000000000" pitchFamily="65" charset="-120"/>
              </a:rPr>
              <a:t>Bedding plants (e.g. salvia)</a:t>
            </a:r>
          </a:p>
          <a:p>
            <a:pPr>
              <a:lnSpc>
                <a:spcPct val="90000"/>
              </a:lnSpc>
            </a:pPr>
            <a:r>
              <a:rPr lang="en-US" altLang="zh-CN" sz="2400" dirty="0">
                <a:ea typeface="標楷體" panose="03000509000000000000" pitchFamily="65" charset="-120"/>
              </a:rPr>
              <a:t>Leaf orientation</a:t>
            </a:r>
            <a:endParaRPr lang="zh-CN" altLang="en-US" sz="2400" dirty="0">
              <a:ea typeface="標楷體" panose="03000509000000000000" pitchFamily="65" charset="-120"/>
            </a:endParaRPr>
          </a:p>
          <a:p>
            <a:pPr lvl="1">
              <a:lnSpc>
                <a:spcPct val="90000"/>
              </a:lnSpc>
            </a:pPr>
            <a:r>
              <a:rPr lang="en-US" altLang="zh-CN" sz="2000" dirty="0">
                <a:ea typeface="標楷體" panose="03000509000000000000" pitchFamily="65" charset="-120"/>
              </a:rPr>
              <a:t>Problem on Easter Lily</a:t>
            </a:r>
          </a:p>
          <a:p>
            <a:pPr lvl="1">
              <a:lnSpc>
                <a:spcPct val="90000"/>
              </a:lnSpc>
            </a:pPr>
            <a:endParaRPr lang="en-US" altLang="zh-CN" sz="2000" dirty="0">
              <a:ea typeface="標楷體" panose="03000509000000000000" pitchFamily="65" charset="-120"/>
            </a:endParaRPr>
          </a:p>
          <a:p>
            <a:pPr lvl="1">
              <a:lnSpc>
                <a:spcPct val="90000"/>
              </a:lnSpc>
            </a:pPr>
            <a:r>
              <a:rPr lang="en-US" altLang="zh-CN" sz="2000" dirty="0">
                <a:ea typeface="標楷體" panose="03000509000000000000" pitchFamily="65" charset="-120"/>
              </a:rPr>
              <a:t>(photos courtesy of Dr. Harold Wilkins)</a:t>
            </a:r>
          </a:p>
        </p:txBody>
      </p:sp>
      <p:pic>
        <p:nvPicPr>
          <p:cNvPr id="86020" name="Picture 4" descr="-DIF&amp;EasterLilies">
            <a:extLst>
              <a:ext uri="{FF2B5EF4-FFF2-40B4-BE49-F238E27FC236}">
                <a16:creationId xmlns:a16="http://schemas.microsoft.com/office/drawing/2014/main" id="{820C0978-C4FB-4146-B804-DDE9C2D647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3200" y="1447800"/>
            <a:ext cx="3575050"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AFBFC061-E5B6-4ECB-8892-876264E5E12F}"/>
              </a:ext>
            </a:extLst>
          </p:cNvPr>
          <p:cNvSpPr>
            <a:spLocks noGrp="1" noChangeArrowheads="1"/>
          </p:cNvSpPr>
          <p:nvPr>
            <p:ph type="title"/>
          </p:nvPr>
        </p:nvSpPr>
        <p:spPr>
          <a:xfrm>
            <a:off x="2208213" y="260350"/>
            <a:ext cx="7772400" cy="1143000"/>
          </a:xfrm>
        </p:spPr>
        <p:txBody>
          <a:bodyPr/>
          <a:lstStyle/>
          <a:p>
            <a:r>
              <a:rPr lang="en-US" altLang="zh-CN" dirty="0">
                <a:ea typeface="標楷體" panose="03000509000000000000" pitchFamily="65" charset="-120"/>
              </a:rPr>
              <a:t>Other effects of DIF</a:t>
            </a:r>
          </a:p>
        </p:txBody>
      </p:sp>
      <p:sp>
        <p:nvSpPr>
          <p:cNvPr id="87043" name="Rectangle 3">
            <a:extLst>
              <a:ext uri="{FF2B5EF4-FFF2-40B4-BE49-F238E27FC236}">
                <a16:creationId xmlns:a16="http://schemas.microsoft.com/office/drawing/2014/main" id="{80710EDE-49B2-4D78-B2BF-C3395105F77B}"/>
              </a:ext>
            </a:extLst>
          </p:cNvPr>
          <p:cNvSpPr>
            <a:spLocks noGrp="1" noChangeArrowheads="1"/>
          </p:cNvSpPr>
          <p:nvPr>
            <p:ph type="body" idx="1"/>
          </p:nvPr>
        </p:nvSpPr>
        <p:spPr>
          <a:xfrm>
            <a:off x="1981200" y="1600201"/>
            <a:ext cx="8686800" cy="4530725"/>
          </a:xfrm>
        </p:spPr>
        <p:txBody>
          <a:bodyPr/>
          <a:lstStyle/>
          <a:p>
            <a:r>
              <a:rPr lang="en-US" altLang="zh-CN" dirty="0">
                <a:ea typeface="標楷體" panose="03000509000000000000" pitchFamily="65" charset="-120"/>
              </a:rPr>
              <a:t>DIF response is quick and reversible</a:t>
            </a:r>
          </a:p>
          <a:p>
            <a:pPr lvl="1"/>
            <a:r>
              <a:rPr lang="en-US" altLang="zh-CN" dirty="0">
                <a:ea typeface="標楷體" panose="03000509000000000000" pitchFamily="65" charset="-120"/>
              </a:rPr>
              <a:t>Adverse effects</a:t>
            </a:r>
            <a:r>
              <a:rPr lang="zh-CN" altLang="en-US" dirty="0">
                <a:ea typeface="標楷體" panose="03000509000000000000" pitchFamily="65" charset="-120"/>
              </a:rPr>
              <a:t> </a:t>
            </a:r>
            <a:r>
              <a:rPr lang="en-US" altLang="zh-CN" dirty="0">
                <a:ea typeface="標楷體" panose="03000509000000000000" pitchFamily="65" charset="-120"/>
              </a:rPr>
              <a:t>of –DIF can be fixed</a:t>
            </a:r>
            <a:r>
              <a:rPr lang="zh-CN" altLang="en-US" dirty="0">
                <a:ea typeface="標楷體" panose="03000509000000000000" pitchFamily="65" charset="-120"/>
              </a:rPr>
              <a:t> </a:t>
            </a:r>
            <a:r>
              <a:rPr lang="en-US" altLang="zh-CN" dirty="0">
                <a:ea typeface="標楷體" panose="03000509000000000000" pitchFamily="65" charset="-120"/>
              </a:rPr>
              <a:t>with a few days of 0 or + DIF</a:t>
            </a:r>
            <a:r>
              <a:rPr lang="en-US" altLang="zh-TW" dirty="0">
                <a:ea typeface="標楷體" panose="03000509000000000000" pitchFamily="65" charset="-120"/>
              </a:rPr>
              <a:t> </a:t>
            </a:r>
            <a:endParaRPr lang="en-US" altLang="zh-CN" dirty="0">
              <a:ea typeface="標楷體" panose="03000509000000000000" pitchFamily="65" charset="-120"/>
            </a:endParaRPr>
          </a:p>
          <a:p>
            <a:pPr lvl="1"/>
            <a:r>
              <a:rPr lang="en-US" altLang="zh-CN" dirty="0">
                <a:ea typeface="標楷體" panose="03000509000000000000" pitchFamily="65" charset="-120"/>
                <a:sym typeface="Symbol" panose="05050102010706020507" pitchFamily="18" charset="2"/>
              </a:rPr>
              <a:t>Effects show up quickly</a:t>
            </a:r>
            <a:endParaRPr lang="zh-CN" altLang="en-US" dirty="0">
              <a:ea typeface="標楷體" panose="03000509000000000000" pitchFamily="65" charset="-120"/>
              <a:sym typeface="Symbol" panose="05050102010706020507" pitchFamily="18" charset="2"/>
            </a:endParaRPr>
          </a:p>
          <a:p>
            <a:r>
              <a:rPr lang="en-US" altLang="zh-CN" dirty="0">
                <a:ea typeface="標楷體" panose="03000509000000000000" pitchFamily="65" charset="-120"/>
                <a:sym typeface="Symbol" panose="05050102010706020507" pitchFamily="18" charset="2"/>
              </a:rPr>
              <a:t>DIF and photoperiod	</a:t>
            </a:r>
          </a:p>
          <a:p>
            <a:pPr lvl="1"/>
            <a:r>
              <a:rPr lang="en-US" altLang="zh-CN" dirty="0">
                <a:ea typeface="標楷體" panose="03000509000000000000" pitchFamily="65" charset="-120"/>
                <a:sym typeface="Symbol" panose="05050102010706020507" pitchFamily="18" charset="2"/>
              </a:rPr>
              <a:t>As daylength , greater response to –DIF</a:t>
            </a:r>
            <a:endParaRPr lang="zh-CN" altLang="en-US" dirty="0">
              <a:ea typeface="標楷體" panose="03000509000000000000" pitchFamily="65" charset="-120"/>
              <a:sym typeface="Symbol" panose="05050102010706020507" pitchFamily="18" charset="2"/>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51D315BE-E7DF-48CC-8DC5-30369355AD3D}"/>
              </a:ext>
            </a:extLst>
          </p:cNvPr>
          <p:cNvSpPr>
            <a:spLocks noGrp="1" noChangeArrowheads="1"/>
          </p:cNvSpPr>
          <p:nvPr>
            <p:ph type="title"/>
          </p:nvPr>
        </p:nvSpPr>
        <p:spPr/>
        <p:txBody>
          <a:bodyPr/>
          <a:lstStyle/>
          <a:p>
            <a:r>
              <a:rPr lang="en-US" altLang="zh-CN" dirty="0">
                <a:ea typeface="標楷體" panose="03000509000000000000" pitchFamily="65" charset="-120"/>
              </a:rPr>
              <a:t>Limitations of DIF</a:t>
            </a:r>
          </a:p>
        </p:txBody>
      </p:sp>
      <p:sp>
        <p:nvSpPr>
          <p:cNvPr id="88067" name="Rectangle 3">
            <a:extLst>
              <a:ext uri="{FF2B5EF4-FFF2-40B4-BE49-F238E27FC236}">
                <a16:creationId xmlns:a16="http://schemas.microsoft.com/office/drawing/2014/main" id="{6FE7F8B7-CD87-4C38-A3B0-5107A9890973}"/>
              </a:ext>
            </a:extLst>
          </p:cNvPr>
          <p:cNvSpPr>
            <a:spLocks noGrp="1" noChangeArrowheads="1"/>
          </p:cNvSpPr>
          <p:nvPr>
            <p:ph type="body" idx="1"/>
          </p:nvPr>
        </p:nvSpPr>
        <p:spPr/>
        <p:txBody>
          <a:bodyPr/>
          <a:lstStyle/>
          <a:p>
            <a:r>
              <a:rPr lang="en-US" altLang="zh-CN" dirty="0">
                <a:ea typeface="標楷體" panose="03000509000000000000" pitchFamily="65" charset="-120"/>
              </a:rPr>
              <a:t>Flower initiation</a:t>
            </a:r>
            <a:endParaRPr lang="zh-CN" altLang="en-US" dirty="0">
              <a:ea typeface="標楷體" panose="03000509000000000000" pitchFamily="65" charset="-120"/>
            </a:endParaRPr>
          </a:p>
          <a:p>
            <a:pPr lvl="1"/>
            <a:r>
              <a:rPr lang="en-US" altLang="zh-CN" dirty="0">
                <a:ea typeface="標楷體" panose="03000509000000000000" pitchFamily="65" charset="-120"/>
              </a:rPr>
              <a:t>Poinsettia inhibited to flower at night temps above 72°F (</a:t>
            </a:r>
            <a:r>
              <a:rPr lang="en-US" altLang="zh-TW" dirty="0">
                <a:ea typeface="標楷體" panose="03000509000000000000" pitchFamily="65" charset="-120"/>
              </a:rPr>
              <a:t>22.2</a:t>
            </a:r>
            <a:r>
              <a:rPr lang="en-US" altLang="zh-TW" baseline="30000" dirty="0">
                <a:ea typeface="標楷體" panose="03000509000000000000" pitchFamily="65" charset="-120"/>
              </a:rPr>
              <a:t>o</a:t>
            </a:r>
            <a:r>
              <a:rPr lang="en-US" altLang="zh-TW" dirty="0">
                <a:ea typeface="標楷體" panose="03000509000000000000" pitchFamily="65" charset="-120"/>
              </a:rPr>
              <a:t>C)</a:t>
            </a:r>
            <a:endParaRPr lang="zh-CN" altLang="en-US" dirty="0">
              <a:ea typeface="標楷體" panose="03000509000000000000" pitchFamily="65" charset="-120"/>
            </a:endParaRPr>
          </a:p>
          <a:p>
            <a:r>
              <a:rPr lang="en-US" altLang="zh-CN" dirty="0">
                <a:ea typeface="標楷體" panose="03000509000000000000" pitchFamily="65" charset="-120"/>
              </a:rPr>
              <a:t>Seasons</a:t>
            </a:r>
            <a:endParaRPr lang="zh-CN" altLang="en-US" dirty="0">
              <a:ea typeface="標楷體" panose="03000509000000000000" pitchFamily="65" charset="-120"/>
            </a:endParaRPr>
          </a:p>
          <a:p>
            <a:pPr lvl="1"/>
            <a:r>
              <a:rPr lang="en-US" altLang="zh-CN" dirty="0">
                <a:ea typeface="標楷體" panose="03000509000000000000" pitchFamily="65" charset="-120"/>
              </a:rPr>
              <a:t>-DIF is not always achievable</a:t>
            </a:r>
            <a:endParaRPr lang="en-US" altLang="zh-TW" dirty="0">
              <a:ea typeface="標楷體" panose="03000509000000000000" pitchFamily="65" charset="-120"/>
            </a:endParaRPr>
          </a:p>
          <a:p>
            <a:pPr lvl="1"/>
            <a:r>
              <a:rPr lang="en-US" altLang="zh-CN" dirty="0">
                <a:ea typeface="標楷體" panose="03000509000000000000" pitchFamily="65" charset="-120"/>
              </a:rPr>
              <a:t>Summer in warm climates</a:t>
            </a:r>
          </a:p>
          <a:p>
            <a:pPr lvl="1"/>
            <a:r>
              <a:rPr lang="en-US" altLang="zh-CN" dirty="0">
                <a:ea typeface="標楷體" panose="03000509000000000000" pitchFamily="65" charset="-120"/>
              </a:rPr>
              <a:t>Sunny, clear days heat up greenhouse</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2EAEB648-3C93-4107-A6B0-D0090ABF76D3}"/>
              </a:ext>
            </a:extLst>
          </p:cNvPr>
          <p:cNvSpPr>
            <a:spLocks noGrp="1" noChangeArrowheads="1"/>
          </p:cNvSpPr>
          <p:nvPr>
            <p:ph type="title"/>
          </p:nvPr>
        </p:nvSpPr>
        <p:spPr/>
        <p:txBody>
          <a:bodyPr/>
          <a:lstStyle/>
          <a:p>
            <a:r>
              <a:rPr lang="en-US" altLang="zh-CN" dirty="0">
                <a:ea typeface="標楷體" panose="03000509000000000000" pitchFamily="65" charset="-120"/>
              </a:rPr>
              <a:t>DROP</a:t>
            </a:r>
          </a:p>
        </p:txBody>
      </p:sp>
      <p:sp>
        <p:nvSpPr>
          <p:cNvPr id="89091" name="Rectangle 3">
            <a:extLst>
              <a:ext uri="{FF2B5EF4-FFF2-40B4-BE49-F238E27FC236}">
                <a16:creationId xmlns:a16="http://schemas.microsoft.com/office/drawing/2014/main" id="{75C4DA2B-B033-4770-8B96-5871953CD8C3}"/>
              </a:ext>
            </a:extLst>
          </p:cNvPr>
          <p:cNvSpPr>
            <a:spLocks noGrp="1" noChangeArrowheads="1"/>
          </p:cNvSpPr>
          <p:nvPr>
            <p:ph type="body" idx="1"/>
          </p:nvPr>
        </p:nvSpPr>
        <p:spPr>
          <a:xfrm>
            <a:off x="609600" y="1752600"/>
            <a:ext cx="10972800" cy="4114800"/>
          </a:xfrm>
        </p:spPr>
        <p:txBody>
          <a:bodyPr>
            <a:normAutofit/>
          </a:bodyPr>
          <a:lstStyle/>
          <a:p>
            <a:pPr>
              <a:lnSpc>
                <a:spcPct val="80000"/>
              </a:lnSpc>
            </a:pPr>
            <a:r>
              <a:rPr lang="en-US" altLang="zh-CN" sz="4000" dirty="0">
                <a:ea typeface="標楷體" panose="03000509000000000000" pitchFamily="65" charset="-120"/>
              </a:rPr>
              <a:t>Lowering temp first few </a:t>
            </a:r>
            <a:r>
              <a:rPr lang="en-US" altLang="zh-CN" sz="4000" dirty="0" err="1">
                <a:ea typeface="標楷體" panose="03000509000000000000" pitchFamily="65" charset="-120"/>
              </a:rPr>
              <a:t>hrs</a:t>
            </a:r>
            <a:r>
              <a:rPr lang="en-US" altLang="zh-CN" sz="4000" dirty="0">
                <a:ea typeface="標楷體" panose="03000509000000000000" pitchFamily="65" charset="-120"/>
              </a:rPr>
              <a:t> of day</a:t>
            </a:r>
            <a:endParaRPr lang="zh-CN" altLang="en-US" sz="4000" dirty="0">
              <a:ea typeface="標楷體" panose="03000509000000000000" pitchFamily="65" charset="-120"/>
            </a:endParaRPr>
          </a:p>
          <a:p>
            <a:pPr lvl="1">
              <a:lnSpc>
                <a:spcPct val="80000"/>
              </a:lnSpc>
            </a:pPr>
            <a:r>
              <a:rPr lang="en-US" altLang="zh-CN" sz="3600" dirty="0">
                <a:ea typeface="標楷體" panose="03000509000000000000" pitchFamily="65" charset="-120"/>
              </a:rPr>
              <a:t>More effective than lowering temp at the end of day</a:t>
            </a:r>
            <a:endParaRPr lang="zh-CN" altLang="en-US" sz="3600" dirty="0">
              <a:ea typeface="標楷體" panose="03000509000000000000" pitchFamily="65" charset="-120"/>
            </a:endParaRPr>
          </a:p>
          <a:p>
            <a:pPr lvl="1">
              <a:lnSpc>
                <a:spcPct val="80000"/>
              </a:lnSpc>
            </a:pPr>
            <a:r>
              <a:rPr lang="en-US" altLang="zh-CN" sz="3600" dirty="0">
                <a:ea typeface="標楷體" panose="03000509000000000000" pitchFamily="65" charset="-120"/>
              </a:rPr>
              <a:t>Majority of stem elongation occurs in these first morning </a:t>
            </a:r>
            <a:r>
              <a:rPr lang="en-US" altLang="zh-CN" sz="3600" dirty="0" err="1">
                <a:ea typeface="標楷體" panose="03000509000000000000" pitchFamily="65" charset="-120"/>
              </a:rPr>
              <a:t>hrs</a:t>
            </a:r>
            <a:endParaRPr lang="zh-CN" altLang="en-US" sz="3600" dirty="0">
              <a:ea typeface="標楷體" panose="03000509000000000000" pitchFamily="65" charset="-120"/>
            </a:endParaRPr>
          </a:p>
          <a:p>
            <a:pPr lvl="1">
              <a:lnSpc>
                <a:spcPct val="80000"/>
              </a:lnSpc>
            </a:pPr>
            <a:r>
              <a:rPr lang="en-US" altLang="zh-CN" sz="3600" dirty="0">
                <a:ea typeface="標楷體" panose="03000509000000000000" pitchFamily="65" charset="-120"/>
              </a:rPr>
              <a:t>Combining a morning DROP with slight – or 0 DIF is better than more –DIF</a:t>
            </a:r>
            <a:endParaRPr lang="zh-TW" altLang="en-US" sz="3600" dirty="0">
              <a:ea typeface="標楷體" panose="03000509000000000000" pitchFamily="65" charset="-120"/>
            </a:endParaRPr>
          </a:p>
          <a:p>
            <a:pPr lvl="1">
              <a:lnSpc>
                <a:spcPct val="80000"/>
              </a:lnSpc>
            </a:pPr>
            <a:r>
              <a:rPr lang="en-US" altLang="zh-CN" sz="3600" dirty="0">
                <a:ea typeface="標楷體" panose="03000509000000000000" pitchFamily="65" charset="-120"/>
              </a:rPr>
              <a:t>Drawing back thermal blanket or ventilating before sunrise,  good way to achieve DROP</a:t>
            </a:r>
            <a:endParaRPr lang="zh-CN" altLang="en-US" sz="3600" dirty="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16" name="Group 12">
            <a:extLst>
              <a:ext uri="{FF2B5EF4-FFF2-40B4-BE49-F238E27FC236}">
                <a16:creationId xmlns:a16="http://schemas.microsoft.com/office/drawing/2014/main" id="{B291F1EA-C855-45DA-9A23-B056A343FB8F}"/>
              </a:ext>
            </a:extLst>
          </p:cNvPr>
          <p:cNvGrpSpPr>
            <a:grpSpLocks/>
          </p:cNvGrpSpPr>
          <p:nvPr/>
        </p:nvGrpSpPr>
        <p:grpSpPr bwMode="auto">
          <a:xfrm>
            <a:off x="2495551" y="109538"/>
            <a:ext cx="7394575" cy="6748462"/>
            <a:chOff x="612" y="69"/>
            <a:chExt cx="4658" cy="4251"/>
          </a:xfrm>
        </p:grpSpPr>
        <p:pic>
          <p:nvPicPr>
            <p:cNvPr id="98306" name="Picture 2" descr="DIPGraph">
              <a:extLst>
                <a:ext uri="{FF2B5EF4-FFF2-40B4-BE49-F238E27FC236}">
                  <a16:creationId xmlns:a16="http://schemas.microsoft.com/office/drawing/2014/main" id="{B3BD6998-B57A-4D1A-BFDA-1998C93D93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2" y="74"/>
              <a:ext cx="4558" cy="4246"/>
            </a:xfrm>
            <a:prstGeom prst="rect">
              <a:avLst/>
            </a:prstGeom>
            <a:noFill/>
            <a:extLst>
              <a:ext uri="{909E8E84-426E-40DD-AFC4-6F175D3DCCD1}">
                <a14:hiddenFill xmlns:a14="http://schemas.microsoft.com/office/drawing/2010/main">
                  <a:solidFill>
                    <a:srgbClr val="FFFFFF"/>
                  </a:solidFill>
                </a14:hiddenFill>
              </a:ext>
            </a:extLst>
          </p:spPr>
        </p:pic>
        <p:sp>
          <p:nvSpPr>
            <p:cNvPr id="98307" name="Text Box 3">
              <a:extLst>
                <a:ext uri="{FF2B5EF4-FFF2-40B4-BE49-F238E27FC236}">
                  <a16:creationId xmlns:a16="http://schemas.microsoft.com/office/drawing/2014/main" id="{EC31D450-62C1-4B09-973E-FD89E41D5F14}"/>
                </a:ext>
              </a:extLst>
            </p:cNvPr>
            <p:cNvSpPr txBox="1">
              <a:spLocks noChangeArrowheads="1"/>
            </p:cNvSpPr>
            <p:nvPr/>
          </p:nvSpPr>
          <p:spPr bwMode="auto">
            <a:xfrm>
              <a:off x="1518" y="2036"/>
              <a:ext cx="720"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600">
                  <a:ea typeface="SimSun" panose="02010600030101010101" pitchFamily="2" charset="-122"/>
                </a:rPr>
                <a:t>Midnight</a:t>
              </a:r>
            </a:p>
          </p:txBody>
        </p:sp>
        <p:sp>
          <p:nvSpPr>
            <p:cNvPr id="98308" name="Line 4">
              <a:extLst>
                <a:ext uri="{FF2B5EF4-FFF2-40B4-BE49-F238E27FC236}">
                  <a16:creationId xmlns:a16="http://schemas.microsoft.com/office/drawing/2014/main" id="{742EE59A-B487-4030-B7DF-F556FFD3BD68}"/>
                </a:ext>
              </a:extLst>
            </p:cNvPr>
            <p:cNvSpPr>
              <a:spLocks noChangeShapeType="1"/>
            </p:cNvSpPr>
            <p:nvPr/>
          </p:nvSpPr>
          <p:spPr bwMode="auto">
            <a:xfrm flipH="1">
              <a:off x="1338" y="2251"/>
              <a:ext cx="144" cy="96"/>
            </a:xfrm>
            <a:prstGeom prst="line">
              <a:avLst/>
            </a:prstGeom>
            <a:noFill/>
            <a:ln w="9525">
              <a:solidFill>
                <a:srgbClr val="DEA40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98309" name="Text Box 5">
              <a:extLst>
                <a:ext uri="{FF2B5EF4-FFF2-40B4-BE49-F238E27FC236}">
                  <a16:creationId xmlns:a16="http://schemas.microsoft.com/office/drawing/2014/main" id="{BA18E293-3424-4515-ABE6-4B971CCE6ECC}"/>
                </a:ext>
              </a:extLst>
            </p:cNvPr>
            <p:cNvSpPr txBox="1">
              <a:spLocks noChangeArrowheads="1"/>
            </p:cNvSpPr>
            <p:nvPr/>
          </p:nvSpPr>
          <p:spPr bwMode="auto">
            <a:xfrm>
              <a:off x="4694" y="1933"/>
              <a:ext cx="576"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600">
                  <a:ea typeface="SimSun" panose="02010600030101010101" pitchFamily="2" charset="-122"/>
                </a:rPr>
                <a:t>8:00 pm</a:t>
              </a:r>
            </a:p>
          </p:txBody>
        </p:sp>
        <p:sp>
          <p:nvSpPr>
            <p:cNvPr id="98311" name="Text Box 7">
              <a:extLst>
                <a:ext uri="{FF2B5EF4-FFF2-40B4-BE49-F238E27FC236}">
                  <a16:creationId xmlns:a16="http://schemas.microsoft.com/office/drawing/2014/main" id="{4A74735E-9373-4391-B0B9-A36D7C6107DB}"/>
                </a:ext>
              </a:extLst>
            </p:cNvPr>
            <p:cNvSpPr txBox="1">
              <a:spLocks noChangeArrowheads="1"/>
            </p:cNvSpPr>
            <p:nvPr/>
          </p:nvSpPr>
          <p:spPr bwMode="auto">
            <a:xfrm>
              <a:off x="3516" y="2036"/>
              <a:ext cx="720"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600">
                  <a:ea typeface="SimSun" panose="02010600030101010101" pitchFamily="2" charset="-122"/>
                </a:rPr>
                <a:t>Noon</a:t>
              </a:r>
            </a:p>
          </p:txBody>
        </p:sp>
        <p:sp>
          <p:nvSpPr>
            <p:cNvPr id="98312" name="Line 8">
              <a:extLst>
                <a:ext uri="{FF2B5EF4-FFF2-40B4-BE49-F238E27FC236}">
                  <a16:creationId xmlns:a16="http://schemas.microsoft.com/office/drawing/2014/main" id="{B1DF2120-0455-4924-97D7-41A51B99A328}"/>
                </a:ext>
              </a:extLst>
            </p:cNvPr>
            <p:cNvSpPr>
              <a:spLocks noChangeShapeType="1"/>
            </p:cNvSpPr>
            <p:nvPr/>
          </p:nvSpPr>
          <p:spPr bwMode="auto">
            <a:xfrm flipH="1">
              <a:off x="4777" y="2180"/>
              <a:ext cx="144" cy="96"/>
            </a:xfrm>
            <a:prstGeom prst="line">
              <a:avLst/>
            </a:prstGeom>
            <a:noFill/>
            <a:ln w="9525">
              <a:solidFill>
                <a:srgbClr val="DEA40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98310" name="Line 6">
              <a:extLst>
                <a:ext uri="{FF2B5EF4-FFF2-40B4-BE49-F238E27FC236}">
                  <a16:creationId xmlns:a16="http://schemas.microsoft.com/office/drawing/2014/main" id="{4419838F-8168-495D-875E-EF5E098F82CD}"/>
                </a:ext>
              </a:extLst>
            </p:cNvPr>
            <p:cNvSpPr>
              <a:spLocks noChangeShapeType="1"/>
            </p:cNvSpPr>
            <p:nvPr/>
          </p:nvSpPr>
          <p:spPr bwMode="auto">
            <a:xfrm flipH="1">
              <a:off x="3424" y="2180"/>
              <a:ext cx="192" cy="96"/>
            </a:xfrm>
            <a:prstGeom prst="line">
              <a:avLst/>
            </a:prstGeom>
            <a:noFill/>
            <a:ln w="9525">
              <a:solidFill>
                <a:srgbClr val="DEA40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98313" name="Text Box 9">
              <a:extLst>
                <a:ext uri="{FF2B5EF4-FFF2-40B4-BE49-F238E27FC236}">
                  <a16:creationId xmlns:a16="http://schemas.microsoft.com/office/drawing/2014/main" id="{31F10DE9-55E5-4140-A51C-6807B8ED4028}"/>
                </a:ext>
              </a:extLst>
            </p:cNvPr>
            <p:cNvSpPr txBox="1">
              <a:spLocks noChangeArrowheads="1"/>
            </p:cNvSpPr>
            <p:nvPr/>
          </p:nvSpPr>
          <p:spPr bwMode="auto">
            <a:xfrm>
              <a:off x="612" y="69"/>
              <a:ext cx="680"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ea typeface="SimSun" panose="02010600030101010101" pitchFamily="2" charset="-122"/>
                </a:rPr>
                <a:t>Temp.</a:t>
              </a:r>
            </a:p>
          </p:txBody>
        </p:sp>
        <p:sp>
          <p:nvSpPr>
            <p:cNvPr id="98315" name="Text Box 11">
              <a:extLst>
                <a:ext uri="{FF2B5EF4-FFF2-40B4-BE49-F238E27FC236}">
                  <a16:creationId xmlns:a16="http://schemas.microsoft.com/office/drawing/2014/main" id="{30B9B00B-A567-449B-98B6-75D4D0C4A669}"/>
                </a:ext>
              </a:extLst>
            </p:cNvPr>
            <p:cNvSpPr txBox="1">
              <a:spLocks noChangeArrowheads="1"/>
            </p:cNvSpPr>
            <p:nvPr/>
          </p:nvSpPr>
          <p:spPr bwMode="auto">
            <a:xfrm>
              <a:off x="2304" y="3216"/>
              <a:ext cx="225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dirty="0">
                  <a:ea typeface="SimSun" panose="02010600030101010101" pitchFamily="2" charset="-122"/>
                </a:rPr>
                <a:t>Typical DROP daily temperature pattern</a:t>
              </a:r>
            </a:p>
          </p:txBody>
        </p:sp>
      </p:gr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76AA5CA-0A9C-4FEB-A499-1DC0C5F22674}"/>
              </a:ext>
            </a:extLst>
          </p:cNvPr>
          <p:cNvSpPr>
            <a:spLocks noGrp="1" noChangeArrowheads="1"/>
          </p:cNvSpPr>
          <p:nvPr>
            <p:ph type="title"/>
          </p:nvPr>
        </p:nvSpPr>
        <p:spPr>
          <a:xfrm>
            <a:off x="1905000" y="152400"/>
            <a:ext cx="8534400" cy="1143000"/>
          </a:xfrm>
        </p:spPr>
        <p:txBody>
          <a:bodyPr>
            <a:normAutofit/>
          </a:bodyPr>
          <a:lstStyle/>
          <a:p>
            <a:r>
              <a:rPr lang="en-US" altLang="zh-CN" sz="3600" dirty="0">
                <a:ea typeface="標楷體" panose="03000509000000000000" pitchFamily="65" charset="-120"/>
              </a:rPr>
              <a:t>Determining Greenhouse Heat Requirements</a:t>
            </a:r>
            <a:endParaRPr lang="zh-CN" altLang="en-US" sz="3600" dirty="0">
              <a:ea typeface="標楷體" panose="03000509000000000000" pitchFamily="65" charset="-120"/>
            </a:endParaRPr>
          </a:p>
        </p:txBody>
      </p:sp>
      <p:sp>
        <p:nvSpPr>
          <p:cNvPr id="13315" name="Rectangle 3">
            <a:extLst>
              <a:ext uri="{FF2B5EF4-FFF2-40B4-BE49-F238E27FC236}">
                <a16:creationId xmlns:a16="http://schemas.microsoft.com/office/drawing/2014/main" id="{9A4DCCFD-6B8B-4AAE-948A-6D6264269C43}"/>
              </a:ext>
            </a:extLst>
          </p:cNvPr>
          <p:cNvSpPr>
            <a:spLocks noGrp="1" noChangeArrowheads="1"/>
          </p:cNvSpPr>
          <p:nvPr>
            <p:ph type="body" idx="1"/>
          </p:nvPr>
        </p:nvSpPr>
        <p:spPr>
          <a:xfrm>
            <a:off x="2421467" y="1142471"/>
            <a:ext cx="8305800" cy="3294062"/>
          </a:xfrm>
        </p:spPr>
        <p:txBody>
          <a:bodyPr>
            <a:normAutofit/>
          </a:bodyPr>
          <a:lstStyle/>
          <a:p>
            <a:pPr marL="0" indent="0">
              <a:lnSpc>
                <a:spcPct val="80000"/>
              </a:lnSpc>
              <a:buNone/>
            </a:pPr>
            <a:r>
              <a:rPr lang="en-US" altLang="zh-CN" sz="2400" dirty="0">
                <a:ea typeface="標楷體" panose="03000509000000000000" pitchFamily="65" charset="-120"/>
              </a:rPr>
              <a:t>Calculate heat loss from </a:t>
            </a:r>
            <a:r>
              <a:rPr lang="en-US" altLang="zh-TW" sz="2400" dirty="0">
                <a:ea typeface="標楷體" panose="03000509000000000000" pitchFamily="65" charset="-120"/>
              </a:rPr>
              <a:t>greenhouse</a:t>
            </a:r>
            <a:endParaRPr lang="zh-TW" altLang="en-US" sz="2400" dirty="0">
              <a:ea typeface="標楷體" panose="03000509000000000000" pitchFamily="65" charset="-120"/>
            </a:endParaRPr>
          </a:p>
          <a:p>
            <a:pPr>
              <a:lnSpc>
                <a:spcPct val="80000"/>
              </a:lnSpc>
              <a:buFontTx/>
              <a:buNone/>
            </a:pPr>
            <a:r>
              <a:rPr lang="en-US" altLang="zh-CN" sz="2400" dirty="0">
                <a:ea typeface="標楷體" panose="03000509000000000000" pitchFamily="65" charset="-120"/>
              </a:rPr>
              <a:t>Q = [(A</a:t>
            </a:r>
            <a:r>
              <a:rPr lang="en-US" altLang="zh-CN" sz="2400" baseline="-25000" dirty="0">
                <a:ea typeface="標楷體" panose="03000509000000000000" pitchFamily="65" charset="-120"/>
              </a:rPr>
              <a:t>1</a:t>
            </a:r>
            <a:r>
              <a:rPr lang="en-US" altLang="zh-CN" sz="2400" baseline="30000" dirty="0">
                <a:ea typeface="標楷體" panose="03000509000000000000" pitchFamily="65" charset="-120"/>
              </a:rPr>
              <a:t>*</a:t>
            </a:r>
            <a:r>
              <a:rPr lang="en-US" altLang="zh-CN" sz="2400" dirty="0">
                <a:ea typeface="標楷體" panose="03000509000000000000" pitchFamily="65" charset="-120"/>
              </a:rPr>
              <a:t> x U</a:t>
            </a:r>
            <a:r>
              <a:rPr lang="en-US" altLang="zh-CN" sz="2400" baseline="-25000" dirty="0">
                <a:ea typeface="標楷體" panose="03000509000000000000" pitchFamily="65" charset="-120"/>
              </a:rPr>
              <a:t>1</a:t>
            </a:r>
            <a:r>
              <a:rPr lang="en-US" altLang="zh-CN" sz="2400" dirty="0">
                <a:ea typeface="標楷體" panose="03000509000000000000" pitchFamily="65" charset="-120"/>
              </a:rPr>
              <a:t>) + (A</a:t>
            </a:r>
            <a:r>
              <a:rPr lang="en-US" altLang="zh-CN" sz="2400" baseline="-25000" dirty="0">
                <a:ea typeface="標楷體" panose="03000509000000000000" pitchFamily="65" charset="-120"/>
              </a:rPr>
              <a:t>2</a:t>
            </a:r>
            <a:r>
              <a:rPr lang="en-US" altLang="zh-CN" sz="2400" baseline="30000" dirty="0">
                <a:ea typeface="標楷體" panose="03000509000000000000" pitchFamily="65" charset="-120"/>
              </a:rPr>
              <a:t>*</a:t>
            </a:r>
            <a:r>
              <a:rPr lang="en-US" altLang="zh-CN" sz="2400" dirty="0">
                <a:ea typeface="標楷體" panose="03000509000000000000" pitchFamily="65" charset="-120"/>
              </a:rPr>
              <a:t> x U</a:t>
            </a:r>
            <a:r>
              <a:rPr lang="en-US" altLang="zh-CN" sz="2400" baseline="-25000" dirty="0">
                <a:ea typeface="標楷體" panose="03000509000000000000" pitchFamily="65" charset="-120"/>
              </a:rPr>
              <a:t>2</a:t>
            </a:r>
            <a:r>
              <a:rPr lang="en-US" altLang="zh-CN" sz="2400" dirty="0">
                <a:ea typeface="標楷體" panose="03000509000000000000" pitchFamily="65" charset="-120"/>
              </a:rPr>
              <a:t>)] x (</a:t>
            </a:r>
            <a:r>
              <a:rPr lang="en-US" altLang="zh-CN" sz="2400" dirty="0" err="1">
                <a:ea typeface="標楷體" panose="03000509000000000000" pitchFamily="65" charset="-120"/>
              </a:rPr>
              <a:t>T</a:t>
            </a:r>
            <a:r>
              <a:rPr lang="en-US" altLang="zh-CN" sz="1400" baseline="-25000" dirty="0" err="1">
                <a:ea typeface="標楷體" panose="03000509000000000000" pitchFamily="65" charset="-120"/>
              </a:rPr>
              <a:t>Inside</a:t>
            </a:r>
            <a:r>
              <a:rPr lang="en-US" altLang="zh-CN" sz="2400" dirty="0" err="1">
                <a:ea typeface="標楷體" panose="03000509000000000000" pitchFamily="65" charset="-120"/>
              </a:rPr>
              <a:t>-T</a:t>
            </a:r>
            <a:r>
              <a:rPr lang="en-US" altLang="zh-CN" sz="1400" baseline="-25000" dirty="0" err="1">
                <a:ea typeface="標楷體" panose="03000509000000000000" pitchFamily="65" charset="-120"/>
              </a:rPr>
              <a:t>Outside</a:t>
            </a:r>
            <a:r>
              <a:rPr lang="en-US" altLang="zh-CN" sz="2400" dirty="0">
                <a:ea typeface="標楷體" panose="03000509000000000000" pitchFamily="65" charset="-120"/>
              </a:rPr>
              <a:t>) x W x C</a:t>
            </a:r>
          </a:p>
          <a:p>
            <a:pPr lvl="1">
              <a:lnSpc>
                <a:spcPct val="80000"/>
              </a:lnSpc>
            </a:pPr>
            <a:r>
              <a:rPr lang="en-US" altLang="zh-CN" sz="2000" dirty="0">
                <a:ea typeface="標楷體" panose="03000509000000000000" pitchFamily="65" charset="-120"/>
              </a:rPr>
              <a:t>A = Surface Area of exposed walls </a:t>
            </a:r>
            <a:r>
              <a:rPr lang="en-US" altLang="zh-CN" sz="1600" dirty="0">
                <a:ea typeface="標楷體" panose="03000509000000000000" pitchFamily="65" charset="-120"/>
              </a:rPr>
              <a:t>calculated by grower</a:t>
            </a:r>
            <a:endParaRPr lang="zh-CN" altLang="en-US" sz="1600" dirty="0">
              <a:ea typeface="標楷體" panose="03000509000000000000" pitchFamily="65" charset="-120"/>
            </a:endParaRPr>
          </a:p>
          <a:p>
            <a:pPr lvl="1">
              <a:lnSpc>
                <a:spcPct val="80000"/>
              </a:lnSpc>
            </a:pPr>
            <a:r>
              <a:rPr lang="en-US" altLang="zh-CN" sz="2000" dirty="0">
                <a:ea typeface="標楷體" panose="03000509000000000000" pitchFamily="65" charset="-120"/>
              </a:rPr>
              <a:t>U = Conductance factor - </a:t>
            </a:r>
            <a:r>
              <a:rPr lang="en-US" altLang="zh-CN" sz="1600" dirty="0">
                <a:ea typeface="標楷體" panose="03000509000000000000" pitchFamily="65" charset="-120"/>
              </a:rPr>
              <a:t>provided by manufacturer</a:t>
            </a:r>
            <a:endParaRPr lang="zh-CN" altLang="en-US" sz="1600" dirty="0">
              <a:ea typeface="標楷體" panose="03000509000000000000" pitchFamily="65" charset="-120"/>
            </a:endParaRPr>
          </a:p>
          <a:p>
            <a:pPr lvl="1">
              <a:lnSpc>
                <a:spcPct val="80000"/>
              </a:lnSpc>
            </a:pPr>
            <a:r>
              <a:rPr lang="en-US" altLang="zh-CN" sz="2000" dirty="0" err="1">
                <a:ea typeface="標楷體" panose="03000509000000000000" pitchFamily="65" charset="-120"/>
              </a:rPr>
              <a:t>T</a:t>
            </a:r>
            <a:r>
              <a:rPr lang="en-US" altLang="zh-CN" sz="2000" baseline="-25000" dirty="0" err="1">
                <a:ea typeface="標楷體" panose="03000509000000000000" pitchFamily="65" charset="-120"/>
              </a:rPr>
              <a:t>i</a:t>
            </a:r>
            <a:r>
              <a:rPr lang="en-US" altLang="zh-CN" sz="2000" dirty="0">
                <a:ea typeface="標楷體" panose="03000509000000000000" pitchFamily="65" charset="-120"/>
              </a:rPr>
              <a:t> – T</a:t>
            </a:r>
            <a:r>
              <a:rPr lang="en-US" altLang="zh-CN" sz="2000" baseline="-25000" dirty="0">
                <a:ea typeface="標楷體" panose="03000509000000000000" pitchFamily="65" charset="-120"/>
              </a:rPr>
              <a:t>0</a:t>
            </a:r>
            <a:r>
              <a:rPr lang="en-US" altLang="zh-CN" sz="2000" dirty="0">
                <a:ea typeface="標楷體" panose="03000509000000000000" pitchFamily="65" charset="-120"/>
              </a:rPr>
              <a:t> = Temperature Differential</a:t>
            </a:r>
            <a:r>
              <a:rPr lang="en-US" altLang="zh-TW" sz="2000" dirty="0">
                <a:ea typeface="標楷體" panose="03000509000000000000" pitchFamily="65" charset="-120"/>
              </a:rPr>
              <a:t> </a:t>
            </a:r>
            <a:r>
              <a:rPr lang="en-US" altLang="zh-CN" sz="1600" dirty="0">
                <a:ea typeface="標楷體" panose="03000509000000000000" pitchFamily="65" charset="-120"/>
              </a:rPr>
              <a:t>- calculated from climate data</a:t>
            </a:r>
            <a:endParaRPr lang="zh-CN" altLang="en-US" sz="2000" dirty="0">
              <a:ea typeface="標楷體" panose="03000509000000000000" pitchFamily="65" charset="-120"/>
            </a:endParaRPr>
          </a:p>
          <a:p>
            <a:pPr lvl="1">
              <a:lnSpc>
                <a:spcPct val="80000"/>
              </a:lnSpc>
            </a:pPr>
            <a:r>
              <a:rPr lang="en-US" altLang="zh-CN" sz="2000" dirty="0">
                <a:ea typeface="標楷體" panose="03000509000000000000" pitchFamily="65" charset="-120"/>
              </a:rPr>
              <a:t>W = Wind Factor </a:t>
            </a:r>
            <a:r>
              <a:rPr lang="en-US" altLang="zh-CN" sz="1600" dirty="0">
                <a:ea typeface="標楷體" panose="03000509000000000000" pitchFamily="65" charset="-120"/>
              </a:rPr>
              <a:t>- calculated from climate data</a:t>
            </a:r>
            <a:endParaRPr lang="zh-CN" altLang="en-US" sz="2000" dirty="0">
              <a:ea typeface="標楷體" panose="03000509000000000000" pitchFamily="65" charset="-120"/>
            </a:endParaRPr>
          </a:p>
          <a:p>
            <a:pPr lvl="1">
              <a:lnSpc>
                <a:spcPct val="80000"/>
              </a:lnSpc>
            </a:pPr>
            <a:r>
              <a:rPr lang="en-US" altLang="zh-CN" sz="2000" dirty="0">
                <a:ea typeface="標楷體" panose="03000509000000000000" pitchFamily="65" charset="-120"/>
              </a:rPr>
              <a:t>C = Construction Factor </a:t>
            </a:r>
            <a:r>
              <a:rPr lang="en-US" altLang="zh-CN" sz="1600" dirty="0">
                <a:ea typeface="標楷體" panose="03000509000000000000" pitchFamily="65" charset="-120"/>
              </a:rPr>
              <a:t>- provided by manufacturer</a:t>
            </a:r>
            <a:endParaRPr lang="zh-CN" altLang="en-US" sz="2000" dirty="0">
              <a:ea typeface="標楷體" panose="03000509000000000000" pitchFamily="65" charset="-120"/>
            </a:endParaRPr>
          </a:p>
          <a:p>
            <a:pPr>
              <a:lnSpc>
                <a:spcPct val="80000"/>
              </a:lnSpc>
            </a:pPr>
            <a:r>
              <a:rPr lang="en-US" altLang="zh-CN" sz="2400" dirty="0">
                <a:solidFill>
                  <a:srgbClr val="CC0000"/>
                </a:solidFill>
                <a:ea typeface="標楷體" panose="03000509000000000000" pitchFamily="65" charset="-120"/>
              </a:rPr>
              <a:t>Q is how much heat need to be supplied by a heating system.</a:t>
            </a:r>
          </a:p>
          <a:p>
            <a:pPr>
              <a:lnSpc>
                <a:spcPct val="80000"/>
              </a:lnSpc>
              <a:buFontTx/>
              <a:buNone/>
            </a:pPr>
            <a:endParaRPr lang="en-US" altLang="zh-CN" sz="1600" dirty="0">
              <a:ea typeface="標楷體" panose="03000509000000000000" pitchFamily="65" charset="-120"/>
            </a:endParaRPr>
          </a:p>
          <a:p>
            <a:pPr>
              <a:lnSpc>
                <a:spcPct val="80000"/>
              </a:lnSpc>
              <a:buFontTx/>
              <a:buNone/>
            </a:pPr>
            <a:r>
              <a:rPr lang="en-US" altLang="zh-CN" sz="1600" dirty="0">
                <a:ea typeface="標楷體" panose="03000509000000000000" pitchFamily="65" charset="-120"/>
              </a:rPr>
              <a:t>* The subscript indicates different wall/glazing materials, e.g. wood, glass, concrete, plastics, etc.)</a:t>
            </a:r>
            <a:r>
              <a:rPr lang="en-US" altLang="zh-CN" sz="2400" dirty="0">
                <a:ea typeface="標楷體" panose="03000509000000000000" pitchFamily="65" charset="-120"/>
              </a:rPr>
              <a:t> </a:t>
            </a:r>
          </a:p>
        </p:txBody>
      </p:sp>
      <p:sp>
        <p:nvSpPr>
          <p:cNvPr id="4" name="Rectangle 2">
            <a:extLst>
              <a:ext uri="{FF2B5EF4-FFF2-40B4-BE49-F238E27FC236}">
                <a16:creationId xmlns:a16="http://schemas.microsoft.com/office/drawing/2014/main" id="{692E4326-C23E-43AA-A906-A50F8C1A4958}"/>
              </a:ext>
            </a:extLst>
          </p:cNvPr>
          <p:cNvSpPr txBox="1">
            <a:spLocks noChangeArrowheads="1"/>
          </p:cNvSpPr>
          <p:nvPr/>
        </p:nvSpPr>
        <p:spPr>
          <a:xfrm>
            <a:off x="2065867" y="4233334"/>
            <a:ext cx="8534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600" dirty="0">
                <a:ea typeface="標楷體" panose="03000509000000000000" pitchFamily="65" charset="-120"/>
              </a:rPr>
              <a:t>Determining PFAL Heat Requirements</a:t>
            </a:r>
            <a:endParaRPr lang="zh-CN" altLang="en-US" sz="3600" dirty="0">
              <a:ea typeface="標楷體" panose="03000509000000000000" pitchFamily="65" charset="-120"/>
            </a:endParaRPr>
          </a:p>
        </p:txBody>
      </p:sp>
      <p:sp>
        <p:nvSpPr>
          <p:cNvPr id="5" name="Rectangle 3">
            <a:extLst>
              <a:ext uri="{FF2B5EF4-FFF2-40B4-BE49-F238E27FC236}">
                <a16:creationId xmlns:a16="http://schemas.microsoft.com/office/drawing/2014/main" id="{724E498F-6AA1-492B-8765-52A459035378}"/>
              </a:ext>
            </a:extLst>
          </p:cNvPr>
          <p:cNvSpPr txBox="1">
            <a:spLocks noChangeArrowheads="1"/>
          </p:cNvSpPr>
          <p:nvPr/>
        </p:nvSpPr>
        <p:spPr>
          <a:xfrm>
            <a:off x="2421467" y="5231871"/>
            <a:ext cx="8305800" cy="13297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Font typeface="Arial" pitchFamily="34" charset="0"/>
              <a:buNone/>
            </a:pPr>
            <a:r>
              <a:rPr lang="en-US" altLang="zh-CN" sz="2400" dirty="0">
                <a:ea typeface="標楷體" panose="03000509000000000000" pitchFamily="65" charset="-120"/>
              </a:rPr>
              <a:t>Calculate heat loss from </a:t>
            </a:r>
            <a:r>
              <a:rPr lang="en-US" altLang="zh-TW" sz="2400" dirty="0">
                <a:ea typeface="標楷體" panose="03000509000000000000" pitchFamily="65" charset="-120"/>
              </a:rPr>
              <a:t>PFAL</a:t>
            </a:r>
            <a:endParaRPr lang="zh-TW" altLang="en-US" sz="2400" dirty="0">
              <a:ea typeface="標楷體" panose="03000509000000000000" pitchFamily="65" charset="-120"/>
            </a:endParaRPr>
          </a:p>
          <a:p>
            <a:pPr>
              <a:lnSpc>
                <a:spcPct val="80000"/>
              </a:lnSpc>
              <a:buFontTx/>
              <a:buNone/>
            </a:pPr>
            <a:r>
              <a:rPr lang="en-US" altLang="zh-CN" sz="2400" dirty="0">
                <a:ea typeface="標楷體" panose="03000509000000000000" pitchFamily="65" charset="-120"/>
              </a:rPr>
              <a:t>Q = 0</a:t>
            </a:r>
            <a:endParaRPr lang="zh-CN" altLang="en-US" sz="1600" dirty="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FB8E99E-9713-4980-9DE4-0FC0D446B36F}"/>
              </a:ext>
            </a:extLst>
          </p:cNvPr>
          <p:cNvSpPr>
            <a:spLocks noGrp="1" noChangeArrowheads="1"/>
          </p:cNvSpPr>
          <p:nvPr>
            <p:ph type="title"/>
          </p:nvPr>
        </p:nvSpPr>
        <p:spPr>
          <a:xfrm>
            <a:off x="1752600" y="304800"/>
            <a:ext cx="8591550" cy="1143000"/>
          </a:xfrm>
        </p:spPr>
        <p:txBody>
          <a:bodyPr/>
          <a:lstStyle/>
          <a:p>
            <a:r>
              <a:rPr lang="en-US" altLang="zh-CN" dirty="0">
                <a:ea typeface="標楷體" panose="03000509000000000000" pitchFamily="65" charset="-120"/>
              </a:rPr>
              <a:t>Cooling</a:t>
            </a:r>
            <a:endParaRPr lang="zh-CN" altLang="en-US" dirty="0">
              <a:ea typeface="標楷體" panose="03000509000000000000" pitchFamily="65" charset="-120"/>
            </a:endParaRPr>
          </a:p>
        </p:txBody>
      </p:sp>
      <p:sp>
        <p:nvSpPr>
          <p:cNvPr id="39939" name="Rectangle 3">
            <a:extLst>
              <a:ext uri="{FF2B5EF4-FFF2-40B4-BE49-F238E27FC236}">
                <a16:creationId xmlns:a16="http://schemas.microsoft.com/office/drawing/2014/main" id="{2425C3A0-888C-497A-B484-10A67A1325C4}"/>
              </a:ext>
            </a:extLst>
          </p:cNvPr>
          <p:cNvSpPr>
            <a:spLocks noGrp="1" noChangeArrowheads="1"/>
          </p:cNvSpPr>
          <p:nvPr>
            <p:ph type="body" sz="half" idx="1"/>
          </p:nvPr>
        </p:nvSpPr>
        <p:spPr>
          <a:xfrm>
            <a:off x="838199" y="1955800"/>
            <a:ext cx="5037668" cy="3175000"/>
          </a:xfrm>
        </p:spPr>
        <p:txBody>
          <a:bodyPr>
            <a:normAutofit fontScale="85000" lnSpcReduction="20000"/>
          </a:bodyPr>
          <a:lstStyle/>
          <a:p>
            <a:pPr marL="0" indent="0">
              <a:buNone/>
            </a:pPr>
            <a:r>
              <a:rPr lang="en-US" altLang="zh-TW" sz="5200" dirty="0">
                <a:ea typeface="標楷體" panose="03000509000000000000" pitchFamily="65" charset="-120"/>
              </a:rPr>
              <a:t>Greenhouse</a:t>
            </a:r>
          </a:p>
          <a:p>
            <a:pPr marL="0" indent="0">
              <a:buNone/>
            </a:pPr>
            <a:endParaRPr lang="en-US" altLang="zh-CN" sz="2400" dirty="0">
              <a:ea typeface="標楷體" panose="03000509000000000000" pitchFamily="65" charset="-120"/>
            </a:endParaRPr>
          </a:p>
          <a:p>
            <a:pPr marL="609600" indent="-609600">
              <a:buFont typeface="Wingdings" panose="05000000000000000000" pitchFamily="2" charset="2"/>
              <a:buAutoNum type="arabicPeriod"/>
            </a:pPr>
            <a:r>
              <a:rPr lang="en-US" altLang="zh-CN" sz="2400" dirty="0">
                <a:ea typeface="標楷體" panose="03000509000000000000" pitchFamily="65" charset="-120"/>
              </a:rPr>
              <a:t>Reduce air temperature through </a:t>
            </a:r>
            <a:r>
              <a:rPr lang="en-US" altLang="zh-CN" sz="2400" dirty="0">
                <a:solidFill>
                  <a:srgbClr val="FF0000"/>
                </a:solidFill>
                <a:ea typeface="標楷體" panose="03000509000000000000" pitchFamily="65" charset="-120"/>
              </a:rPr>
              <a:t>natural or forced ventilation  or AC</a:t>
            </a:r>
            <a:endParaRPr lang="en-US" altLang="zh-CN" sz="2000" dirty="0">
              <a:solidFill>
                <a:srgbClr val="FF0000"/>
              </a:solidFill>
              <a:ea typeface="標楷體" panose="03000509000000000000" pitchFamily="65" charset="-120"/>
            </a:endParaRPr>
          </a:p>
          <a:p>
            <a:pPr marL="609600" indent="-609600">
              <a:buFont typeface="Wingdings" panose="05000000000000000000" pitchFamily="2" charset="2"/>
              <a:buAutoNum type="arabicPeriod"/>
            </a:pPr>
            <a:r>
              <a:rPr lang="en-US" altLang="zh-CN" sz="2400" dirty="0">
                <a:ea typeface="標楷體" panose="03000509000000000000" pitchFamily="65" charset="-120"/>
              </a:rPr>
              <a:t>Replenish</a:t>
            </a:r>
            <a:r>
              <a:rPr lang="zh-TW" altLang="en-US" sz="2400" dirty="0">
                <a:ea typeface="標楷體" panose="03000509000000000000" pitchFamily="65" charset="-120"/>
              </a:rPr>
              <a:t> </a:t>
            </a:r>
            <a:r>
              <a:rPr lang="en-US" altLang="zh-CN" sz="2400" dirty="0">
                <a:ea typeface="標楷體" panose="03000509000000000000" pitchFamily="65" charset="-120"/>
              </a:rPr>
              <a:t>CO</a:t>
            </a:r>
            <a:r>
              <a:rPr lang="en-US" altLang="zh-CN" sz="2400" baseline="-25000" dirty="0">
                <a:ea typeface="標楷體" panose="03000509000000000000" pitchFamily="65" charset="-120"/>
              </a:rPr>
              <a:t>2</a:t>
            </a:r>
            <a:endParaRPr lang="zh-CN" altLang="en-US" sz="2400" baseline="-25000" dirty="0">
              <a:ea typeface="標楷體" panose="03000509000000000000" pitchFamily="65" charset="-120"/>
            </a:endParaRPr>
          </a:p>
          <a:p>
            <a:pPr marL="990600" lvl="1" indent="-533400">
              <a:buNone/>
            </a:pPr>
            <a:r>
              <a:rPr lang="en-US" altLang="zh-CN" sz="2000" dirty="0">
                <a:ea typeface="標楷體" panose="03000509000000000000" pitchFamily="65" charset="-120"/>
              </a:rPr>
              <a:t>	Outside ~380 ppm, inside can be much lower</a:t>
            </a:r>
          </a:p>
          <a:p>
            <a:pPr marL="609600" indent="-609600">
              <a:buFont typeface="Wingdings" panose="05000000000000000000" pitchFamily="2" charset="2"/>
              <a:buAutoNum type="arabicPeriod"/>
            </a:pPr>
            <a:r>
              <a:rPr lang="en-US" altLang="zh-CN" sz="2400" dirty="0">
                <a:ea typeface="標楷體" panose="03000509000000000000" pitchFamily="65" charset="-120"/>
              </a:rPr>
              <a:t>Reduce relative humidity</a:t>
            </a:r>
            <a:endParaRPr lang="zh-CN" altLang="en-US" sz="2400" dirty="0">
              <a:ea typeface="標楷體" panose="03000509000000000000" pitchFamily="65" charset="-120"/>
            </a:endParaRPr>
          </a:p>
          <a:p>
            <a:pPr marL="990600" lvl="1" indent="-533400">
              <a:buNone/>
            </a:pPr>
            <a:r>
              <a:rPr lang="en-US" altLang="zh-CN" sz="2000" dirty="0">
                <a:ea typeface="標楷體" panose="03000509000000000000" pitchFamily="65" charset="-120"/>
                <a:sym typeface="Symbol" panose="05050102010706020507" pitchFamily="18" charset="2"/>
              </a:rPr>
              <a:t>	 Condensation on leaves</a:t>
            </a:r>
          </a:p>
          <a:p>
            <a:pPr marL="990600" lvl="1" indent="-533400">
              <a:buNone/>
            </a:pPr>
            <a:r>
              <a:rPr lang="en-US" altLang="zh-CN" sz="2000" dirty="0">
                <a:ea typeface="標楷體" panose="03000509000000000000" pitchFamily="65" charset="-120"/>
                <a:sym typeface="Symbol" panose="05050102010706020507" pitchFamily="18" charset="2"/>
              </a:rPr>
              <a:t>	 Disease</a:t>
            </a:r>
            <a:endParaRPr lang="zh-CN" altLang="en-US" sz="2000" dirty="0">
              <a:ea typeface="標楷體" panose="03000509000000000000" pitchFamily="65" charset="-120"/>
              <a:sym typeface="Symbol" panose="05050102010706020507" pitchFamily="18" charset="2"/>
            </a:endParaRPr>
          </a:p>
        </p:txBody>
      </p:sp>
      <p:sp>
        <p:nvSpPr>
          <p:cNvPr id="5" name="Rectangle 3">
            <a:extLst>
              <a:ext uri="{FF2B5EF4-FFF2-40B4-BE49-F238E27FC236}">
                <a16:creationId xmlns:a16="http://schemas.microsoft.com/office/drawing/2014/main" id="{37A0AD4E-1385-4828-90F7-35AD96097A08}"/>
              </a:ext>
            </a:extLst>
          </p:cNvPr>
          <p:cNvSpPr txBox="1">
            <a:spLocks noChangeArrowheads="1"/>
          </p:cNvSpPr>
          <p:nvPr/>
        </p:nvSpPr>
        <p:spPr>
          <a:xfrm>
            <a:off x="6062132" y="1794934"/>
            <a:ext cx="6129868" cy="310726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zh-TW" sz="4400" dirty="0">
                <a:ea typeface="標楷體" panose="03000509000000000000" pitchFamily="65" charset="-120"/>
              </a:rPr>
              <a:t>PFAL </a:t>
            </a:r>
          </a:p>
          <a:p>
            <a:pPr marL="0" indent="0">
              <a:buFont typeface="Arial" pitchFamily="34" charset="0"/>
              <a:buNone/>
            </a:pPr>
            <a:endParaRPr lang="en-US" altLang="zh-CN" sz="2200" dirty="0">
              <a:ea typeface="標楷體" panose="03000509000000000000" pitchFamily="65" charset="-120"/>
            </a:endParaRPr>
          </a:p>
          <a:p>
            <a:pPr marL="609600" indent="-609600">
              <a:buFont typeface="Wingdings" panose="05000000000000000000" pitchFamily="2" charset="2"/>
              <a:buAutoNum type="arabicPeriod"/>
            </a:pPr>
            <a:r>
              <a:rPr lang="en-US" altLang="zh-CN" sz="2400" dirty="0">
                <a:ea typeface="標楷體" panose="03000509000000000000" pitchFamily="65" charset="-120"/>
              </a:rPr>
              <a:t>Reduce air temperature  through </a:t>
            </a:r>
            <a:r>
              <a:rPr lang="en-US" altLang="zh-CN" sz="2400" dirty="0">
                <a:solidFill>
                  <a:srgbClr val="FF0000"/>
                </a:solidFill>
                <a:ea typeface="標楷體" panose="03000509000000000000" pitchFamily="65" charset="-120"/>
              </a:rPr>
              <a:t>AC</a:t>
            </a:r>
            <a:endParaRPr lang="en-US" altLang="zh-CN" sz="2000" dirty="0">
              <a:solidFill>
                <a:srgbClr val="FF0000"/>
              </a:solidFill>
              <a:ea typeface="標楷體" panose="03000509000000000000" pitchFamily="65" charset="-120"/>
            </a:endParaRPr>
          </a:p>
          <a:p>
            <a:pPr marL="609600" indent="-609600">
              <a:buFont typeface="Wingdings" panose="05000000000000000000" pitchFamily="2" charset="2"/>
              <a:buAutoNum type="arabicPeriod"/>
            </a:pPr>
            <a:r>
              <a:rPr lang="en-US" altLang="zh-CN" sz="2400" dirty="0">
                <a:ea typeface="標楷體" panose="03000509000000000000" pitchFamily="65" charset="-120"/>
              </a:rPr>
              <a:t>Replenish</a:t>
            </a:r>
            <a:r>
              <a:rPr lang="zh-TW" altLang="en-US" sz="2400" dirty="0">
                <a:ea typeface="標楷體" panose="03000509000000000000" pitchFamily="65" charset="-120"/>
              </a:rPr>
              <a:t> </a:t>
            </a:r>
            <a:r>
              <a:rPr lang="en-US" altLang="zh-CN" sz="2400" dirty="0">
                <a:ea typeface="標楷體" panose="03000509000000000000" pitchFamily="65" charset="-120"/>
              </a:rPr>
              <a:t>CO</a:t>
            </a:r>
            <a:r>
              <a:rPr lang="en-US" altLang="zh-CN" sz="2400" baseline="-25000" dirty="0">
                <a:ea typeface="標楷體" panose="03000509000000000000" pitchFamily="65" charset="-120"/>
              </a:rPr>
              <a:t>2 </a:t>
            </a:r>
            <a:r>
              <a:rPr lang="en-US" altLang="zh-CN" sz="2400" dirty="0">
                <a:ea typeface="標楷體" panose="03000509000000000000" pitchFamily="65" charset="-120"/>
              </a:rPr>
              <a:t>through CO2 enrichment system</a:t>
            </a:r>
            <a:endParaRPr lang="zh-CN" altLang="en-US" sz="2400" dirty="0">
              <a:ea typeface="標楷體" panose="03000509000000000000" pitchFamily="65" charset="-120"/>
            </a:endParaRPr>
          </a:p>
          <a:p>
            <a:pPr marL="990600" lvl="1" indent="-533400">
              <a:buFont typeface="Arial" pitchFamily="34" charset="0"/>
              <a:buNone/>
            </a:pPr>
            <a:r>
              <a:rPr lang="en-US" altLang="zh-CN" sz="2000" dirty="0">
                <a:ea typeface="標楷體" panose="03000509000000000000" pitchFamily="65" charset="-120"/>
              </a:rPr>
              <a:t>	inside should at least 800 ppm</a:t>
            </a:r>
          </a:p>
          <a:p>
            <a:pPr marL="609600" indent="-609600">
              <a:buFont typeface="Wingdings" panose="05000000000000000000" pitchFamily="2" charset="2"/>
              <a:buAutoNum type="arabicPeriod"/>
            </a:pPr>
            <a:r>
              <a:rPr lang="en-US" altLang="zh-CN" sz="2400" dirty="0">
                <a:ea typeface="標楷體" panose="03000509000000000000" pitchFamily="65" charset="-120"/>
              </a:rPr>
              <a:t>Reduce relative humidity</a:t>
            </a:r>
            <a:endParaRPr lang="zh-CN" altLang="en-US" sz="2400" dirty="0">
              <a:ea typeface="標楷體" panose="03000509000000000000" pitchFamily="65" charset="-120"/>
            </a:endParaRPr>
          </a:p>
          <a:p>
            <a:pPr marL="990600" lvl="1" indent="-533400">
              <a:buFont typeface="Arial" pitchFamily="34" charset="0"/>
              <a:buNone/>
            </a:pPr>
            <a:r>
              <a:rPr lang="en-US" altLang="zh-CN" sz="2000" dirty="0">
                <a:ea typeface="標楷體" panose="03000509000000000000" pitchFamily="65" charset="-120"/>
                <a:sym typeface="Symbol" panose="05050102010706020507" pitchFamily="18" charset="2"/>
              </a:rPr>
              <a:t>	 Condensation on leaves</a:t>
            </a:r>
          </a:p>
          <a:p>
            <a:pPr marL="990600" lvl="1" indent="-533400">
              <a:buFont typeface="Arial" pitchFamily="34" charset="0"/>
              <a:buNone/>
            </a:pPr>
            <a:r>
              <a:rPr lang="en-US" altLang="zh-CN" sz="2000" dirty="0">
                <a:ea typeface="標楷體" panose="03000509000000000000" pitchFamily="65" charset="-120"/>
                <a:sym typeface="Symbol" panose="05050102010706020507" pitchFamily="18" charset="2"/>
              </a:rPr>
              <a:t>	 Disease</a:t>
            </a:r>
            <a:endParaRPr lang="zh-CN" altLang="en-US" sz="2000" dirty="0">
              <a:ea typeface="標楷體" panose="03000509000000000000" pitchFamily="65" charset="-120"/>
              <a:sym typeface="Symbol" panose="05050102010706020507" pitchFamily="18" charset="2"/>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3F0C6D1-E3EC-4682-B30A-20A00580E1EF}"/>
              </a:ext>
            </a:extLst>
          </p:cNvPr>
          <p:cNvSpPr>
            <a:spLocks noGrp="1" noChangeArrowheads="1"/>
          </p:cNvSpPr>
          <p:nvPr>
            <p:ph type="ctrTitle"/>
          </p:nvPr>
        </p:nvSpPr>
        <p:spPr>
          <a:xfrm>
            <a:off x="2208213" y="2133601"/>
            <a:ext cx="7772400" cy="1863725"/>
          </a:xfrm>
        </p:spPr>
        <p:txBody>
          <a:bodyPr anchor="ctr">
            <a:normAutofit/>
          </a:bodyPr>
          <a:lstStyle/>
          <a:p>
            <a:r>
              <a:rPr lang="en-US" altLang="zh-CN" dirty="0">
                <a:latin typeface="Times New Roman" panose="02020603050405020304" pitchFamily="18" charset="0"/>
                <a:ea typeface="標楷體" panose="03000509000000000000" pitchFamily="65" charset="-120"/>
                <a:cs typeface="Times New Roman" panose="02020603050405020304" pitchFamily="18" charset="0"/>
              </a:rPr>
              <a:t>Using temperature to </a:t>
            </a:r>
            <a:br>
              <a:rPr lang="en-US" altLang="zh-CN" dirty="0">
                <a:latin typeface="Times New Roman" panose="02020603050405020304" pitchFamily="18" charset="0"/>
                <a:ea typeface="標楷體" panose="03000509000000000000" pitchFamily="65" charset="-120"/>
                <a:cs typeface="Times New Roman" panose="02020603050405020304" pitchFamily="18" charset="0"/>
              </a:rPr>
            </a:br>
            <a:r>
              <a:rPr lang="en-US" altLang="zh-CN" dirty="0">
                <a:latin typeface="Times New Roman" panose="02020603050405020304" pitchFamily="18" charset="0"/>
                <a:ea typeface="標楷體" panose="03000509000000000000" pitchFamily="65" charset="-120"/>
                <a:cs typeface="Times New Roman" panose="02020603050405020304" pitchFamily="18" charset="0"/>
              </a:rPr>
              <a:t>control plant growth</a:t>
            </a:r>
            <a:endParaRPr lang="zh-CN"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42550B21-EB8A-487E-BA65-2B248ECB272E}"/>
              </a:ext>
            </a:extLst>
          </p:cNvPr>
          <p:cNvSpPr>
            <a:spLocks noGrp="1" noChangeArrowheads="1"/>
          </p:cNvSpPr>
          <p:nvPr>
            <p:ph type="title"/>
          </p:nvPr>
        </p:nvSpPr>
        <p:spPr/>
        <p:txBody>
          <a:bodyPr>
            <a:normAutofit/>
          </a:bodyPr>
          <a:lstStyle/>
          <a:p>
            <a:r>
              <a:rPr lang="en-US" altLang="zh-CN" sz="4000" dirty="0">
                <a:ea typeface="標楷體" panose="03000509000000000000" pitchFamily="65" charset="-120"/>
              </a:rPr>
              <a:t>Temperatures indoor</a:t>
            </a:r>
            <a:endParaRPr lang="zh-CN" altLang="en-US" sz="4000" dirty="0">
              <a:ea typeface="標楷體" panose="03000509000000000000" pitchFamily="65" charset="-120"/>
            </a:endParaRPr>
          </a:p>
        </p:txBody>
      </p:sp>
      <p:sp>
        <p:nvSpPr>
          <p:cNvPr id="61443" name="Rectangle 3">
            <a:extLst>
              <a:ext uri="{FF2B5EF4-FFF2-40B4-BE49-F238E27FC236}">
                <a16:creationId xmlns:a16="http://schemas.microsoft.com/office/drawing/2014/main" id="{E017BCD2-6DDC-41D5-B848-51A46B5642A8}"/>
              </a:ext>
            </a:extLst>
          </p:cNvPr>
          <p:cNvSpPr>
            <a:spLocks noGrp="1" noChangeArrowheads="1"/>
          </p:cNvSpPr>
          <p:nvPr>
            <p:ph type="body" idx="1"/>
          </p:nvPr>
        </p:nvSpPr>
        <p:spPr/>
        <p:txBody>
          <a:bodyPr/>
          <a:lstStyle/>
          <a:p>
            <a:pPr>
              <a:lnSpc>
                <a:spcPct val="80000"/>
              </a:lnSpc>
            </a:pPr>
            <a:r>
              <a:rPr lang="en-US" altLang="zh-CN" sz="2800" dirty="0">
                <a:ea typeface="標楷體" panose="03000509000000000000" pitchFamily="65" charset="-120"/>
              </a:rPr>
              <a:t>Air temperature</a:t>
            </a:r>
            <a:endParaRPr lang="zh-CN" altLang="en-US" sz="2800" dirty="0">
              <a:ea typeface="標楷體" panose="03000509000000000000" pitchFamily="65" charset="-120"/>
            </a:endParaRPr>
          </a:p>
          <a:p>
            <a:pPr lvl="1">
              <a:lnSpc>
                <a:spcPct val="80000"/>
              </a:lnSpc>
            </a:pPr>
            <a:r>
              <a:rPr lang="en-US" altLang="zh-CN" sz="2400" dirty="0">
                <a:ea typeface="標楷體" panose="03000509000000000000" pitchFamily="65" charset="-120"/>
              </a:rPr>
              <a:t>Most commonly and easily measured</a:t>
            </a:r>
            <a:endParaRPr lang="zh-CN" altLang="en-US" sz="2400" dirty="0">
              <a:ea typeface="標楷體" panose="03000509000000000000" pitchFamily="65" charset="-120"/>
            </a:endParaRPr>
          </a:p>
          <a:p>
            <a:pPr lvl="1">
              <a:lnSpc>
                <a:spcPct val="80000"/>
              </a:lnSpc>
            </a:pPr>
            <a:r>
              <a:rPr lang="en-US" altLang="zh-CN" sz="2400" dirty="0">
                <a:ea typeface="標楷體" panose="03000509000000000000" pitchFamily="65" charset="-120"/>
              </a:rPr>
              <a:t>Night temperature is easier to control than day temperature</a:t>
            </a:r>
          </a:p>
          <a:p>
            <a:pPr>
              <a:lnSpc>
                <a:spcPct val="80000"/>
              </a:lnSpc>
            </a:pPr>
            <a:r>
              <a:rPr lang="en-US" altLang="zh-CN" dirty="0">
                <a:ea typeface="標楷體" panose="03000509000000000000" pitchFamily="65" charset="-120"/>
              </a:rPr>
              <a:t>Leaf temperature</a:t>
            </a:r>
            <a:endParaRPr lang="zh-CN" altLang="en-US" dirty="0">
              <a:ea typeface="標楷體" panose="03000509000000000000" pitchFamily="65" charset="-120"/>
            </a:endParaRPr>
          </a:p>
          <a:p>
            <a:pPr lvl="1">
              <a:lnSpc>
                <a:spcPct val="80000"/>
              </a:lnSpc>
            </a:pPr>
            <a:r>
              <a:rPr lang="en-US" altLang="zh-CN" sz="2400" dirty="0">
                <a:ea typeface="標楷體" panose="03000509000000000000" pitchFamily="65" charset="-120"/>
              </a:rPr>
              <a:t>Difficult to measure</a:t>
            </a:r>
            <a:endParaRPr lang="zh-CN" altLang="en-US" sz="2400" dirty="0">
              <a:ea typeface="標楷體" panose="03000509000000000000" pitchFamily="65" charset="-120"/>
            </a:endParaRPr>
          </a:p>
          <a:p>
            <a:pPr lvl="1">
              <a:lnSpc>
                <a:spcPct val="80000"/>
              </a:lnSpc>
            </a:pPr>
            <a:r>
              <a:rPr lang="en-US" altLang="zh-CN" sz="2400" dirty="0">
                <a:ea typeface="標楷體" panose="03000509000000000000" pitchFamily="65" charset="-120"/>
              </a:rPr>
              <a:t>Most likely different (&gt;, =, &lt; ) from air temp</a:t>
            </a:r>
            <a:endParaRPr lang="zh-CN" altLang="en-US" sz="2400" dirty="0">
              <a:ea typeface="標楷體" panose="03000509000000000000" pitchFamily="65" charset="-120"/>
            </a:endParaRPr>
          </a:p>
          <a:p>
            <a:pPr>
              <a:lnSpc>
                <a:spcPct val="80000"/>
              </a:lnSpc>
            </a:pPr>
            <a:r>
              <a:rPr lang="en-US" altLang="zh-CN" sz="2800" dirty="0">
                <a:ea typeface="標楷體" panose="03000509000000000000" pitchFamily="65" charset="-120"/>
              </a:rPr>
              <a:t>Media temperature</a:t>
            </a:r>
            <a:endParaRPr lang="zh-CN" altLang="en-US" sz="2800" dirty="0">
              <a:ea typeface="標楷體" panose="03000509000000000000" pitchFamily="65" charset="-120"/>
            </a:endParaRPr>
          </a:p>
          <a:p>
            <a:pPr lvl="1">
              <a:lnSpc>
                <a:spcPct val="80000"/>
              </a:lnSpc>
            </a:pPr>
            <a:r>
              <a:rPr lang="en-US" altLang="zh-CN" sz="2400" dirty="0">
                <a:ea typeface="標楷體" panose="03000509000000000000" pitchFamily="65" charset="-120"/>
              </a:rPr>
              <a:t>Roots</a:t>
            </a:r>
          </a:p>
          <a:p>
            <a:pPr lvl="1">
              <a:lnSpc>
                <a:spcPct val="80000"/>
              </a:lnSpc>
            </a:pPr>
            <a:r>
              <a:rPr lang="en-US" altLang="zh-CN" sz="2400" dirty="0">
                <a:ea typeface="標楷體" panose="03000509000000000000" pitchFamily="65" charset="-120"/>
              </a:rPr>
              <a:t>Nutrient solution</a:t>
            </a:r>
            <a:endParaRPr lang="zh-CN" altLang="en-US" sz="2400" dirty="0">
              <a:ea typeface="標楷體" panose="03000509000000000000" pitchFamily="65" charset="-120"/>
            </a:endParaRPr>
          </a:p>
          <a:p>
            <a:pPr lvl="1">
              <a:lnSpc>
                <a:spcPct val="80000"/>
              </a:lnSpc>
            </a:pPr>
            <a:r>
              <a:rPr lang="en-US" altLang="zh-CN" sz="2400" dirty="0">
                <a:ea typeface="標楷體" panose="03000509000000000000" pitchFamily="65" charset="-120"/>
              </a:rPr>
              <a:t>Propagation</a:t>
            </a:r>
            <a:endParaRPr lang="zh-CN" altLang="en-US" sz="2400" dirty="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EC1353A5-CC83-4C00-875E-23ACC85600CD}"/>
              </a:ext>
            </a:extLst>
          </p:cNvPr>
          <p:cNvSpPr>
            <a:spLocks noGrp="1" noChangeArrowheads="1"/>
          </p:cNvSpPr>
          <p:nvPr>
            <p:ph type="title"/>
          </p:nvPr>
        </p:nvSpPr>
        <p:spPr>
          <a:xfrm>
            <a:off x="2209800" y="260350"/>
            <a:ext cx="7772400" cy="1143000"/>
          </a:xfrm>
        </p:spPr>
        <p:txBody>
          <a:bodyPr>
            <a:normAutofit/>
          </a:bodyPr>
          <a:lstStyle/>
          <a:p>
            <a:r>
              <a:rPr lang="en-US" altLang="zh-CN" sz="4000" dirty="0">
                <a:ea typeface="標楷體" panose="03000509000000000000" pitchFamily="65" charset="-120"/>
              </a:rPr>
              <a:t>How Temperature Affects Plants</a:t>
            </a:r>
            <a:endParaRPr lang="zh-CN" altLang="en-US" sz="4000" dirty="0">
              <a:ea typeface="標楷體" panose="03000509000000000000" pitchFamily="65" charset="-120"/>
            </a:endParaRPr>
          </a:p>
        </p:txBody>
      </p:sp>
      <p:sp>
        <p:nvSpPr>
          <p:cNvPr id="62467" name="Rectangle 3">
            <a:extLst>
              <a:ext uri="{FF2B5EF4-FFF2-40B4-BE49-F238E27FC236}">
                <a16:creationId xmlns:a16="http://schemas.microsoft.com/office/drawing/2014/main" id="{88371A47-CA48-4D80-83E5-966A7F874E23}"/>
              </a:ext>
            </a:extLst>
          </p:cNvPr>
          <p:cNvSpPr>
            <a:spLocks noGrp="1" noChangeArrowheads="1"/>
          </p:cNvSpPr>
          <p:nvPr>
            <p:ph type="body" idx="1"/>
          </p:nvPr>
        </p:nvSpPr>
        <p:spPr>
          <a:xfrm>
            <a:off x="1981200" y="1700214"/>
            <a:ext cx="8229600" cy="4852987"/>
          </a:xfrm>
        </p:spPr>
        <p:txBody>
          <a:bodyPr/>
          <a:lstStyle/>
          <a:p>
            <a:r>
              <a:rPr lang="en-US" altLang="zh-CN" sz="2800" dirty="0">
                <a:ea typeface="標楷體" panose="03000509000000000000" pitchFamily="65" charset="-120"/>
              </a:rPr>
              <a:t>Flower induction in some species</a:t>
            </a:r>
            <a:endParaRPr lang="zh-CN" altLang="en-US" sz="2800" dirty="0">
              <a:ea typeface="標楷體" panose="03000509000000000000" pitchFamily="65" charset="-120"/>
            </a:endParaRPr>
          </a:p>
          <a:p>
            <a:pPr lvl="1"/>
            <a:r>
              <a:rPr lang="en-US" altLang="zh-CN" sz="2400" dirty="0">
                <a:ea typeface="標楷體" panose="03000509000000000000" pitchFamily="65" charset="-120"/>
              </a:rPr>
              <a:t>e.g. Easter lily</a:t>
            </a:r>
            <a:r>
              <a:rPr lang="zh-TW" altLang="en-US" sz="2400" dirty="0">
                <a:ea typeface="標楷體" panose="03000509000000000000" pitchFamily="65" charset="-120"/>
              </a:rPr>
              <a:t>、</a:t>
            </a:r>
            <a:r>
              <a:rPr lang="en-US" altLang="zh-TW" sz="2400" dirty="0">
                <a:ea typeface="標楷體" panose="03000509000000000000" pitchFamily="65" charset="-120"/>
              </a:rPr>
              <a:t>Phalaenopsis</a:t>
            </a:r>
            <a:endParaRPr lang="zh-CN" altLang="en-US" sz="2400" dirty="0">
              <a:ea typeface="標楷體" panose="03000509000000000000" pitchFamily="65" charset="-120"/>
            </a:endParaRPr>
          </a:p>
          <a:p>
            <a:r>
              <a:rPr lang="en-US" altLang="zh-CN" sz="2800" dirty="0">
                <a:ea typeface="標楷體" panose="03000509000000000000" pitchFamily="65" charset="-120"/>
              </a:rPr>
              <a:t>Interacts with photoperiod to control floral induction</a:t>
            </a:r>
          </a:p>
          <a:p>
            <a:pPr lvl="1"/>
            <a:r>
              <a:rPr lang="en-US" altLang="zh-CN" sz="2000" dirty="0">
                <a:ea typeface="標楷體" panose="03000509000000000000" pitchFamily="65" charset="-120"/>
              </a:rPr>
              <a:t>Heat delay</a:t>
            </a:r>
          </a:p>
          <a:p>
            <a:r>
              <a:rPr lang="en-US" altLang="zh-CN" sz="2800" dirty="0">
                <a:ea typeface="標楷體" panose="03000509000000000000" pitchFamily="65" charset="-120"/>
              </a:rPr>
              <a:t>Bud dormancy or vernalization</a:t>
            </a:r>
            <a:endParaRPr lang="zh-CN" altLang="en-US" sz="2800" dirty="0">
              <a:ea typeface="標楷體" panose="03000509000000000000" pitchFamily="65" charset="-120"/>
            </a:endParaRPr>
          </a:p>
          <a:p>
            <a:pPr lvl="1"/>
            <a:r>
              <a:rPr lang="en-US" altLang="zh-CN" sz="2400" dirty="0">
                <a:ea typeface="標楷體" panose="03000509000000000000" pitchFamily="65" charset="-120"/>
              </a:rPr>
              <a:t>e.g. hydrangea &amp; azalea</a:t>
            </a:r>
            <a:endParaRPr lang="zh-CN" altLang="en-US" sz="2400" dirty="0">
              <a:ea typeface="標楷體" panose="03000509000000000000" pitchFamily="65" charset="-120"/>
            </a:endParaRPr>
          </a:p>
          <a:p>
            <a:r>
              <a:rPr lang="en-US" altLang="zh-CN" sz="2800" dirty="0">
                <a:ea typeface="標楷體" panose="03000509000000000000" pitchFamily="65" charset="-120"/>
              </a:rPr>
              <a:t>Controls rate of stem elongation</a:t>
            </a:r>
            <a:endParaRPr lang="zh-CN" altLang="en-US" sz="2800" dirty="0">
              <a:ea typeface="標楷體" panose="03000509000000000000" pitchFamily="65" charset="-120"/>
            </a:endParaRPr>
          </a:p>
          <a:p>
            <a:pPr lvl="1"/>
            <a:r>
              <a:rPr lang="en-US" altLang="zh-CN" sz="2400" dirty="0">
                <a:ea typeface="標楷體" panose="03000509000000000000" pitchFamily="65" charset="-120"/>
              </a:rPr>
              <a:t>*Most important</a:t>
            </a:r>
            <a:endParaRPr lang="zh-CN" altLang="en-US" sz="2400" dirty="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BDA1F5AE-F24A-41BF-B8DE-AA9ECA61E2FA}"/>
              </a:ext>
            </a:extLst>
          </p:cNvPr>
          <p:cNvSpPr>
            <a:spLocks noGrp="1" noChangeArrowheads="1"/>
          </p:cNvSpPr>
          <p:nvPr>
            <p:ph type="title"/>
          </p:nvPr>
        </p:nvSpPr>
        <p:spPr>
          <a:xfrm>
            <a:off x="2209800" y="188913"/>
            <a:ext cx="7772400" cy="1143000"/>
          </a:xfrm>
        </p:spPr>
        <p:txBody>
          <a:bodyPr>
            <a:normAutofit/>
          </a:bodyPr>
          <a:lstStyle/>
          <a:p>
            <a:r>
              <a:rPr lang="en-US" altLang="zh-CN" sz="4000" dirty="0">
                <a:ea typeface="標楷體" panose="03000509000000000000" pitchFamily="65" charset="-120"/>
              </a:rPr>
              <a:t>Adverse Effects of Temperature</a:t>
            </a:r>
            <a:endParaRPr lang="zh-CN" altLang="en-US" sz="4000" dirty="0">
              <a:ea typeface="標楷體" panose="03000509000000000000" pitchFamily="65" charset="-120"/>
            </a:endParaRPr>
          </a:p>
        </p:txBody>
      </p:sp>
      <p:sp>
        <p:nvSpPr>
          <p:cNvPr id="63491" name="Rectangle 3">
            <a:extLst>
              <a:ext uri="{FF2B5EF4-FFF2-40B4-BE49-F238E27FC236}">
                <a16:creationId xmlns:a16="http://schemas.microsoft.com/office/drawing/2014/main" id="{80854875-D586-4BC9-9856-032DB4C71F82}"/>
              </a:ext>
            </a:extLst>
          </p:cNvPr>
          <p:cNvSpPr>
            <a:spLocks noGrp="1" noChangeArrowheads="1"/>
          </p:cNvSpPr>
          <p:nvPr>
            <p:ph type="body" idx="1"/>
          </p:nvPr>
        </p:nvSpPr>
        <p:spPr>
          <a:xfrm>
            <a:off x="1464734" y="1642534"/>
            <a:ext cx="8686800" cy="4530725"/>
          </a:xfrm>
        </p:spPr>
        <p:txBody>
          <a:bodyPr/>
          <a:lstStyle/>
          <a:p>
            <a:pPr>
              <a:lnSpc>
                <a:spcPct val="90000"/>
              </a:lnSpc>
            </a:pPr>
            <a:r>
              <a:rPr lang="en-US" altLang="zh-CN" sz="2800" dirty="0">
                <a:ea typeface="標楷體" panose="03000509000000000000" pitchFamily="65" charset="-120"/>
              </a:rPr>
              <a:t>Chilling injury often occurs at less than 50°F/10°C </a:t>
            </a:r>
          </a:p>
          <a:p>
            <a:pPr lvl="1">
              <a:lnSpc>
                <a:spcPct val="90000"/>
              </a:lnSpc>
            </a:pPr>
            <a:r>
              <a:rPr lang="en-US" altLang="zh-CN" sz="2400" dirty="0">
                <a:ea typeface="標楷體" panose="03000509000000000000" pitchFamily="65" charset="-120"/>
              </a:rPr>
              <a:t>African violets </a:t>
            </a:r>
            <a:r>
              <a:rPr lang="zh-TW" altLang="en-US" sz="2400" dirty="0">
                <a:ea typeface="標楷體" panose="03000509000000000000" pitchFamily="65" charset="-120"/>
              </a:rPr>
              <a:t>紫羅蘭</a:t>
            </a:r>
            <a:endParaRPr lang="en-US" altLang="zh-CN" sz="2400" dirty="0">
              <a:ea typeface="標楷體" panose="03000509000000000000" pitchFamily="65" charset="-120"/>
            </a:endParaRPr>
          </a:p>
          <a:p>
            <a:pPr lvl="1">
              <a:lnSpc>
                <a:spcPct val="90000"/>
              </a:lnSpc>
            </a:pPr>
            <a:r>
              <a:rPr lang="en-US" altLang="zh-CN" sz="2400" dirty="0">
                <a:ea typeface="標楷體" panose="03000509000000000000" pitchFamily="65" charset="-120"/>
              </a:rPr>
              <a:t>Poinsettias </a:t>
            </a:r>
            <a:r>
              <a:rPr lang="zh-TW" altLang="en-US" sz="2400" dirty="0">
                <a:ea typeface="標楷體" panose="03000509000000000000" pitchFamily="65" charset="-120"/>
              </a:rPr>
              <a:t>聖誕紅</a:t>
            </a:r>
            <a:endParaRPr lang="zh-CN" altLang="en-US" sz="2400" dirty="0">
              <a:ea typeface="標楷體" panose="03000509000000000000" pitchFamily="65" charset="-120"/>
            </a:endParaRPr>
          </a:p>
          <a:p>
            <a:pPr lvl="1">
              <a:lnSpc>
                <a:spcPct val="90000"/>
              </a:lnSpc>
            </a:pPr>
            <a:r>
              <a:rPr lang="en-US" altLang="zh-CN" sz="2400" dirty="0">
                <a:ea typeface="標楷體" panose="03000509000000000000" pitchFamily="65" charset="-120"/>
              </a:rPr>
              <a:t>Hibiscus </a:t>
            </a:r>
            <a:r>
              <a:rPr lang="zh-CN" altLang="en-US" sz="2400" dirty="0">
                <a:ea typeface="標楷體" panose="03000509000000000000" pitchFamily="65" charset="-120"/>
              </a:rPr>
              <a:t>木槿 </a:t>
            </a:r>
            <a:endParaRPr lang="en-US" altLang="zh-CN" sz="2400" dirty="0">
              <a:ea typeface="標楷體" panose="03000509000000000000" pitchFamily="65" charset="-120"/>
            </a:endParaRPr>
          </a:p>
          <a:p>
            <a:pPr lvl="1">
              <a:lnSpc>
                <a:spcPct val="90000"/>
              </a:lnSpc>
            </a:pPr>
            <a:r>
              <a:rPr lang="en-US" altLang="zh-CN" sz="2400" dirty="0">
                <a:ea typeface="標楷體" panose="03000509000000000000" pitchFamily="65" charset="-120"/>
              </a:rPr>
              <a:t>Gloxinia </a:t>
            </a:r>
            <a:r>
              <a:rPr lang="zh-CN" altLang="en-US" sz="2400" dirty="0">
                <a:ea typeface="標楷體" panose="03000509000000000000" pitchFamily="65" charset="-120"/>
              </a:rPr>
              <a:t>大岩桐</a:t>
            </a:r>
            <a:endParaRPr lang="en-US" altLang="zh-CN" sz="2400" dirty="0">
              <a:ea typeface="標楷體" panose="03000509000000000000" pitchFamily="65" charset="-120"/>
            </a:endParaRPr>
          </a:p>
          <a:p>
            <a:pPr lvl="1">
              <a:lnSpc>
                <a:spcPct val="90000"/>
              </a:lnSpc>
            </a:pPr>
            <a:r>
              <a:rPr lang="en-US" altLang="zh-CN" sz="2400" dirty="0">
                <a:ea typeface="標楷體" panose="03000509000000000000" pitchFamily="65" charset="-120"/>
              </a:rPr>
              <a:t>Tomatoes </a:t>
            </a:r>
            <a:r>
              <a:rPr lang="zh-TW" altLang="en-US" sz="2400" dirty="0">
                <a:ea typeface="標楷體" panose="03000509000000000000" pitchFamily="65" charset="-120"/>
              </a:rPr>
              <a:t>蕃茄</a:t>
            </a:r>
            <a:endParaRPr lang="zh-CN" altLang="en-US" sz="2400" dirty="0">
              <a:ea typeface="標楷體" panose="03000509000000000000" pitchFamily="65" charset="-120"/>
            </a:endParaRPr>
          </a:p>
          <a:p>
            <a:pPr lvl="1">
              <a:lnSpc>
                <a:spcPct val="90000"/>
              </a:lnSpc>
            </a:pPr>
            <a:r>
              <a:rPr lang="en-US" altLang="zh-CN" sz="2400" dirty="0">
                <a:ea typeface="標楷體" panose="03000509000000000000" pitchFamily="65" charset="-120"/>
              </a:rPr>
              <a:t>Foliage plants </a:t>
            </a:r>
            <a:r>
              <a:rPr lang="zh-TW" altLang="en-US" sz="2400" dirty="0">
                <a:ea typeface="標楷體" panose="03000509000000000000" pitchFamily="65" charset="-120"/>
              </a:rPr>
              <a:t>觀葉植物</a:t>
            </a:r>
          </a:p>
          <a:p>
            <a:pPr lvl="1">
              <a:lnSpc>
                <a:spcPct val="90000"/>
              </a:lnSpc>
            </a:pPr>
            <a:r>
              <a:rPr lang="en-US" altLang="zh-TW" sz="2400" dirty="0">
                <a:ea typeface="標楷體" panose="03000509000000000000" pitchFamily="65" charset="-120"/>
              </a:rPr>
              <a:t>Phalaenopsis </a:t>
            </a:r>
            <a:r>
              <a:rPr lang="zh-TW" altLang="en-US" sz="2400" dirty="0">
                <a:ea typeface="標楷體" panose="03000509000000000000" pitchFamily="65" charset="-120"/>
              </a:rPr>
              <a:t>蝴蝶蘭</a:t>
            </a:r>
            <a:endParaRPr lang="zh-CN" altLang="en-US" sz="2400" dirty="0">
              <a:ea typeface="標楷體" panose="03000509000000000000" pitchFamily="65" charset="-120"/>
            </a:endParaRPr>
          </a:p>
          <a:p>
            <a:pPr>
              <a:lnSpc>
                <a:spcPct val="90000"/>
              </a:lnSpc>
            </a:pPr>
            <a:r>
              <a:rPr lang="en-US" altLang="zh-CN" sz="2800" dirty="0">
                <a:ea typeface="標楷體" panose="03000509000000000000" pitchFamily="65" charset="-120"/>
              </a:rPr>
              <a:t>Chilling injury - membrane dysfunction</a:t>
            </a:r>
            <a:endParaRPr lang="zh-CN" altLang="en-US" sz="2800" dirty="0">
              <a:ea typeface="標楷體" panose="03000509000000000000" pitchFamily="65" charset="-120"/>
            </a:endParaRPr>
          </a:p>
          <a:p>
            <a:pPr lvl="1">
              <a:lnSpc>
                <a:spcPct val="90000"/>
              </a:lnSpc>
              <a:buFontTx/>
              <a:buNone/>
            </a:pPr>
            <a:r>
              <a:rPr lang="en-US" altLang="zh-CN" sz="2400" dirty="0">
                <a:ea typeface="標楷體" panose="03000509000000000000" pitchFamily="65" charset="-120"/>
              </a:rPr>
              <a:t>  Lipids in tropical and subtropical plant membranes solidify</a:t>
            </a:r>
          </a:p>
        </p:txBody>
      </p:sp>
      <p:pic>
        <p:nvPicPr>
          <p:cNvPr id="63492" name="Picture 4" descr="Chill Inj Dief">
            <a:extLst>
              <a:ext uri="{FF2B5EF4-FFF2-40B4-BE49-F238E27FC236}">
                <a16:creationId xmlns:a16="http://schemas.microsoft.com/office/drawing/2014/main" id="{A93A539C-A7FD-4036-BD2E-92B8EB7244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7133" y="2128043"/>
            <a:ext cx="3886200" cy="2601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91DEAF9-54C2-426E-8776-53CA8121B4D5}"/>
              </a:ext>
            </a:extLst>
          </p:cNvPr>
          <p:cNvSpPr>
            <a:spLocks noGrp="1" noChangeArrowheads="1"/>
          </p:cNvSpPr>
          <p:nvPr>
            <p:ph type="title"/>
          </p:nvPr>
        </p:nvSpPr>
        <p:spPr/>
        <p:txBody>
          <a:bodyPr/>
          <a:lstStyle/>
          <a:p>
            <a:r>
              <a:rPr lang="en-US" altLang="zh-CN" dirty="0">
                <a:ea typeface="標楷體" panose="03000509000000000000" pitchFamily="65" charset="-120"/>
              </a:rPr>
              <a:t>Growth vs. Development</a:t>
            </a:r>
          </a:p>
        </p:txBody>
      </p:sp>
      <p:sp>
        <p:nvSpPr>
          <p:cNvPr id="64515" name="Rectangle 3">
            <a:extLst>
              <a:ext uri="{FF2B5EF4-FFF2-40B4-BE49-F238E27FC236}">
                <a16:creationId xmlns:a16="http://schemas.microsoft.com/office/drawing/2014/main" id="{73F063C3-F80A-4151-A18A-91067EBBDBE3}"/>
              </a:ext>
            </a:extLst>
          </p:cNvPr>
          <p:cNvSpPr>
            <a:spLocks noGrp="1" noChangeArrowheads="1"/>
          </p:cNvSpPr>
          <p:nvPr>
            <p:ph type="body" sz="half" idx="1"/>
          </p:nvPr>
        </p:nvSpPr>
        <p:spPr>
          <a:xfrm>
            <a:off x="1311215" y="1727200"/>
            <a:ext cx="4713349" cy="4368800"/>
          </a:xfrm>
        </p:spPr>
        <p:txBody>
          <a:bodyPr/>
          <a:lstStyle/>
          <a:p>
            <a:r>
              <a:rPr lang="en-US" altLang="zh-CN" sz="4400" dirty="0">
                <a:ea typeface="標楷體" panose="03000509000000000000" pitchFamily="65" charset="-120"/>
              </a:rPr>
              <a:t>Growth</a:t>
            </a:r>
          </a:p>
          <a:p>
            <a:pPr lvl="1"/>
            <a:endParaRPr lang="en-US" altLang="zh-CN" sz="2000" dirty="0">
              <a:ea typeface="標楷體" panose="03000509000000000000" pitchFamily="65" charset="-120"/>
            </a:endParaRPr>
          </a:p>
          <a:p>
            <a:pPr lvl="1"/>
            <a:r>
              <a:rPr lang="en-US" altLang="zh-CN" sz="3200" dirty="0">
                <a:ea typeface="標楷體" panose="03000509000000000000" pitchFamily="65" charset="-120"/>
              </a:rPr>
              <a:t>increase in size (volume or weight) of plant or organ that is irreversible and permanent</a:t>
            </a:r>
          </a:p>
        </p:txBody>
      </p:sp>
      <p:sp>
        <p:nvSpPr>
          <p:cNvPr id="64516" name="Rectangle 4">
            <a:extLst>
              <a:ext uri="{FF2B5EF4-FFF2-40B4-BE49-F238E27FC236}">
                <a16:creationId xmlns:a16="http://schemas.microsoft.com/office/drawing/2014/main" id="{A6556973-E5EE-48E2-BEB4-3A2C13724D1E}"/>
              </a:ext>
            </a:extLst>
          </p:cNvPr>
          <p:cNvSpPr>
            <a:spLocks noGrp="1" noChangeArrowheads="1"/>
          </p:cNvSpPr>
          <p:nvPr>
            <p:ph type="body" sz="half" idx="2"/>
          </p:nvPr>
        </p:nvSpPr>
        <p:spPr>
          <a:xfrm>
            <a:off x="6167437" y="1617133"/>
            <a:ext cx="5788773" cy="4818173"/>
          </a:xfrm>
        </p:spPr>
        <p:txBody>
          <a:bodyPr>
            <a:normAutofit fontScale="92500" lnSpcReduction="10000"/>
          </a:bodyPr>
          <a:lstStyle/>
          <a:p>
            <a:r>
              <a:rPr lang="en-US" altLang="zh-CN" sz="4400" dirty="0">
                <a:ea typeface="標楷體" panose="03000509000000000000" pitchFamily="65" charset="-120"/>
              </a:rPr>
              <a:t>Development</a:t>
            </a:r>
            <a:endParaRPr lang="zh-CN" altLang="en-US" sz="4400" dirty="0">
              <a:ea typeface="標楷體" panose="03000509000000000000" pitchFamily="65" charset="-120"/>
            </a:endParaRPr>
          </a:p>
          <a:p>
            <a:pPr lvl="1"/>
            <a:endParaRPr lang="en-US" altLang="zh-CN" sz="2000" dirty="0">
              <a:ea typeface="標楷體" panose="03000509000000000000" pitchFamily="65" charset="-120"/>
            </a:endParaRPr>
          </a:p>
          <a:p>
            <a:pPr lvl="1"/>
            <a:r>
              <a:rPr lang="en-US" altLang="zh-CN" sz="3200" dirty="0">
                <a:ea typeface="標楷體" panose="03000509000000000000" pitchFamily="65" charset="-120"/>
              </a:rPr>
              <a:t>Aging process of the plant – phases that plant goes through as gets older</a:t>
            </a:r>
          </a:p>
          <a:p>
            <a:pPr lvl="2"/>
            <a:r>
              <a:rPr lang="en-US" altLang="zh-CN" sz="2800" dirty="0">
                <a:ea typeface="標楷體" panose="03000509000000000000" pitchFamily="65" charset="-120"/>
              </a:rPr>
              <a:t>Germination</a:t>
            </a:r>
          </a:p>
          <a:p>
            <a:pPr lvl="2"/>
            <a:r>
              <a:rPr lang="en-US" altLang="zh-CN" sz="2800" dirty="0">
                <a:ea typeface="標楷體" panose="03000509000000000000" pitchFamily="65" charset="-120"/>
              </a:rPr>
              <a:t>Vegetative growth</a:t>
            </a:r>
          </a:p>
          <a:p>
            <a:pPr lvl="2"/>
            <a:r>
              <a:rPr lang="en-US" altLang="zh-CN" sz="2800" dirty="0">
                <a:ea typeface="標楷體" panose="03000509000000000000" pitchFamily="65" charset="-120"/>
              </a:rPr>
              <a:t>Flowering</a:t>
            </a:r>
          </a:p>
          <a:p>
            <a:pPr lvl="2"/>
            <a:r>
              <a:rPr lang="en-US" altLang="zh-CN" sz="2800" dirty="0">
                <a:ea typeface="標楷體" panose="03000509000000000000" pitchFamily="65" charset="-120"/>
              </a:rPr>
              <a:t>Fruit set</a:t>
            </a:r>
          </a:p>
          <a:p>
            <a:pPr lvl="2"/>
            <a:r>
              <a:rPr lang="en-US" altLang="zh-CN" sz="2800" dirty="0">
                <a:ea typeface="標楷體" panose="03000509000000000000" pitchFamily="65" charset="-120"/>
              </a:rPr>
              <a:t>Seed release</a:t>
            </a:r>
            <a:endParaRPr lang="en-US" altLang="zh-CN" dirty="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A52A715-3907-48F6-BBFA-98880700C4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1366" y="0"/>
            <a:ext cx="8896865" cy="6858000"/>
          </a:xfrm>
          <a:prstGeom prst="rect">
            <a:avLst/>
          </a:prstGeom>
        </p:spPr>
      </p:pic>
      <p:grpSp>
        <p:nvGrpSpPr>
          <p:cNvPr id="12" name="群組 11">
            <a:extLst>
              <a:ext uri="{FF2B5EF4-FFF2-40B4-BE49-F238E27FC236}">
                <a16:creationId xmlns:a16="http://schemas.microsoft.com/office/drawing/2014/main" id="{595E753F-5A86-4D6A-9954-E5A9AA3314F0}"/>
              </a:ext>
            </a:extLst>
          </p:cNvPr>
          <p:cNvGrpSpPr/>
          <p:nvPr/>
        </p:nvGrpSpPr>
        <p:grpSpPr>
          <a:xfrm>
            <a:off x="5465587" y="1016002"/>
            <a:ext cx="5244748" cy="3191933"/>
            <a:chOff x="5465587" y="1016002"/>
            <a:chExt cx="5244748" cy="3191933"/>
          </a:xfrm>
        </p:grpSpPr>
        <p:sp>
          <p:nvSpPr>
            <p:cNvPr id="6" name="文字方塊 5">
              <a:extLst>
                <a:ext uri="{FF2B5EF4-FFF2-40B4-BE49-F238E27FC236}">
                  <a16:creationId xmlns:a16="http://schemas.microsoft.com/office/drawing/2014/main" id="{014B12E1-A033-4033-B45D-A3086197BFF9}"/>
                </a:ext>
              </a:extLst>
            </p:cNvPr>
            <p:cNvSpPr txBox="1"/>
            <p:nvPr/>
          </p:nvSpPr>
          <p:spPr>
            <a:xfrm rot="2470849">
              <a:off x="6675969" y="2546236"/>
              <a:ext cx="2243667" cy="461665"/>
            </a:xfrm>
            <a:prstGeom prst="rect">
              <a:avLst/>
            </a:prstGeom>
            <a:noFill/>
          </p:spPr>
          <p:txBody>
            <a:bodyPr wrap="square" rtlCol="0">
              <a:spAutoFit/>
            </a:bodyPr>
            <a:lstStyle/>
            <a:p>
              <a:r>
                <a:rPr lang="en-US" altLang="zh-TW" sz="2400" dirty="0">
                  <a:solidFill>
                    <a:srgbClr val="FF0000"/>
                  </a:solidFill>
                </a:rPr>
                <a:t>Topic 5 involved</a:t>
              </a:r>
              <a:endParaRPr lang="zh-TW" altLang="en-US" sz="2400" dirty="0">
                <a:solidFill>
                  <a:srgbClr val="FF0000"/>
                </a:solidFill>
              </a:endParaRPr>
            </a:p>
          </p:txBody>
        </p:sp>
        <p:sp>
          <p:nvSpPr>
            <p:cNvPr id="8" name="手繪多邊形: 圖案 7">
              <a:extLst>
                <a:ext uri="{FF2B5EF4-FFF2-40B4-BE49-F238E27FC236}">
                  <a16:creationId xmlns:a16="http://schemas.microsoft.com/office/drawing/2014/main" id="{7F6638A5-D931-4C2E-8834-BC175B6867A9}"/>
                </a:ext>
              </a:extLst>
            </p:cNvPr>
            <p:cNvSpPr/>
            <p:nvPr/>
          </p:nvSpPr>
          <p:spPr>
            <a:xfrm>
              <a:off x="5465587" y="1016002"/>
              <a:ext cx="5244748" cy="3191933"/>
            </a:xfrm>
            <a:custGeom>
              <a:avLst/>
              <a:gdLst>
                <a:gd name="connsiteX0" fmla="*/ 2916415 w 5244748"/>
                <a:gd name="connsiteY0" fmla="*/ 2556933 h 3191933"/>
                <a:gd name="connsiteX1" fmla="*/ 2916415 w 5244748"/>
                <a:gd name="connsiteY1" fmla="*/ 2556933 h 3191933"/>
                <a:gd name="connsiteX2" fmla="*/ 2941815 w 5244748"/>
                <a:gd name="connsiteY2" fmla="*/ 2633133 h 3191933"/>
                <a:gd name="connsiteX3" fmla="*/ 2967215 w 5244748"/>
                <a:gd name="connsiteY3" fmla="*/ 2717800 h 3191933"/>
                <a:gd name="connsiteX4" fmla="*/ 2992615 w 5244748"/>
                <a:gd name="connsiteY4" fmla="*/ 2734733 h 3191933"/>
                <a:gd name="connsiteX5" fmla="*/ 3026482 w 5244748"/>
                <a:gd name="connsiteY5" fmla="*/ 2810933 h 3191933"/>
                <a:gd name="connsiteX6" fmla="*/ 3060348 w 5244748"/>
                <a:gd name="connsiteY6" fmla="*/ 2878667 h 3191933"/>
                <a:gd name="connsiteX7" fmla="*/ 3068815 w 5244748"/>
                <a:gd name="connsiteY7" fmla="*/ 2904067 h 3191933"/>
                <a:gd name="connsiteX8" fmla="*/ 3128082 w 5244748"/>
                <a:gd name="connsiteY8" fmla="*/ 2980267 h 3191933"/>
                <a:gd name="connsiteX9" fmla="*/ 3153482 w 5244748"/>
                <a:gd name="connsiteY9" fmla="*/ 3031067 h 3191933"/>
                <a:gd name="connsiteX10" fmla="*/ 3204282 w 5244748"/>
                <a:gd name="connsiteY10" fmla="*/ 3064933 h 3191933"/>
                <a:gd name="connsiteX11" fmla="*/ 3272015 w 5244748"/>
                <a:gd name="connsiteY11" fmla="*/ 3115733 h 3191933"/>
                <a:gd name="connsiteX12" fmla="*/ 3322815 w 5244748"/>
                <a:gd name="connsiteY12" fmla="*/ 3132667 h 3191933"/>
                <a:gd name="connsiteX13" fmla="*/ 3348215 w 5244748"/>
                <a:gd name="connsiteY13" fmla="*/ 3141133 h 3191933"/>
                <a:gd name="connsiteX14" fmla="*/ 3559882 w 5244748"/>
                <a:gd name="connsiteY14" fmla="*/ 3158067 h 3191933"/>
                <a:gd name="connsiteX15" fmla="*/ 3780015 w 5244748"/>
                <a:gd name="connsiteY15" fmla="*/ 3166533 h 3191933"/>
                <a:gd name="connsiteX16" fmla="*/ 3805415 w 5244748"/>
                <a:gd name="connsiteY16" fmla="*/ 3175000 h 3191933"/>
                <a:gd name="connsiteX17" fmla="*/ 3907015 w 5244748"/>
                <a:gd name="connsiteY17" fmla="*/ 3191933 h 3191933"/>
                <a:gd name="connsiteX18" fmla="*/ 4271082 w 5244748"/>
                <a:gd name="connsiteY18" fmla="*/ 3183467 h 3191933"/>
                <a:gd name="connsiteX19" fmla="*/ 4415015 w 5244748"/>
                <a:gd name="connsiteY19" fmla="*/ 3166533 h 3191933"/>
                <a:gd name="connsiteX20" fmla="*/ 4448882 w 5244748"/>
                <a:gd name="connsiteY20" fmla="*/ 3158067 h 3191933"/>
                <a:gd name="connsiteX21" fmla="*/ 4482748 w 5244748"/>
                <a:gd name="connsiteY21" fmla="*/ 3141133 h 3191933"/>
                <a:gd name="connsiteX22" fmla="*/ 4533548 w 5244748"/>
                <a:gd name="connsiteY22" fmla="*/ 3132667 h 3191933"/>
                <a:gd name="connsiteX23" fmla="*/ 4575882 w 5244748"/>
                <a:gd name="connsiteY23" fmla="*/ 3124200 h 3191933"/>
                <a:gd name="connsiteX24" fmla="*/ 4635148 w 5244748"/>
                <a:gd name="connsiteY24" fmla="*/ 3107267 h 3191933"/>
                <a:gd name="connsiteX25" fmla="*/ 4685948 w 5244748"/>
                <a:gd name="connsiteY25" fmla="*/ 3098800 h 3191933"/>
                <a:gd name="connsiteX26" fmla="*/ 4719815 w 5244748"/>
                <a:gd name="connsiteY26" fmla="*/ 3081867 h 3191933"/>
                <a:gd name="connsiteX27" fmla="*/ 4745215 w 5244748"/>
                <a:gd name="connsiteY27" fmla="*/ 3064933 h 3191933"/>
                <a:gd name="connsiteX28" fmla="*/ 4855282 w 5244748"/>
                <a:gd name="connsiteY28" fmla="*/ 3022600 h 3191933"/>
                <a:gd name="connsiteX29" fmla="*/ 4931482 w 5244748"/>
                <a:gd name="connsiteY29" fmla="*/ 2963333 h 3191933"/>
                <a:gd name="connsiteX30" fmla="*/ 5007682 w 5244748"/>
                <a:gd name="connsiteY30" fmla="*/ 2887133 h 3191933"/>
                <a:gd name="connsiteX31" fmla="*/ 5041548 w 5244748"/>
                <a:gd name="connsiteY31" fmla="*/ 2853267 h 3191933"/>
                <a:gd name="connsiteX32" fmla="*/ 5075415 w 5244748"/>
                <a:gd name="connsiteY32" fmla="*/ 2827867 h 3191933"/>
                <a:gd name="connsiteX33" fmla="*/ 5092348 w 5244748"/>
                <a:gd name="connsiteY33" fmla="*/ 2802467 h 3191933"/>
                <a:gd name="connsiteX34" fmla="*/ 5109282 w 5244748"/>
                <a:gd name="connsiteY34" fmla="*/ 2785533 h 3191933"/>
                <a:gd name="connsiteX35" fmla="*/ 5160082 w 5244748"/>
                <a:gd name="connsiteY35" fmla="*/ 2709333 h 3191933"/>
                <a:gd name="connsiteX36" fmla="*/ 5193948 w 5244748"/>
                <a:gd name="connsiteY36" fmla="*/ 2667000 h 3191933"/>
                <a:gd name="connsiteX37" fmla="*/ 5227815 w 5244748"/>
                <a:gd name="connsiteY37" fmla="*/ 2616200 h 3191933"/>
                <a:gd name="connsiteX38" fmla="*/ 5244748 w 5244748"/>
                <a:gd name="connsiteY38" fmla="*/ 2565400 h 3191933"/>
                <a:gd name="connsiteX39" fmla="*/ 5227815 w 5244748"/>
                <a:gd name="connsiteY39" fmla="*/ 2455333 h 3191933"/>
                <a:gd name="connsiteX40" fmla="*/ 5219348 w 5244748"/>
                <a:gd name="connsiteY40" fmla="*/ 2429933 h 3191933"/>
                <a:gd name="connsiteX41" fmla="*/ 5177015 w 5244748"/>
                <a:gd name="connsiteY41" fmla="*/ 2379133 h 3191933"/>
                <a:gd name="connsiteX42" fmla="*/ 5134682 w 5244748"/>
                <a:gd name="connsiteY42" fmla="*/ 2328333 h 3191933"/>
                <a:gd name="connsiteX43" fmla="*/ 5075415 w 5244748"/>
                <a:gd name="connsiteY43" fmla="*/ 2260600 h 3191933"/>
                <a:gd name="connsiteX44" fmla="*/ 5016148 w 5244748"/>
                <a:gd name="connsiteY44" fmla="*/ 2209800 h 3191933"/>
                <a:gd name="connsiteX45" fmla="*/ 4990748 w 5244748"/>
                <a:gd name="connsiteY45" fmla="*/ 2184400 h 3191933"/>
                <a:gd name="connsiteX46" fmla="*/ 4956882 w 5244748"/>
                <a:gd name="connsiteY46" fmla="*/ 2150533 h 3191933"/>
                <a:gd name="connsiteX47" fmla="*/ 4914548 w 5244748"/>
                <a:gd name="connsiteY47" fmla="*/ 2108200 h 3191933"/>
                <a:gd name="connsiteX48" fmla="*/ 4838348 w 5244748"/>
                <a:gd name="connsiteY48" fmla="*/ 2065867 h 3191933"/>
                <a:gd name="connsiteX49" fmla="*/ 4804482 w 5244748"/>
                <a:gd name="connsiteY49" fmla="*/ 2057400 h 3191933"/>
                <a:gd name="connsiteX50" fmla="*/ 4753682 w 5244748"/>
                <a:gd name="connsiteY50" fmla="*/ 2040467 h 3191933"/>
                <a:gd name="connsiteX51" fmla="*/ 4618215 w 5244748"/>
                <a:gd name="connsiteY51" fmla="*/ 2023533 h 3191933"/>
                <a:gd name="connsiteX52" fmla="*/ 4550482 w 5244748"/>
                <a:gd name="connsiteY52" fmla="*/ 1998133 h 3191933"/>
                <a:gd name="connsiteX53" fmla="*/ 4457348 w 5244748"/>
                <a:gd name="connsiteY53" fmla="*/ 1981200 h 3191933"/>
                <a:gd name="connsiteX54" fmla="*/ 4415015 w 5244748"/>
                <a:gd name="connsiteY54" fmla="*/ 1972733 h 3191933"/>
                <a:gd name="connsiteX55" fmla="*/ 4338815 w 5244748"/>
                <a:gd name="connsiteY55" fmla="*/ 1964267 h 3191933"/>
                <a:gd name="connsiteX56" fmla="*/ 4296482 w 5244748"/>
                <a:gd name="connsiteY56" fmla="*/ 1955800 h 3191933"/>
                <a:gd name="connsiteX57" fmla="*/ 4245682 w 5244748"/>
                <a:gd name="connsiteY57" fmla="*/ 1938867 h 3191933"/>
                <a:gd name="connsiteX58" fmla="*/ 3983215 w 5244748"/>
                <a:gd name="connsiteY58" fmla="*/ 1947333 h 3191933"/>
                <a:gd name="connsiteX59" fmla="*/ 3949348 w 5244748"/>
                <a:gd name="connsiteY59" fmla="*/ 1955800 h 3191933"/>
                <a:gd name="connsiteX60" fmla="*/ 3907015 w 5244748"/>
                <a:gd name="connsiteY60" fmla="*/ 1964267 h 3191933"/>
                <a:gd name="connsiteX61" fmla="*/ 3881615 w 5244748"/>
                <a:gd name="connsiteY61" fmla="*/ 1972733 h 3191933"/>
                <a:gd name="connsiteX62" fmla="*/ 3763082 w 5244748"/>
                <a:gd name="connsiteY62" fmla="*/ 1981200 h 3191933"/>
                <a:gd name="connsiteX63" fmla="*/ 3729215 w 5244748"/>
                <a:gd name="connsiteY63" fmla="*/ 1989667 h 3191933"/>
                <a:gd name="connsiteX64" fmla="*/ 3703815 w 5244748"/>
                <a:gd name="connsiteY64" fmla="*/ 1998133 h 3191933"/>
                <a:gd name="connsiteX65" fmla="*/ 3627615 w 5244748"/>
                <a:gd name="connsiteY65" fmla="*/ 2015067 h 3191933"/>
                <a:gd name="connsiteX66" fmla="*/ 3331282 w 5244748"/>
                <a:gd name="connsiteY66" fmla="*/ 2006600 h 3191933"/>
                <a:gd name="connsiteX67" fmla="*/ 3255082 w 5244748"/>
                <a:gd name="connsiteY67" fmla="*/ 1981200 h 3191933"/>
                <a:gd name="connsiteX68" fmla="*/ 3229682 w 5244748"/>
                <a:gd name="connsiteY68" fmla="*/ 1972733 h 3191933"/>
                <a:gd name="connsiteX69" fmla="*/ 3204282 w 5244748"/>
                <a:gd name="connsiteY69" fmla="*/ 1964267 h 3191933"/>
                <a:gd name="connsiteX70" fmla="*/ 3178882 w 5244748"/>
                <a:gd name="connsiteY70" fmla="*/ 1947333 h 3191933"/>
                <a:gd name="connsiteX71" fmla="*/ 3119615 w 5244748"/>
                <a:gd name="connsiteY71" fmla="*/ 1930400 h 3191933"/>
                <a:gd name="connsiteX72" fmla="*/ 3094215 w 5244748"/>
                <a:gd name="connsiteY72" fmla="*/ 1921933 h 3191933"/>
                <a:gd name="connsiteX73" fmla="*/ 3001082 w 5244748"/>
                <a:gd name="connsiteY73" fmla="*/ 1905000 h 3191933"/>
                <a:gd name="connsiteX74" fmla="*/ 2891015 w 5244748"/>
                <a:gd name="connsiteY74" fmla="*/ 1862667 h 3191933"/>
                <a:gd name="connsiteX75" fmla="*/ 2840215 w 5244748"/>
                <a:gd name="connsiteY75" fmla="*/ 1837267 h 3191933"/>
                <a:gd name="connsiteX76" fmla="*/ 2772482 w 5244748"/>
                <a:gd name="connsiteY76" fmla="*/ 1803400 h 3191933"/>
                <a:gd name="connsiteX77" fmla="*/ 2755548 w 5244748"/>
                <a:gd name="connsiteY77" fmla="*/ 1786467 h 3191933"/>
                <a:gd name="connsiteX78" fmla="*/ 2738615 w 5244748"/>
                <a:gd name="connsiteY78" fmla="*/ 1761067 h 3191933"/>
                <a:gd name="connsiteX79" fmla="*/ 2704748 w 5244748"/>
                <a:gd name="connsiteY79" fmla="*/ 1752600 h 3191933"/>
                <a:gd name="connsiteX80" fmla="*/ 2679348 w 5244748"/>
                <a:gd name="connsiteY80" fmla="*/ 1744133 h 3191933"/>
                <a:gd name="connsiteX81" fmla="*/ 2637015 w 5244748"/>
                <a:gd name="connsiteY81" fmla="*/ 1701800 h 3191933"/>
                <a:gd name="connsiteX82" fmla="*/ 2611615 w 5244748"/>
                <a:gd name="connsiteY82" fmla="*/ 1676400 h 3191933"/>
                <a:gd name="connsiteX83" fmla="*/ 2586215 w 5244748"/>
                <a:gd name="connsiteY83" fmla="*/ 1667933 h 3191933"/>
                <a:gd name="connsiteX84" fmla="*/ 2535415 w 5244748"/>
                <a:gd name="connsiteY84" fmla="*/ 1642533 h 3191933"/>
                <a:gd name="connsiteX85" fmla="*/ 2510015 w 5244748"/>
                <a:gd name="connsiteY85" fmla="*/ 1617133 h 3191933"/>
                <a:gd name="connsiteX86" fmla="*/ 2459215 w 5244748"/>
                <a:gd name="connsiteY86" fmla="*/ 1600200 h 3191933"/>
                <a:gd name="connsiteX87" fmla="*/ 2425348 w 5244748"/>
                <a:gd name="connsiteY87" fmla="*/ 1557867 h 3191933"/>
                <a:gd name="connsiteX88" fmla="*/ 2391482 w 5244748"/>
                <a:gd name="connsiteY88" fmla="*/ 1540933 h 3191933"/>
                <a:gd name="connsiteX89" fmla="*/ 2340682 w 5244748"/>
                <a:gd name="connsiteY89" fmla="*/ 1498600 h 3191933"/>
                <a:gd name="connsiteX90" fmla="*/ 2289882 w 5244748"/>
                <a:gd name="connsiteY90" fmla="*/ 1439333 h 3191933"/>
                <a:gd name="connsiteX91" fmla="*/ 2264482 w 5244748"/>
                <a:gd name="connsiteY91" fmla="*/ 1422400 h 3191933"/>
                <a:gd name="connsiteX92" fmla="*/ 2230615 w 5244748"/>
                <a:gd name="connsiteY92" fmla="*/ 1388533 h 3191933"/>
                <a:gd name="connsiteX93" fmla="*/ 2205215 w 5244748"/>
                <a:gd name="connsiteY93" fmla="*/ 1363133 h 3191933"/>
                <a:gd name="connsiteX94" fmla="*/ 2188282 w 5244748"/>
                <a:gd name="connsiteY94" fmla="*/ 1337733 h 3191933"/>
                <a:gd name="connsiteX95" fmla="*/ 2137482 w 5244748"/>
                <a:gd name="connsiteY95" fmla="*/ 1253067 h 3191933"/>
                <a:gd name="connsiteX96" fmla="*/ 2112082 w 5244748"/>
                <a:gd name="connsiteY96" fmla="*/ 1227667 h 3191933"/>
                <a:gd name="connsiteX97" fmla="*/ 2103615 w 5244748"/>
                <a:gd name="connsiteY97" fmla="*/ 1193800 h 3191933"/>
                <a:gd name="connsiteX98" fmla="*/ 2078215 w 5244748"/>
                <a:gd name="connsiteY98" fmla="*/ 1168400 h 3191933"/>
                <a:gd name="connsiteX99" fmla="*/ 2052815 w 5244748"/>
                <a:gd name="connsiteY99" fmla="*/ 1134533 h 3191933"/>
                <a:gd name="connsiteX100" fmla="*/ 2018948 w 5244748"/>
                <a:gd name="connsiteY100" fmla="*/ 1075267 h 3191933"/>
                <a:gd name="connsiteX101" fmla="*/ 1993548 w 5244748"/>
                <a:gd name="connsiteY101" fmla="*/ 1024467 h 3191933"/>
                <a:gd name="connsiteX102" fmla="*/ 1985082 w 5244748"/>
                <a:gd name="connsiteY102" fmla="*/ 999067 h 3191933"/>
                <a:gd name="connsiteX103" fmla="*/ 1976615 w 5244748"/>
                <a:gd name="connsiteY103" fmla="*/ 965200 h 3191933"/>
                <a:gd name="connsiteX104" fmla="*/ 1942748 w 5244748"/>
                <a:gd name="connsiteY104" fmla="*/ 914400 h 3191933"/>
                <a:gd name="connsiteX105" fmla="*/ 1934282 w 5244748"/>
                <a:gd name="connsiteY105" fmla="*/ 880533 h 3191933"/>
                <a:gd name="connsiteX106" fmla="*/ 1891948 w 5244748"/>
                <a:gd name="connsiteY106" fmla="*/ 829733 h 3191933"/>
                <a:gd name="connsiteX107" fmla="*/ 1866548 w 5244748"/>
                <a:gd name="connsiteY107" fmla="*/ 795867 h 3191933"/>
                <a:gd name="connsiteX108" fmla="*/ 1807282 w 5244748"/>
                <a:gd name="connsiteY108" fmla="*/ 762000 h 3191933"/>
                <a:gd name="connsiteX109" fmla="*/ 1781882 w 5244748"/>
                <a:gd name="connsiteY109" fmla="*/ 745067 h 3191933"/>
                <a:gd name="connsiteX110" fmla="*/ 1748015 w 5244748"/>
                <a:gd name="connsiteY110" fmla="*/ 719667 h 3191933"/>
                <a:gd name="connsiteX111" fmla="*/ 1722615 w 5244748"/>
                <a:gd name="connsiteY111" fmla="*/ 711200 h 3191933"/>
                <a:gd name="connsiteX112" fmla="*/ 1688748 w 5244748"/>
                <a:gd name="connsiteY112" fmla="*/ 694267 h 3191933"/>
                <a:gd name="connsiteX113" fmla="*/ 1671815 w 5244748"/>
                <a:gd name="connsiteY113" fmla="*/ 677333 h 3191933"/>
                <a:gd name="connsiteX114" fmla="*/ 1646415 w 5244748"/>
                <a:gd name="connsiteY114" fmla="*/ 660400 h 3191933"/>
                <a:gd name="connsiteX115" fmla="*/ 1587148 w 5244748"/>
                <a:gd name="connsiteY115" fmla="*/ 609600 h 3191933"/>
                <a:gd name="connsiteX116" fmla="*/ 1536348 w 5244748"/>
                <a:gd name="connsiteY116" fmla="*/ 558800 h 3191933"/>
                <a:gd name="connsiteX117" fmla="*/ 1519415 w 5244748"/>
                <a:gd name="connsiteY117" fmla="*/ 533400 h 3191933"/>
                <a:gd name="connsiteX118" fmla="*/ 1494015 w 5244748"/>
                <a:gd name="connsiteY118" fmla="*/ 516467 h 3191933"/>
                <a:gd name="connsiteX119" fmla="*/ 1477082 w 5244748"/>
                <a:gd name="connsiteY119" fmla="*/ 499533 h 3191933"/>
                <a:gd name="connsiteX120" fmla="*/ 1443215 w 5244748"/>
                <a:gd name="connsiteY120" fmla="*/ 423333 h 3191933"/>
                <a:gd name="connsiteX121" fmla="*/ 1417815 w 5244748"/>
                <a:gd name="connsiteY121" fmla="*/ 406400 h 3191933"/>
                <a:gd name="connsiteX122" fmla="*/ 1375482 w 5244748"/>
                <a:gd name="connsiteY122" fmla="*/ 330200 h 3191933"/>
                <a:gd name="connsiteX123" fmla="*/ 1350082 w 5244748"/>
                <a:gd name="connsiteY123" fmla="*/ 313267 h 3191933"/>
                <a:gd name="connsiteX124" fmla="*/ 1333148 w 5244748"/>
                <a:gd name="connsiteY124" fmla="*/ 296333 h 3191933"/>
                <a:gd name="connsiteX125" fmla="*/ 1316215 w 5244748"/>
                <a:gd name="connsiteY125" fmla="*/ 270933 h 3191933"/>
                <a:gd name="connsiteX126" fmla="*/ 1290815 w 5244748"/>
                <a:gd name="connsiteY126" fmla="*/ 262467 h 3191933"/>
                <a:gd name="connsiteX127" fmla="*/ 1231548 w 5244748"/>
                <a:gd name="connsiteY127" fmla="*/ 220133 h 3191933"/>
                <a:gd name="connsiteX128" fmla="*/ 1180748 w 5244748"/>
                <a:gd name="connsiteY128" fmla="*/ 186267 h 3191933"/>
                <a:gd name="connsiteX129" fmla="*/ 1121482 w 5244748"/>
                <a:gd name="connsiteY129" fmla="*/ 160867 h 3191933"/>
                <a:gd name="connsiteX130" fmla="*/ 1096082 w 5244748"/>
                <a:gd name="connsiteY130" fmla="*/ 143933 h 3191933"/>
                <a:gd name="connsiteX131" fmla="*/ 1079148 w 5244748"/>
                <a:gd name="connsiteY131" fmla="*/ 127000 h 3191933"/>
                <a:gd name="connsiteX132" fmla="*/ 1019882 w 5244748"/>
                <a:gd name="connsiteY132" fmla="*/ 93133 h 3191933"/>
                <a:gd name="connsiteX133" fmla="*/ 969082 w 5244748"/>
                <a:gd name="connsiteY133" fmla="*/ 59267 h 3191933"/>
                <a:gd name="connsiteX134" fmla="*/ 943682 w 5244748"/>
                <a:gd name="connsiteY134" fmla="*/ 50800 h 3191933"/>
                <a:gd name="connsiteX135" fmla="*/ 901348 w 5244748"/>
                <a:gd name="connsiteY135" fmla="*/ 33867 h 3191933"/>
                <a:gd name="connsiteX136" fmla="*/ 842082 w 5244748"/>
                <a:gd name="connsiteY136" fmla="*/ 16933 h 3191933"/>
                <a:gd name="connsiteX137" fmla="*/ 816682 w 5244748"/>
                <a:gd name="connsiteY137" fmla="*/ 0 h 3191933"/>
                <a:gd name="connsiteX138" fmla="*/ 545748 w 5244748"/>
                <a:gd name="connsiteY138" fmla="*/ 8467 h 3191933"/>
                <a:gd name="connsiteX139" fmla="*/ 520348 w 5244748"/>
                <a:gd name="connsiteY139" fmla="*/ 16933 h 3191933"/>
                <a:gd name="connsiteX140" fmla="*/ 478015 w 5244748"/>
                <a:gd name="connsiteY140" fmla="*/ 33867 h 3191933"/>
                <a:gd name="connsiteX141" fmla="*/ 452615 w 5244748"/>
                <a:gd name="connsiteY141" fmla="*/ 50800 h 3191933"/>
                <a:gd name="connsiteX142" fmla="*/ 418748 w 5244748"/>
                <a:gd name="connsiteY142" fmla="*/ 59267 h 3191933"/>
                <a:gd name="connsiteX143" fmla="*/ 393348 w 5244748"/>
                <a:gd name="connsiteY143" fmla="*/ 76200 h 3191933"/>
                <a:gd name="connsiteX144" fmla="*/ 367948 w 5244748"/>
                <a:gd name="connsiteY144" fmla="*/ 84667 h 3191933"/>
                <a:gd name="connsiteX145" fmla="*/ 317148 w 5244748"/>
                <a:gd name="connsiteY145" fmla="*/ 127000 h 3191933"/>
                <a:gd name="connsiteX146" fmla="*/ 283282 w 5244748"/>
                <a:gd name="connsiteY146" fmla="*/ 152400 h 3191933"/>
                <a:gd name="connsiteX147" fmla="*/ 266348 w 5244748"/>
                <a:gd name="connsiteY147" fmla="*/ 177800 h 3191933"/>
                <a:gd name="connsiteX148" fmla="*/ 240948 w 5244748"/>
                <a:gd name="connsiteY148" fmla="*/ 194733 h 3191933"/>
                <a:gd name="connsiteX149" fmla="*/ 164748 w 5244748"/>
                <a:gd name="connsiteY149" fmla="*/ 262467 h 3191933"/>
                <a:gd name="connsiteX150" fmla="*/ 122415 w 5244748"/>
                <a:gd name="connsiteY150" fmla="*/ 321733 h 3191933"/>
                <a:gd name="connsiteX151" fmla="*/ 113948 w 5244748"/>
                <a:gd name="connsiteY151" fmla="*/ 347133 h 3191933"/>
                <a:gd name="connsiteX152" fmla="*/ 63148 w 5244748"/>
                <a:gd name="connsiteY152" fmla="*/ 440267 h 3191933"/>
                <a:gd name="connsiteX153" fmla="*/ 37748 w 5244748"/>
                <a:gd name="connsiteY153" fmla="*/ 516467 h 3191933"/>
                <a:gd name="connsiteX154" fmla="*/ 29282 w 5244748"/>
                <a:gd name="connsiteY154" fmla="*/ 550333 h 3191933"/>
                <a:gd name="connsiteX155" fmla="*/ 12348 w 5244748"/>
                <a:gd name="connsiteY155" fmla="*/ 584200 h 3191933"/>
                <a:gd name="connsiteX156" fmla="*/ 12348 w 5244748"/>
                <a:gd name="connsiteY156" fmla="*/ 948267 h 3191933"/>
                <a:gd name="connsiteX157" fmla="*/ 54682 w 5244748"/>
                <a:gd name="connsiteY157" fmla="*/ 1032933 h 3191933"/>
                <a:gd name="connsiteX158" fmla="*/ 63148 w 5244748"/>
                <a:gd name="connsiteY158" fmla="*/ 1058333 h 3191933"/>
                <a:gd name="connsiteX159" fmla="*/ 97015 w 5244748"/>
                <a:gd name="connsiteY159" fmla="*/ 1092200 h 3191933"/>
                <a:gd name="connsiteX160" fmla="*/ 113948 w 5244748"/>
                <a:gd name="connsiteY160" fmla="*/ 1117600 h 3191933"/>
                <a:gd name="connsiteX161" fmla="*/ 139348 w 5244748"/>
                <a:gd name="connsiteY161" fmla="*/ 1134533 h 3191933"/>
                <a:gd name="connsiteX162" fmla="*/ 190148 w 5244748"/>
                <a:gd name="connsiteY162" fmla="*/ 1168400 h 3191933"/>
                <a:gd name="connsiteX163" fmla="*/ 240948 w 5244748"/>
                <a:gd name="connsiteY163" fmla="*/ 1202267 h 3191933"/>
                <a:gd name="connsiteX164" fmla="*/ 274815 w 5244748"/>
                <a:gd name="connsiteY164" fmla="*/ 1219200 h 3191933"/>
                <a:gd name="connsiteX165" fmla="*/ 300215 w 5244748"/>
                <a:gd name="connsiteY165" fmla="*/ 1236133 h 3191933"/>
                <a:gd name="connsiteX166" fmla="*/ 334082 w 5244748"/>
                <a:gd name="connsiteY166" fmla="*/ 1244600 h 3191933"/>
                <a:gd name="connsiteX167" fmla="*/ 359482 w 5244748"/>
                <a:gd name="connsiteY167" fmla="*/ 1253067 h 3191933"/>
                <a:gd name="connsiteX168" fmla="*/ 452615 w 5244748"/>
                <a:gd name="connsiteY168" fmla="*/ 1278467 h 3191933"/>
                <a:gd name="connsiteX169" fmla="*/ 799748 w 5244748"/>
                <a:gd name="connsiteY169" fmla="*/ 1270000 h 3191933"/>
                <a:gd name="connsiteX170" fmla="*/ 875948 w 5244748"/>
                <a:gd name="connsiteY170" fmla="*/ 1244600 h 3191933"/>
                <a:gd name="connsiteX171" fmla="*/ 952148 w 5244748"/>
                <a:gd name="connsiteY171" fmla="*/ 1236133 h 3191933"/>
                <a:gd name="connsiteX172" fmla="*/ 1062215 w 5244748"/>
                <a:gd name="connsiteY172" fmla="*/ 1210733 h 3191933"/>
                <a:gd name="connsiteX173" fmla="*/ 1223082 w 5244748"/>
                <a:gd name="connsiteY173" fmla="*/ 1227667 h 3191933"/>
                <a:gd name="connsiteX174" fmla="*/ 1256948 w 5244748"/>
                <a:gd name="connsiteY174" fmla="*/ 1236133 h 3191933"/>
                <a:gd name="connsiteX175" fmla="*/ 1273882 w 5244748"/>
                <a:gd name="connsiteY175" fmla="*/ 1253067 h 3191933"/>
                <a:gd name="connsiteX176" fmla="*/ 1324682 w 5244748"/>
                <a:gd name="connsiteY176" fmla="*/ 1270000 h 3191933"/>
                <a:gd name="connsiteX177" fmla="*/ 1350082 w 5244748"/>
                <a:gd name="connsiteY177" fmla="*/ 1295400 h 3191933"/>
                <a:gd name="connsiteX178" fmla="*/ 1375482 w 5244748"/>
                <a:gd name="connsiteY178" fmla="*/ 1303867 h 3191933"/>
                <a:gd name="connsiteX179" fmla="*/ 1409348 w 5244748"/>
                <a:gd name="connsiteY179" fmla="*/ 1320800 h 3191933"/>
                <a:gd name="connsiteX180" fmla="*/ 1460148 w 5244748"/>
                <a:gd name="connsiteY180" fmla="*/ 1354667 h 3191933"/>
                <a:gd name="connsiteX181" fmla="*/ 1485548 w 5244748"/>
                <a:gd name="connsiteY181" fmla="*/ 1380067 h 3191933"/>
                <a:gd name="connsiteX182" fmla="*/ 1561748 w 5244748"/>
                <a:gd name="connsiteY182" fmla="*/ 1422400 h 3191933"/>
                <a:gd name="connsiteX183" fmla="*/ 1578682 w 5244748"/>
                <a:gd name="connsiteY183" fmla="*/ 1439333 h 3191933"/>
                <a:gd name="connsiteX184" fmla="*/ 1646415 w 5244748"/>
                <a:gd name="connsiteY184" fmla="*/ 1481667 h 3191933"/>
                <a:gd name="connsiteX185" fmla="*/ 1671815 w 5244748"/>
                <a:gd name="connsiteY185" fmla="*/ 1507067 h 3191933"/>
                <a:gd name="connsiteX186" fmla="*/ 1764948 w 5244748"/>
                <a:gd name="connsiteY186" fmla="*/ 1591733 h 3191933"/>
                <a:gd name="connsiteX187" fmla="*/ 1815748 w 5244748"/>
                <a:gd name="connsiteY187" fmla="*/ 1642533 h 3191933"/>
                <a:gd name="connsiteX188" fmla="*/ 1866548 w 5244748"/>
                <a:gd name="connsiteY188" fmla="*/ 1684867 h 3191933"/>
                <a:gd name="connsiteX189" fmla="*/ 1908882 w 5244748"/>
                <a:gd name="connsiteY189" fmla="*/ 1718733 h 3191933"/>
                <a:gd name="connsiteX190" fmla="*/ 1951215 w 5244748"/>
                <a:gd name="connsiteY190" fmla="*/ 1761067 h 3191933"/>
                <a:gd name="connsiteX191" fmla="*/ 1976615 w 5244748"/>
                <a:gd name="connsiteY191" fmla="*/ 1786467 h 3191933"/>
                <a:gd name="connsiteX192" fmla="*/ 2010482 w 5244748"/>
                <a:gd name="connsiteY192" fmla="*/ 1811867 h 3191933"/>
                <a:gd name="connsiteX193" fmla="*/ 2061282 w 5244748"/>
                <a:gd name="connsiteY193" fmla="*/ 1862667 h 3191933"/>
                <a:gd name="connsiteX194" fmla="*/ 2112082 w 5244748"/>
                <a:gd name="connsiteY194" fmla="*/ 1888067 h 3191933"/>
                <a:gd name="connsiteX195" fmla="*/ 2162882 w 5244748"/>
                <a:gd name="connsiteY195" fmla="*/ 1938867 h 3191933"/>
                <a:gd name="connsiteX196" fmla="*/ 2213682 w 5244748"/>
                <a:gd name="connsiteY196" fmla="*/ 1989667 h 3191933"/>
                <a:gd name="connsiteX197" fmla="*/ 2247548 w 5244748"/>
                <a:gd name="connsiteY197" fmla="*/ 2023533 h 3191933"/>
                <a:gd name="connsiteX198" fmla="*/ 2272948 w 5244748"/>
                <a:gd name="connsiteY198" fmla="*/ 2032000 h 3191933"/>
                <a:gd name="connsiteX199" fmla="*/ 2298348 w 5244748"/>
                <a:gd name="connsiteY199" fmla="*/ 2065867 h 3191933"/>
                <a:gd name="connsiteX200" fmla="*/ 2323748 w 5244748"/>
                <a:gd name="connsiteY200" fmla="*/ 2091267 h 3191933"/>
                <a:gd name="connsiteX201" fmla="*/ 2340682 w 5244748"/>
                <a:gd name="connsiteY201" fmla="*/ 2116667 h 3191933"/>
                <a:gd name="connsiteX202" fmla="*/ 2366082 w 5244748"/>
                <a:gd name="connsiteY202" fmla="*/ 2133600 h 3191933"/>
                <a:gd name="connsiteX203" fmla="*/ 2425348 w 5244748"/>
                <a:gd name="connsiteY203" fmla="*/ 2209800 h 3191933"/>
                <a:gd name="connsiteX204" fmla="*/ 2442282 w 5244748"/>
                <a:gd name="connsiteY204" fmla="*/ 2226733 h 3191933"/>
                <a:gd name="connsiteX205" fmla="*/ 2450748 w 5244748"/>
                <a:gd name="connsiteY205" fmla="*/ 2252133 h 3191933"/>
                <a:gd name="connsiteX206" fmla="*/ 2518482 w 5244748"/>
                <a:gd name="connsiteY206" fmla="*/ 2328333 h 3191933"/>
                <a:gd name="connsiteX207" fmla="*/ 2543882 w 5244748"/>
                <a:gd name="connsiteY207" fmla="*/ 2345267 h 3191933"/>
                <a:gd name="connsiteX208" fmla="*/ 2569282 w 5244748"/>
                <a:gd name="connsiteY208" fmla="*/ 2370667 h 3191933"/>
                <a:gd name="connsiteX209" fmla="*/ 2645482 w 5244748"/>
                <a:gd name="connsiteY209" fmla="*/ 2413000 h 3191933"/>
                <a:gd name="connsiteX210" fmla="*/ 2696282 w 5244748"/>
                <a:gd name="connsiteY210" fmla="*/ 2446867 h 3191933"/>
                <a:gd name="connsiteX211" fmla="*/ 2721682 w 5244748"/>
                <a:gd name="connsiteY211" fmla="*/ 2463800 h 3191933"/>
                <a:gd name="connsiteX212" fmla="*/ 2747082 w 5244748"/>
                <a:gd name="connsiteY212" fmla="*/ 2480733 h 3191933"/>
                <a:gd name="connsiteX213" fmla="*/ 2764015 w 5244748"/>
                <a:gd name="connsiteY213" fmla="*/ 2497667 h 3191933"/>
                <a:gd name="connsiteX214" fmla="*/ 2814815 w 5244748"/>
                <a:gd name="connsiteY214" fmla="*/ 2514600 h 3191933"/>
                <a:gd name="connsiteX215" fmla="*/ 2823282 w 5244748"/>
                <a:gd name="connsiteY215" fmla="*/ 2540000 h 3191933"/>
                <a:gd name="connsiteX216" fmla="*/ 2874082 w 5244748"/>
                <a:gd name="connsiteY216" fmla="*/ 2565400 h 3191933"/>
                <a:gd name="connsiteX217" fmla="*/ 2882548 w 5244748"/>
                <a:gd name="connsiteY217" fmla="*/ 2590800 h 3191933"/>
                <a:gd name="connsiteX218" fmla="*/ 2907948 w 5244748"/>
                <a:gd name="connsiteY218" fmla="*/ 2607733 h 3191933"/>
                <a:gd name="connsiteX219" fmla="*/ 2950282 w 5244748"/>
                <a:gd name="connsiteY219" fmla="*/ 2607733 h 3191933"/>
                <a:gd name="connsiteX220" fmla="*/ 2950282 w 5244748"/>
                <a:gd name="connsiteY220" fmla="*/ 2607733 h 3191933"/>
                <a:gd name="connsiteX221" fmla="*/ 2967215 w 5244748"/>
                <a:gd name="connsiteY221" fmla="*/ 2650067 h 319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5244748" h="3191933">
                  <a:moveTo>
                    <a:pt x="2916415" y="2556933"/>
                  </a:moveTo>
                  <a:lnTo>
                    <a:pt x="2916415" y="2556933"/>
                  </a:lnTo>
                  <a:cubicBezTo>
                    <a:pt x="2924882" y="2582333"/>
                    <a:pt x="2933941" y="2607543"/>
                    <a:pt x="2941815" y="2633133"/>
                  </a:cubicBezTo>
                  <a:cubicBezTo>
                    <a:pt x="2946188" y="2647344"/>
                    <a:pt x="2959523" y="2712672"/>
                    <a:pt x="2967215" y="2717800"/>
                  </a:cubicBezTo>
                  <a:lnTo>
                    <a:pt x="2992615" y="2734733"/>
                  </a:lnTo>
                  <a:cubicBezTo>
                    <a:pt x="3007047" y="2792458"/>
                    <a:pt x="2992304" y="2747459"/>
                    <a:pt x="3026482" y="2810933"/>
                  </a:cubicBezTo>
                  <a:cubicBezTo>
                    <a:pt x="3038449" y="2833159"/>
                    <a:pt x="3052365" y="2854720"/>
                    <a:pt x="3060348" y="2878667"/>
                  </a:cubicBezTo>
                  <a:cubicBezTo>
                    <a:pt x="3063170" y="2887134"/>
                    <a:pt x="3064481" y="2896265"/>
                    <a:pt x="3068815" y="2904067"/>
                  </a:cubicBezTo>
                  <a:cubicBezTo>
                    <a:pt x="3094133" y="2949639"/>
                    <a:pt x="3097229" y="2949414"/>
                    <a:pt x="3128082" y="2980267"/>
                  </a:cubicBezTo>
                  <a:cubicBezTo>
                    <a:pt x="3134121" y="2998387"/>
                    <a:pt x="3138033" y="3017549"/>
                    <a:pt x="3153482" y="3031067"/>
                  </a:cubicBezTo>
                  <a:cubicBezTo>
                    <a:pt x="3168798" y="3044468"/>
                    <a:pt x="3189892" y="3050542"/>
                    <a:pt x="3204282" y="3064933"/>
                  </a:cubicBezTo>
                  <a:cubicBezTo>
                    <a:pt x="3224341" y="3084993"/>
                    <a:pt x="3243290" y="3106158"/>
                    <a:pt x="3272015" y="3115733"/>
                  </a:cubicBezTo>
                  <a:lnTo>
                    <a:pt x="3322815" y="3132667"/>
                  </a:lnTo>
                  <a:cubicBezTo>
                    <a:pt x="3331282" y="3135489"/>
                    <a:pt x="3339380" y="3139871"/>
                    <a:pt x="3348215" y="3141133"/>
                  </a:cubicBezTo>
                  <a:cubicBezTo>
                    <a:pt x="3450838" y="3155794"/>
                    <a:pt x="3405432" y="3151047"/>
                    <a:pt x="3559882" y="3158067"/>
                  </a:cubicBezTo>
                  <a:lnTo>
                    <a:pt x="3780015" y="3166533"/>
                  </a:lnTo>
                  <a:cubicBezTo>
                    <a:pt x="3788482" y="3169355"/>
                    <a:pt x="3796757" y="3172835"/>
                    <a:pt x="3805415" y="3175000"/>
                  </a:cubicBezTo>
                  <a:cubicBezTo>
                    <a:pt x="3838434" y="3183255"/>
                    <a:pt x="3873555" y="3187153"/>
                    <a:pt x="3907015" y="3191933"/>
                  </a:cubicBezTo>
                  <a:lnTo>
                    <a:pt x="4271082" y="3183467"/>
                  </a:lnTo>
                  <a:cubicBezTo>
                    <a:pt x="4314589" y="3181856"/>
                    <a:pt x="4370212" y="3175493"/>
                    <a:pt x="4415015" y="3166533"/>
                  </a:cubicBezTo>
                  <a:cubicBezTo>
                    <a:pt x="4426425" y="3164251"/>
                    <a:pt x="4437593" y="3160889"/>
                    <a:pt x="4448882" y="3158067"/>
                  </a:cubicBezTo>
                  <a:cubicBezTo>
                    <a:pt x="4460171" y="3152422"/>
                    <a:pt x="4470659" y="3144760"/>
                    <a:pt x="4482748" y="3141133"/>
                  </a:cubicBezTo>
                  <a:cubicBezTo>
                    <a:pt x="4499191" y="3136200"/>
                    <a:pt x="4516658" y="3135738"/>
                    <a:pt x="4533548" y="3132667"/>
                  </a:cubicBezTo>
                  <a:cubicBezTo>
                    <a:pt x="4547707" y="3130093"/>
                    <a:pt x="4561921" y="3127690"/>
                    <a:pt x="4575882" y="3124200"/>
                  </a:cubicBezTo>
                  <a:cubicBezTo>
                    <a:pt x="4640444" y="3108059"/>
                    <a:pt x="4555957" y="3123105"/>
                    <a:pt x="4635148" y="3107267"/>
                  </a:cubicBezTo>
                  <a:cubicBezTo>
                    <a:pt x="4651982" y="3103900"/>
                    <a:pt x="4669015" y="3101622"/>
                    <a:pt x="4685948" y="3098800"/>
                  </a:cubicBezTo>
                  <a:cubicBezTo>
                    <a:pt x="4697237" y="3093156"/>
                    <a:pt x="4708857" y="3088129"/>
                    <a:pt x="4719815" y="3081867"/>
                  </a:cubicBezTo>
                  <a:cubicBezTo>
                    <a:pt x="4728650" y="3076818"/>
                    <a:pt x="4735916" y="3069066"/>
                    <a:pt x="4745215" y="3064933"/>
                  </a:cubicBezTo>
                  <a:cubicBezTo>
                    <a:pt x="4780902" y="3049072"/>
                    <a:pt x="4822397" y="3045366"/>
                    <a:pt x="4855282" y="3022600"/>
                  </a:cubicBezTo>
                  <a:cubicBezTo>
                    <a:pt x="4881739" y="3004284"/>
                    <a:pt x="4908728" y="2986087"/>
                    <a:pt x="4931482" y="2963333"/>
                  </a:cubicBezTo>
                  <a:lnTo>
                    <a:pt x="5007682" y="2887133"/>
                  </a:lnTo>
                  <a:cubicBezTo>
                    <a:pt x="5018971" y="2875844"/>
                    <a:pt x="5028776" y="2862846"/>
                    <a:pt x="5041548" y="2853267"/>
                  </a:cubicBezTo>
                  <a:lnTo>
                    <a:pt x="5075415" y="2827867"/>
                  </a:lnTo>
                  <a:cubicBezTo>
                    <a:pt x="5081059" y="2819400"/>
                    <a:pt x="5085991" y="2810413"/>
                    <a:pt x="5092348" y="2802467"/>
                  </a:cubicBezTo>
                  <a:cubicBezTo>
                    <a:pt x="5097335" y="2796233"/>
                    <a:pt x="5104587" y="2791989"/>
                    <a:pt x="5109282" y="2785533"/>
                  </a:cubicBezTo>
                  <a:cubicBezTo>
                    <a:pt x="5127237" y="2760845"/>
                    <a:pt x="5141012" y="2733171"/>
                    <a:pt x="5160082" y="2709333"/>
                  </a:cubicBezTo>
                  <a:cubicBezTo>
                    <a:pt x="5171371" y="2695222"/>
                    <a:pt x="5183319" y="2681615"/>
                    <a:pt x="5193948" y="2667000"/>
                  </a:cubicBezTo>
                  <a:cubicBezTo>
                    <a:pt x="5205918" y="2650541"/>
                    <a:pt x="5218714" y="2634403"/>
                    <a:pt x="5227815" y="2616200"/>
                  </a:cubicBezTo>
                  <a:cubicBezTo>
                    <a:pt x="5235797" y="2600235"/>
                    <a:pt x="5244748" y="2565400"/>
                    <a:pt x="5244748" y="2565400"/>
                  </a:cubicBezTo>
                  <a:cubicBezTo>
                    <a:pt x="5239607" y="2524269"/>
                    <a:pt x="5237513" y="2494122"/>
                    <a:pt x="5227815" y="2455333"/>
                  </a:cubicBezTo>
                  <a:cubicBezTo>
                    <a:pt x="5225650" y="2446675"/>
                    <a:pt x="5223776" y="2437682"/>
                    <a:pt x="5219348" y="2429933"/>
                  </a:cubicBezTo>
                  <a:cubicBezTo>
                    <a:pt x="5205932" y="2406456"/>
                    <a:pt x="5194437" y="2396556"/>
                    <a:pt x="5177015" y="2379133"/>
                  </a:cubicBezTo>
                  <a:cubicBezTo>
                    <a:pt x="5162379" y="2335228"/>
                    <a:pt x="5178385" y="2367180"/>
                    <a:pt x="5134682" y="2328333"/>
                  </a:cubicBezTo>
                  <a:cubicBezTo>
                    <a:pt x="5049880" y="2252954"/>
                    <a:pt x="5121403" y="2315786"/>
                    <a:pt x="5075415" y="2260600"/>
                  </a:cubicBezTo>
                  <a:cubicBezTo>
                    <a:pt x="5049154" y="2229087"/>
                    <a:pt x="5048849" y="2237829"/>
                    <a:pt x="5016148" y="2209800"/>
                  </a:cubicBezTo>
                  <a:cubicBezTo>
                    <a:pt x="5007057" y="2202008"/>
                    <a:pt x="4999215" y="2192867"/>
                    <a:pt x="4990748" y="2184400"/>
                  </a:cubicBezTo>
                  <a:cubicBezTo>
                    <a:pt x="4973189" y="2131720"/>
                    <a:pt x="4997019" y="2180636"/>
                    <a:pt x="4956882" y="2150533"/>
                  </a:cubicBezTo>
                  <a:cubicBezTo>
                    <a:pt x="4940917" y="2138559"/>
                    <a:pt x="4931153" y="2119270"/>
                    <a:pt x="4914548" y="2108200"/>
                  </a:cubicBezTo>
                  <a:cubicBezTo>
                    <a:pt x="4869059" y="2077874"/>
                    <a:pt x="4877470" y="2077045"/>
                    <a:pt x="4838348" y="2065867"/>
                  </a:cubicBezTo>
                  <a:cubicBezTo>
                    <a:pt x="4827160" y="2062670"/>
                    <a:pt x="4815627" y="2060744"/>
                    <a:pt x="4804482" y="2057400"/>
                  </a:cubicBezTo>
                  <a:cubicBezTo>
                    <a:pt x="4787386" y="2052271"/>
                    <a:pt x="4771393" y="2042681"/>
                    <a:pt x="4753682" y="2040467"/>
                  </a:cubicBezTo>
                  <a:lnTo>
                    <a:pt x="4618215" y="2023533"/>
                  </a:lnTo>
                  <a:cubicBezTo>
                    <a:pt x="4578993" y="1997385"/>
                    <a:pt x="4605407" y="2010338"/>
                    <a:pt x="4550482" y="1998133"/>
                  </a:cubicBezTo>
                  <a:cubicBezTo>
                    <a:pt x="4452958" y="1976462"/>
                    <a:pt x="4604102" y="2005660"/>
                    <a:pt x="4457348" y="1981200"/>
                  </a:cubicBezTo>
                  <a:cubicBezTo>
                    <a:pt x="4443153" y="1978834"/>
                    <a:pt x="4429261" y="1974768"/>
                    <a:pt x="4415015" y="1972733"/>
                  </a:cubicBezTo>
                  <a:cubicBezTo>
                    <a:pt x="4389716" y="1969119"/>
                    <a:pt x="4364114" y="1967881"/>
                    <a:pt x="4338815" y="1964267"/>
                  </a:cubicBezTo>
                  <a:cubicBezTo>
                    <a:pt x="4324569" y="1962232"/>
                    <a:pt x="4310365" y="1959586"/>
                    <a:pt x="4296482" y="1955800"/>
                  </a:cubicBezTo>
                  <a:cubicBezTo>
                    <a:pt x="4279262" y="1951104"/>
                    <a:pt x="4245682" y="1938867"/>
                    <a:pt x="4245682" y="1938867"/>
                  </a:cubicBezTo>
                  <a:cubicBezTo>
                    <a:pt x="4158193" y="1941689"/>
                    <a:pt x="4070607" y="1942339"/>
                    <a:pt x="3983215" y="1947333"/>
                  </a:cubicBezTo>
                  <a:cubicBezTo>
                    <a:pt x="3971597" y="1947997"/>
                    <a:pt x="3960707" y="1953276"/>
                    <a:pt x="3949348" y="1955800"/>
                  </a:cubicBezTo>
                  <a:cubicBezTo>
                    <a:pt x="3935300" y="1958922"/>
                    <a:pt x="3920976" y="1960777"/>
                    <a:pt x="3907015" y="1964267"/>
                  </a:cubicBezTo>
                  <a:cubicBezTo>
                    <a:pt x="3898357" y="1966431"/>
                    <a:pt x="3890478" y="1971690"/>
                    <a:pt x="3881615" y="1972733"/>
                  </a:cubicBezTo>
                  <a:cubicBezTo>
                    <a:pt x="3842275" y="1977361"/>
                    <a:pt x="3802593" y="1978378"/>
                    <a:pt x="3763082" y="1981200"/>
                  </a:cubicBezTo>
                  <a:cubicBezTo>
                    <a:pt x="3751793" y="1984022"/>
                    <a:pt x="3740404" y="1986470"/>
                    <a:pt x="3729215" y="1989667"/>
                  </a:cubicBezTo>
                  <a:cubicBezTo>
                    <a:pt x="3720634" y="1992119"/>
                    <a:pt x="3712527" y="1996197"/>
                    <a:pt x="3703815" y="1998133"/>
                  </a:cubicBezTo>
                  <a:cubicBezTo>
                    <a:pt x="3614421" y="2017998"/>
                    <a:pt x="3684789" y="1996008"/>
                    <a:pt x="3627615" y="2015067"/>
                  </a:cubicBezTo>
                  <a:cubicBezTo>
                    <a:pt x="3528837" y="2012245"/>
                    <a:pt x="3429837" y="2013811"/>
                    <a:pt x="3331282" y="2006600"/>
                  </a:cubicBezTo>
                  <a:cubicBezTo>
                    <a:pt x="3331278" y="2006600"/>
                    <a:pt x="3267784" y="1985434"/>
                    <a:pt x="3255082" y="1981200"/>
                  </a:cubicBezTo>
                  <a:lnTo>
                    <a:pt x="3229682" y="1972733"/>
                  </a:lnTo>
                  <a:lnTo>
                    <a:pt x="3204282" y="1964267"/>
                  </a:lnTo>
                  <a:cubicBezTo>
                    <a:pt x="3195815" y="1958622"/>
                    <a:pt x="3187984" y="1951884"/>
                    <a:pt x="3178882" y="1947333"/>
                  </a:cubicBezTo>
                  <a:cubicBezTo>
                    <a:pt x="3165354" y="1940569"/>
                    <a:pt x="3132267" y="1934015"/>
                    <a:pt x="3119615" y="1930400"/>
                  </a:cubicBezTo>
                  <a:cubicBezTo>
                    <a:pt x="3111034" y="1927948"/>
                    <a:pt x="3102966" y="1923683"/>
                    <a:pt x="3094215" y="1921933"/>
                  </a:cubicBezTo>
                  <a:cubicBezTo>
                    <a:pt x="2942551" y="1891601"/>
                    <a:pt x="3101467" y="1930098"/>
                    <a:pt x="3001082" y="1905000"/>
                  </a:cubicBezTo>
                  <a:cubicBezTo>
                    <a:pt x="2933677" y="1860063"/>
                    <a:pt x="2970429" y="1874011"/>
                    <a:pt x="2891015" y="1862667"/>
                  </a:cubicBezTo>
                  <a:cubicBezTo>
                    <a:pt x="2839511" y="1845498"/>
                    <a:pt x="2891797" y="1865403"/>
                    <a:pt x="2840215" y="1837267"/>
                  </a:cubicBezTo>
                  <a:cubicBezTo>
                    <a:pt x="2818055" y="1825179"/>
                    <a:pt x="2790332" y="1821249"/>
                    <a:pt x="2772482" y="1803400"/>
                  </a:cubicBezTo>
                  <a:cubicBezTo>
                    <a:pt x="2766837" y="1797756"/>
                    <a:pt x="2760535" y="1792700"/>
                    <a:pt x="2755548" y="1786467"/>
                  </a:cubicBezTo>
                  <a:cubicBezTo>
                    <a:pt x="2749191" y="1778521"/>
                    <a:pt x="2747082" y="1766711"/>
                    <a:pt x="2738615" y="1761067"/>
                  </a:cubicBezTo>
                  <a:cubicBezTo>
                    <a:pt x="2728933" y="1754612"/>
                    <a:pt x="2715937" y="1755797"/>
                    <a:pt x="2704748" y="1752600"/>
                  </a:cubicBezTo>
                  <a:cubicBezTo>
                    <a:pt x="2696167" y="1750148"/>
                    <a:pt x="2687815" y="1746955"/>
                    <a:pt x="2679348" y="1744133"/>
                  </a:cubicBezTo>
                  <a:cubicBezTo>
                    <a:pt x="2648304" y="1697566"/>
                    <a:pt x="2679348" y="1737077"/>
                    <a:pt x="2637015" y="1701800"/>
                  </a:cubicBezTo>
                  <a:cubicBezTo>
                    <a:pt x="2627817" y="1694135"/>
                    <a:pt x="2621578" y="1683042"/>
                    <a:pt x="2611615" y="1676400"/>
                  </a:cubicBezTo>
                  <a:cubicBezTo>
                    <a:pt x="2604189" y="1671449"/>
                    <a:pt x="2594197" y="1671924"/>
                    <a:pt x="2586215" y="1667933"/>
                  </a:cubicBezTo>
                  <a:cubicBezTo>
                    <a:pt x="2520563" y="1635107"/>
                    <a:pt x="2599259" y="1663815"/>
                    <a:pt x="2535415" y="1642533"/>
                  </a:cubicBezTo>
                  <a:cubicBezTo>
                    <a:pt x="2526948" y="1634066"/>
                    <a:pt x="2520482" y="1622948"/>
                    <a:pt x="2510015" y="1617133"/>
                  </a:cubicBezTo>
                  <a:cubicBezTo>
                    <a:pt x="2494412" y="1608465"/>
                    <a:pt x="2459215" y="1600200"/>
                    <a:pt x="2459215" y="1600200"/>
                  </a:cubicBezTo>
                  <a:cubicBezTo>
                    <a:pt x="2450155" y="1586610"/>
                    <a:pt x="2439828" y="1567520"/>
                    <a:pt x="2425348" y="1557867"/>
                  </a:cubicBezTo>
                  <a:cubicBezTo>
                    <a:pt x="2414847" y="1550866"/>
                    <a:pt x="2402771" y="1546578"/>
                    <a:pt x="2391482" y="1540933"/>
                  </a:cubicBezTo>
                  <a:cubicBezTo>
                    <a:pt x="2355998" y="1487709"/>
                    <a:pt x="2397973" y="1541569"/>
                    <a:pt x="2340682" y="1498600"/>
                  </a:cubicBezTo>
                  <a:cubicBezTo>
                    <a:pt x="2259753" y="1437903"/>
                    <a:pt x="2341080" y="1490531"/>
                    <a:pt x="2289882" y="1439333"/>
                  </a:cubicBezTo>
                  <a:cubicBezTo>
                    <a:pt x="2282687" y="1432138"/>
                    <a:pt x="2272208" y="1429022"/>
                    <a:pt x="2264482" y="1422400"/>
                  </a:cubicBezTo>
                  <a:cubicBezTo>
                    <a:pt x="2252360" y="1412010"/>
                    <a:pt x="2241904" y="1399822"/>
                    <a:pt x="2230615" y="1388533"/>
                  </a:cubicBezTo>
                  <a:cubicBezTo>
                    <a:pt x="2222148" y="1380066"/>
                    <a:pt x="2211857" y="1373096"/>
                    <a:pt x="2205215" y="1363133"/>
                  </a:cubicBezTo>
                  <a:cubicBezTo>
                    <a:pt x="2199571" y="1354666"/>
                    <a:pt x="2193331" y="1346568"/>
                    <a:pt x="2188282" y="1337733"/>
                  </a:cubicBezTo>
                  <a:cubicBezTo>
                    <a:pt x="2170468" y="1306560"/>
                    <a:pt x="2165091" y="1280676"/>
                    <a:pt x="2137482" y="1253067"/>
                  </a:cubicBezTo>
                  <a:lnTo>
                    <a:pt x="2112082" y="1227667"/>
                  </a:lnTo>
                  <a:cubicBezTo>
                    <a:pt x="2109260" y="1216378"/>
                    <a:pt x="2109388" y="1203903"/>
                    <a:pt x="2103615" y="1193800"/>
                  </a:cubicBezTo>
                  <a:cubicBezTo>
                    <a:pt x="2097674" y="1183404"/>
                    <a:pt x="2086007" y="1177491"/>
                    <a:pt x="2078215" y="1168400"/>
                  </a:cubicBezTo>
                  <a:cubicBezTo>
                    <a:pt x="2069032" y="1157686"/>
                    <a:pt x="2059668" y="1146868"/>
                    <a:pt x="2052815" y="1134533"/>
                  </a:cubicBezTo>
                  <a:cubicBezTo>
                    <a:pt x="2015508" y="1067380"/>
                    <a:pt x="2055773" y="1112090"/>
                    <a:pt x="2018948" y="1075267"/>
                  </a:cubicBezTo>
                  <a:cubicBezTo>
                    <a:pt x="1997669" y="1011424"/>
                    <a:pt x="2026374" y="1090118"/>
                    <a:pt x="1993548" y="1024467"/>
                  </a:cubicBezTo>
                  <a:cubicBezTo>
                    <a:pt x="1989557" y="1016485"/>
                    <a:pt x="1987534" y="1007648"/>
                    <a:pt x="1985082" y="999067"/>
                  </a:cubicBezTo>
                  <a:cubicBezTo>
                    <a:pt x="1981885" y="987878"/>
                    <a:pt x="1981819" y="975608"/>
                    <a:pt x="1976615" y="965200"/>
                  </a:cubicBezTo>
                  <a:cubicBezTo>
                    <a:pt x="1967513" y="946997"/>
                    <a:pt x="1942748" y="914400"/>
                    <a:pt x="1942748" y="914400"/>
                  </a:cubicBezTo>
                  <a:cubicBezTo>
                    <a:pt x="1939926" y="903111"/>
                    <a:pt x="1938866" y="891229"/>
                    <a:pt x="1934282" y="880533"/>
                  </a:cubicBezTo>
                  <a:cubicBezTo>
                    <a:pt x="1923590" y="855585"/>
                    <a:pt x="1909383" y="850073"/>
                    <a:pt x="1891948" y="829733"/>
                  </a:cubicBezTo>
                  <a:cubicBezTo>
                    <a:pt x="1882765" y="819019"/>
                    <a:pt x="1876526" y="805845"/>
                    <a:pt x="1866548" y="795867"/>
                  </a:cubicBezTo>
                  <a:cubicBezTo>
                    <a:pt x="1852794" y="782113"/>
                    <a:pt x="1822780" y="770856"/>
                    <a:pt x="1807282" y="762000"/>
                  </a:cubicBezTo>
                  <a:cubicBezTo>
                    <a:pt x="1798447" y="756952"/>
                    <a:pt x="1790162" y="750981"/>
                    <a:pt x="1781882" y="745067"/>
                  </a:cubicBezTo>
                  <a:cubicBezTo>
                    <a:pt x="1770399" y="736865"/>
                    <a:pt x="1760267" y="726668"/>
                    <a:pt x="1748015" y="719667"/>
                  </a:cubicBezTo>
                  <a:cubicBezTo>
                    <a:pt x="1740266" y="715239"/>
                    <a:pt x="1730818" y="714716"/>
                    <a:pt x="1722615" y="711200"/>
                  </a:cubicBezTo>
                  <a:cubicBezTo>
                    <a:pt x="1711014" y="706228"/>
                    <a:pt x="1700037" y="699911"/>
                    <a:pt x="1688748" y="694267"/>
                  </a:cubicBezTo>
                  <a:cubicBezTo>
                    <a:pt x="1683104" y="688622"/>
                    <a:pt x="1678048" y="682320"/>
                    <a:pt x="1671815" y="677333"/>
                  </a:cubicBezTo>
                  <a:cubicBezTo>
                    <a:pt x="1663869" y="670976"/>
                    <a:pt x="1653610" y="667595"/>
                    <a:pt x="1646415" y="660400"/>
                  </a:cubicBezTo>
                  <a:cubicBezTo>
                    <a:pt x="1592182" y="606167"/>
                    <a:pt x="1636997" y="626217"/>
                    <a:pt x="1587148" y="609600"/>
                  </a:cubicBezTo>
                  <a:cubicBezTo>
                    <a:pt x="1570215" y="592667"/>
                    <a:pt x="1549631" y="578726"/>
                    <a:pt x="1536348" y="558800"/>
                  </a:cubicBezTo>
                  <a:cubicBezTo>
                    <a:pt x="1530704" y="550333"/>
                    <a:pt x="1526610" y="540595"/>
                    <a:pt x="1519415" y="533400"/>
                  </a:cubicBezTo>
                  <a:cubicBezTo>
                    <a:pt x="1512220" y="526205"/>
                    <a:pt x="1501961" y="522824"/>
                    <a:pt x="1494015" y="516467"/>
                  </a:cubicBezTo>
                  <a:cubicBezTo>
                    <a:pt x="1487782" y="511480"/>
                    <a:pt x="1482726" y="505178"/>
                    <a:pt x="1477082" y="499533"/>
                  </a:cubicBezTo>
                  <a:cubicBezTo>
                    <a:pt x="1468699" y="474385"/>
                    <a:pt x="1463340" y="443458"/>
                    <a:pt x="1443215" y="423333"/>
                  </a:cubicBezTo>
                  <a:cubicBezTo>
                    <a:pt x="1436020" y="416138"/>
                    <a:pt x="1426282" y="412044"/>
                    <a:pt x="1417815" y="406400"/>
                  </a:cubicBezTo>
                  <a:cubicBezTo>
                    <a:pt x="1408992" y="379932"/>
                    <a:pt x="1400434" y="346834"/>
                    <a:pt x="1375482" y="330200"/>
                  </a:cubicBezTo>
                  <a:cubicBezTo>
                    <a:pt x="1367015" y="324556"/>
                    <a:pt x="1358028" y="319624"/>
                    <a:pt x="1350082" y="313267"/>
                  </a:cubicBezTo>
                  <a:cubicBezTo>
                    <a:pt x="1343848" y="308280"/>
                    <a:pt x="1338135" y="302567"/>
                    <a:pt x="1333148" y="296333"/>
                  </a:cubicBezTo>
                  <a:cubicBezTo>
                    <a:pt x="1326791" y="288387"/>
                    <a:pt x="1324161" y="277290"/>
                    <a:pt x="1316215" y="270933"/>
                  </a:cubicBezTo>
                  <a:cubicBezTo>
                    <a:pt x="1309246" y="265358"/>
                    <a:pt x="1299282" y="265289"/>
                    <a:pt x="1290815" y="262467"/>
                  </a:cubicBezTo>
                  <a:cubicBezTo>
                    <a:pt x="1250637" y="222289"/>
                    <a:pt x="1272094" y="233649"/>
                    <a:pt x="1231548" y="220133"/>
                  </a:cubicBezTo>
                  <a:cubicBezTo>
                    <a:pt x="1166954" y="155539"/>
                    <a:pt x="1242017" y="223028"/>
                    <a:pt x="1180748" y="186267"/>
                  </a:cubicBezTo>
                  <a:cubicBezTo>
                    <a:pt x="1126529" y="153735"/>
                    <a:pt x="1220516" y="180672"/>
                    <a:pt x="1121482" y="160867"/>
                  </a:cubicBezTo>
                  <a:cubicBezTo>
                    <a:pt x="1113015" y="155222"/>
                    <a:pt x="1104028" y="150290"/>
                    <a:pt x="1096082" y="143933"/>
                  </a:cubicBezTo>
                  <a:cubicBezTo>
                    <a:pt x="1089849" y="138946"/>
                    <a:pt x="1085790" y="131428"/>
                    <a:pt x="1079148" y="127000"/>
                  </a:cubicBezTo>
                  <a:cubicBezTo>
                    <a:pt x="1026994" y="92231"/>
                    <a:pt x="1063190" y="127779"/>
                    <a:pt x="1019882" y="93133"/>
                  </a:cubicBezTo>
                  <a:cubicBezTo>
                    <a:pt x="985090" y="65300"/>
                    <a:pt x="1024212" y="82894"/>
                    <a:pt x="969082" y="59267"/>
                  </a:cubicBezTo>
                  <a:cubicBezTo>
                    <a:pt x="960879" y="55751"/>
                    <a:pt x="952038" y="53934"/>
                    <a:pt x="943682" y="50800"/>
                  </a:cubicBezTo>
                  <a:cubicBezTo>
                    <a:pt x="929451" y="45464"/>
                    <a:pt x="915766" y="38673"/>
                    <a:pt x="901348" y="33867"/>
                  </a:cubicBezTo>
                  <a:cubicBezTo>
                    <a:pt x="885071" y="28441"/>
                    <a:pt x="858390" y="25087"/>
                    <a:pt x="842082" y="16933"/>
                  </a:cubicBezTo>
                  <a:cubicBezTo>
                    <a:pt x="832981" y="12382"/>
                    <a:pt x="825149" y="5644"/>
                    <a:pt x="816682" y="0"/>
                  </a:cubicBezTo>
                  <a:cubicBezTo>
                    <a:pt x="726371" y="2822"/>
                    <a:pt x="635956" y="3312"/>
                    <a:pt x="545748" y="8467"/>
                  </a:cubicBezTo>
                  <a:cubicBezTo>
                    <a:pt x="536838" y="8976"/>
                    <a:pt x="528704" y="13799"/>
                    <a:pt x="520348" y="16933"/>
                  </a:cubicBezTo>
                  <a:cubicBezTo>
                    <a:pt x="506118" y="22269"/>
                    <a:pt x="491609" y="27070"/>
                    <a:pt x="478015" y="33867"/>
                  </a:cubicBezTo>
                  <a:cubicBezTo>
                    <a:pt x="468914" y="38418"/>
                    <a:pt x="461968" y="46792"/>
                    <a:pt x="452615" y="50800"/>
                  </a:cubicBezTo>
                  <a:cubicBezTo>
                    <a:pt x="441919" y="55384"/>
                    <a:pt x="430037" y="56445"/>
                    <a:pt x="418748" y="59267"/>
                  </a:cubicBezTo>
                  <a:cubicBezTo>
                    <a:pt x="410281" y="64911"/>
                    <a:pt x="402449" y="71649"/>
                    <a:pt x="393348" y="76200"/>
                  </a:cubicBezTo>
                  <a:cubicBezTo>
                    <a:pt x="385366" y="80191"/>
                    <a:pt x="375697" y="80239"/>
                    <a:pt x="367948" y="84667"/>
                  </a:cubicBezTo>
                  <a:cubicBezTo>
                    <a:pt x="324876" y="109280"/>
                    <a:pt x="345655" y="103244"/>
                    <a:pt x="317148" y="127000"/>
                  </a:cubicBezTo>
                  <a:cubicBezTo>
                    <a:pt x="306308" y="136034"/>
                    <a:pt x="293260" y="142422"/>
                    <a:pt x="283282" y="152400"/>
                  </a:cubicBezTo>
                  <a:cubicBezTo>
                    <a:pt x="276087" y="159595"/>
                    <a:pt x="273543" y="170605"/>
                    <a:pt x="266348" y="177800"/>
                  </a:cubicBezTo>
                  <a:cubicBezTo>
                    <a:pt x="259153" y="184995"/>
                    <a:pt x="248553" y="187973"/>
                    <a:pt x="240948" y="194733"/>
                  </a:cubicBezTo>
                  <a:cubicBezTo>
                    <a:pt x="153950" y="272064"/>
                    <a:pt x="222397" y="224033"/>
                    <a:pt x="164748" y="262467"/>
                  </a:cubicBezTo>
                  <a:cubicBezTo>
                    <a:pt x="117520" y="380539"/>
                    <a:pt x="178214" y="251985"/>
                    <a:pt x="122415" y="321733"/>
                  </a:cubicBezTo>
                  <a:cubicBezTo>
                    <a:pt x="116840" y="328702"/>
                    <a:pt x="117641" y="339008"/>
                    <a:pt x="113948" y="347133"/>
                  </a:cubicBezTo>
                  <a:cubicBezTo>
                    <a:pt x="86505" y="407509"/>
                    <a:pt x="89661" y="400499"/>
                    <a:pt x="63148" y="440267"/>
                  </a:cubicBezTo>
                  <a:cubicBezTo>
                    <a:pt x="42866" y="561967"/>
                    <a:pt x="70217" y="440707"/>
                    <a:pt x="37748" y="516467"/>
                  </a:cubicBezTo>
                  <a:cubicBezTo>
                    <a:pt x="33164" y="527162"/>
                    <a:pt x="33368" y="539438"/>
                    <a:pt x="29282" y="550333"/>
                  </a:cubicBezTo>
                  <a:cubicBezTo>
                    <a:pt x="24850" y="562151"/>
                    <a:pt x="17993" y="572911"/>
                    <a:pt x="12348" y="584200"/>
                  </a:cubicBezTo>
                  <a:cubicBezTo>
                    <a:pt x="-2842" y="736113"/>
                    <a:pt x="-5343" y="724183"/>
                    <a:pt x="12348" y="948267"/>
                  </a:cubicBezTo>
                  <a:cubicBezTo>
                    <a:pt x="14387" y="974092"/>
                    <a:pt x="44209" y="1011986"/>
                    <a:pt x="54682" y="1032933"/>
                  </a:cubicBezTo>
                  <a:cubicBezTo>
                    <a:pt x="58673" y="1040915"/>
                    <a:pt x="57961" y="1051071"/>
                    <a:pt x="63148" y="1058333"/>
                  </a:cubicBezTo>
                  <a:cubicBezTo>
                    <a:pt x="72427" y="1071324"/>
                    <a:pt x="86625" y="1080078"/>
                    <a:pt x="97015" y="1092200"/>
                  </a:cubicBezTo>
                  <a:cubicBezTo>
                    <a:pt x="103637" y="1099926"/>
                    <a:pt x="106753" y="1110405"/>
                    <a:pt x="113948" y="1117600"/>
                  </a:cubicBezTo>
                  <a:cubicBezTo>
                    <a:pt x="121143" y="1124795"/>
                    <a:pt x="131402" y="1128176"/>
                    <a:pt x="139348" y="1134533"/>
                  </a:cubicBezTo>
                  <a:cubicBezTo>
                    <a:pt x="204036" y="1186283"/>
                    <a:pt x="87751" y="1106961"/>
                    <a:pt x="190148" y="1168400"/>
                  </a:cubicBezTo>
                  <a:cubicBezTo>
                    <a:pt x="207599" y="1178871"/>
                    <a:pt x="222745" y="1193166"/>
                    <a:pt x="240948" y="1202267"/>
                  </a:cubicBezTo>
                  <a:cubicBezTo>
                    <a:pt x="252237" y="1207911"/>
                    <a:pt x="263856" y="1212938"/>
                    <a:pt x="274815" y="1219200"/>
                  </a:cubicBezTo>
                  <a:cubicBezTo>
                    <a:pt x="283650" y="1224248"/>
                    <a:pt x="290862" y="1232125"/>
                    <a:pt x="300215" y="1236133"/>
                  </a:cubicBezTo>
                  <a:cubicBezTo>
                    <a:pt x="310911" y="1240717"/>
                    <a:pt x="322893" y="1241403"/>
                    <a:pt x="334082" y="1244600"/>
                  </a:cubicBezTo>
                  <a:cubicBezTo>
                    <a:pt x="342663" y="1247052"/>
                    <a:pt x="350872" y="1250719"/>
                    <a:pt x="359482" y="1253067"/>
                  </a:cubicBezTo>
                  <a:cubicBezTo>
                    <a:pt x="464520" y="1281714"/>
                    <a:pt x="394151" y="1258978"/>
                    <a:pt x="452615" y="1278467"/>
                  </a:cubicBezTo>
                  <a:cubicBezTo>
                    <a:pt x="568326" y="1275645"/>
                    <a:pt x="684117" y="1275139"/>
                    <a:pt x="799748" y="1270000"/>
                  </a:cubicBezTo>
                  <a:cubicBezTo>
                    <a:pt x="834010" y="1268477"/>
                    <a:pt x="841551" y="1251971"/>
                    <a:pt x="875948" y="1244600"/>
                  </a:cubicBezTo>
                  <a:cubicBezTo>
                    <a:pt x="900937" y="1239245"/>
                    <a:pt x="926748" y="1238955"/>
                    <a:pt x="952148" y="1236133"/>
                  </a:cubicBezTo>
                  <a:cubicBezTo>
                    <a:pt x="1021880" y="1212889"/>
                    <a:pt x="985278" y="1221724"/>
                    <a:pt x="1062215" y="1210733"/>
                  </a:cubicBezTo>
                  <a:cubicBezTo>
                    <a:pt x="1103670" y="1214502"/>
                    <a:pt x="1178679" y="1220267"/>
                    <a:pt x="1223082" y="1227667"/>
                  </a:cubicBezTo>
                  <a:cubicBezTo>
                    <a:pt x="1234560" y="1229580"/>
                    <a:pt x="1245659" y="1233311"/>
                    <a:pt x="1256948" y="1236133"/>
                  </a:cubicBezTo>
                  <a:cubicBezTo>
                    <a:pt x="1262593" y="1241778"/>
                    <a:pt x="1266742" y="1249497"/>
                    <a:pt x="1273882" y="1253067"/>
                  </a:cubicBezTo>
                  <a:cubicBezTo>
                    <a:pt x="1289847" y="1261049"/>
                    <a:pt x="1324682" y="1270000"/>
                    <a:pt x="1324682" y="1270000"/>
                  </a:cubicBezTo>
                  <a:cubicBezTo>
                    <a:pt x="1333149" y="1278467"/>
                    <a:pt x="1340119" y="1288758"/>
                    <a:pt x="1350082" y="1295400"/>
                  </a:cubicBezTo>
                  <a:cubicBezTo>
                    <a:pt x="1357508" y="1300351"/>
                    <a:pt x="1367279" y="1300351"/>
                    <a:pt x="1375482" y="1303867"/>
                  </a:cubicBezTo>
                  <a:cubicBezTo>
                    <a:pt x="1387083" y="1308839"/>
                    <a:pt x="1398526" y="1314306"/>
                    <a:pt x="1409348" y="1320800"/>
                  </a:cubicBezTo>
                  <a:cubicBezTo>
                    <a:pt x="1426799" y="1331271"/>
                    <a:pt x="1445757" y="1340276"/>
                    <a:pt x="1460148" y="1354667"/>
                  </a:cubicBezTo>
                  <a:cubicBezTo>
                    <a:pt x="1468615" y="1363134"/>
                    <a:pt x="1475969" y="1372883"/>
                    <a:pt x="1485548" y="1380067"/>
                  </a:cubicBezTo>
                  <a:cubicBezTo>
                    <a:pt x="1569708" y="1443186"/>
                    <a:pt x="1489385" y="1374159"/>
                    <a:pt x="1561748" y="1422400"/>
                  </a:cubicBezTo>
                  <a:cubicBezTo>
                    <a:pt x="1568390" y="1426828"/>
                    <a:pt x="1572186" y="1434693"/>
                    <a:pt x="1578682" y="1439333"/>
                  </a:cubicBezTo>
                  <a:cubicBezTo>
                    <a:pt x="1590258" y="1447602"/>
                    <a:pt x="1631737" y="1469435"/>
                    <a:pt x="1646415" y="1481667"/>
                  </a:cubicBezTo>
                  <a:cubicBezTo>
                    <a:pt x="1655613" y="1489332"/>
                    <a:pt x="1662617" y="1499402"/>
                    <a:pt x="1671815" y="1507067"/>
                  </a:cubicBezTo>
                  <a:cubicBezTo>
                    <a:pt x="1718867" y="1546277"/>
                    <a:pt x="1705442" y="1502478"/>
                    <a:pt x="1764948" y="1591733"/>
                  </a:cubicBezTo>
                  <a:cubicBezTo>
                    <a:pt x="1794759" y="1636447"/>
                    <a:pt x="1766740" y="1600526"/>
                    <a:pt x="1815748" y="1642533"/>
                  </a:cubicBezTo>
                  <a:cubicBezTo>
                    <a:pt x="1872790" y="1691427"/>
                    <a:pt x="1810409" y="1647440"/>
                    <a:pt x="1866548" y="1684867"/>
                  </a:cubicBezTo>
                  <a:cubicBezTo>
                    <a:pt x="1910641" y="1751003"/>
                    <a:pt x="1854351" y="1677835"/>
                    <a:pt x="1908882" y="1718733"/>
                  </a:cubicBezTo>
                  <a:cubicBezTo>
                    <a:pt x="1924847" y="1730707"/>
                    <a:pt x="1937104" y="1746956"/>
                    <a:pt x="1951215" y="1761067"/>
                  </a:cubicBezTo>
                  <a:cubicBezTo>
                    <a:pt x="1959682" y="1769534"/>
                    <a:pt x="1967036" y="1779283"/>
                    <a:pt x="1976615" y="1786467"/>
                  </a:cubicBezTo>
                  <a:cubicBezTo>
                    <a:pt x="1987904" y="1794934"/>
                    <a:pt x="1999993" y="1802427"/>
                    <a:pt x="2010482" y="1811867"/>
                  </a:cubicBezTo>
                  <a:cubicBezTo>
                    <a:pt x="2028282" y="1827887"/>
                    <a:pt x="2039863" y="1851957"/>
                    <a:pt x="2061282" y="1862667"/>
                  </a:cubicBezTo>
                  <a:lnTo>
                    <a:pt x="2112082" y="1888067"/>
                  </a:lnTo>
                  <a:cubicBezTo>
                    <a:pt x="2144415" y="1936568"/>
                    <a:pt x="2110373" y="1891609"/>
                    <a:pt x="2162882" y="1938867"/>
                  </a:cubicBezTo>
                  <a:cubicBezTo>
                    <a:pt x="2180682" y="1954887"/>
                    <a:pt x="2196749" y="1972734"/>
                    <a:pt x="2213682" y="1989667"/>
                  </a:cubicBezTo>
                  <a:cubicBezTo>
                    <a:pt x="2224971" y="2000956"/>
                    <a:pt x="2232403" y="2018484"/>
                    <a:pt x="2247548" y="2023533"/>
                  </a:cubicBezTo>
                  <a:lnTo>
                    <a:pt x="2272948" y="2032000"/>
                  </a:lnTo>
                  <a:cubicBezTo>
                    <a:pt x="2281415" y="2043289"/>
                    <a:pt x="2289165" y="2055153"/>
                    <a:pt x="2298348" y="2065867"/>
                  </a:cubicBezTo>
                  <a:cubicBezTo>
                    <a:pt x="2306140" y="2074958"/>
                    <a:pt x="2316083" y="2082069"/>
                    <a:pt x="2323748" y="2091267"/>
                  </a:cubicBezTo>
                  <a:cubicBezTo>
                    <a:pt x="2330262" y="2099084"/>
                    <a:pt x="2333487" y="2109472"/>
                    <a:pt x="2340682" y="2116667"/>
                  </a:cubicBezTo>
                  <a:cubicBezTo>
                    <a:pt x="2347877" y="2123862"/>
                    <a:pt x="2359237" y="2126071"/>
                    <a:pt x="2366082" y="2133600"/>
                  </a:cubicBezTo>
                  <a:cubicBezTo>
                    <a:pt x="2387727" y="2157410"/>
                    <a:pt x="2402594" y="2187047"/>
                    <a:pt x="2425348" y="2209800"/>
                  </a:cubicBezTo>
                  <a:lnTo>
                    <a:pt x="2442282" y="2226733"/>
                  </a:lnTo>
                  <a:cubicBezTo>
                    <a:pt x="2445104" y="2235200"/>
                    <a:pt x="2446757" y="2244151"/>
                    <a:pt x="2450748" y="2252133"/>
                  </a:cubicBezTo>
                  <a:cubicBezTo>
                    <a:pt x="2463472" y="2277581"/>
                    <a:pt x="2501656" y="2317115"/>
                    <a:pt x="2518482" y="2328333"/>
                  </a:cubicBezTo>
                  <a:cubicBezTo>
                    <a:pt x="2526949" y="2333978"/>
                    <a:pt x="2536065" y="2338753"/>
                    <a:pt x="2543882" y="2345267"/>
                  </a:cubicBezTo>
                  <a:cubicBezTo>
                    <a:pt x="2553080" y="2352932"/>
                    <a:pt x="2559703" y="2363483"/>
                    <a:pt x="2569282" y="2370667"/>
                  </a:cubicBezTo>
                  <a:cubicBezTo>
                    <a:pt x="2611520" y="2402346"/>
                    <a:pt x="2605270" y="2388873"/>
                    <a:pt x="2645482" y="2413000"/>
                  </a:cubicBezTo>
                  <a:cubicBezTo>
                    <a:pt x="2662933" y="2423471"/>
                    <a:pt x="2679349" y="2435578"/>
                    <a:pt x="2696282" y="2446867"/>
                  </a:cubicBezTo>
                  <a:lnTo>
                    <a:pt x="2721682" y="2463800"/>
                  </a:lnTo>
                  <a:cubicBezTo>
                    <a:pt x="2730149" y="2469444"/>
                    <a:pt x="2739887" y="2473538"/>
                    <a:pt x="2747082" y="2480733"/>
                  </a:cubicBezTo>
                  <a:cubicBezTo>
                    <a:pt x="2752726" y="2486378"/>
                    <a:pt x="2756875" y="2494097"/>
                    <a:pt x="2764015" y="2497667"/>
                  </a:cubicBezTo>
                  <a:cubicBezTo>
                    <a:pt x="2779980" y="2505650"/>
                    <a:pt x="2814815" y="2514600"/>
                    <a:pt x="2814815" y="2514600"/>
                  </a:cubicBezTo>
                  <a:cubicBezTo>
                    <a:pt x="2817637" y="2523067"/>
                    <a:pt x="2817707" y="2533031"/>
                    <a:pt x="2823282" y="2540000"/>
                  </a:cubicBezTo>
                  <a:cubicBezTo>
                    <a:pt x="2835218" y="2554920"/>
                    <a:pt x="2857350" y="2559823"/>
                    <a:pt x="2874082" y="2565400"/>
                  </a:cubicBezTo>
                  <a:cubicBezTo>
                    <a:pt x="2876904" y="2573867"/>
                    <a:pt x="2876237" y="2584489"/>
                    <a:pt x="2882548" y="2590800"/>
                  </a:cubicBezTo>
                  <a:cubicBezTo>
                    <a:pt x="2910625" y="2618878"/>
                    <a:pt x="2907948" y="2584423"/>
                    <a:pt x="2907948" y="2607733"/>
                  </a:cubicBezTo>
                  <a:lnTo>
                    <a:pt x="2950282" y="2607733"/>
                  </a:lnTo>
                  <a:lnTo>
                    <a:pt x="2950282" y="2607733"/>
                  </a:lnTo>
                  <a:lnTo>
                    <a:pt x="2967215" y="2650067"/>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8">
            <a:extLst>
              <a:ext uri="{FF2B5EF4-FFF2-40B4-BE49-F238E27FC236}">
                <a16:creationId xmlns:a16="http://schemas.microsoft.com/office/drawing/2014/main" id="{5910C69F-AA2D-4F6C-AA77-1AAEF838B23E}"/>
              </a:ext>
            </a:extLst>
          </p:cNvPr>
          <p:cNvGrpSpPr/>
          <p:nvPr/>
        </p:nvGrpSpPr>
        <p:grpSpPr>
          <a:xfrm>
            <a:off x="1473200" y="724011"/>
            <a:ext cx="8652933" cy="4965589"/>
            <a:chOff x="1473200" y="724011"/>
            <a:chExt cx="8652933" cy="4965589"/>
          </a:xfrm>
        </p:grpSpPr>
        <p:sp>
          <p:nvSpPr>
            <p:cNvPr id="2" name="手繪多邊形: 圖案 1">
              <a:extLst>
                <a:ext uri="{FF2B5EF4-FFF2-40B4-BE49-F238E27FC236}">
                  <a16:creationId xmlns:a16="http://schemas.microsoft.com/office/drawing/2014/main" id="{DE82B954-359B-4D26-B889-1D149F8CF470}"/>
                </a:ext>
              </a:extLst>
            </p:cNvPr>
            <p:cNvSpPr/>
            <p:nvPr/>
          </p:nvSpPr>
          <p:spPr>
            <a:xfrm>
              <a:off x="1473200" y="1549400"/>
              <a:ext cx="2921000" cy="4140200"/>
            </a:xfrm>
            <a:custGeom>
              <a:avLst/>
              <a:gdLst>
                <a:gd name="connsiteX0" fmla="*/ 228600 w 3073400"/>
                <a:gd name="connsiteY0" fmla="*/ 203200 h 2954867"/>
                <a:gd name="connsiteX1" fmla="*/ 228600 w 3073400"/>
                <a:gd name="connsiteY1" fmla="*/ 203200 h 2954867"/>
                <a:gd name="connsiteX2" fmla="*/ 355600 w 3073400"/>
                <a:gd name="connsiteY2" fmla="*/ 169333 h 2954867"/>
                <a:gd name="connsiteX3" fmla="*/ 575733 w 3073400"/>
                <a:gd name="connsiteY3" fmla="*/ 152400 h 2954867"/>
                <a:gd name="connsiteX4" fmla="*/ 702733 w 3073400"/>
                <a:gd name="connsiteY4" fmla="*/ 127000 h 2954867"/>
                <a:gd name="connsiteX5" fmla="*/ 762000 w 3073400"/>
                <a:gd name="connsiteY5" fmla="*/ 110067 h 2954867"/>
                <a:gd name="connsiteX6" fmla="*/ 795867 w 3073400"/>
                <a:gd name="connsiteY6" fmla="*/ 101600 h 2954867"/>
                <a:gd name="connsiteX7" fmla="*/ 1041400 w 3073400"/>
                <a:gd name="connsiteY7" fmla="*/ 93133 h 2954867"/>
                <a:gd name="connsiteX8" fmla="*/ 1100667 w 3073400"/>
                <a:gd name="connsiteY8" fmla="*/ 84667 h 2954867"/>
                <a:gd name="connsiteX9" fmla="*/ 1126067 w 3073400"/>
                <a:gd name="connsiteY9" fmla="*/ 76200 h 2954867"/>
                <a:gd name="connsiteX10" fmla="*/ 1159933 w 3073400"/>
                <a:gd name="connsiteY10" fmla="*/ 67733 h 2954867"/>
                <a:gd name="connsiteX11" fmla="*/ 1202267 w 3073400"/>
                <a:gd name="connsiteY11" fmla="*/ 59267 h 2954867"/>
                <a:gd name="connsiteX12" fmla="*/ 1227667 w 3073400"/>
                <a:gd name="connsiteY12" fmla="*/ 50800 h 2954867"/>
                <a:gd name="connsiteX13" fmla="*/ 1295400 w 3073400"/>
                <a:gd name="connsiteY13" fmla="*/ 33867 h 2954867"/>
                <a:gd name="connsiteX14" fmla="*/ 1320800 w 3073400"/>
                <a:gd name="connsiteY14" fmla="*/ 25400 h 2954867"/>
                <a:gd name="connsiteX15" fmla="*/ 1397000 w 3073400"/>
                <a:gd name="connsiteY15" fmla="*/ 16933 h 2954867"/>
                <a:gd name="connsiteX16" fmla="*/ 1727200 w 3073400"/>
                <a:gd name="connsiteY16" fmla="*/ 0 h 2954867"/>
                <a:gd name="connsiteX17" fmla="*/ 2040467 w 3073400"/>
                <a:gd name="connsiteY17" fmla="*/ 8467 h 2954867"/>
                <a:gd name="connsiteX18" fmla="*/ 2099733 w 3073400"/>
                <a:gd name="connsiteY18" fmla="*/ 16933 h 2954867"/>
                <a:gd name="connsiteX19" fmla="*/ 2319867 w 3073400"/>
                <a:gd name="connsiteY19" fmla="*/ 25400 h 2954867"/>
                <a:gd name="connsiteX20" fmla="*/ 2345267 w 3073400"/>
                <a:gd name="connsiteY20" fmla="*/ 33867 h 2954867"/>
                <a:gd name="connsiteX21" fmla="*/ 2463800 w 3073400"/>
                <a:gd name="connsiteY21" fmla="*/ 50800 h 2954867"/>
                <a:gd name="connsiteX22" fmla="*/ 2548467 w 3073400"/>
                <a:gd name="connsiteY22" fmla="*/ 76200 h 2954867"/>
                <a:gd name="connsiteX23" fmla="*/ 2582333 w 3073400"/>
                <a:gd name="connsiteY23" fmla="*/ 101600 h 2954867"/>
                <a:gd name="connsiteX24" fmla="*/ 2599267 w 3073400"/>
                <a:gd name="connsiteY24" fmla="*/ 118533 h 2954867"/>
                <a:gd name="connsiteX25" fmla="*/ 2624667 w 3073400"/>
                <a:gd name="connsiteY25" fmla="*/ 127000 h 2954867"/>
                <a:gd name="connsiteX26" fmla="*/ 2709333 w 3073400"/>
                <a:gd name="connsiteY26" fmla="*/ 169333 h 2954867"/>
                <a:gd name="connsiteX27" fmla="*/ 2734733 w 3073400"/>
                <a:gd name="connsiteY27" fmla="*/ 186267 h 2954867"/>
                <a:gd name="connsiteX28" fmla="*/ 2802467 w 3073400"/>
                <a:gd name="connsiteY28" fmla="*/ 203200 h 2954867"/>
                <a:gd name="connsiteX29" fmla="*/ 2827867 w 3073400"/>
                <a:gd name="connsiteY29" fmla="*/ 228600 h 2954867"/>
                <a:gd name="connsiteX30" fmla="*/ 2878667 w 3073400"/>
                <a:gd name="connsiteY30" fmla="*/ 254000 h 2954867"/>
                <a:gd name="connsiteX31" fmla="*/ 2937933 w 3073400"/>
                <a:gd name="connsiteY31" fmla="*/ 279400 h 2954867"/>
                <a:gd name="connsiteX32" fmla="*/ 2997200 w 3073400"/>
                <a:gd name="connsiteY32" fmla="*/ 330200 h 2954867"/>
                <a:gd name="connsiteX33" fmla="*/ 3014133 w 3073400"/>
                <a:gd name="connsiteY33" fmla="*/ 355600 h 2954867"/>
                <a:gd name="connsiteX34" fmla="*/ 3031067 w 3073400"/>
                <a:gd name="connsiteY34" fmla="*/ 372533 h 2954867"/>
                <a:gd name="connsiteX35" fmla="*/ 3048000 w 3073400"/>
                <a:gd name="connsiteY35" fmla="*/ 431800 h 2954867"/>
                <a:gd name="connsiteX36" fmla="*/ 3073400 w 3073400"/>
                <a:gd name="connsiteY36" fmla="*/ 499533 h 2954867"/>
                <a:gd name="connsiteX37" fmla="*/ 3064933 w 3073400"/>
                <a:gd name="connsiteY37" fmla="*/ 897467 h 2954867"/>
                <a:gd name="connsiteX38" fmla="*/ 3048000 w 3073400"/>
                <a:gd name="connsiteY38" fmla="*/ 1168400 h 2954867"/>
                <a:gd name="connsiteX39" fmla="*/ 3014133 w 3073400"/>
                <a:gd name="connsiteY39" fmla="*/ 1286933 h 2954867"/>
                <a:gd name="connsiteX40" fmla="*/ 2997200 w 3073400"/>
                <a:gd name="connsiteY40" fmla="*/ 1371600 h 2954867"/>
                <a:gd name="connsiteX41" fmla="*/ 2980267 w 3073400"/>
                <a:gd name="connsiteY41" fmla="*/ 1515533 h 2954867"/>
                <a:gd name="connsiteX42" fmla="*/ 2963333 w 3073400"/>
                <a:gd name="connsiteY42" fmla="*/ 1591733 h 2954867"/>
                <a:gd name="connsiteX43" fmla="*/ 2937933 w 3073400"/>
                <a:gd name="connsiteY43" fmla="*/ 1718733 h 2954867"/>
                <a:gd name="connsiteX44" fmla="*/ 2921000 w 3073400"/>
                <a:gd name="connsiteY44" fmla="*/ 1820333 h 2954867"/>
                <a:gd name="connsiteX45" fmla="*/ 2912533 w 3073400"/>
                <a:gd name="connsiteY45" fmla="*/ 1854200 h 2954867"/>
                <a:gd name="connsiteX46" fmla="*/ 2887133 w 3073400"/>
                <a:gd name="connsiteY46" fmla="*/ 1905000 h 2954867"/>
                <a:gd name="connsiteX47" fmla="*/ 2870200 w 3073400"/>
                <a:gd name="connsiteY47" fmla="*/ 1964267 h 2954867"/>
                <a:gd name="connsiteX48" fmla="*/ 2836333 w 3073400"/>
                <a:gd name="connsiteY48" fmla="*/ 2023533 h 2954867"/>
                <a:gd name="connsiteX49" fmla="*/ 2827867 w 3073400"/>
                <a:gd name="connsiteY49" fmla="*/ 2048933 h 2954867"/>
                <a:gd name="connsiteX50" fmla="*/ 2810933 w 3073400"/>
                <a:gd name="connsiteY50" fmla="*/ 2074333 h 2954867"/>
                <a:gd name="connsiteX51" fmla="*/ 2777067 w 3073400"/>
                <a:gd name="connsiteY51" fmla="*/ 2125133 h 2954867"/>
                <a:gd name="connsiteX52" fmla="*/ 2760133 w 3073400"/>
                <a:gd name="connsiteY52" fmla="*/ 2150533 h 2954867"/>
                <a:gd name="connsiteX53" fmla="*/ 2743200 w 3073400"/>
                <a:gd name="connsiteY53" fmla="*/ 2201333 h 2954867"/>
                <a:gd name="connsiteX54" fmla="*/ 2709333 w 3073400"/>
                <a:gd name="connsiteY54" fmla="*/ 2243667 h 2954867"/>
                <a:gd name="connsiteX55" fmla="*/ 2700867 w 3073400"/>
                <a:gd name="connsiteY55" fmla="*/ 2277533 h 2954867"/>
                <a:gd name="connsiteX56" fmla="*/ 2650067 w 3073400"/>
                <a:gd name="connsiteY56" fmla="*/ 2345267 h 2954867"/>
                <a:gd name="connsiteX57" fmla="*/ 2641600 w 3073400"/>
                <a:gd name="connsiteY57" fmla="*/ 2370667 h 2954867"/>
                <a:gd name="connsiteX58" fmla="*/ 2599267 w 3073400"/>
                <a:gd name="connsiteY58" fmla="*/ 2421467 h 2954867"/>
                <a:gd name="connsiteX59" fmla="*/ 2582333 w 3073400"/>
                <a:gd name="connsiteY59" fmla="*/ 2446867 h 2954867"/>
                <a:gd name="connsiteX60" fmla="*/ 2531533 w 3073400"/>
                <a:gd name="connsiteY60" fmla="*/ 2514600 h 2954867"/>
                <a:gd name="connsiteX61" fmla="*/ 2480733 w 3073400"/>
                <a:gd name="connsiteY61" fmla="*/ 2565400 h 2954867"/>
                <a:gd name="connsiteX62" fmla="*/ 2455333 w 3073400"/>
                <a:gd name="connsiteY62" fmla="*/ 2590800 h 2954867"/>
                <a:gd name="connsiteX63" fmla="*/ 2438400 w 3073400"/>
                <a:gd name="connsiteY63" fmla="*/ 2616200 h 2954867"/>
                <a:gd name="connsiteX64" fmla="*/ 2362200 w 3073400"/>
                <a:gd name="connsiteY64" fmla="*/ 2658533 h 2954867"/>
                <a:gd name="connsiteX65" fmla="*/ 2302933 w 3073400"/>
                <a:gd name="connsiteY65" fmla="*/ 2692400 h 2954867"/>
                <a:gd name="connsiteX66" fmla="*/ 2286000 w 3073400"/>
                <a:gd name="connsiteY66" fmla="*/ 2717800 h 2954867"/>
                <a:gd name="connsiteX67" fmla="*/ 2260600 w 3073400"/>
                <a:gd name="connsiteY67" fmla="*/ 2734733 h 2954867"/>
                <a:gd name="connsiteX68" fmla="*/ 2235200 w 3073400"/>
                <a:gd name="connsiteY68" fmla="*/ 2743200 h 2954867"/>
                <a:gd name="connsiteX69" fmla="*/ 2175933 w 3073400"/>
                <a:gd name="connsiteY69" fmla="*/ 2768600 h 2954867"/>
                <a:gd name="connsiteX70" fmla="*/ 2142067 w 3073400"/>
                <a:gd name="connsiteY70" fmla="*/ 2777067 h 2954867"/>
                <a:gd name="connsiteX71" fmla="*/ 2074333 w 3073400"/>
                <a:gd name="connsiteY71" fmla="*/ 2802467 h 2954867"/>
                <a:gd name="connsiteX72" fmla="*/ 1981200 w 3073400"/>
                <a:gd name="connsiteY72" fmla="*/ 2844800 h 2954867"/>
                <a:gd name="connsiteX73" fmla="*/ 1947333 w 3073400"/>
                <a:gd name="connsiteY73" fmla="*/ 2861733 h 2954867"/>
                <a:gd name="connsiteX74" fmla="*/ 1896533 w 3073400"/>
                <a:gd name="connsiteY74" fmla="*/ 2887133 h 2954867"/>
                <a:gd name="connsiteX75" fmla="*/ 1871133 w 3073400"/>
                <a:gd name="connsiteY75" fmla="*/ 2904067 h 2954867"/>
                <a:gd name="connsiteX76" fmla="*/ 1845733 w 3073400"/>
                <a:gd name="connsiteY76" fmla="*/ 2912533 h 2954867"/>
                <a:gd name="connsiteX77" fmla="*/ 1761067 w 3073400"/>
                <a:gd name="connsiteY77" fmla="*/ 2937933 h 2954867"/>
                <a:gd name="connsiteX78" fmla="*/ 1710267 w 3073400"/>
                <a:gd name="connsiteY78" fmla="*/ 2954867 h 2954867"/>
                <a:gd name="connsiteX79" fmla="*/ 1363133 w 3073400"/>
                <a:gd name="connsiteY79" fmla="*/ 2946400 h 2954867"/>
                <a:gd name="connsiteX80" fmla="*/ 1329267 w 3073400"/>
                <a:gd name="connsiteY80" fmla="*/ 2937933 h 2954867"/>
                <a:gd name="connsiteX81" fmla="*/ 1270000 w 3073400"/>
                <a:gd name="connsiteY81" fmla="*/ 2929467 h 2954867"/>
                <a:gd name="connsiteX82" fmla="*/ 1244600 w 3073400"/>
                <a:gd name="connsiteY82" fmla="*/ 2912533 h 2954867"/>
                <a:gd name="connsiteX83" fmla="*/ 1193800 w 3073400"/>
                <a:gd name="connsiteY83" fmla="*/ 2904067 h 2954867"/>
                <a:gd name="connsiteX84" fmla="*/ 1159933 w 3073400"/>
                <a:gd name="connsiteY84" fmla="*/ 2895600 h 2954867"/>
                <a:gd name="connsiteX85" fmla="*/ 1092200 w 3073400"/>
                <a:gd name="connsiteY85" fmla="*/ 2870200 h 2954867"/>
                <a:gd name="connsiteX86" fmla="*/ 1058333 w 3073400"/>
                <a:gd name="connsiteY86" fmla="*/ 2861733 h 2954867"/>
                <a:gd name="connsiteX87" fmla="*/ 1032933 w 3073400"/>
                <a:gd name="connsiteY87" fmla="*/ 2844800 h 2954867"/>
                <a:gd name="connsiteX88" fmla="*/ 1007533 w 3073400"/>
                <a:gd name="connsiteY88" fmla="*/ 2836333 h 2954867"/>
                <a:gd name="connsiteX89" fmla="*/ 931333 w 3073400"/>
                <a:gd name="connsiteY89" fmla="*/ 2819400 h 2954867"/>
                <a:gd name="connsiteX90" fmla="*/ 905933 w 3073400"/>
                <a:gd name="connsiteY90" fmla="*/ 2810933 h 2954867"/>
                <a:gd name="connsiteX91" fmla="*/ 821267 w 3073400"/>
                <a:gd name="connsiteY91" fmla="*/ 2802467 h 2954867"/>
                <a:gd name="connsiteX92" fmla="*/ 753533 w 3073400"/>
                <a:gd name="connsiteY92" fmla="*/ 2794000 h 2954867"/>
                <a:gd name="connsiteX93" fmla="*/ 626533 w 3073400"/>
                <a:gd name="connsiteY93" fmla="*/ 2751667 h 2954867"/>
                <a:gd name="connsiteX94" fmla="*/ 575733 w 3073400"/>
                <a:gd name="connsiteY94" fmla="*/ 2734733 h 2954867"/>
                <a:gd name="connsiteX95" fmla="*/ 550333 w 3073400"/>
                <a:gd name="connsiteY95" fmla="*/ 2726267 h 2954867"/>
                <a:gd name="connsiteX96" fmla="*/ 516467 w 3073400"/>
                <a:gd name="connsiteY96" fmla="*/ 2709333 h 2954867"/>
                <a:gd name="connsiteX97" fmla="*/ 491067 w 3073400"/>
                <a:gd name="connsiteY97" fmla="*/ 2700867 h 2954867"/>
                <a:gd name="connsiteX98" fmla="*/ 423333 w 3073400"/>
                <a:gd name="connsiteY98" fmla="*/ 2683933 h 2954867"/>
                <a:gd name="connsiteX99" fmla="*/ 389467 w 3073400"/>
                <a:gd name="connsiteY99" fmla="*/ 2667000 h 2954867"/>
                <a:gd name="connsiteX100" fmla="*/ 364067 w 3073400"/>
                <a:gd name="connsiteY100" fmla="*/ 2650067 h 2954867"/>
                <a:gd name="connsiteX101" fmla="*/ 330200 w 3073400"/>
                <a:gd name="connsiteY101" fmla="*/ 2641600 h 2954867"/>
                <a:gd name="connsiteX102" fmla="*/ 279400 w 3073400"/>
                <a:gd name="connsiteY102" fmla="*/ 2607733 h 2954867"/>
                <a:gd name="connsiteX103" fmla="*/ 254000 w 3073400"/>
                <a:gd name="connsiteY103" fmla="*/ 2590800 h 2954867"/>
                <a:gd name="connsiteX104" fmla="*/ 203200 w 3073400"/>
                <a:gd name="connsiteY104" fmla="*/ 2540000 h 2954867"/>
                <a:gd name="connsiteX105" fmla="*/ 177800 w 3073400"/>
                <a:gd name="connsiteY105" fmla="*/ 2514600 h 2954867"/>
                <a:gd name="connsiteX106" fmla="*/ 152400 w 3073400"/>
                <a:gd name="connsiteY106" fmla="*/ 2497667 h 2954867"/>
                <a:gd name="connsiteX107" fmla="*/ 118533 w 3073400"/>
                <a:gd name="connsiteY107" fmla="*/ 2455333 h 2954867"/>
                <a:gd name="connsiteX108" fmla="*/ 101600 w 3073400"/>
                <a:gd name="connsiteY108" fmla="*/ 2379133 h 2954867"/>
                <a:gd name="connsiteX109" fmla="*/ 76200 w 3073400"/>
                <a:gd name="connsiteY109" fmla="*/ 2311400 h 2954867"/>
                <a:gd name="connsiteX110" fmla="*/ 59267 w 3073400"/>
                <a:gd name="connsiteY110" fmla="*/ 2277533 h 2954867"/>
                <a:gd name="connsiteX111" fmla="*/ 42333 w 3073400"/>
                <a:gd name="connsiteY111" fmla="*/ 2209800 h 2954867"/>
                <a:gd name="connsiteX112" fmla="*/ 33867 w 3073400"/>
                <a:gd name="connsiteY112" fmla="*/ 2175933 h 2954867"/>
                <a:gd name="connsiteX113" fmla="*/ 25400 w 3073400"/>
                <a:gd name="connsiteY113" fmla="*/ 2150533 h 2954867"/>
                <a:gd name="connsiteX114" fmla="*/ 0 w 3073400"/>
                <a:gd name="connsiteY114" fmla="*/ 1972733 h 2954867"/>
                <a:gd name="connsiteX115" fmla="*/ 8467 w 3073400"/>
                <a:gd name="connsiteY115" fmla="*/ 1786467 h 2954867"/>
                <a:gd name="connsiteX116" fmla="*/ 25400 w 3073400"/>
                <a:gd name="connsiteY116" fmla="*/ 1744133 h 2954867"/>
                <a:gd name="connsiteX117" fmla="*/ 42333 w 3073400"/>
                <a:gd name="connsiteY117" fmla="*/ 1684867 h 2954867"/>
                <a:gd name="connsiteX118" fmla="*/ 50800 w 3073400"/>
                <a:gd name="connsiteY118" fmla="*/ 1659467 h 2954867"/>
                <a:gd name="connsiteX119" fmla="*/ 59267 w 3073400"/>
                <a:gd name="connsiteY119" fmla="*/ 1524000 h 2954867"/>
                <a:gd name="connsiteX120" fmla="*/ 67733 w 3073400"/>
                <a:gd name="connsiteY120" fmla="*/ 1481667 h 2954867"/>
                <a:gd name="connsiteX121" fmla="*/ 84667 w 3073400"/>
                <a:gd name="connsiteY121" fmla="*/ 1456267 h 2954867"/>
                <a:gd name="connsiteX122" fmla="*/ 127000 w 3073400"/>
                <a:gd name="connsiteY122" fmla="*/ 1354667 h 2954867"/>
                <a:gd name="connsiteX123" fmla="*/ 152400 w 3073400"/>
                <a:gd name="connsiteY123" fmla="*/ 1295400 h 2954867"/>
                <a:gd name="connsiteX124" fmla="*/ 160867 w 3073400"/>
                <a:gd name="connsiteY124" fmla="*/ 1261533 h 2954867"/>
                <a:gd name="connsiteX125" fmla="*/ 169333 w 3073400"/>
                <a:gd name="connsiteY125" fmla="*/ 1236133 h 2954867"/>
                <a:gd name="connsiteX126" fmla="*/ 186267 w 3073400"/>
                <a:gd name="connsiteY126" fmla="*/ 1143000 h 2954867"/>
                <a:gd name="connsiteX127" fmla="*/ 194733 w 3073400"/>
                <a:gd name="connsiteY127" fmla="*/ 1066800 h 2954867"/>
                <a:gd name="connsiteX128" fmla="*/ 228600 w 3073400"/>
                <a:gd name="connsiteY128" fmla="*/ 829733 h 2954867"/>
                <a:gd name="connsiteX129" fmla="*/ 237067 w 3073400"/>
                <a:gd name="connsiteY129" fmla="*/ 694267 h 2954867"/>
                <a:gd name="connsiteX130" fmla="*/ 245533 w 3073400"/>
                <a:gd name="connsiteY130" fmla="*/ 584200 h 2954867"/>
                <a:gd name="connsiteX131" fmla="*/ 254000 w 3073400"/>
                <a:gd name="connsiteY131" fmla="*/ 364067 h 2954867"/>
                <a:gd name="connsiteX132" fmla="*/ 262467 w 3073400"/>
                <a:gd name="connsiteY132" fmla="*/ 304800 h 2954867"/>
                <a:gd name="connsiteX133" fmla="*/ 270933 w 3073400"/>
                <a:gd name="connsiteY133" fmla="*/ 279400 h 2954867"/>
                <a:gd name="connsiteX134" fmla="*/ 228600 w 3073400"/>
                <a:gd name="connsiteY134" fmla="*/ 203200 h 295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073400" h="2954867">
                  <a:moveTo>
                    <a:pt x="228600" y="203200"/>
                  </a:moveTo>
                  <a:lnTo>
                    <a:pt x="228600" y="203200"/>
                  </a:lnTo>
                  <a:lnTo>
                    <a:pt x="355600" y="169333"/>
                  </a:lnTo>
                  <a:cubicBezTo>
                    <a:pt x="444065" y="146053"/>
                    <a:pt x="408287" y="160012"/>
                    <a:pt x="575733" y="152400"/>
                  </a:cubicBezTo>
                  <a:cubicBezTo>
                    <a:pt x="684732" y="121258"/>
                    <a:pt x="583766" y="146829"/>
                    <a:pt x="702733" y="127000"/>
                  </a:cubicBezTo>
                  <a:cubicBezTo>
                    <a:pt x="734486" y="121708"/>
                    <a:pt x="733822" y="118118"/>
                    <a:pt x="762000" y="110067"/>
                  </a:cubicBezTo>
                  <a:cubicBezTo>
                    <a:pt x="773189" y="106870"/>
                    <a:pt x="784252" y="102304"/>
                    <a:pt x="795867" y="101600"/>
                  </a:cubicBezTo>
                  <a:cubicBezTo>
                    <a:pt x="877610" y="96646"/>
                    <a:pt x="959556" y="95955"/>
                    <a:pt x="1041400" y="93133"/>
                  </a:cubicBezTo>
                  <a:cubicBezTo>
                    <a:pt x="1061156" y="90311"/>
                    <a:pt x="1081098" y="88581"/>
                    <a:pt x="1100667" y="84667"/>
                  </a:cubicBezTo>
                  <a:cubicBezTo>
                    <a:pt x="1109418" y="82917"/>
                    <a:pt x="1117486" y="78652"/>
                    <a:pt x="1126067" y="76200"/>
                  </a:cubicBezTo>
                  <a:cubicBezTo>
                    <a:pt x="1137255" y="73003"/>
                    <a:pt x="1148574" y="70257"/>
                    <a:pt x="1159933" y="67733"/>
                  </a:cubicBezTo>
                  <a:cubicBezTo>
                    <a:pt x="1173981" y="64611"/>
                    <a:pt x="1188306" y="62757"/>
                    <a:pt x="1202267" y="59267"/>
                  </a:cubicBezTo>
                  <a:cubicBezTo>
                    <a:pt x="1210925" y="57103"/>
                    <a:pt x="1219057" y="53148"/>
                    <a:pt x="1227667" y="50800"/>
                  </a:cubicBezTo>
                  <a:cubicBezTo>
                    <a:pt x="1250119" y="44677"/>
                    <a:pt x="1273322" y="41227"/>
                    <a:pt x="1295400" y="33867"/>
                  </a:cubicBezTo>
                  <a:cubicBezTo>
                    <a:pt x="1303867" y="31045"/>
                    <a:pt x="1311997" y="26867"/>
                    <a:pt x="1320800" y="25400"/>
                  </a:cubicBezTo>
                  <a:cubicBezTo>
                    <a:pt x="1346009" y="21198"/>
                    <a:pt x="1371559" y="19356"/>
                    <a:pt x="1397000" y="16933"/>
                  </a:cubicBezTo>
                  <a:cubicBezTo>
                    <a:pt x="1538248" y="3481"/>
                    <a:pt x="1546181" y="6705"/>
                    <a:pt x="1727200" y="0"/>
                  </a:cubicBezTo>
                  <a:lnTo>
                    <a:pt x="2040467" y="8467"/>
                  </a:lnTo>
                  <a:cubicBezTo>
                    <a:pt x="2060402" y="9373"/>
                    <a:pt x="2079814" y="15726"/>
                    <a:pt x="2099733" y="16933"/>
                  </a:cubicBezTo>
                  <a:cubicBezTo>
                    <a:pt x="2173031" y="21375"/>
                    <a:pt x="2246489" y="22578"/>
                    <a:pt x="2319867" y="25400"/>
                  </a:cubicBezTo>
                  <a:cubicBezTo>
                    <a:pt x="2328334" y="28222"/>
                    <a:pt x="2336609" y="31702"/>
                    <a:pt x="2345267" y="33867"/>
                  </a:cubicBezTo>
                  <a:cubicBezTo>
                    <a:pt x="2388392" y="44648"/>
                    <a:pt x="2416396" y="45533"/>
                    <a:pt x="2463800" y="50800"/>
                  </a:cubicBezTo>
                  <a:cubicBezTo>
                    <a:pt x="2525639" y="71413"/>
                    <a:pt x="2497284" y="63404"/>
                    <a:pt x="2548467" y="76200"/>
                  </a:cubicBezTo>
                  <a:cubicBezTo>
                    <a:pt x="2559756" y="84667"/>
                    <a:pt x="2571493" y="92566"/>
                    <a:pt x="2582333" y="101600"/>
                  </a:cubicBezTo>
                  <a:cubicBezTo>
                    <a:pt x="2588465" y="106710"/>
                    <a:pt x="2592422" y="114426"/>
                    <a:pt x="2599267" y="118533"/>
                  </a:cubicBezTo>
                  <a:cubicBezTo>
                    <a:pt x="2606920" y="123125"/>
                    <a:pt x="2616865" y="122666"/>
                    <a:pt x="2624667" y="127000"/>
                  </a:cubicBezTo>
                  <a:cubicBezTo>
                    <a:pt x="2707140" y="172819"/>
                    <a:pt x="2643150" y="152788"/>
                    <a:pt x="2709333" y="169333"/>
                  </a:cubicBezTo>
                  <a:cubicBezTo>
                    <a:pt x="2717800" y="174978"/>
                    <a:pt x="2725631" y="181716"/>
                    <a:pt x="2734733" y="186267"/>
                  </a:cubicBezTo>
                  <a:cubicBezTo>
                    <a:pt x="2752086" y="194943"/>
                    <a:pt x="2786372" y="199981"/>
                    <a:pt x="2802467" y="203200"/>
                  </a:cubicBezTo>
                  <a:cubicBezTo>
                    <a:pt x="2810934" y="211667"/>
                    <a:pt x="2818669" y="220935"/>
                    <a:pt x="2827867" y="228600"/>
                  </a:cubicBezTo>
                  <a:cubicBezTo>
                    <a:pt x="2856579" y="252526"/>
                    <a:pt x="2847222" y="240523"/>
                    <a:pt x="2878667" y="254000"/>
                  </a:cubicBezTo>
                  <a:cubicBezTo>
                    <a:pt x="2951902" y="285387"/>
                    <a:pt x="2878365" y="259543"/>
                    <a:pt x="2937933" y="279400"/>
                  </a:cubicBezTo>
                  <a:cubicBezTo>
                    <a:pt x="2978995" y="320462"/>
                    <a:pt x="2958516" y="304411"/>
                    <a:pt x="2997200" y="330200"/>
                  </a:cubicBezTo>
                  <a:cubicBezTo>
                    <a:pt x="3002844" y="338667"/>
                    <a:pt x="3007776" y="347654"/>
                    <a:pt x="3014133" y="355600"/>
                  </a:cubicBezTo>
                  <a:cubicBezTo>
                    <a:pt x="3019120" y="361833"/>
                    <a:pt x="3026960" y="365688"/>
                    <a:pt x="3031067" y="372533"/>
                  </a:cubicBezTo>
                  <a:cubicBezTo>
                    <a:pt x="3037886" y="383899"/>
                    <a:pt x="3044313" y="421968"/>
                    <a:pt x="3048000" y="431800"/>
                  </a:cubicBezTo>
                  <a:cubicBezTo>
                    <a:pt x="3081207" y="520352"/>
                    <a:pt x="3051666" y="412602"/>
                    <a:pt x="3073400" y="499533"/>
                  </a:cubicBezTo>
                  <a:cubicBezTo>
                    <a:pt x="3070578" y="632178"/>
                    <a:pt x="3068833" y="764850"/>
                    <a:pt x="3064933" y="897467"/>
                  </a:cubicBezTo>
                  <a:cubicBezTo>
                    <a:pt x="3064101" y="925750"/>
                    <a:pt x="3057049" y="1111088"/>
                    <a:pt x="3048000" y="1168400"/>
                  </a:cubicBezTo>
                  <a:cubicBezTo>
                    <a:pt x="3034419" y="1254412"/>
                    <a:pt x="3032535" y="1213317"/>
                    <a:pt x="3014133" y="1286933"/>
                  </a:cubicBezTo>
                  <a:cubicBezTo>
                    <a:pt x="3005022" y="1323379"/>
                    <a:pt x="3002389" y="1330087"/>
                    <a:pt x="2997200" y="1371600"/>
                  </a:cubicBezTo>
                  <a:cubicBezTo>
                    <a:pt x="2985164" y="1467882"/>
                    <a:pt x="2993858" y="1433987"/>
                    <a:pt x="2980267" y="1515533"/>
                  </a:cubicBezTo>
                  <a:cubicBezTo>
                    <a:pt x="2956067" y="1660735"/>
                    <a:pt x="2986167" y="1469955"/>
                    <a:pt x="2963333" y="1591733"/>
                  </a:cubicBezTo>
                  <a:cubicBezTo>
                    <a:pt x="2939675" y="1717910"/>
                    <a:pt x="2958624" y="1656661"/>
                    <a:pt x="2937933" y="1718733"/>
                  </a:cubicBezTo>
                  <a:cubicBezTo>
                    <a:pt x="2932289" y="1752600"/>
                    <a:pt x="2929327" y="1787024"/>
                    <a:pt x="2921000" y="1820333"/>
                  </a:cubicBezTo>
                  <a:cubicBezTo>
                    <a:pt x="2918178" y="1831622"/>
                    <a:pt x="2917117" y="1843504"/>
                    <a:pt x="2912533" y="1854200"/>
                  </a:cubicBezTo>
                  <a:cubicBezTo>
                    <a:pt x="2880732" y="1928404"/>
                    <a:pt x="2907517" y="1833655"/>
                    <a:pt x="2887133" y="1905000"/>
                  </a:cubicBezTo>
                  <a:cubicBezTo>
                    <a:pt x="2880993" y="1926492"/>
                    <a:pt x="2878903" y="1943960"/>
                    <a:pt x="2870200" y="1964267"/>
                  </a:cubicBezTo>
                  <a:cubicBezTo>
                    <a:pt x="2857309" y="1994346"/>
                    <a:pt x="2853340" y="1998023"/>
                    <a:pt x="2836333" y="2023533"/>
                  </a:cubicBezTo>
                  <a:cubicBezTo>
                    <a:pt x="2833511" y="2032000"/>
                    <a:pt x="2831858" y="2040951"/>
                    <a:pt x="2827867" y="2048933"/>
                  </a:cubicBezTo>
                  <a:cubicBezTo>
                    <a:pt x="2823316" y="2058035"/>
                    <a:pt x="2814941" y="2064980"/>
                    <a:pt x="2810933" y="2074333"/>
                  </a:cubicBezTo>
                  <a:cubicBezTo>
                    <a:pt x="2789063" y="2125362"/>
                    <a:pt x="2821712" y="2095370"/>
                    <a:pt x="2777067" y="2125133"/>
                  </a:cubicBezTo>
                  <a:cubicBezTo>
                    <a:pt x="2771422" y="2133600"/>
                    <a:pt x="2764266" y="2141234"/>
                    <a:pt x="2760133" y="2150533"/>
                  </a:cubicBezTo>
                  <a:cubicBezTo>
                    <a:pt x="2752884" y="2166844"/>
                    <a:pt x="2753101" y="2186481"/>
                    <a:pt x="2743200" y="2201333"/>
                  </a:cubicBezTo>
                  <a:cubicBezTo>
                    <a:pt x="2721839" y="2233375"/>
                    <a:pt x="2733462" y="2219538"/>
                    <a:pt x="2709333" y="2243667"/>
                  </a:cubicBezTo>
                  <a:cubicBezTo>
                    <a:pt x="2706511" y="2254956"/>
                    <a:pt x="2706071" y="2267125"/>
                    <a:pt x="2700867" y="2277533"/>
                  </a:cubicBezTo>
                  <a:cubicBezTo>
                    <a:pt x="2681721" y="2315825"/>
                    <a:pt x="2673879" y="2321453"/>
                    <a:pt x="2650067" y="2345267"/>
                  </a:cubicBezTo>
                  <a:cubicBezTo>
                    <a:pt x="2647245" y="2353734"/>
                    <a:pt x="2646028" y="2362918"/>
                    <a:pt x="2641600" y="2370667"/>
                  </a:cubicBezTo>
                  <a:cubicBezTo>
                    <a:pt x="2612787" y="2421088"/>
                    <a:pt x="2625399" y="2388802"/>
                    <a:pt x="2599267" y="2421467"/>
                  </a:cubicBezTo>
                  <a:cubicBezTo>
                    <a:pt x="2592910" y="2429413"/>
                    <a:pt x="2587978" y="2438400"/>
                    <a:pt x="2582333" y="2446867"/>
                  </a:cubicBezTo>
                  <a:cubicBezTo>
                    <a:pt x="2567557" y="2491200"/>
                    <a:pt x="2580178" y="2465956"/>
                    <a:pt x="2531533" y="2514600"/>
                  </a:cubicBezTo>
                  <a:lnTo>
                    <a:pt x="2480733" y="2565400"/>
                  </a:lnTo>
                  <a:cubicBezTo>
                    <a:pt x="2472266" y="2573867"/>
                    <a:pt x="2461975" y="2580837"/>
                    <a:pt x="2455333" y="2590800"/>
                  </a:cubicBezTo>
                  <a:cubicBezTo>
                    <a:pt x="2449689" y="2599267"/>
                    <a:pt x="2446058" y="2609499"/>
                    <a:pt x="2438400" y="2616200"/>
                  </a:cubicBezTo>
                  <a:cubicBezTo>
                    <a:pt x="2402568" y="2647554"/>
                    <a:pt x="2397087" y="2646905"/>
                    <a:pt x="2362200" y="2658533"/>
                  </a:cubicBezTo>
                  <a:cubicBezTo>
                    <a:pt x="2270069" y="2750664"/>
                    <a:pt x="2405271" y="2624174"/>
                    <a:pt x="2302933" y="2692400"/>
                  </a:cubicBezTo>
                  <a:cubicBezTo>
                    <a:pt x="2294466" y="2698044"/>
                    <a:pt x="2293195" y="2710605"/>
                    <a:pt x="2286000" y="2717800"/>
                  </a:cubicBezTo>
                  <a:cubicBezTo>
                    <a:pt x="2278805" y="2724995"/>
                    <a:pt x="2269701" y="2730182"/>
                    <a:pt x="2260600" y="2734733"/>
                  </a:cubicBezTo>
                  <a:cubicBezTo>
                    <a:pt x="2252618" y="2738724"/>
                    <a:pt x="2243403" y="2739684"/>
                    <a:pt x="2235200" y="2743200"/>
                  </a:cubicBezTo>
                  <a:cubicBezTo>
                    <a:pt x="2190047" y="2762551"/>
                    <a:pt x="2215643" y="2757254"/>
                    <a:pt x="2175933" y="2768600"/>
                  </a:cubicBezTo>
                  <a:cubicBezTo>
                    <a:pt x="2164745" y="2771797"/>
                    <a:pt x="2152962" y="2772981"/>
                    <a:pt x="2142067" y="2777067"/>
                  </a:cubicBezTo>
                  <a:cubicBezTo>
                    <a:pt x="2015826" y="2824408"/>
                    <a:pt x="2196014" y="2767702"/>
                    <a:pt x="2074333" y="2802467"/>
                  </a:cubicBezTo>
                  <a:cubicBezTo>
                    <a:pt x="2035946" y="2813434"/>
                    <a:pt x="2025914" y="2822443"/>
                    <a:pt x="1981200" y="2844800"/>
                  </a:cubicBezTo>
                  <a:lnTo>
                    <a:pt x="1947333" y="2861733"/>
                  </a:lnTo>
                  <a:cubicBezTo>
                    <a:pt x="1913252" y="2895816"/>
                    <a:pt x="1951148" y="2863727"/>
                    <a:pt x="1896533" y="2887133"/>
                  </a:cubicBezTo>
                  <a:cubicBezTo>
                    <a:pt x="1887180" y="2891141"/>
                    <a:pt x="1880235" y="2899516"/>
                    <a:pt x="1871133" y="2904067"/>
                  </a:cubicBezTo>
                  <a:cubicBezTo>
                    <a:pt x="1863151" y="2908058"/>
                    <a:pt x="1854200" y="2909711"/>
                    <a:pt x="1845733" y="2912533"/>
                  </a:cubicBezTo>
                  <a:cubicBezTo>
                    <a:pt x="1796598" y="2945291"/>
                    <a:pt x="1844392" y="2918704"/>
                    <a:pt x="1761067" y="2937933"/>
                  </a:cubicBezTo>
                  <a:cubicBezTo>
                    <a:pt x="1743675" y="2941947"/>
                    <a:pt x="1710267" y="2954867"/>
                    <a:pt x="1710267" y="2954867"/>
                  </a:cubicBezTo>
                  <a:cubicBezTo>
                    <a:pt x="1594556" y="2952045"/>
                    <a:pt x="1478765" y="2951539"/>
                    <a:pt x="1363133" y="2946400"/>
                  </a:cubicBezTo>
                  <a:cubicBezTo>
                    <a:pt x="1351508" y="2945883"/>
                    <a:pt x="1340715" y="2940015"/>
                    <a:pt x="1329267" y="2937933"/>
                  </a:cubicBezTo>
                  <a:cubicBezTo>
                    <a:pt x="1309633" y="2934363"/>
                    <a:pt x="1289756" y="2932289"/>
                    <a:pt x="1270000" y="2929467"/>
                  </a:cubicBezTo>
                  <a:cubicBezTo>
                    <a:pt x="1261533" y="2923822"/>
                    <a:pt x="1254254" y="2915751"/>
                    <a:pt x="1244600" y="2912533"/>
                  </a:cubicBezTo>
                  <a:cubicBezTo>
                    <a:pt x="1228314" y="2907104"/>
                    <a:pt x="1210634" y="2907434"/>
                    <a:pt x="1193800" y="2904067"/>
                  </a:cubicBezTo>
                  <a:cubicBezTo>
                    <a:pt x="1182390" y="2901785"/>
                    <a:pt x="1171122" y="2898797"/>
                    <a:pt x="1159933" y="2895600"/>
                  </a:cubicBezTo>
                  <a:cubicBezTo>
                    <a:pt x="1118323" y="2883711"/>
                    <a:pt x="1145870" y="2888090"/>
                    <a:pt x="1092200" y="2870200"/>
                  </a:cubicBezTo>
                  <a:cubicBezTo>
                    <a:pt x="1081161" y="2866520"/>
                    <a:pt x="1069622" y="2864555"/>
                    <a:pt x="1058333" y="2861733"/>
                  </a:cubicBezTo>
                  <a:cubicBezTo>
                    <a:pt x="1049866" y="2856089"/>
                    <a:pt x="1042034" y="2849351"/>
                    <a:pt x="1032933" y="2844800"/>
                  </a:cubicBezTo>
                  <a:cubicBezTo>
                    <a:pt x="1024951" y="2840809"/>
                    <a:pt x="1016114" y="2838785"/>
                    <a:pt x="1007533" y="2836333"/>
                  </a:cubicBezTo>
                  <a:cubicBezTo>
                    <a:pt x="946704" y="2818953"/>
                    <a:pt x="1001157" y="2836856"/>
                    <a:pt x="931333" y="2819400"/>
                  </a:cubicBezTo>
                  <a:cubicBezTo>
                    <a:pt x="922675" y="2817235"/>
                    <a:pt x="914754" y="2812290"/>
                    <a:pt x="905933" y="2810933"/>
                  </a:cubicBezTo>
                  <a:cubicBezTo>
                    <a:pt x="877900" y="2806620"/>
                    <a:pt x="849456" y="2805599"/>
                    <a:pt x="821267" y="2802467"/>
                  </a:cubicBezTo>
                  <a:cubicBezTo>
                    <a:pt x="798652" y="2799954"/>
                    <a:pt x="776111" y="2796822"/>
                    <a:pt x="753533" y="2794000"/>
                  </a:cubicBezTo>
                  <a:lnTo>
                    <a:pt x="626533" y="2751667"/>
                  </a:lnTo>
                  <a:lnTo>
                    <a:pt x="575733" y="2734733"/>
                  </a:lnTo>
                  <a:cubicBezTo>
                    <a:pt x="567266" y="2731911"/>
                    <a:pt x="558315" y="2730258"/>
                    <a:pt x="550333" y="2726267"/>
                  </a:cubicBezTo>
                  <a:cubicBezTo>
                    <a:pt x="539044" y="2720622"/>
                    <a:pt x="528068" y="2714305"/>
                    <a:pt x="516467" y="2709333"/>
                  </a:cubicBezTo>
                  <a:cubicBezTo>
                    <a:pt x="508264" y="2705817"/>
                    <a:pt x="499677" y="2703215"/>
                    <a:pt x="491067" y="2700867"/>
                  </a:cubicBezTo>
                  <a:cubicBezTo>
                    <a:pt x="468614" y="2694744"/>
                    <a:pt x="444149" y="2694341"/>
                    <a:pt x="423333" y="2683933"/>
                  </a:cubicBezTo>
                  <a:cubicBezTo>
                    <a:pt x="412044" y="2678289"/>
                    <a:pt x="400425" y="2673262"/>
                    <a:pt x="389467" y="2667000"/>
                  </a:cubicBezTo>
                  <a:cubicBezTo>
                    <a:pt x="380632" y="2661952"/>
                    <a:pt x="373420" y="2654075"/>
                    <a:pt x="364067" y="2650067"/>
                  </a:cubicBezTo>
                  <a:cubicBezTo>
                    <a:pt x="353371" y="2645483"/>
                    <a:pt x="341489" y="2644422"/>
                    <a:pt x="330200" y="2641600"/>
                  </a:cubicBezTo>
                  <a:lnTo>
                    <a:pt x="279400" y="2607733"/>
                  </a:lnTo>
                  <a:cubicBezTo>
                    <a:pt x="270933" y="2602089"/>
                    <a:pt x="261195" y="2597995"/>
                    <a:pt x="254000" y="2590800"/>
                  </a:cubicBezTo>
                  <a:lnTo>
                    <a:pt x="203200" y="2540000"/>
                  </a:lnTo>
                  <a:cubicBezTo>
                    <a:pt x="194733" y="2531533"/>
                    <a:pt x="187763" y="2521242"/>
                    <a:pt x="177800" y="2514600"/>
                  </a:cubicBezTo>
                  <a:cubicBezTo>
                    <a:pt x="169333" y="2508956"/>
                    <a:pt x="160346" y="2504024"/>
                    <a:pt x="152400" y="2497667"/>
                  </a:cubicBezTo>
                  <a:cubicBezTo>
                    <a:pt x="135168" y="2483881"/>
                    <a:pt x="131104" y="2474189"/>
                    <a:pt x="118533" y="2455333"/>
                  </a:cubicBezTo>
                  <a:cubicBezTo>
                    <a:pt x="99473" y="2398148"/>
                    <a:pt x="121471" y="2468548"/>
                    <a:pt x="101600" y="2379133"/>
                  </a:cubicBezTo>
                  <a:cubicBezTo>
                    <a:pt x="98497" y="2365171"/>
                    <a:pt x="79128" y="2317988"/>
                    <a:pt x="76200" y="2311400"/>
                  </a:cubicBezTo>
                  <a:cubicBezTo>
                    <a:pt x="71074" y="2299866"/>
                    <a:pt x="63258" y="2289507"/>
                    <a:pt x="59267" y="2277533"/>
                  </a:cubicBezTo>
                  <a:cubicBezTo>
                    <a:pt x="51907" y="2255455"/>
                    <a:pt x="47977" y="2232378"/>
                    <a:pt x="42333" y="2209800"/>
                  </a:cubicBezTo>
                  <a:cubicBezTo>
                    <a:pt x="39511" y="2198511"/>
                    <a:pt x="37547" y="2186972"/>
                    <a:pt x="33867" y="2175933"/>
                  </a:cubicBezTo>
                  <a:cubicBezTo>
                    <a:pt x="31045" y="2167466"/>
                    <a:pt x="27150" y="2159284"/>
                    <a:pt x="25400" y="2150533"/>
                  </a:cubicBezTo>
                  <a:cubicBezTo>
                    <a:pt x="9550" y="2071285"/>
                    <a:pt x="8325" y="2047655"/>
                    <a:pt x="0" y="1972733"/>
                  </a:cubicBezTo>
                  <a:cubicBezTo>
                    <a:pt x="2822" y="1910644"/>
                    <a:pt x="1603" y="1848240"/>
                    <a:pt x="8467" y="1786467"/>
                  </a:cubicBezTo>
                  <a:cubicBezTo>
                    <a:pt x="10145" y="1771362"/>
                    <a:pt x="20594" y="1758551"/>
                    <a:pt x="25400" y="1744133"/>
                  </a:cubicBezTo>
                  <a:cubicBezTo>
                    <a:pt x="31897" y="1724641"/>
                    <a:pt x="36429" y="1704546"/>
                    <a:pt x="42333" y="1684867"/>
                  </a:cubicBezTo>
                  <a:cubicBezTo>
                    <a:pt x="44898" y="1676319"/>
                    <a:pt x="47978" y="1667934"/>
                    <a:pt x="50800" y="1659467"/>
                  </a:cubicBezTo>
                  <a:cubicBezTo>
                    <a:pt x="53622" y="1614311"/>
                    <a:pt x="54978" y="1569040"/>
                    <a:pt x="59267" y="1524000"/>
                  </a:cubicBezTo>
                  <a:cubicBezTo>
                    <a:pt x="60631" y="1509674"/>
                    <a:pt x="62680" y="1495141"/>
                    <a:pt x="67733" y="1481667"/>
                  </a:cubicBezTo>
                  <a:cubicBezTo>
                    <a:pt x="71306" y="1472139"/>
                    <a:pt x="79022" y="1464734"/>
                    <a:pt x="84667" y="1456267"/>
                  </a:cubicBezTo>
                  <a:cubicBezTo>
                    <a:pt x="105022" y="1374843"/>
                    <a:pt x="87636" y="1407151"/>
                    <a:pt x="127000" y="1354667"/>
                  </a:cubicBezTo>
                  <a:cubicBezTo>
                    <a:pt x="151308" y="1257436"/>
                    <a:pt x="117318" y="1377259"/>
                    <a:pt x="152400" y="1295400"/>
                  </a:cubicBezTo>
                  <a:cubicBezTo>
                    <a:pt x="156984" y="1284704"/>
                    <a:pt x="157670" y="1272722"/>
                    <a:pt x="160867" y="1261533"/>
                  </a:cubicBezTo>
                  <a:cubicBezTo>
                    <a:pt x="163319" y="1252952"/>
                    <a:pt x="167169" y="1244791"/>
                    <a:pt x="169333" y="1236133"/>
                  </a:cubicBezTo>
                  <a:cubicBezTo>
                    <a:pt x="173894" y="1217888"/>
                    <a:pt x="184110" y="1159178"/>
                    <a:pt x="186267" y="1143000"/>
                  </a:cubicBezTo>
                  <a:cubicBezTo>
                    <a:pt x="189645" y="1117668"/>
                    <a:pt x="191119" y="1092099"/>
                    <a:pt x="194733" y="1066800"/>
                  </a:cubicBezTo>
                  <a:cubicBezTo>
                    <a:pt x="207651" y="976375"/>
                    <a:pt x="222648" y="924961"/>
                    <a:pt x="228600" y="829733"/>
                  </a:cubicBezTo>
                  <a:cubicBezTo>
                    <a:pt x="231422" y="784578"/>
                    <a:pt x="233954" y="739403"/>
                    <a:pt x="237067" y="694267"/>
                  </a:cubicBezTo>
                  <a:cubicBezTo>
                    <a:pt x="239599" y="657557"/>
                    <a:pt x="243648" y="620949"/>
                    <a:pt x="245533" y="584200"/>
                  </a:cubicBezTo>
                  <a:cubicBezTo>
                    <a:pt x="249294" y="510864"/>
                    <a:pt x="249558" y="437364"/>
                    <a:pt x="254000" y="364067"/>
                  </a:cubicBezTo>
                  <a:cubicBezTo>
                    <a:pt x="255207" y="344147"/>
                    <a:pt x="258553" y="324369"/>
                    <a:pt x="262467" y="304800"/>
                  </a:cubicBezTo>
                  <a:cubicBezTo>
                    <a:pt x="264217" y="296049"/>
                    <a:pt x="270339" y="288305"/>
                    <a:pt x="270933" y="279400"/>
                  </a:cubicBezTo>
                  <a:cubicBezTo>
                    <a:pt x="273186" y="245608"/>
                    <a:pt x="270933" y="211667"/>
                    <a:pt x="228600" y="20320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手繪多邊形: 圖案 4">
              <a:extLst>
                <a:ext uri="{FF2B5EF4-FFF2-40B4-BE49-F238E27FC236}">
                  <a16:creationId xmlns:a16="http://schemas.microsoft.com/office/drawing/2014/main" id="{46D9D812-A9E7-4041-B483-207D2A6E199F}"/>
                </a:ext>
              </a:extLst>
            </p:cNvPr>
            <p:cNvSpPr/>
            <p:nvPr/>
          </p:nvSpPr>
          <p:spPr>
            <a:xfrm>
              <a:off x="8195732" y="1718732"/>
              <a:ext cx="1930401" cy="1058335"/>
            </a:xfrm>
            <a:custGeom>
              <a:avLst/>
              <a:gdLst>
                <a:gd name="connsiteX0" fmla="*/ 228600 w 3073400"/>
                <a:gd name="connsiteY0" fmla="*/ 203200 h 2954867"/>
                <a:gd name="connsiteX1" fmla="*/ 228600 w 3073400"/>
                <a:gd name="connsiteY1" fmla="*/ 203200 h 2954867"/>
                <a:gd name="connsiteX2" fmla="*/ 355600 w 3073400"/>
                <a:gd name="connsiteY2" fmla="*/ 169333 h 2954867"/>
                <a:gd name="connsiteX3" fmla="*/ 575733 w 3073400"/>
                <a:gd name="connsiteY3" fmla="*/ 152400 h 2954867"/>
                <a:gd name="connsiteX4" fmla="*/ 702733 w 3073400"/>
                <a:gd name="connsiteY4" fmla="*/ 127000 h 2954867"/>
                <a:gd name="connsiteX5" fmla="*/ 762000 w 3073400"/>
                <a:gd name="connsiteY5" fmla="*/ 110067 h 2954867"/>
                <a:gd name="connsiteX6" fmla="*/ 795867 w 3073400"/>
                <a:gd name="connsiteY6" fmla="*/ 101600 h 2954867"/>
                <a:gd name="connsiteX7" fmla="*/ 1041400 w 3073400"/>
                <a:gd name="connsiteY7" fmla="*/ 93133 h 2954867"/>
                <a:gd name="connsiteX8" fmla="*/ 1100667 w 3073400"/>
                <a:gd name="connsiteY8" fmla="*/ 84667 h 2954867"/>
                <a:gd name="connsiteX9" fmla="*/ 1126067 w 3073400"/>
                <a:gd name="connsiteY9" fmla="*/ 76200 h 2954867"/>
                <a:gd name="connsiteX10" fmla="*/ 1159933 w 3073400"/>
                <a:gd name="connsiteY10" fmla="*/ 67733 h 2954867"/>
                <a:gd name="connsiteX11" fmla="*/ 1202267 w 3073400"/>
                <a:gd name="connsiteY11" fmla="*/ 59267 h 2954867"/>
                <a:gd name="connsiteX12" fmla="*/ 1227667 w 3073400"/>
                <a:gd name="connsiteY12" fmla="*/ 50800 h 2954867"/>
                <a:gd name="connsiteX13" fmla="*/ 1295400 w 3073400"/>
                <a:gd name="connsiteY13" fmla="*/ 33867 h 2954867"/>
                <a:gd name="connsiteX14" fmla="*/ 1320800 w 3073400"/>
                <a:gd name="connsiteY14" fmla="*/ 25400 h 2954867"/>
                <a:gd name="connsiteX15" fmla="*/ 1397000 w 3073400"/>
                <a:gd name="connsiteY15" fmla="*/ 16933 h 2954867"/>
                <a:gd name="connsiteX16" fmla="*/ 1727200 w 3073400"/>
                <a:gd name="connsiteY16" fmla="*/ 0 h 2954867"/>
                <a:gd name="connsiteX17" fmla="*/ 2040467 w 3073400"/>
                <a:gd name="connsiteY17" fmla="*/ 8467 h 2954867"/>
                <a:gd name="connsiteX18" fmla="*/ 2099733 w 3073400"/>
                <a:gd name="connsiteY18" fmla="*/ 16933 h 2954867"/>
                <a:gd name="connsiteX19" fmla="*/ 2319867 w 3073400"/>
                <a:gd name="connsiteY19" fmla="*/ 25400 h 2954867"/>
                <a:gd name="connsiteX20" fmla="*/ 2345267 w 3073400"/>
                <a:gd name="connsiteY20" fmla="*/ 33867 h 2954867"/>
                <a:gd name="connsiteX21" fmla="*/ 2463800 w 3073400"/>
                <a:gd name="connsiteY21" fmla="*/ 50800 h 2954867"/>
                <a:gd name="connsiteX22" fmla="*/ 2548467 w 3073400"/>
                <a:gd name="connsiteY22" fmla="*/ 76200 h 2954867"/>
                <a:gd name="connsiteX23" fmla="*/ 2582333 w 3073400"/>
                <a:gd name="connsiteY23" fmla="*/ 101600 h 2954867"/>
                <a:gd name="connsiteX24" fmla="*/ 2599267 w 3073400"/>
                <a:gd name="connsiteY24" fmla="*/ 118533 h 2954867"/>
                <a:gd name="connsiteX25" fmla="*/ 2624667 w 3073400"/>
                <a:gd name="connsiteY25" fmla="*/ 127000 h 2954867"/>
                <a:gd name="connsiteX26" fmla="*/ 2709333 w 3073400"/>
                <a:gd name="connsiteY26" fmla="*/ 169333 h 2954867"/>
                <a:gd name="connsiteX27" fmla="*/ 2734733 w 3073400"/>
                <a:gd name="connsiteY27" fmla="*/ 186267 h 2954867"/>
                <a:gd name="connsiteX28" fmla="*/ 2802467 w 3073400"/>
                <a:gd name="connsiteY28" fmla="*/ 203200 h 2954867"/>
                <a:gd name="connsiteX29" fmla="*/ 2827867 w 3073400"/>
                <a:gd name="connsiteY29" fmla="*/ 228600 h 2954867"/>
                <a:gd name="connsiteX30" fmla="*/ 2878667 w 3073400"/>
                <a:gd name="connsiteY30" fmla="*/ 254000 h 2954867"/>
                <a:gd name="connsiteX31" fmla="*/ 2937933 w 3073400"/>
                <a:gd name="connsiteY31" fmla="*/ 279400 h 2954867"/>
                <a:gd name="connsiteX32" fmla="*/ 2997200 w 3073400"/>
                <a:gd name="connsiteY32" fmla="*/ 330200 h 2954867"/>
                <a:gd name="connsiteX33" fmla="*/ 3014133 w 3073400"/>
                <a:gd name="connsiteY33" fmla="*/ 355600 h 2954867"/>
                <a:gd name="connsiteX34" fmla="*/ 3031067 w 3073400"/>
                <a:gd name="connsiteY34" fmla="*/ 372533 h 2954867"/>
                <a:gd name="connsiteX35" fmla="*/ 3048000 w 3073400"/>
                <a:gd name="connsiteY35" fmla="*/ 431800 h 2954867"/>
                <a:gd name="connsiteX36" fmla="*/ 3073400 w 3073400"/>
                <a:gd name="connsiteY36" fmla="*/ 499533 h 2954867"/>
                <a:gd name="connsiteX37" fmla="*/ 3064933 w 3073400"/>
                <a:gd name="connsiteY37" fmla="*/ 897467 h 2954867"/>
                <a:gd name="connsiteX38" fmla="*/ 3048000 w 3073400"/>
                <a:gd name="connsiteY38" fmla="*/ 1168400 h 2954867"/>
                <a:gd name="connsiteX39" fmla="*/ 3014133 w 3073400"/>
                <a:gd name="connsiteY39" fmla="*/ 1286933 h 2954867"/>
                <a:gd name="connsiteX40" fmla="*/ 2997200 w 3073400"/>
                <a:gd name="connsiteY40" fmla="*/ 1371600 h 2954867"/>
                <a:gd name="connsiteX41" fmla="*/ 2980267 w 3073400"/>
                <a:gd name="connsiteY41" fmla="*/ 1515533 h 2954867"/>
                <a:gd name="connsiteX42" fmla="*/ 2963333 w 3073400"/>
                <a:gd name="connsiteY42" fmla="*/ 1591733 h 2954867"/>
                <a:gd name="connsiteX43" fmla="*/ 2937933 w 3073400"/>
                <a:gd name="connsiteY43" fmla="*/ 1718733 h 2954867"/>
                <a:gd name="connsiteX44" fmla="*/ 2921000 w 3073400"/>
                <a:gd name="connsiteY44" fmla="*/ 1820333 h 2954867"/>
                <a:gd name="connsiteX45" fmla="*/ 2912533 w 3073400"/>
                <a:gd name="connsiteY45" fmla="*/ 1854200 h 2954867"/>
                <a:gd name="connsiteX46" fmla="*/ 2887133 w 3073400"/>
                <a:gd name="connsiteY46" fmla="*/ 1905000 h 2954867"/>
                <a:gd name="connsiteX47" fmla="*/ 2870200 w 3073400"/>
                <a:gd name="connsiteY47" fmla="*/ 1964267 h 2954867"/>
                <a:gd name="connsiteX48" fmla="*/ 2836333 w 3073400"/>
                <a:gd name="connsiteY48" fmla="*/ 2023533 h 2954867"/>
                <a:gd name="connsiteX49" fmla="*/ 2827867 w 3073400"/>
                <a:gd name="connsiteY49" fmla="*/ 2048933 h 2954867"/>
                <a:gd name="connsiteX50" fmla="*/ 2810933 w 3073400"/>
                <a:gd name="connsiteY50" fmla="*/ 2074333 h 2954867"/>
                <a:gd name="connsiteX51" fmla="*/ 2777067 w 3073400"/>
                <a:gd name="connsiteY51" fmla="*/ 2125133 h 2954867"/>
                <a:gd name="connsiteX52" fmla="*/ 2760133 w 3073400"/>
                <a:gd name="connsiteY52" fmla="*/ 2150533 h 2954867"/>
                <a:gd name="connsiteX53" fmla="*/ 2743200 w 3073400"/>
                <a:gd name="connsiteY53" fmla="*/ 2201333 h 2954867"/>
                <a:gd name="connsiteX54" fmla="*/ 2709333 w 3073400"/>
                <a:gd name="connsiteY54" fmla="*/ 2243667 h 2954867"/>
                <a:gd name="connsiteX55" fmla="*/ 2700867 w 3073400"/>
                <a:gd name="connsiteY55" fmla="*/ 2277533 h 2954867"/>
                <a:gd name="connsiteX56" fmla="*/ 2650067 w 3073400"/>
                <a:gd name="connsiteY56" fmla="*/ 2345267 h 2954867"/>
                <a:gd name="connsiteX57" fmla="*/ 2641600 w 3073400"/>
                <a:gd name="connsiteY57" fmla="*/ 2370667 h 2954867"/>
                <a:gd name="connsiteX58" fmla="*/ 2599267 w 3073400"/>
                <a:gd name="connsiteY58" fmla="*/ 2421467 h 2954867"/>
                <a:gd name="connsiteX59" fmla="*/ 2582333 w 3073400"/>
                <a:gd name="connsiteY59" fmla="*/ 2446867 h 2954867"/>
                <a:gd name="connsiteX60" fmla="*/ 2531533 w 3073400"/>
                <a:gd name="connsiteY60" fmla="*/ 2514600 h 2954867"/>
                <a:gd name="connsiteX61" fmla="*/ 2480733 w 3073400"/>
                <a:gd name="connsiteY61" fmla="*/ 2565400 h 2954867"/>
                <a:gd name="connsiteX62" fmla="*/ 2455333 w 3073400"/>
                <a:gd name="connsiteY62" fmla="*/ 2590800 h 2954867"/>
                <a:gd name="connsiteX63" fmla="*/ 2438400 w 3073400"/>
                <a:gd name="connsiteY63" fmla="*/ 2616200 h 2954867"/>
                <a:gd name="connsiteX64" fmla="*/ 2362200 w 3073400"/>
                <a:gd name="connsiteY64" fmla="*/ 2658533 h 2954867"/>
                <a:gd name="connsiteX65" fmla="*/ 2302933 w 3073400"/>
                <a:gd name="connsiteY65" fmla="*/ 2692400 h 2954867"/>
                <a:gd name="connsiteX66" fmla="*/ 2286000 w 3073400"/>
                <a:gd name="connsiteY66" fmla="*/ 2717800 h 2954867"/>
                <a:gd name="connsiteX67" fmla="*/ 2260600 w 3073400"/>
                <a:gd name="connsiteY67" fmla="*/ 2734733 h 2954867"/>
                <a:gd name="connsiteX68" fmla="*/ 2235200 w 3073400"/>
                <a:gd name="connsiteY68" fmla="*/ 2743200 h 2954867"/>
                <a:gd name="connsiteX69" fmla="*/ 2175933 w 3073400"/>
                <a:gd name="connsiteY69" fmla="*/ 2768600 h 2954867"/>
                <a:gd name="connsiteX70" fmla="*/ 2142067 w 3073400"/>
                <a:gd name="connsiteY70" fmla="*/ 2777067 h 2954867"/>
                <a:gd name="connsiteX71" fmla="*/ 2074333 w 3073400"/>
                <a:gd name="connsiteY71" fmla="*/ 2802467 h 2954867"/>
                <a:gd name="connsiteX72" fmla="*/ 1981200 w 3073400"/>
                <a:gd name="connsiteY72" fmla="*/ 2844800 h 2954867"/>
                <a:gd name="connsiteX73" fmla="*/ 1947333 w 3073400"/>
                <a:gd name="connsiteY73" fmla="*/ 2861733 h 2954867"/>
                <a:gd name="connsiteX74" fmla="*/ 1896533 w 3073400"/>
                <a:gd name="connsiteY74" fmla="*/ 2887133 h 2954867"/>
                <a:gd name="connsiteX75" fmla="*/ 1871133 w 3073400"/>
                <a:gd name="connsiteY75" fmla="*/ 2904067 h 2954867"/>
                <a:gd name="connsiteX76" fmla="*/ 1845733 w 3073400"/>
                <a:gd name="connsiteY76" fmla="*/ 2912533 h 2954867"/>
                <a:gd name="connsiteX77" fmla="*/ 1761067 w 3073400"/>
                <a:gd name="connsiteY77" fmla="*/ 2937933 h 2954867"/>
                <a:gd name="connsiteX78" fmla="*/ 1710267 w 3073400"/>
                <a:gd name="connsiteY78" fmla="*/ 2954867 h 2954867"/>
                <a:gd name="connsiteX79" fmla="*/ 1363133 w 3073400"/>
                <a:gd name="connsiteY79" fmla="*/ 2946400 h 2954867"/>
                <a:gd name="connsiteX80" fmla="*/ 1329267 w 3073400"/>
                <a:gd name="connsiteY80" fmla="*/ 2937933 h 2954867"/>
                <a:gd name="connsiteX81" fmla="*/ 1270000 w 3073400"/>
                <a:gd name="connsiteY81" fmla="*/ 2929467 h 2954867"/>
                <a:gd name="connsiteX82" fmla="*/ 1244600 w 3073400"/>
                <a:gd name="connsiteY82" fmla="*/ 2912533 h 2954867"/>
                <a:gd name="connsiteX83" fmla="*/ 1193800 w 3073400"/>
                <a:gd name="connsiteY83" fmla="*/ 2904067 h 2954867"/>
                <a:gd name="connsiteX84" fmla="*/ 1159933 w 3073400"/>
                <a:gd name="connsiteY84" fmla="*/ 2895600 h 2954867"/>
                <a:gd name="connsiteX85" fmla="*/ 1092200 w 3073400"/>
                <a:gd name="connsiteY85" fmla="*/ 2870200 h 2954867"/>
                <a:gd name="connsiteX86" fmla="*/ 1058333 w 3073400"/>
                <a:gd name="connsiteY86" fmla="*/ 2861733 h 2954867"/>
                <a:gd name="connsiteX87" fmla="*/ 1032933 w 3073400"/>
                <a:gd name="connsiteY87" fmla="*/ 2844800 h 2954867"/>
                <a:gd name="connsiteX88" fmla="*/ 1007533 w 3073400"/>
                <a:gd name="connsiteY88" fmla="*/ 2836333 h 2954867"/>
                <a:gd name="connsiteX89" fmla="*/ 931333 w 3073400"/>
                <a:gd name="connsiteY89" fmla="*/ 2819400 h 2954867"/>
                <a:gd name="connsiteX90" fmla="*/ 905933 w 3073400"/>
                <a:gd name="connsiteY90" fmla="*/ 2810933 h 2954867"/>
                <a:gd name="connsiteX91" fmla="*/ 821267 w 3073400"/>
                <a:gd name="connsiteY91" fmla="*/ 2802467 h 2954867"/>
                <a:gd name="connsiteX92" fmla="*/ 753533 w 3073400"/>
                <a:gd name="connsiteY92" fmla="*/ 2794000 h 2954867"/>
                <a:gd name="connsiteX93" fmla="*/ 626533 w 3073400"/>
                <a:gd name="connsiteY93" fmla="*/ 2751667 h 2954867"/>
                <a:gd name="connsiteX94" fmla="*/ 575733 w 3073400"/>
                <a:gd name="connsiteY94" fmla="*/ 2734733 h 2954867"/>
                <a:gd name="connsiteX95" fmla="*/ 550333 w 3073400"/>
                <a:gd name="connsiteY95" fmla="*/ 2726267 h 2954867"/>
                <a:gd name="connsiteX96" fmla="*/ 516467 w 3073400"/>
                <a:gd name="connsiteY96" fmla="*/ 2709333 h 2954867"/>
                <a:gd name="connsiteX97" fmla="*/ 491067 w 3073400"/>
                <a:gd name="connsiteY97" fmla="*/ 2700867 h 2954867"/>
                <a:gd name="connsiteX98" fmla="*/ 423333 w 3073400"/>
                <a:gd name="connsiteY98" fmla="*/ 2683933 h 2954867"/>
                <a:gd name="connsiteX99" fmla="*/ 389467 w 3073400"/>
                <a:gd name="connsiteY99" fmla="*/ 2667000 h 2954867"/>
                <a:gd name="connsiteX100" fmla="*/ 364067 w 3073400"/>
                <a:gd name="connsiteY100" fmla="*/ 2650067 h 2954867"/>
                <a:gd name="connsiteX101" fmla="*/ 330200 w 3073400"/>
                <a:gd name="connsiteY101" fmla="*/ 2641600 h 2954867"/>
                <a:gd name="connsiteX102" fmla="*/ 279400 w 3073400"/>
                <a:gd name="connsiteY102" fmla="*/ 2607733 h 2954867"/>
                <a:gd name="connsiteX103" fmla="*/ 254000 w 3073400"/>
                <a:gd name="connsiteY103" fmla="*/ 2590800 h 2954867"/>
                <a:gd name="connsiteX104" fmla="*/ 203200 w 3073400"/>
                <a:gd name="connsiteY104" fmla="*/ 2540000 h 2954867"/>
                <a:gd name="connsiteX105" fmla="*/ 177800 w 3073400"/>
                <a:gd name="connsiteY105" fmla="*/ 2514600 h 2954867"/>
                <a:gd name="connsiteX106" fmla="*/ 152400 w 3073400"/>
                <a:gd name="connsiteY106" fmla="*/ 2497667 h 2954867"/>
                <a:gd name="connsiteX107" fmla="*/ 118533 w 3073400"/>
                <a:gd name="connsiteY107" fmla="*/ 2455333 h 2954867"/>
                <a:gd name="connsiteX108" fmla="*/ 101600 w 3073400"/>
                <a:gd name="connsiteY108" fmla="*/ 2379133 h 2954867"/>
                <a:gd name="connsiteX109" fmla="*/ 76200 w 3073400"/>
                <a:gd name="connsiteY109" fmla="*/ 2311400 h 2954867"/>
                <a:gd name="connsiteX110" fmla="*/ 59267 w 3073400"/>
                <a:gd name="connsiteY110" fmla="*/ 2277533 h 2954867"/>
                <a:gd name="connsiteX111" fmla="*/ 42333 w 3073400"/>
                <a:gd name="connsiteY111" fmla="*/ 2209800 h 2954867"/>
                <a:gd name="connsiteX112" fmla="*/ 33867 w 3073400"/>
                <a:gd name="connsiteY112" fmla="*/ 2175933 h 2954867"/>
                <a:gd name="connsiteX113" fmla="*/ 25400 w 3073400"/>
                <a:gd name="connsiteY113" fmla="*/ 2150533 h 2954867"/>
                <a:gd name="connsiteX114" fmla="*/ 0 w 3073400"/>
                <a:gd name="connsiteY114" fmla="*/ 1972733 h 2954867"/>
                <a:gd name="connsiteX115" fmla="*/ 8467 w 3073400"/>
                <a:gd name="connsiteY115" fmla="*/ 1786467 h 2954867"/>
                <a:gd name="connsiteX116" fmla="*/ 25400 w 3073400"/>
                <a:gd name="connsiteY116" fmla="*/ 1744133 h 2954867"/>
                <a:gd name="connsiteX117" fmla="*/ 42333 w 3073400"/>
                <a:gd name="connsiteY117" fmla="*/ 1684867 h 2954867"/>
                <a:gd name="connsiteX118" fmla="*/ 50800 w 3073400"/>
                <a:gd name="connsiteY118" fmla="*/ 1659467 h 2954867"/>
                <a:gd name="connsiteX119" fmla="*/ 59267 w 3073400"/>
                <a:gd name="connsiteY119" fmla="*/ 1524000 h 2954867"/>
                <a:gd name="connsiteX120" fmla="*/ 67733 w 3073400"/>
                <a:gd name="connsiteY120" fmla="*/ 1481667 h 2954867"/>
                <a:gd name="connsiteX121" fmla="*/ 84667 w 3073400"/>
                <a:gd name="connsiteY121" fmla="*/ 1456267 h 2954867"/>
                <a:gd name="connsiteX122" fmla="*/ 127000 w 3073400"/>
                <a:gd name="connsiteY122" fmla="*/ 1354667 h 2954867"/>
                <a:gd name="connsiteX123" fmla="*/ 152400 w 3073400"/>
                <a:gd name="connsiteY123" fmla="*/ 1295400 h 2954867"/>
                <a:gd name="connsiteX124" fmla="*/ 160867 w 3073400"/>
                <a:gd name="connsiteY124" fmla="*/ 1261533 h 2954867"/>
                <a:gd name="connsiteX125" fmla="*/ 169333 w 3073400"/>
                <a:gd name="connsiteY125" fmla="*/ 1236133 h 2954867"/>
                <a:gd name="connsiteX126" fmla="*/ 186267 w 3073400"/>
                <a:gd name="connsiteY126" fmla="*/ 1143000 h 2954867"/>
                <a:gd name="connsiteX127" fmla="*/ 194733 w 3073400"/>
                <a:gd name="connsiteY127" fmla="*/ 1066800 h 2954867"/>
                <a:gd name="connsiteX128" fmla="*/ 228600 w 3073400"/>
                <a:gd name="connsiteY128" fmla="*/ 829733 h 2954867"/>
                <a:gd name="connsiteX129" fmla="*/ 237067 w 3073400"/>
                <a:gd name="connsiteY129" fmla="*/ 694267 h 2954867"/>
                <a:gd name="connsiteX130" fmla="*/ 245533 w 3073400"/>
                <a:gd name="connsiteY130" fmla="*/ 584200 h 2954867"/>
                <a:gd name="connsiteX131" fmla="*/ 254000 w 3073400"/>
                <a:gd name="connsiteY131" fmla="*/ 364067 h 2954867"/>
                <a:gd name="connsiteX132" fmla="*/ 262467 w 3073400"/>
                <a:gd name="connsiteY132" fmla="*/ 304800 h 2954867"/>
                <a:gd name="connsiteX133" fmla="*/ 270933 w 3073400"/>
                <a:gd name="connsiteY133" fmla="*/ 279400 h 2954867"/>
                <a:gd name="connsiteX134" fmla="*/ 228600 w 3073400"/>
                <a:gd name="connsiteY134" fmla="*/ 203200 h 295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073400" h="2954867">
                  <a:moveTo>
                    <a:pt x="228600" y="203200"/>
                  </a:moveTo>
                  <a:lnTo>
                    <a:pt x="228600" y="203200"/>
                  </a:lnTo>
                  <a:lnTo>
                    <a:pt x="355600" y="169333"/>
                  </a:lnTo>
                  <a:cubicBezTo>
                    <a:pt x="444065" y="146053"/>
                    <a:pt x="408287" y="160012"/>
                    <a:pt x="575733" y="152400"/>
                  </a:cubicBezTo>
                  <a:cubicBezTo>
                    <a:pt x="684732" y="121258"/>
                    <a:pt x="583766" y="146829"/>
                    <a:pt x="702733" y="127000"/>
                  </a:cubicBezTo>
                  <a:cubicBezTo>
                    <a:pt x="734486" y="121708"/>
                    <a:pt x="733822" y="118118"/>
                    <a:pt x="762000" y="110067"/>
                  </a:cubicBezTo>
                  <a:cubicBezTo>
                    <a:pt x="773189" y="106870"/>
                    <a:pt x="784252" y="102304"/>
                    <a:pt x="795867" y="101600"/>
                  </a:cubicBezTo>
                  <a:cubicBezTo>
                    <a:pt x="877610" y="96646"/>
                    <a:pt x="959556" y="95955"/>
                    <a:pt x="1041400" y="93133"/>
                  </a:cubicBezTo>
                  <a:cubicBezTo>
                    <a:pt x="1061156" y="90311"/>
                    <a:pt x="1081098" y="88581"/>
                    <a:pt x="1100667" y="84667"/>
                  </a:cubicBezTo>
                  <a:cubicBezTo>
                    <a:pt x="1109418" y="82917"/>
                    <a:pt x="1117486" y="78652"/>
                    <a:pt x="1126067" y="76200"/>
                  </a:cubicBezTo>
                  <a:cubicBezTo>
                    <a:pt x="1137255" y="73003"/>
                    <a:pt x="1148574" y="70257"/>
                    <a:pt x="1159933" y="67733"/>
                  </a:cubicBezTo>
                  <a:cubicBezTo>
                    <a:pt x="1173981" y="64611"/>
                    <a:pt x="1188306" y="62757"/>
                    <a:pt x="1202267" y="59267"/>
                  </a:cubicBezTo>
                  <a:cubicBezTo>
                    <a:pt x="1210925" y="57103"/>
                    <a:pt x="1219057" y="53148"/>
                    <a:pt x="1227667" y="50800"/>
                  </a:cubicBezTo>
                  <a:cubicBezTo>
                    <a:pt x="1250119" y="44677"/>
                    <a:pt x="1273322" y="41227"/>
                    <a:pt x="1295400" y="33867"/>
                  </a:cubicBezTo>
                  <a:cubicBezTo>
                    <a:pt x="1303867" y="31045"/>
                    <a:pt x="1311997" y="26867"/>
                    <a:pt x="1320800" y="25400"/>
                  </a:cubicBezTo>
                  <a:cubicBezTo>
                    <a:pt x="1346009" y="21198"/>
                    <a:pt x="1371559" y="19356"/>
                    <a:pt x="1397000" y="16933"/>
                  </a:cubicBezTo>
                  <a:cubicBezTo>
                    <a:pt x="1538248" y="3481"/>
                    <a:pt x="1546181" y="6705"/>
                    <a:pt x="1727200" y="0"/>
                  </a:cubicBezTo>
                  <a:lnTo>
                    <a:pt x="2040467" y="8467"/>
                  </a:lnTo>
                  <a:cubicBezTo>
                    <a:pt x="2060402" y="9373"/>
                    <a:pt x="2079814" y="15726"/>
                    <a:pt x="2099733" y="16933"/>
                  </a:cubicBezTo>
                  <a:cubicBezTo>
                    <a:pt x="2173031" y="21375"/>
                    <a:pt x="2246489" y="22578"/>
                    <a:pt x="2319867" y="25400"/>
                  </a:cubicBezTo>
                  <a:cubicBezTo>
                    <a:pt x="2328334" y="28222"/>
                    <a:pt x="2336609" y="31702"/>
                    <a:pt x="2345267" y="33867"/>
                  </a:cubicBezTo>
                  <a:cubicBezTo>
                    <a:pt x="2388392" y="44648"/>
                    <a:pt x="2416396" y="45533"/>
                    <a:pt x="2463800" y="50800"/>
                  </a:cubicBezTo>
                  <a:cubicBezTo>
                    <a:pt x="2525639" y="71413"/>
                    <a:pt x="2497284" y="63404"/>
                    <a:pt x="2548467" y="76200"/>
                  </a:cubicBezTo>
                  <a:cubicBezTo>
                    <a:pt x="2559756" y="84667"/>
                    <a:pt x="2571493" y="92566"/>
                    <a:pt x="2582333" y="101600"/>
                  </a:cubicBezTo>
                  <a:cubicBezTo>
                    <a:pt x="2588465" y="106710"/>
                    <a:pt x="2592422" y="114426"/>
                    <a:pt x="2599267" y="118533"/>
                  </a:cubicBezTo>
                  <a:cubicBezTo>
                    <a:pt x="2606920" y="123125"/>
                    <a:pt x="2616865" y="122666"/>
                    <a:pt x="2624667" y="127000"/>
                  </a:cubicBezTo>
                  <a:cubicBezTo>
                    <a:pt x="2707140" y="172819"/>
                    <a:pt x="2643150" y="152788"/>
                    <a:pt x="2709333" y="169333"/>
                  </a:cubicBezTo>
                  <a:cubicBezTo>
                    <a:pt x="2717800" y="174978"/>
                    <a:pt x="2725631" y="181716"/>
                    <a:pt x="2734733" y="186267"/>
                  </a:cubicBezTo>
                  <a:cubicBezTo>
                    <a:pt x="2752086" y="194943"/>
                    <a:pt x="2786372" y="199981"/>
                    <a:pt x="2802467" y="203200"/>
                  </a:cubicBezTo>
                  <a:cubicBezTo>
                    <a:pt x="2810934" y="211667"/>
                    <a:pt x="2818669" y="220935"/>
                    <a:pt x="2827867" y="228600"/>
                  </a:cubicBezTo>
                  <a:cubicBezTo>
                    <a:pt x="2856579" y="252526"/>
                    <a:pt x="2847222" y="240523"/>
                    <a:pt x="2878667" y="254000"/>
                  </a:cubicBezTo>
                  <a:cubicBezTo>
                    <a:pt x="2951902" y="285387"/>
                    <a:pt x="2878365" y="259543"/>
                    <a:pt x="2937933" y="279400"/>
                  </a:cubicBezTo>
                  <a:cubicBezTo>
                    <a:pt x="2978995" y="320462"/>
                    <a:pt x="2958516" y="304411"/>
                    <a:pt x="2997200" y="330200"/>
                  </a:cubicBezTo>
                  <a:cubicBezTo>
                    <a:pt x="3002844" y="338667"/>
                    <a:pt x="3007776" y="347654"/>
                    <a:pt x="3014133" y="355600"/>
                  </a:cubicBezTo>
                  <a:cubicBezTo>
                    <a:pt x="3019120" y="361833"/>
                    <a:pt x="3026960" y="365688"/>
                    <a:pt x="3031067" y="372533"/>
                  </a:cubicBezTo>
                  <a:cubicBezTo>
                    <a:pt x="3037886" y="383899"/>
                    <a:pt x="3044313" y="421968"/>
                    <a:pt x="3048000" y="431800"/>
                  </a:cubicBezTo>
                  <a:cubicBezTo>
                    <a:pt x="3081207" y="520352"/>
                    <a:pt x="3051666" y="412602"/>
                    <a:pt x="3073400" y="499533"/>
                  </a:cubicBezTo>
                  <a:cubicBezTo>
                    <a:pt x="3070578" y="632178"/>
                    <a:pt x="3068833" y="764850"/>
                    <a:pt x="3064933" y="897467"/>
                  </a:cubicBezTo>
                  <a:cubicBezTo>
                    <a:pt x="3064101" y="925750"/>
                    <a:pt x="3057049" y="1111088"/>
                    <a:pt x="3048000" y="1168400"/>
                  </a:cubicBezTo>
                  <a:cubicBezTo>
                    <a:pt x="3034419" y="1254412"/>
                    <a:pt x="3032535" y="1213317"/>
                    <a:pt x="3014133" y="1286933"/>
                  </a:cubicBezTo>
                  <a:cubicBezTo>
                    <a:pt x="3005022" y="1323379"/>
                    <a:pt x="3002389" y="1330087"/>
                    <a:pt x="2997200" y="1371600"/>
                  </a:cubicBezTo>
                  <a:cubicBezTo>
                    <a:pt x="2985164" y="1467882"/>
                    <a:pt x="2993858" y="1433987"/>
                    <a:pt x="2980267" y="1515533"/>
                  </a:cubicBezTo>
                  <a:cubicBezTo>
                    <a:pt x="2956067" y="1660735"/>
                    <a:pt x="2986167" y="1469955"/>
                    <a:pt x="2963333" y="1591733"/>
                  </a:cubicBezTo>
                  <a:cubicBezTo>
                    <a:pt x="2939675" y="1717910"/>
                    <a:pt x="2958624" y="1656661"/>
                    <a:pt x="2937933" y="1718733"/>
                  </a:cubicBezTo>
                  <a:cubicBezTo>
                    <a:pt x="2932289" y="1752600"/>
                    <a:pt x="2929327" y="1787024"/>
                    <a:pt x="2921000" y="1820333"/>
                  </a:cubicBezTo>
                  <a:cubicBezTo>
                    <a:pt x="2918178" y="1831622"/>
                    <a:pt x="2917117" y="1843504"/>
                    <a:pt x="2912533" y="1854200"/>
                  </a:cubicBezTo>
                  <a:cubicBezTo>
                    <a:pt x="2880732" y="1928404"/>
                    <a:pt x="2907517" y="1833655"/>
                    <a:pt x="2887133" y="1905000"/>
                  </a:cubicBezTo>
                  <a:cubicBezTo>
                    <a:pt x="2880993" y="1926492"/>
                    <a:pt x="2878903" y="1943960"/>
                    <a:pt x="2870200" y="1964267"/>
                  </a:cubicBezTo>
                  <a:cubicBezTo>
                    <a:pt x="2857309" y="1994346"/>
                    <a:pt x="2853340" y="1998023"/>
                    <a:pt x="2836333" y="2023533"/>
                  </a:cubicBezTo>
                  <a:cubicBezTo>
                    <a:pt x="2833511" y="2032000"/>
                    <a:pt x="2831858" y="2040951"/>
                    <a:pt x="2827867" y="2048933"/>
                  </a:cubicBezTo>
                  <a:cubicBezTo>
                    <a:pt x="2823316" y="2058035"/>
                    <a:pt x="2814941" y="2064980"/>
                    <a:pt x="2810933" y="2074333"/>
                  </a:cubicBezTo>
                  <a:cubicBezTo>
                    <a:pt x="2789063" y="2125362"/>
                    <a:pt x="2821712" y="2095370"/>
                    <a:pt x="2777067" y="2125133"/>
                  </a:cubicBezTo>
                  <a:cubicBezTo>
                    <a:pt x="2771422" y="2133600"/>
                    <a:pt x="2764266" y="2141234"/>
                    <a:pt x="2760133" y="2150533"/>
                  </a:cubicBezTo>
                  <a:cubicBezTo>
                    <a:pt x="2752884" y="2166844"/>
                    <a:pt x="2753101" y="2186481"/>
                    <a:pt x="2743200" y="2201333"/>
                  </a:cubicBezTo>
                  <a:cubicBezTo>
                    <a:pt x="2721839" y="2233375"/>
                    <a:pt x="2733462" y="2219538"/>
                    <a:pt x="2709333" y="2243667"/>
                  </a:cubicBezTo>
                  <a:cubicBezTo>
                    <a:pt x="2706511" y="2254956"/>
                    <a:pt x="2706071" y="2267125"/>
                    <a:pt x="2700867" y="2277533"/>
                  </a:cubicBezTo>
                  <a:cubicBezTo>
                    <a:pt x="2681721" y="2315825"/>
                    <a:pt x="2673879" y="2321453"/>
                    <a:pt x="2650067" y="2345267"/>
                  </a:cubicBezTo>
                  <a:cubicBezTo>
                    <a:pt x="2647245" y="2353734"/>
                    <a:pt x="2646028" y="2362918"/>
                    <a:pt x="2641600" y="2370667"/>
                  </a:cubicBezTo>
                  <a:cubicBezTo>
                    <a:pt x="2612787" y="2421088"/>
                    <a:pt x="2625399" y="2388802"/>
                    <a:pt x="2599267" y="2421467"/>
                  </a:cubicBezTo>
                  <a:cubicBezTo>
                    <a:pt x="2592910" y="2429413"/>
                    <a:pt x="2587978" y="2438400"/>
                    <a:pt x="2582333" y="2446867"/>
                  </a:cubicBezTo>
                  <a:cubicBezTo>
                    <a:pt x="2567557" y="2491200"/>
                    <a:pt x="2580178" y="2465956"/>
                    <a:pt x="2531533" y="2514600"/>
                  </a:cubicBezTo>
                  <a:lnTo>
                    <a:pt x="2480733" y="2565400"/>
                  </a:lnTo>
                  <a:cubicBezTo>
                    <a:pt x="2472266" y="2573867"/>
                    <a:pt x="2461975" y="2580837"/>
                    <a:pt x="2455333" y="2590800"/>
                  </a:cubicBezTo>
                  <a:cubicBezTo>
                    <a:pt x="2449689" y="2599267"/>
                    <a:pt x="2446058" y="2609499"/>
                    <a:pt x="2438400" y="2616200"/>
                  </a:cubicBezTo>
                  <a:cubicBezTo>
                    <a:pt x="2402568" y="2647554"/>
                    <a:pt x="2397087" y="2646905"/>
                    <a:pt x="2362200" y="2658533"/>
                  </a:cubicBezTo>
                  <a:cubicBezTo>
                    <a:pt x="2270069" y="2750664"/>
                    <a:pt x="2405271" y="2624174"/>
                    <a:pt x="2302933" y="2692400"/>
                  </a:cubicBezTo>
                  <a:cubicBezTo>
                    <a:pt x="2294466" y="2698044"/>
                    <a:pt x="2293195" y="2710605"/>
                    <a:pt x="2286000" y="2717800"/>
                  </a:cubicBezTo>
                  <a:cubicBezTo>
                    <a:pt x="2278805" y="2724995"/>
                    <a:pt x="2269701" y="2730182"/>
                    <a:pt x="2260600" y="2734733"/>
                  </a:cubicBezTo>
                  <a:cubicBezTo>
                    <a:pt x="2252618" y="2738724"/>
                    <a:pt x="2243403" y="2739684"/>
                    <a:pt x="2235200" y="2743200"/>
                  </a:cubicBezTo>
                  <a:cubicBezTo>
                    <a:pt x="2190047" y="2762551"/>
                    <a:pt x="2215643" y="2757254"/>
                    <a:pt x="2175933" y="2768600"/>
                  </a:cubicBezTo>
                  <a:cubicBezTo>
                    <a:pt x="2164745" y="2771797"/>
                    <a:pt x="2152962" y="2772981"/>
                    <a:pt x="2142067" y="2777067"/>
                  </a:cubicBezTo>
                  <a:cubicBezTo>
                    <a:pt x="2015826" y="2824408"/>
                    <a:pt x="2196014" y="2767702"/>
                    <a:pt x="2074333" y="2802467"/>
                  </a:cubicBezTo>
                  <a:cubicBezTo>
                    <a:pt x="2035946" y="2813434"/>
                    <a:pt x="2025914" y="2822443"/>
                    <a:pt x="1981200" y="2844800"/>
                  </a:cubicBezTo>
                  <a:lnTo>
                    <a:pt x="1947333" y="2861733"/>
                  </a:lnTo>
                  <a:cubicBezTo>
                    <a:pt x="1913252" y="2895816"/>
                    <a:pt x="1951148" y="2863727"/>
                    <a:pt x="1896533" y="2887133"/>
                  </a:cubicBezTo>
                  <a:cubicBezTo>
                    <a:pt x="1887180" y="2891141"/>
                    <a:pt x="1880235" y="2899516"/>
                    <a:pt x="1871133" y="2904067"/>
                  </a:cubicBezTo>
                  <a:cubicBezTo>
                    <a:pt x="1863151" y="2908058"/>
                    <a:pt x="1854200" y="2909711"/>
                    <a:pt x="1845733" y="2912533"/>
                  </a:cubicBezTo>
                  <a:cubicBezTo>
                    <a:pt x="1796598" y="2945291"/>
                    <a:pt x="1844392" y="2918704"/>
                    <a:pt x="1761067" y="2937933"/>
                  </a:cubicBezTo>
                  <a:cubicBezTo>
                    <a:pt x="1743675" y="2941947"/>
                    <a:pt x="1710267" y="2954867"/>
                    <a:pt x="1710267" y="2954867"/>
                  </a:cubicBezTo>
                  <a:cubicBezTo>
                    <a:pt x="1594556" y="2952045"/>
                    <a:pt x="1478765" y="2951539"/>
                    <a:pt x="1363133" y="2946400"/>
                  </a:cubicBezTo>
                  <a:cubicBezTo>
                    <a:pt x="1351508" y="2945883"/>
                    <a:pt x="1340715" y="2940015"/>
                    <a:pt x="1329267" y="2937933"/>
                  </a:cubicBezTo>
                  <a:cubicBezTo>
                    <a:pt x="1309633" y="2934363"/>
                    <a:pt x="1289756" y="2932289"/>
                    <a:pt x="1270000" y="2929467"/>
                  </a:cubicBezTo>
                  <a:cubicBezTo>
                    <a:pt x="1261533" y="2923822"/>
                    <a:pt x="1254254" y="2915751"/>
                    <a:pt x="1244600" y="2912533"/>
                  </a:cubicBezTo>
                  <a:cubicBezTo>
                    <a:pt x="1228314" y="2907104"/>
                    <a:pt x="1210634" y="2907434"/>
                    <a:pt x="1193800" y="2904067"/>
                  </a:cubicBezTo>
                  <a:cubicBezTo>
                    <a:pt x="1182390" y="2901785"/>
                    <a:pt x="1171122" y="2898797"/>
                    <a:pt x="1159933" y="2895600"/>
                  </a:cubicBezTo>
                  <a:cubicBezTo>
                    <a:pt x="1118323" y="2883711"/>
                    <a:pt x="1145870" y="2888090"/>
                    <a:pt x="1092200" y="2870200"/>
                  </a:cubicBezTo>
                  <a:cubicBezTo>
                    <a:pt x="1081161" y="2866520"/>
                    <a:pt x="1069622" y="2864555"/>
                    <a:pt x="1058333" y="2861733"/>
                  </a:cubicBezTo>
                  <a:cubicBezTo>
                    <a:pt x="1049866" y="2856089"/>
                    <a:pt x="1042034" y="2849351"/>
                    <a:pt x="1032933" y="2844800"/>
                  </a:cubicBezTo>
                  <a:cubicBezTo>
                    <a:pt x="1024951" y="2840809"/>
                    <a:pt x="1016114" y="2838785"/>
                    <a:pt x="1007533" y="2836333"/>
                  </a:cubicBezTo>
                  <a:cubicBezTo>
                    <a:pt x="946704" y="2818953"/>
                    <a:pt x="1001157" y="2836856"/>
                    <a:pt x="931333" y="2819400"/>
                  </a:cubicBezTo>
                  <a:cubicBezTo>
                    <a:pt x="922675" y="2817235"/>
                    <a:pt x="914754" y="2812290"/>
                    <a:pt x="905933" y="2810933"/>
                  </a:cubicBezTo>
                  <a:cubicBezTo>
                    <a:pt x="877900" y="2806620"/>
                    <a:pt x="849456" y="2805599"/>
                    <a:pt x="821267" y="2802467"/>
                  </a:cubicBezTo>
                  <a:cubicBezTo>
                    <a:pt x="798652" y="2799954"/>
                    <a:pt x="776111" y="2796822"/>
                    <a:pt x="753533" y="2794000"/>
                  </a:cubicBezTo>
                  <a:lnTo>
                    <a:pt x="626533" y="2751667"/>
                  </a:lnTo>
                  <a:lnTo>
                    <a:pt x="575733" y="2734733"/>
                  </a:lnTo>
                  <a:cubicBezTo>
                    <a:pt x="567266" y="2731911"/>
                    <a:pt x="558315" y="2730258"/>
                    <a:pt x="550333" y="2726267"/>
                  </a:cubicBezTo>
                  <a:cubicBezTo>
                    <a:pt x="539044" y="2720622"/>
                    <a:pt x="528068" y="2714305"/>
                    <a:pt x="516467" y="2709333"/>
                  </a:cubicBezTo>
                  <a:cubicBezTo>
                    <a:pt x="508264" y="2705817"/>
                    <a:pt x="499677" y="2703215"/>
                    <a:pt x="491067" y="2700867"/>
                  </a:cubicBezTo>
                  <a:cubicBezTo>
                    <a:pt x="468614" y="2694744"/>
                    <a:pt x="444149" y="2694341"/>
                    <a:pt x="423333" y="2683933"/>
                  </a:cubicBezTo>
                  <a:cubicBezTo>
                    <a:pt x="412044" y="2678289"/>
                    <a:pt x="400425" y="2673262"/>
                    <a:pt x="389467" y="2667000"/>
                  </a:cubicBezTo>
                  <a:cubicBezTo>
                    <a:pt x="380632" y="2661952"/>
                    <a:pt x="373420" y="2654075"/>
                    <a:pt x="364067" y="2650067"/>
                  </a:cubicBezTo>
                  <a:cubicBezTo>
                    <a:pt x="353371" y="2645483"/>
                    <a:pt x="341489" y="2644422"/>
                    <a:pt x="330200" y="2641600"/>
                  </a:cubicBezTo>
                  <a:lnTo>
                    <a:pt x="279400" y="2607733"/>
                  </a:lnTo>
                  <a:cubicBezTo>
                    <a:pt x="270933" y="2602089"/>
                    <a:pt x="261195" y="2597995"/>
                    <a:pt x="254000" y="2590800"/>
                  </a:cubicBezTo>
                  <a:lnTo>
                    <a:pt x="203200" y="2540000"/>
                  </a:lnTo>
                  <a:cubicBezTo>
                    <a:pt x="194733" y="2531533"/>
                    <a:pt x="187763" y="2521242"/>
                    <a:pt x="177800" y="2514600"/>
                  </a:cubicBezTo>
                  <a:cubicBezTo>
                    <a:pt x="169333" y="2508956"/>
                    <a:pt x="160346" y="2504024"/>
                    <a:pt x="152400" y="2497667"/>
                  </a:cubicBezTo>
                  <a:cubicBezTo>
                    <a:pt x="135168" y="2483881"/>
                    <a:pt x="131104" y="2474189"/>
                    <a:pt x="118533" y="2455333"/>
                  </a:cubicBezTo>
                  <a:cubicBezTo>
                    <a:pt x="99473" y="2398148"/>
                    <a:pt x="121471" y="2468548"/>
                    <a:pt x="101600" y="2379133"/>
                  </a:cubicBezTo>
                  <a:cubicBezTo>
                    <a:pt x="98497" y="2365171"/>
                    <a:pt x="79128" y="2317988"/>
                    <a:pt x="76200" y="2311400"/>
                  </a:cubicBezTo>
                  <a:cubicBezTo>
                    <a:pt x="71074" y="2299866"/>
                    <a:pt x="63258" y="2289507"/>
                    <a:pt x="59267" y="2277533"/>
                  </a:cubicBezTo>
                  <a:cubicBezTo>
                    <a:pt x="51907" y="2255455"/>
                    <a:pt x="47977" y="2232378"/>
                    <a:pt x="42333" y="2209800"/>
                  </a:cubicBezTo>
                  <a:cubicBezTo>
                    <a:pt x="39511" y="2198511"/>
                    <a:pt x="37547" y="2186972"/>
                    <a:pt x="33867" y="2175933"/>
                  </a:cubicBezTo>
                  <a:cubicBezTo>
                    <a:pt x="31045" y="2167466"/>
                    <a:pt x="27150" y="2159284"/>
                    <a:pt x="25400" y="2150533"/>
                  </a:cubicBezTo>
                  <a:cubicBezTo>
                    <a:pt x="9550" y="2071285"/>
                    <a:pt x="8325" y="2047655"/>
                    <a:pt x="0" y="1972733"/>
                  </a:cubicBezTo>
                  <a:cubicBezTo>
                    <a:pt x="2822" y="1910644"/>
                    <a:pt x="1603" y="1848240"/>
                    <a:pt x="8467" y="1786467"/>
                  </a:cubicBezTo>
                  <a:cubicBezTo>
                    <a:pt x="10145" y="1771362"/>
                    <a:pt x="20594" y="1758551"/>
                    <a:pt x="25400" y="1744133"/>
                  </a:cubicBezTo>
                  <a:cubicBezTo>
                    <a:pt x="31897" y="1724641"/>
                    <a:pt x="36429" y="1704546"/>
                    <a:pt x="42333" y="1684867"/>
                  </a:cubicBezTo>
                  <a:cubicBezTo>
                    <a:pt x="44898" y="1676319"/>
                    <a:pt x="47978" y="1667934"/>
                    <a:pt x="50800" y="1659467"/>
                  </a:cubicBezTo>
                  <a:cubicBezTo>
                    <a:pt x="53622" y="1614311"/>
                    <a:pt x="54978" y="1569040"/>
                    <a:pt x="59267" y="1524000"/>
                  </a:cubicBezTo>
                  <a:cubicBezTo>
                    <a:pt x="60631" y="1509674"/>
                    <a:pt x="62680" y="1495141"/>
                    <a:pt x="67733" y="1481667"/>
                  </a:cubicBezTo>
                  <a:cubicBezTo>
                    <a:pt x="71306" y="1472139"/>
                    <a:pt x="79022" y="1464734"/>
                    <a:pt x="84667" y="1456267"/>
                  </a:cubicBezTo>
                  <a:cubicBezTo>
                    <a:pt x="105022" y="1374843"/>
                    <a:pt x="87636" y="1407151"/>
                    <a:pt x="127000" y="1354667"/>
                  </a:cubicBezTo>
                  <a:cubicBezTo>
                    <a:pt x="151308" y="1257436"/>
                    <a:pt x="117318" y="1377259"/>
                    <a:pt x="152400" y="1295400"/>
                  </a:cubicBezTo>
                  <a:cubicBezTo>
                    <a:pt x="156984" y="1284704"/>
                    <a:pt x="157670" y="1272722"/>
                    <a:pt x="160867" y="1261533"/>
                  </a:cubicBezTo>
                  <a:cubicBezTo>
                    <a:pt x="163319" y="1252952"/>
                    <a:pt x="167169" y="1244791"/>
                    <a:pt x="169333" y="1236133"/>
                  </a:cubicBezTo>
                  <a:cubicBezTo>
                    <a:pt x="173894" y="1217888"/>
                    <a:pt x="184110" y="1159178"/>
                    <a:pt x="186267" y="1143000"/>
                  </a:cubicBezTo>
                  <a:cubicBezTo>
                    <a:pt x="189645" y="1117668"/>
                    <a:pt x="191119" y="1092099"/>
                    <a:pt x="194733" y="1066800"/>
                  </a:cubicBezTo>
                  <a:cubicBezTo>
                    <a:pt x="207651" y="976375"/>
                    <a:pt x="222648" y="924961"/>
                    <a:pt x="228600" y="829733"/>
                  </a:cubicBezTo>
                  <a:cubicBezTo>
                    <a:pt x="231422" y="784578"/>
                    <a:pt x="233954" y="739403"/>
                    <a:pt x="237067" y="694267"/>
                  </a:cubicBezTo>
                  <a:cubicBezTo>
                    <a:pt x="239599" y="657557"/>
                    <a:pt x="243648" y="620949"/>
                    <a:pt x="245533" y="584200"/>
                  </a:cubicBezTo>
                  <a:cubicBezTo>
                    <a:pt x="249294" y="510864"/>
                    <a:pt x="249558" y="437364"/>
                    <a:pt x="254000" y="364067"/>
                  </a:cubicBezTo>
                  <a:cubicBezTo>
                    <a:pt x="255207" y="344147"/>
                    <a:pt x="258553" y="324369"/>
                    <a:pt x="262467" y="304800"/>
                  </a:cubicBezTo>
                  <a:cubicBezTo>
                    <a:pt x="264217" y="296049"/>
                    <a:pt x="270339" y="288305"/>
                    <a:pt x="270933" y="279400"/>
                  </a:cubicBezTo>
                  <a:cubicBezTo>
                    <a:pt x="273186" y="245608"/>
                    <a:pt x="270933" y="211667"/>
                    <a:pt x="228600" y="20320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FCFB77C8-168D-4246-BF3D-5EF4677FE56C}"/>
                </a:ext>
              </a:extLst>
            </p:cNvPr>
            <p:cNvSpPr txBox="1"/>
            <p:nvPr/>
          </p:nvSpPr>
          <p:spPr>
            <a:xfrm rot="20878005">
              <a:off x="3272367" y="828923"/>
              <a:ext cx="2243667" cy="461665"/>
            </a:xfrm>
            <a:prstGeom prst="rect">
              <a:avLst/>
            </a:prstGeom>
            <a:noFill/>
          </p:spPr>
          <p:txBody>
            <a:bodyPr wrap="square" rtlCol="0">
              <a:spAutoFit/>
            </a:bodyPr>
            <a:lstStyle/>
            <a:p>
              <a:r>
                <a:rPr lang="en-US" altLang="zh-TW" sz="2400" dirty="0">
                  <a:solidFill>
                    <a:srgbClr val="FF0000"/>
                  </a:solidFill>
                </a:rPr>
                <a:t>Topic 4 involved</a:t>
              </a:r>
              <a:endParaRPr lang="zh-TW" altLang="en-US" sz="2400" dirty="0">
                <a:solidFill>
                  <a:srgbClr val="FF0000"/>
                </a:solidFill>
              </a:endParaRPr>
            </a:p>
          </p:txBody>
        </p:sp>
        <p:sp>
          <p:nvSpPr>
            <p:cNvPr id="10" name="手繪多邊形: 圖案 9">
              <a:extLst>
                <a:ext uri="{FF2B5EF4-FFF2-40B4-BE49-F238E27FC236}">
                  <a16:creationId xmlns:a16="http://schemas.microsoft.com/office/drawing/2014/main" id="{24B2D0BC-D8B0-453D-91F0-2C453F62C37C}"/>
                </a:ext>
              </a:extLst>
            </p:cNvPr>
            <p:cNvSpPr/>
            <p:nvPr/>
          </p:nvSpPr>
          <p:spPr>
            <a:xfrm>
              <a:off x="1723769" y="724011"/>
              <a:ext cx="6707198" cy="1211267"/>
            </a:xfrm>
            <a:custGeom>
              <a:avLst/>
              <a:gdLst>
                <a:gd name="connsiteX0" fmla="*/ 0 w 6695300"/>
                <a:gd name="connsiteY0" fmla="*/ 1011655 h 1107052"/>
                <a:gd name="connsiteX1" fmla="*/ 42333 w 6695300"/>
                <a:gd name="connsiteY1" fmla="*/ 994721 h 1107052"/>
                <a:gd name="connsiteX2" fmla="*/ 110066 w 6695300"/>
                <a:gd name="connsiteY2" fmla="*/ 960855 h 1107052"/>
                <a:gd name="connsiteX3" fmla="*/ 220133 w 6695300"/>
                <a:gd name="connsiteY3" fmla="*/ 918521 h 1107052"/>
                <a:gd name="connsiteX4" fmla="*/ 347133 w 6695300"/>
                <a:gd name="connsiteY4" fmla="*/ 876188 h 1107052"/>
                <a:gd name="connsiteX5" fmla="*/ 524933 w 6695300"/>
                <a:gd name="connsiteY5" fmla="*/ 799988 h 1107052"/>
                <a:gd name="connsiteX6" fmla="*/ 660400 w 6695300"/>
                <a:gd name="connsiteY6" fmla="*/ 740721 h 1107052"/>
                <a:gd name="connsiteX7" fmla="*/ 711200 w 6695300"/>
                <a:gd name="connsiteY7" fmla="*/ 715321 h 1107052"/>
                <a:gd name="connsiteX8" fmla="*/ 812800 w 6695300"/>
                <a:gd name="connsiteY8" fmla="*/ 672988 h 1107052"/>
                <a:gd name="connsiteX9" fmla="*/ 872066 w 6695300"/>
                <a:gd name="connsiteY9" fmla="*/ 647588 h 1107052"/>
                <a:gd name="connsiteX10" fmla="*/ 939800 w 6695300"/>
                <a:gd name="connsiteY10" fmla="*/ 639121 h 1107052"/>
                <a:gd name="connsiteX11" fmla="*/ 1075266 w 6695300"/>
                <a:gd name="connsiteY11" fmla="*/ 579855 h 1107052"/>
                <a:gd name="connsiteX12" fmla="*/ 1168400 w 6695300"/>
                <a:gd name="connsiteY12" fmla="*/ 545988 h 1107052"/>
                <a:gd name="connsiteX13" fmla="*/ 1210733 w 6695300"/>
                <a:gd name="connsiteY13" fmla="*/ 520588 h 1107052"/>
                <a:gd name="connsiteX14" fmla="*/ 1244600 w 6695300"/>
                <a:gd name="connsiteY14" fmla="*/ 512121 h 1107052"/>
                <a:gd name="connsiteX15" fmla="*/ 1278466 w 6695300"/>
                <a:gd name="connsiteY15" fmla="*/ 495188 h 1107052"/>
                <a:gd name="connsiteX16" fmla="*/ 1329266 w 6695300"/>
                <a:gd name="connsiteY16" fmla="*/ 478255 h 1107052"/>
                <a:gd name="connsiteX17" fmla="*/ 1354666 w 6695300"/>
                <a:gd name="connsiteY17" fmla="*/ 469788 h 1107052"/>
                <a:gd name="connsiteX18" fmla="*/ 1422400 w 6695300"/>
                <a:gd name="connsiteY18" fmla="*/ 435921 h 1107052"/>
                <a:gd name="connsiteX19" fmla="*/ 1608666 w 6695300"/>
                <a:gd name="connsiteY19" fmla="*/ 410521 h 1107052"/>
                <a:gd name="connsiteX20" fmla="*/ 1710266 w 6695300"/>
                <a:gd name="connsiteY20" fmla="*/ 385121 h 1107052"/>
                <a:gd name="connsiteX21" fmla="*/ 1744133 w 6695300"/>
                <a:gd name="connsiteY21" fmla="*/ 376655 h 1107052"/>
                <a:gd name="connsiteX22" fmla="*/ 1828800 w 6695300"/>
                <a:gd name="connsiteY22" fmla="*/ 342788 h 1107052"/>
                <a:gd name="connsiteX23" fmla="*/ 1913466 w 6695300"/>
                <a:gd name="connsiteY23" fmla="*/ 317388 h 1107052"/>
                <a:gd name="connsiteX24" fmla="*/ 1930400 w 6695300"/>
                <a:gd name="connsiteY24" fmla="*/ 300455 h 1107052"/>
                <a:gd name="connsiteX25" fmla="*/ 2015066 w 6695300"/>
                <a:gd name="connsiteY25" fmla="*/ 266588 h 1107052"/>
                <a:gd name="connsiteX26" fmla="*/ 2048933 w 6695300"/>
                <a:gd name="connsiteY26" fmla="*/ 249655 h 1107052"/>
                <a:gd name="connsiteX27" fmla="*/ 2099733 w 6695300"/>
                <a:gd name="connsiteY27" fmla="*/ 232721 h 1107052"/>
                <a:gd name="connsiteX28" fmla="*/ 2116666 w 6695300"/>
                <a:gd name="connsiteY28" fmla="*/ 207321 h 1107052"/>
                <a:gd name="connsiteX29" fmla="*/ 2226733 w 6695300"/>
                <a:gd name="connsiteY29" fmla="*/ 181921 h 1107052"/>
                <a:gd name="connsiteX30" fmla="*/ 2269066 w 6695300"/>
                <a:gd name="connsiteY30" fmla="*/ 164988 h 1107052"/>
                <a:gd name="connsiteX31" fmla="*/ 2353733 w 6695300"/>
                <a:gd name="connsiteY31" fmla="*/ 148055 h 1107052"/>
                <a:gd name="connsiteX32" fmla="*/ 2413000 w 6695300"/>
                <a:gd name="connsiteY32" fmla="*/ 131121 h 1107052"/>
                <a:gd name="connsiteX33" fmla="*/ 2489200 w 6695300"/>
                <a:gd name="connsiteY33" fmla="*/ 114188 h 1107052"/>
                <a:gd name="connsiteX34" fmla="*/ 2650066 w 6695300"/>
                <a:gd name="connsiteY34" fmla="*/ 80321 h 1107052"/>
                <a:gd name="connsiteX35" fmla="*/ 2794000 w 6695300"/>
                <a:gd name="connsiteY35" fmla="*/ 46455 h 1107052"/>
                <a:gd name="connsiteX36" fmla="*/ 2844800 w 6695300"/>
                <a:gd name="connsiteY36" fmla="*/ 29521 h 1107052"/>
                <a:gd name="connsiteX37" fmla="*/ 2954866 w 6695300"/>
                <a:gd name="connsiteY37" fmla="*/ 21055 h 1107052"/>
                <a:gd name="connsiteX38" fmla="*/ 3242733 w 6695300"/>
                <a:gd name="connsiteY38" fmla="*/ 12588 h 1107052"/>
                <a:gd name="connsiteX39" fmla="*/ 3683000 w 6695300"/>
                <a:gd name="connsiteY39" fmla="*/ 12588 h 1107052"/>
                <a:gd name="connsiteX40" fmla="*/ 3716866 w 6695300"/>
                <a:gd name="connsiteY40" fmla="*/ 21055 h 1107052"/>
                <a:gd name="connsiteX41" fmla="*/ 3776133 w 6695300"/>
                <a:gd name="connsiteY41" fmla="*/ 29521 h 1107052"/>
                <a:gd name="connsiteX42" fmla="*/ 3920066 w 6695300"/>
                <a:gd name="connsiteY42" fmla="*/ 46455 h 1107052"/>
                <a:gd name="connsiteX43" fmla="*/ 4004733 w 6695300"/>
                <a:gd name="connsiteY43" fmla="*/ 71855 h 1107052"/>
                <a:gd name="connsiteX44" fmla="*/ 4030133 w 6695300"/>
                <a:gd name="connsiteY44" fmla="*/ 80321 h 1107052"/>
                <a:gd name="connsiteX45" fmla="*/ 4080933 w 6695300"/>
                <a:gd name="connsiteY45" fmla="*/ 88788 h 1107052"/>
                <a:gd name="connsiteX46" fmla="*/ 4114800 w 6695300"/>
                <a:gd name="connsiteY46" fmla="*/ 97255 h 1107052"/>
                <a:gd name="connsiteX47" fmla="*/ 4140200 w 6695300"/>
                <a:gd name="connsiteY47" fmla="*/ 105721 h 1107052"/>
                <a:gd name="connsiteX48" fmla="*/ 4224866 w 6695300"/>
                <a:gd name="connsiteY48" fmla="*/ 114188 h 1107052"/>
                <a:gd name="connsiteX49" fmla="*/ 4631266 w 6695300"/>
                <a:gd name="connsiteY49" fmla="*/ 131121 h 1107052"/>
                <a:gd name="connsiteX50" fmla="*/ 4656666 w 6695300"/>
                <a:gd name="connsiteY50" fmla="*/ 139588 h 1107052"/>
                <a:gd name="connsiteX51" fmla="*/ 4690533 w 6695300"/>
                <a:gd name="connsiteY51" fmla="*/ 148055 h 1107052"/>
                <a:gd name="connsiteX52" fmla="*/ 4749800 w 6695300"/>
                <a:gd name="connsiteY52" fmla="*/ 164988 h 1107052"/>
                <a:gd name="connsiteX53" fmla="*/ 4868333 w 6695300"/>
                <a:gd name="connsiteY53" fmla="*/ 181921 h 1107052"/>
                <a:gd name="connsiteX54" fmla="*/ 4953000 w 6695300"/>
                <a:gd name="connsiteY54" fmla="*/ 198855 h 1107052"/>
                <a:gd name="connsiteX55" fmla="*/ 4978400 w 6695300"/>
                <a:gd name="connsiteY55" fmla="*/ 207321 h 1107052"/>
                <a:gd name="connsiteX56" fmla="*/ 5080000 w 6695300"/>
                <a:gd name="connsiteY56" fmla="*/ 224255 h 1107052"/>
                <a:gd name="connsiteX57" fmla="*/ 5130800 w 6695300"/>
                <a:gd name="connsiteY57" fmla="*/ 241188 h 1107052"/>
                <a:gd name="connsiteX58" fmla="*/ 5198533 w 6695300"/>
                <a:gd name="connsiteY58" fmla="*/ 258121 h 1107052"/>
                <a:gd name="connsiteX59" fmla="*/ 5232400 w 6695300"/>
                <a:gd name="connsiteY59" fmla="*/ 266588 h 1107052"/>
                <a:gd name="connsiteX60" fmla="*/ 5283200 w 6695300"/>
                <a:gd name="connsiteY60" fmla="*/ 283521 h 1107052"/>
                <a:gd name="connsiteX61" fmla="*/ 5393266 w 6695300"/>
                <a:gd name="connsiteY61" fmla="*/ 308921 h 1107052"/>
                <a:gd name="connsiteX62" fmla="*/ 5461000 w 6695300"/>
                <a:gd name="connsiteY62" fmla="*/ 317388 h 1107052"/>
                <a:gd name="connsiteX63" fmla="*/ 5494866 w 6695300"/>
                <a:gd name="connsiteY63" fmla="*/ 325855 h 1107052"/>
                <a:gd name="connsiteX64" fmla="*/ 5537200 w 6695300"/>
                <a:gd name="connsiteY64" fmla="*/ 334321 h 1107052"/>
                <a:gd name="connsiteX65" fmla="*/ 5554133 w 6695300"/>
                <a:gd name="connsiteY65" fmla="*/ 351255 h 1107052"/>
                <a:gd name="connsiteX66" fmla="*/ 5579533 w 6695300"/>
                <a:gd name="connsiteY66" fmla="*/ 368188 h 1107052"/>
                <a:gd name="connsiteX67" fmla="*/ 5655733 w 6695300"/>
                <a:gd name="connsiteY67" fmla="*/ 385121 h 1107052"/>
                <a:gd name="connsiteX68" fmla="*/ 5698066 w 6695300"/>
                <a:gd name="connsiteY68" fmla="*/ 410521 h 1107052"/>
                <a:gd name="connsiteX69" fmla="*/ 5748866 w 6695300"/>
                <a:gd name="connsiteY69" fmla="*/ 418988 h 1107052"/>
                <a:gd name="connsiteX70" fmla="*/ 5782733 w 6695300"/>
                <a:gd name="connsiteY70" fmla="*/ 435921 h 1107052"/>
                <a:gd name="connsiteX71" fmla="*/ 5833533 w 6695300"/>
                <a:gd name="connsiteY71" fmla="*/ 452855 h 1107052"/>
                <a:gd name="connsiteX72" fmla="*/ 5926666 w 6695300"/>
                <a:gd name="connsiteY72" fmla="*/ 503655 h 1107052"/>
                <a:gd name="connsiteX73" fmla="*/ 5985933 w 6695300"/>
                <a:gd name="connsiteY73" fmla="*/ 520588 h 1107052"/>
                <a:gd name="connsiteX74" fmla="*/ 6011333 w 6695300"/>
                <a:gd name="connsiteY74" fmla="*/ 529055 h 1107052"/>
                <a:gd name="connsiteX75" fmla="*/ 6079066 w 6695300"/>
                <a:gd name="connsiteY75" fmla="*/ 562921 h 1107052"/>
                <a:gd name="connsiteX76" fmla="*/ 6096000 w 6695300"/>
                <a:gd name="connsiteY76" fmla="*/ 579855 h 1107052"/>
                <a:gd name="connsiteX77" fmla="*/ 6121400 w 6695300"/>
                <a:gd name="connsiteY77" fmla="*/ 588321 h 1107052"/>
                <a:gd name="connsiteX78" fmla="*/ 6163733 w 6695300"/>
                <a:gd name="connsiteY78" fmla="*/ 613721 h 1107052"/>
                <a:gd name="connsiteX79" fmla="*/ 6180666 w 6695300"/>
                <a:gd name="connsiteY79" fmla="*/ 630655 h 1107052"/>
                <a:gd name="connsiteX80" fmla="*/ 6214533 w 6695300"/>
                <a:gd name="connsiteY80" fmla="*/ 647588 h 1107052"/>
                <a:gd name="connsiteX81" fmla="*/ 6239933 w 6695300"/>
                <a:gd name="connsiteY81" fmla="*/ 664521 h 1107052"/>
                <a:gd name="connsiteX82" fmla="*/ 6256866 w 6695300"/>
                <a:gd name="connsiteY82" fmla="*/ 681455 h 1107052"/>
                <a:gd name="connsiteX83" fmla="*/ 6282266 w 6695300"/>
                <a:gd name="connsiteY83" fmla="*/ 689921 h 1107052"/>
                <a:gd name="connsiteX84" fmla="*/ 6299200 w 6695300"/>
                <a:gd name="connsiteY84" fmla="*/ 706855 h 1107052"/>
                <a:gd name="connsiteX85" fmla="*/ 6358466 w 6695300"/>
                <a:gd name="connsiteY85" fmla="*/ 723788 h 1107052"/>
                <a:gd name="connsiteX86" fmla="*/ 6409266 w 6695300"/>
                <a:gd name="connsiteY86" fmla="*/ 757655 h 1107052"/>
                <a:gd name="connsiteX87" fmla="*/ 6460066 w 6695300"/>
                <a:gd name="connsiteY87" fmla="*/ 774588 h 1107052"/>
                <a:gd name="connsiteX88" fmla="*/ 6527800 w 6695300"/>
                <a:gd name="connsiteY88" fmla="*/ 825388 h 1107052"/>
                <a:gd name="connsiteX89" fmla="*/ 6578600 w 6695300"/>
                <a:gd name="connsiteY89" fmla="*/ 850788 h 1107052"/>
                <a:gd name="connsiteX90" fmla="*/ 6604000 w 6695300"/>
                <a:gd name="connsiteY90" fmla="*/ 876188 h 1107052"/>
                <a:gd name="connsiteX91" fmla="*/ 6646333 w 6695300"/>
                <a:gd name="connsiteY91" fmla="*/ 910055 h 1107052"/>
                <a:gd name="connsiteX92" fmla="*/ 6680200 w 6695300"/>
                <a:gd name="connsiteY92" fmla="*/ 952388 h 1107052"/>
                <a:gd name="connsiteX93" fmla="*/ 6680200 w 6695300"/>
                <a:gd name="connsiteY93" fmla="*/ 1096321 h 1107052"/>
                <a:gd name="connsiteX94" fmla="*/ 6663266 w 6695300"/>
                <a:gd name="connsiteY94" fmla="*/ 1079388 h 1107052"/>
                <a:gd name="connsiteX95" fmla="*/ 6637866 w 6695300"/>
                <a:gd name="connsiteY95" fmla="*/ 1070921 h 1107052"/>
                <a:gd name="connsiteX96" fmla="*/ 6620933 w 6695300"/>
                <a:gd name="connsiteY96" fmla="*/ 1045521 h 1107052"/>
                <a:gd name="connsiteX97" fmla="*/ 6688666 w 6695300"/>
                <a:gd name="connsiteY97" fmla="*/ 1037055 h 1107052"/>
                <a:gd name="connsiteX98" fmla="*/ 6654800 w 6695300"/>
                <a:gd name="connsiteY98" fmla="*/ 1096321 h 1107052"/>
                <a:gd name="connsiteX99" fmla="*/ 6620933 w 6695300"/>
                <a:gd name="connsiteY99" fmla="*/ 1096321 h 1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695300" h="1107052">
                  <a:moveTo>
                    <a:pt x="0" y="1011655"/>
                  </a:moveTo>
                  <a:cubicBezTo>
                    <a:pt x="14111" y="1006010"/>
                    <a:pt x="28534" y="1001090"/>
                    <a:pt x="42333" y="994721"/>
                  </a:cubicBezTo>
                  <a:cubicBezTo>
                    <a:pt x="65252" y="984143"/>
                    <a:pt x="86864" y="970799"/>
                    <a:pt x="110066" y="960855"/>
                  </a:cubicBezTo>
                  <a:cubicBezTo>
                    <a:pt x="146197" y="945370"/>
                    <a:pt x="183114" y="931742"/>
                    <a:pt x="220133" y="918521"/>
                  </a:cubicBezTo>
                  <a:cubicBezTo>
                    <a:pt x="262157" y="903513"/>
                    <a:pt x="305148" y="891303"/>
                    <a:pt x="347133" y="876188"/>
                  </a:cubicBezTo>
                  <a:cubicBezTo>
                    <a:pt x="395261" y="858862"/>
                    <a:pt x="480641" y="822134"/>
                    <a:pt x="524933" y="799988"/>
                  </a:cubicBezTo>
                  <a:cubicBezTo>
                    <a:pt x="770142" y="677384"/>
                    <a:pt x="466386" y="815343"/>
                    <a:pt x="660400" y="740721"/>
                  </a:cubicBezTo>
                  <a:cubicBezTo>
                    <a:pt x="678070" y="733925"/>
                    <a:pt x="693900" y="723010"/>
                    <a:pt x="711200" y="715321"/>
                  </a:cubicBezTo>
                  <a:cubicBezTo>
                    <a:pt x="744727" y="700420"/>
                    <a:pt x="778986" y="687225"/>
                    <a:pt x="812800" y="672988"/>
                  </a:cubicBezTo>
                  <a:cubicBezTo>
                    <a:pt x="832609" y="664647"/>
                    <a:pt x="850739" y="650254"/>
                    <a:pt x="872066" y="647588"/>
                  </a:cubicBezTo>
                  <a:lnTo>
                    <a:pt x="939800" y="639121"/>
                  </a:lnTo>
                  <a:cubicBezTo>
                    <a:pt x="1120801" y="578787"/>
                    <a:pt x="922035" y="650577"/>
                    <a:pt x="1075266" y="579855"/>
                  </a:cubicBezTo>
                  <a:cubicBezTo>
                    <a:pt x="1177981" y="532448"/>
                    <a:pt x="1077565" y="591405"/>
                    <a:pt x="1168400" y="545988"/>
                  </a:cubicBezTo>
                  <a:cubicBezTo>
                    <a:pt x="1183119" y="538629"/>
                    <a:pt x="1195695" y="527272"/>
                    <a:pt x="1210733" y="520588"/>
                  </a:cubicBezTo>
                  <a:cubicBezTo>
                    <a:pt x="1221367" y="515862"/>
                    <a:pt x="1233704" y="516207"/>
                    <a:pt x="1244600" y="512121"/>
                  </a:cubicBezTo>
                  <a:cubicBezTo>
                    <a:pt x="1256418" y="507689"/>
                    <a:pt x="1266748" y="499875"/>
                    <a:pt x="1278466" y="495188"/>
                  </a:cubicBezTo>
                  <a:cubicBezTo>
                    <a:pt x="1295039" y="488559"/>
                    <a:pt x="1312333" y="483899"/>
                    <a:pt x="1329266" y="478255"/>
                  </a:cubicBezTo>
                  <a:lnTo>
                    <a:pt x="1354666" y="469788"/>
                  </a:lnTo>
                  <a:cubicBezTo>
                    <a:pt x="1379387" y="445069"/>
                    <a:pt x="1374839" y="444568"/>
                    <a:pt x="1422400" y="435921"/>
                  </a:cubicBezTo>
                  <a:cubicBezTo>
                    <a:pt x="1546203" y="413412"/>
                    <a:pt x="1484109" y="421845"/>
                    <a:pt x="1608666" y="410521"/>
                  </a:cubicBezTo>
                  <a:lnTo>
                    <a:pt x="1710266" y="385121"/>
                  </a:lnTo>
                  <a:cubicBezTo>
                    <a:pt x="1721555" y="382299"/>
                    <a:pt x="1733329" y="380977"/>
                    <a:pt x="1744133" y="376655"/>
                  </a:cubicBezTo>
                  <a:cubicBezTo>
                    <a:pt x="1772355" y="365366"/>
                    <a:pt x="1799963" y="352400"/>
                    <a:pt x="1828800" y="342788"/>
                  </a:cubicBezTo>
                  <a:cubicBezTo>
                    <a:pt x="1890639" y="322175"/>
                    <a:pt x="1862284" y="330184"/>
                    <a:pt x="1913466" y="317388"/>
                  </a:cubicBezTo>
                  <a:cubicBezTo>
                    <a:pt x="1919111" y="311744"/>
                    <a:pt x="1923758" y="304883"/>
                    <a:pt x="1930400" y="300455"/>
                  </a:cubicBezTo>
                  <a:cubicBezTo>
                    <a:pt x="1974793" y="270860"/>
                    <a:pt x="1959983" y="294129"/>
                    <a:pt x="2015066" y="266588"/>
                  </a:cubicBezTo>
                  <a:cubicBezTo>
                    <a:pt x="2026355" y="260944"/>
                    <a:pt x="2037214" y="254342"/>
                    <a:pt x="2048933" y="249655"/>
                  </a:cubicBezTo>
                  <a:cubicBezTo>
                    <a:pt x="2065506" y="243026"/>
                    <a:pt x="2099733" y="232721"/>
                    <a:pt x="2099733" y="232721"/>
                  </a:cubicBezTo>
                  <a:cubicBezTo>
                    <a:pt x="2105377" y="224254"/>
                    <a:pt x="2107565" y="211872"/>
                    <a:pt x="2116666" y="207321"/>
                  </a:cubicBezTo>
                  <a:cubicBezTo>
                    <a:pt x="2148921" y="191194"/>
                    <a:pt x="2192150" y="192296"/>
                    <a:pt x="2226733" y="181921"/>
                  </a:cubicBezTo>
                  <a:cubicBezTo>
                    <a:pt x="2241290" y="177554"/>
                    <a:pt x="2254381" y="168904"/>
                    <a:pt x="2269066" y="164988"/>
                  </a:cubicBezTo>
                  <a:cubicBezTo>
                    <a:pt x="2296875" y="157572"/>
                    <a:pt x="2325717" y="154647"/>
                    <a:pt x="2353733" y="148055"/>
                  </a:cubicBezTo>
                  <a:cubicBezTo>
                    <a:pt x="2373733" y="143349"/>
                    <a:pt x="2393067" y="136104"/>
                    <a:pt x="2413000" y="131121"/>
                  </a:cubicBezTo>
                  <a:cubicBezTo>
                    <a:pt x="2438243" y="124810"/>
                    <a:pt x="2464037" y="120810"/>
                    <a:pt x="2489200" y="114188"/>
                  </a:cubicBezTo>
                  <a:cubicBezTo>
                    <a:pt x="2624794" y="78505"/>
                    <a:pt x="2521640" y="94591"/>
                    <a:pt x="2650066" y="80321"/>
                  </a:cubicBezTo>
                  <a:cubicBezTo>
                    <a:pt x="2789740" y="27944"/>
                    <a:pt x="2642950" y="76665"/>
                    <a:pt x="2794000" y="46455"/>
                  </a:cubicBezTo>
                  <a:cubicBezTo>
                    <a:pt x="2811503" y="42954"/>
                    <a:pt x="2827169" y="32305"/>
                    <a:pt x="2844800" y="29521"/>
                  </a:cubicBezTo>
                  <a:cubicBezTo>
                    <a:pt x="2881147" y="23782"/>
                    <a:pt x="2918102" y="22619"/>
                    <a:pt x="2954866" y="21055"/>
                  </a:cubicBezTo>
                  <a:cubicBezTo>
                    <a:pt x="3050776" y="16974"/>
                    <a:pt x="3146777" y="15410"/>
                    <a:pt x="3242733" y="12588"/>
                  </a:cubicBezTo>
                  <a:cubicBezTo>
                    <a:pt x="3432787" y="-6418"/>
                    <a:pt x="3351680" y="-1818"/>
                    <a:pt x="3683000" y="12588"/>
                  </a:cubicBezTo>
                  <a:cubicBezTo>
                    <a:pt x="3694625" y="13093"/>
                    <a:pt x="3705418" y="18973"/>
                    <a:pt x="3716866" y="21055"/>
                  </a:cubicBezTo>
                  <a:cubicBezTo>
                    <a:pt x="3736500" y="24625"/>
                    <a:pt x="3756409" y="26487"/>
                    <a:pt x="3776133" y="29521"/>
                  </a:cubicBezTo>
                  <a:cubicBezTo>
                    <a:pt x="3874308" y="44624"/>
                    <a:pt x="3779645" y="33689"/>
                    <a:pt x="3920066" y="46455"/>
                  </a:cubicBezTo>
                  <a:cubicBezTo>
                    <a:pt x="4040763" y="86687"/>
                    <a:pt x="3915178" y="46269"/>
                    <a:pt x="4004733" y="71855"/>
                  </a:cubicBezTo>
                  <a:cubicBezTo>
                    <a:pt x="4013314" y="74307"/>
                    <a:pt x="4021421" y="78385"/>
                    <a:pt x="4030133" y="80321"/>
                  </a:cubicBezTo>
                  <a:cubicBezTo>
                    <a:pt x="4046891" y="84045"/>
                    <a:pt x="4064099" y="85421"/>
                    <a:pt x="4080933" y="88788"/>
                  </a:cubicBezTo>
                  <a:cubicBezTo>
                    <a:pt x="4092343" y="91070"/>
                    <a:pt x="4103611" y="94058"/>
                    <a:pt x="4114800" y="97255"/>
                  </a:cubicBezTo>
                  <a:cubicBezTo>
                    <a:pt x="4123381" y="99707"/>
                    <a:pt x="4131379" y="104364"/>
                    <a:pt x="4140200" y="105721"/>
                  </a:cubicBezTo>
                  <a:cubicBezTo>
                    <a:pt x="4168233" y="110034"/>
                    <a:pt x="4196644" y="111366"/>
                    <a:pt x="4224866" y="114188"/>
                  </a:cubicBezTo>
                  <a:cubicBezTo>
                    <a:pt x="4382674" y="153641"/>
                    <a:pt x="4210384" y="113211"/>
                    <a:pt x="4631266" y="131121"/>
                  </a:cubicBezTo>
                  <a:cubicBezTo>
                    <a:pt x="4640183" y="131500"/>
                    <a:pt x="4648085" y="137136"/>
                    <a:pt x="4656666" y="139588"/>
                  </a:cubicBezTo>
                  <a:cubicBezTo>
                    <a:pt x="4667855" y="142785"/>
                    <a:pt x="4679344" y="144858"/>
                    <a:pt x="4690533" y="148055"/>
                  </a:cubicBezTo>
                  <a:cubicBezTo>
                    <a:pt x="4718710" y="156105"/>
                    <a:pt x="4718049" y="159696"/>
                    <a:pt x="4749800" y="164988"/>
                  </a:cubicBezTo>
                  <a:cubicBezTo>
                    <a:pt x="4789169" y="171550"/>
                    <a:pt x="4829613" y="172241"/>
                    <a:pt x="4868333" y="181921"/>
                  </a:cubicBezTo>
                  <a:cubicBezTo>
                    <a:pt x="5003231" y="215647"/>
                    <a:pt x="4766243" y="157354"/>
                    <a:pt x="4953000" y="198855"/>
                  </a:cubicBezTo>
                  <a:cubicBezTo>
                    <a:pt x="4961712" y="200791"/>
                    <a:pt x="4969649" y="205571"/>
                    <a:pt x="4978400" y="207321"/>
                  </a:cubicBezTo>
                  <a:cubicBezTo>
                    <a:pt x="5023829" y="216407"/>
                    <a:pt x="5038349" y="212896"/>
                    <a:pt x="5080000" y="224255"/>
                  </a:cubicBezTo>
                  <a:cubicBezTo>
                    <a:pt x="5097220" y="228951"/>
                    <a:pt x="5113297" y="237687"/>
                    <a:pt x="5130800" y="241188"/>
                  </a:cubicBezTo>
                  <a:cubicBezTo>
                    <a:pt x="5216860" y="258401"/>
                    <a:pt x="5137790" y="240766"/>
                    <a:pt x="5198533" y="258121"/>
                  </a:cubicBezTo>
                  <a:cubicBezTo>
                    <a:pt x="5209722" y="261318"/>
                    <a:pt x="5221254" y="263244"/>
                    <a:pt x="5232400" y="266588"/>
                  </a:cubicBezTo>
                  <a:cubicBezTo>
                    <a:pt x="5249497" y="271717"/>
                    <a:pt x="5265884" y="279192"/>
                    <a:pt x="5283200" y="283521"/>
                  </a:cubicBezTo>
                  <a:cubicBezTo>
                    <a:pt x="5314336" y="291305"/>
                    <a:pt x="5359374" y="303707"/>
                    <a:pt x="5393266" y="308921"/>
                  </a:cubicBezTo>
                  <a:cubicBezTo>
                    <a:pt x="5415755" y="312381"/>
                    <a:pt x="5438422" y="314566"/>
                    <a:pt x="5461000" y="317388"/>
                  </a:cubicBezTo>
                  <a:cubicBezTo>
                    <a:pt x="5472289" y="320210"/>
                    <a:pt x="5483507" y="323331"/>
                    <a:pt x="5494866" y="325855"/>
                  </a:cubicBezTo>
                  <a:cubicBezTo>
                    <a:pt x="5508914" y="328977"/>
                    <a:pt x="5523973" y="328652"/>
                    <a:pt x="5537200" y="334321"/>
                  </a:cubicBezTo>
                  <a:cubicBezTo>
                    <a:pt x="5544537" y="337465"/>
                    <a:pt x="5547900" y="346268"/>
                    <a:pt x="5554133" y="351255"/>
                  </a:cubicBezTo>
                  <a:cubicBezTo>
                    <a:pt x="5562079" y="357612"/>
                    <a:pt x="5570180" y="364180"/>
                    <a:pt x="5579533" y="368188"/>
                  </a:cubicBezTo>
                  <a:cubicBezTo>
                    <a:pt x="5589999" y="372674"/>
                    <a:pt x="5648193" y="383613"/>
                    <a:pt x="5655733" y="385121"/>
                  </a:cubicBezTo>
                  <a:cubicBezTo>
                    <a:pt x="5669844" y="393588"/>
                    <a:pt x="5682601" y="404897"/>
                    <a:pt x="5698066" y="410521"/>
                  </a:cubicBezTo>
                  <a:cubicBezTo>
                    <a:pt x="5714199" y="416388"/>
                    <a:pt x="5732423" y="414055"/>
                    <a:pt x="5748866" y="418988"/>
                  </a:cubicBezTo>
                  <a:cubicBezTo>
                    <a:pt x="5760955" y="422615"/>
                    <a:pt x="5771014" y="431234"/>
                    <a:pt x="5782733" y="435921"/>
                  </a:cubicBezTo>
                  <a:cubicBezTo>
                    <a:pt x="5799306" y="442550"/>
                    <a:pt x="5818681" y="442954"/>
                    <a:pt x="5833533" y="452855"/>
                  </a:cubicBezTo>
                  <a:cubicBezTo>
                    <a:pt x="5864447" y="473464"/>
                    <a:pt x="5888255" y="490852"/>
                    <a:pt x="5926666" y="503655"/>
                  </a:cubicBezTo>
                  <a:cubicBezTo>
                    <a:pt x="5987586" y="523960"/>
                    <a:pt x="5911488" y="499317"/>
                    <a:pt x="5985933" y="520588"/>
                  </a:cubicBezTo>
                  <a:cubicBezTo>
                    <a:pt x="5994514" y="523040"/>
                    <a:pt x="6002866" y="526233"/>
                    <a:pt x="6011333" y="529055"/>
                  </a:cubicBezTo>
                  <a:cubicBezTo>
                    <a:pt x="6112186" y="604694"/>
                    <a:pt x="5983950" y="515363"/>
                    <a:pt x="6079066" y="562921"/>
                  </a:cubicBezTo>
                  <a:cubicBezTo>
                    <a:pt x="6086206" y="566491"/>
                    <a:pt x="6089155" y="575748"/>
                    <a:pt x="6096000" y="579855"/>
                  </a:cubicBezTo>
                  <a:cubicBezTo>
                    <a:pt x="6103653" y="584447"/>
                    <a:pt x="6112933" y="585499"/>
                    <a:pt x="6121400" y="588321"/>
                  </a:cubicBezTo>
                  <a:cubicBezTo>
                    <a:pt x="6164305" y="631228"/>
                    <a:pt x="6108779" y="580748"/>
                    <a:pt x="6163733" y="613721"/>
                  </a:cubicBezTo>
                  <a:cubicBezTo>
                    <a:pt x="6170578" y="617828"/>
                    <a:pt x="6174024" y="626227"/>
                    <a:pt x="6180666" y="630655"/>
                  </a:cubicBezTo>
                  <a:cubicBezTo>
                    <a:pt x="6191168" y="637656"/>
                    <a:pt x="6203574" y="641326"/>
                    <a:pt x="6214533" y="647588"/>
                  </a:cubicBezTo>
                  <a:cubicBezTo>
                    <a:pt x="6223368" y="652636"/>
                    <a:pt x="6231987" y="658164"/>
                    <a:pt x="6239933" y="664521"/>
                  </a:cubicBezTo>
                  <a:cubicBezTo>
                    <a:pt x="6246166" y="669508"/>
                    <a:pt x="6250021" y="677348"/>
                    <a:pt x="6256866" y="681455"/>
                  </a:cubicBezTo>
                  <a:cubicBezTo>
                    <a:pt x="6264519" y="686047"/>
                    <a:pt x="6273799" y="687099"/>
                    <a:pt x="6282266" y="689921"/>
                  </a:cubicBezTo>
                  <a:cubicBezTo>
                    <a:pt x="6287911" y="695566"/>
                    <a:pt x="6292355" y="702748"/>
                    <a:pt x="6299200" y="706855"/>
                  </a:cubicBezTo>
                  <a:cubicBezTo>
                    <a:pt x="6307872" y="712058"/>
                    <a:pt x="6352145" y="722208"/>
                    <a:pt x="6358466" y="723788"/>
                  </a:cubicBezTo>
                  <a:cubicBezTo>
                    <a:pt x="6375399" y="735077"/>
                    <a:pt x="6389959" y="751219"/>
                    <a:pt x="6409266" y="757655"/>
                  </a:cubicBezTo>
                  <a:lnTo>
                    <a:pt x="6460066" y="774588"/>
                  </a:lnTo>
                  <a:cubicBezTo>
                    <a:pt x="6480125" y="794646"/>
                    <a:pt x="6499082" y="815815"/>
                    <a:pt x="6527800" y="825388"/>
                  </a:cubicBezTo>
                  <a:cubicBezTo>
                    <a:pt x="6553256" y="833874"/>
                    <a:pt x="6556717" y="832552"/>
                    <a:pt x="6578600" y="850788"/>
                  </a:cubicBezTo>
                  <a:cubicBezTo>
                    <a:pt x="6587798" y="858453"/>
                    <a:pt x="6594802" y="868523"/>
                    <a:pt x="6604000" y="876188"/>
                  </a:cubicBezTo>
                  <a:cubicBezTo>
                    <a:pt x="6630407" y="898194"/>
                    <a:pt x="6626626" y="885420"/>
                    <a:pt x="6646333" y="910055"/>
                  </a:cubicBezTo>
                  <a:cubicBezTo>
                    <a:pt x="6689045" y="963446"/>
                    <a:pt x="6639321" y="911512"/>
                    <a:pt x="6680200" y="952388"/>
                  </a:cubicBezTo>
                  <a:cubicBezTo>
                    <a:pt x="6698262" y="1006577"/>
                    <a:pt x="6702305" y="1007900"/>
                    <a:pt x="6680200" y="1096321"/>
                  </a:cubicBezTo>
                  <a:cubicBezTo>
                    <a:pt x="6678264" y="1104065"/>
                    <a:pt x="6670111" y="1083495"/>
                    <a:pt x="6663266" y="1079388"/>
                  </a:cubicBezTo>
                  <a:cubicBezTo>
                    <a:pt x="6655613" y="1074796"/>
                    <a:pt x="6646333" y="1073743"/>
                    <a:pt x="6637866" y="1070921"/>
                  </a:cubicBezTo>
                  <a:cubicBezTo>
                    <a:pt x="6632222" y="1062454"/>
                    <a:pt x="6618937" y="1055499"/>
                    <a:pt x="6620933" y="1045521"/>
                  </a:cubicBezTo>
                  <a:cubicBezTo>
                    <a:pt x="6627162" y="1014377"/>
                    <a:pt x="6680400" y="1035402"/>
                    <a:pt x="6688666" y="1037055"/>
                  </a:cubicBezTo>
                  <a:cubicBezTo>
                    <a:pt x="6676291" y="1136061"/>
                    <a:pt x="6702885" y="1103190"/>
                    <a:pt x="6654800" y="1096321"/>
                  </a:cubicBezTo>
                  <a:cubicBezTo>
                    <a:pt x="6643624" y="1094724"/>
                    <a:pt x="6632222" y="1096321"/>
                    <a:pt x="6620933" y="109632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 name="群組 12">
            <a:extLst>
              <a:ext uri="{FF2B5EF4-FFF2-40B4-BE49-F238E27FC236}">
                <a16:creationId xmlns:a16="http://schemas.microsoft.com/office/drawing/2014/main" id="{8520125B-BBD1-4B12-B86C-8BD3AE57E04D}"/>
              </a:ext>
            </a:extLst>
          </p:cNvPr>
          <p:cNvGrpSpPr/>
          <p:nvPr/>
        </p:nvGrpSpPr>
        <p:grpSpPr>
          <a:xfrm>
            <a:off x="2489200" y="4411134"/>
            <a:ext cx="8246577" cy="2497667"/>
            <a:chOff x="2489200" y="4411134"/>
            <a:chExt cx="8246577" cy="2497667"/>
          </a:xfrm>
        </p:grpSpPr>
        <p:sp>
          <p:nvSpPr>
            <p:cNvPr id="7" name="文字方塊 6">
              <a:extLst>
                <a:ext uri="{FF2B5EF4-FFF2-40B4-BE49-F238E27FC236}">
                  <a16:creationId xmlns:a16="http://schemas.microsoft.com/office/drawing/2014/main" id="{19BC49B7-8071-46C9-91EE-82BF2342D574}"/>
                </a:ext>
              </a:extLst>
            </p:cNvPr>
            <p:cNvSpPr txBox="1"/>
            <p:nvPr/>
          </p:nvSpPr>
          <p:spPr>
            <a:xfrm rot="20687714">
              <a:off x="4793823" y="5444009"/>
              <a:ext cx="3274768" cy="584775"/>
            </a:xfrm>
            <a:prstGeom prst="rect">
              <a:avLst/>
            </a:prstGeom>
            <a:noFill/>
          </p:spPr>
          <p:txBody>
            <a:bodyPr wrap="square" rtlCol="0">
              <a:spAutoFit/>
            </a:bodyPr>
            <a:lstStyle/>
            <a:p>
              <a:r>
                <a:rPr lang="en-US" altLang="zh-TW" sz="3200" b="1" dirty="0">
                  <a:solidFill>
                    <a:srgbClr val="0070C0"/>
                  </a:solidFill>
                </a:rPr>
                <a:t>Topic 6 involved</a:t>
              </a:r>
              <a:endParaRPr lang="zh-TW" altLang="en-US" sz="3200" b="1" dirty="0">
                <a:solidFill>
                  <a:srgbClr val="0070C0"/>
                </a:solidFill>
              </a:endParaRPr>
            </a:p>
          </p:txBody>
        </p:sp>
        <p:sp>
          <p:nvSpPr>
            <p:cNvPr id="11" name="手繪多邊形: 圖案 10">
              <a:extLst>
                <a:ext uri="{FF2B5EF4-FFF2-40B4-BE49-F238E27FC236}">
                  <a16:creationId xmlns:a16="http://schemas.microsoft.com/office/drawing/2014/main" id="{0CE16D4D-8DC4-44CA-8BD3-C77204D3864E}"/>
                </a:ext>
              </a:extLst>
            </p:cNvPr>
            <p:cNvSpPr/>
            <p:nvPr/>
          </p:nvSpPr>
          <p:spPr>
            <a:xfrm>
              <a:off x="2489200" y="4411134"/>
              <a:ext cx="8246577" cy="2497667"/>
            </a:xfrm>
            <a:custGeom>
              <a:avLst/>
              <a:gdLst>
                <a:gd name="connsiteX0" fmla="*/ 855133 w 8246577"/>
                <a:gd name="connsiteY0" fmla="*/ 1464733 h 2497667"/>
                <a:gd name="connsiteX1" fmla="*/ 855133 w 8246577"/>
                <a:gd name="connsiteY1" fmla="*/ 1464733 h 2497667"/>
                <a:gd name="connsiteX2" fmla="*/ 728133 w 8246577"/>
                <a:gd name="connsiteY2" fmla="*/ 1490133 h 2497667"/>
                <a:gd name="connsiteX3" fmla="*/ 694267 w 8246577"/>
                <a:gd name="connsiteY3" fmla="*/ 1498600 h 2497667"/>
                <a:gd name="connsiteX4" fmla="*/ 651933 w 8246577"/>
                <a:gd name="connsiteY4" fmla="*/ 1507067 h 2497667"/>
                <a:gd name="connsiteX5" fmla="*/ 584200 w 8246577"/>
                <a:gd name="connsiteY5" fmla="*/ 1532467 h 2497667"/>
                <a:gd name="connsiteX6" fmla="*/ 533400 w 8246577"/>
                <a:gd name="connsiteY6" fmla="*/ 1540933 h 2497667"/>
                <a:gd name="connsiteX7" fmla="*/ 499533 w 8246577"/>
                <a:gd name="connsiteY7" fmla="*/ 1557867 h 2497667"/>
                <a:gd name="connsiteX8" fmla="*/ 474133 w 8246577"/>
                <a:gd name="connsiteY8" fmla="*/ 1574800 h 2497667"/>
                <a:gd name="connsiteX9" fmla="*/ 440267 w 8246577"/>
                <a:gd name="connsiteY9" fmla="*/ 1583267 h 2497667"/>
                <a:gd name="connsiteX10" fmla="*/ 397933 w 8246577"/>
                <a:gd name="connsiteY10" fmla="*/ 1600200 h 2497667"/>
                <a:gd name="connsiteX11" fmla="*/ 372533 w 8246577"/>
                <a:gd name="connsiteY11" fmla="*/ 1608667 h 2497667"/>
                <a:gd name="connsiteX12" fmla="*/ 355600 w 8246577"/>
                <a:gd name="connsiteY12" fmla="*/ 1634067 h 2497667"/>
                <a:gd name="connsiteX13" fmla="*/ 279400 w 8246577"/>
                <a:gd name="connsiteY13" fmla="*/ 1676400 h 2497667"/>
                <a:gd name="connsiteX14" fmla="*/ 237067 w 8246577"/>
                <a:gd name="connsiteY14" fmla="*/ 1710267 h 2497667"/>
                <a:gd name="connsiteX15" fmla="*/ 211667 w 8246577"/>
                <a:gd name="connsiteY15" fmla="*/ 1727200 h 2497667"/>
                <a:gd name="connsiteX16" fmla="*/ 160867 w 8246577"/>
                <a:gd name="connsiteY16" fmla="*/ 1744133 h 2497667"/>
                <a:gd name="connsiteX17" fmla="*/ 118533 w 8246577"/>
                <a:gd name="connsiteY17" fmla="*/ 1786467 h 2497667"/>
                <a:gd name="connsiteX18" fmla="*/ 101600 w 8246577"/>
                <a:gd name="connsiteY18" fmla="*/ 1811867 h 2497667"/>
                <a:gd name="connsiteX19" fmla="*/ 50800 w 8246577"/>
                <a:gd name="connsiteY19" fmla="*/ 1862667 h 2497667"/>
                <a:gd name="connsiteX20" fmla="*/ 42333 w 8246577"/>
                <a:gd name="connsiteY20" fmla="*/ 1905000 h 2497667"/>
                <a:gd name="connsiteX21" fmla="*/ 8467 w 8246577"/>
                <a:gd name="connsiteY21" fmla="*/ 1955800 h 2497667"/>
                <a:gd name="connsiteX22" fmla="*/ 0 w 8246577"/>
                <a:gd name="connsiteY22" fmla="*/ 1981200 h 2497667"/>
                <a:gd name="connsiteX23" fmla="*/ 8467 w 8246577"/>
                <a:gd name="connsiteY23" fmla="*/ 2260600 h 2497667"/>
                <a:gd name="connsiteX24" fmla="*/ 42333 w 8246577"/>
                <a:gd name="connsiteY24" fmla="*/ 2336800 h 2497667"/>
                <a:gd name="connsiteX25" fmla="*/ 76200 w 8246577"/>
                <a:gd name="connsiteY25" fmla="*/ 2370667 h 2497667"/>
                <a:gd name="connsiteX26" fmla="*/ 101600 w 8246577"/>
                <a:gd name="connsiteY26" fmla="*/ 2387600 h 2497667"/>
                <a:gd name="connsiteX27" fmla="*/ 127000 w 8246577"/>
                <a:gd name="connsiteY27" fmla="*/ 2413000 h 2497667"/>
                <a:gd name="connsiteX28" fmla="*/ 177800 w 8246577"/>
                <a:gd name="connsiteY28" fmla="*/ 2429933 h 2497667"/>
                <a:gd name="connsiteX29" fmla="*/ 254000 w 8246577"/>
                <a:gd name="connsiteY29" fmla="*/ 2455333 h 2497667"/>
                <a:gd name="connsiteX30" fmla="*/ 279400 w 8246577"/>
                <a:gd name="connsiteY30" fmla="*/ 2463800 h 2497667"/>
                <a:gd name="connsiteX31" fmla="*/ 313267 w 8246577"/>
                <a:gd name="connsiteY31" fmla="*/ 2472267 h 2497667"/>
                <a:gd name="connsiteX32" fmla="*/ 355600 w 8246577"/>
                <a:gd name="connsiteY32" fmla="*/ 2480733 h 2497667"/>
                <a:gd name="connsiteX33" fmla="*/ 406400 w 8246577"/>
                <a:gd name="connsiteY33" fmla="*/ 2497667 h 2497667"/>
                <a:gd name="connsiteX34" fmla="*/ 1058333 w 8246577"/>
                <a:gd name="connsiteY34" fmla="*/ 2480733 h 2497667"/>
                <a:gd name="connsiteX35" fmla="*/ 1083733 w 8246577"/>
                <a:gd name="connsiteY35" fmla="*/ 2472267 h 2497667"/>
                <a:gd name="connsiteX36" fmla="*/ 1168400 w 8246577"/>
                <a:gd name="connsiteY36" fmla="*/ 2463800 h 2497667"/>
                <a:gd name="connsiteX37" fmla="*/ 1193800 w 8246577"/>
                <a:gd name="connsiteY37" fmla="*/ 2446867 h 2497667"/>
                <a:gd name="connsiteX38" fmla="*/ 1591733 w 8246577"/>
                <a:gd name="connsiteY38" fmla="*/ 2421467 h 2497667"/>
                <a:gd name="connsiteX39" fmla="*/ 1794933 w 8246577"/>
                <a:gd name="connsiteY39" fmla="*/ 2396067 h 2497667"/>
                <a:gd name="connsiteX40" fmla="*/ 1930400 w 8246577"/>
                <a:gd name="connsiteY40" fmla="*/ 2370667 h 2497667"/>
                <a:gd name="connsiteX41" fmla="*/ 2015067 w 8246577"/>
                <a:gd name="connsiteY41" fmla="*/ 2345267 h 2497667"/>
                <a:gd name="connsiteX42" fmla="*/ 2108200 w 8246577"/>
                <a:gd name="connsiteY42" fmla="*/ 2311400 h 2497667"/>
                <a:gd name="connsiteX43" fmla="*/ 2159000 w 8246577"/>
                <a:gd name="connsiteY43" fmla="*/ 2302933 h 2497667"/>
                <a:gd name="connsiteX44" fmla="*/ 2226733 w 8246577"/>
                <a:gd name="connsiteY44" fmla="*/ 2286000 h 2497667"/>
                <a:gd name="connsiteX45" fmla="*/ 2319867 w 8246577"/>
                <a:gd name="connsiteY45" fmla="*/ 2260600 h 2497667"/>
                <a:gd name="connsiteX46" fmla="*/ 2429933 w 8246577"/>
                <a:gd name="connsiteY46" fmla="*/ 2243667 h 2497667"/>
                <a:gd name="connsiteX47" fmla="*/ 2463800 w 8246577"/>
                <a:gd name="connsiteY47" fmla="*/ 2226733 h 2497667"/>
                <a:gd name="connsiteX48" fmla="*/ 2497667 w 8246577"/>
                <a:gd name="connsiteY48" fmla="*/ 2218267 h 2497667"/>
                <a:gd name="connsiteX49" fmla="*/ 2523067 w 8246577"/>
                <a:gd name="connsiteY49" fmla="*/ 2209800 h 2497667"/>
                <a:gd name="connsiteX50" fmla="*/ 2565400 w 8246577"/>
                <a:gd name="connsiteY50" fmla="*/ 2201333 h 2497667"/>
                <a:gd name="connsiteX51" fmla="*/ 2658533 w 8246577"/>
                <a:gd name="connsiteY51" fmla="*/ 2175933 h 2497667"/>
                <a:gd name="connsiteX52" fmla="*/ 2726267 w 8246577"/>
                <a:gd name="connsiteY52" fmla="*/ 2142067 h 2497667"/>
                <a:gd name="connsiteX53" fmla="*/ 2785533 w 8246577"/>
                <a:gd name="connsiteY53" fmla="*/ 2125133 h 2497667"/>
                <a:gd name="connsiteX54" fmla="*/ 2827867 w 8246577"/>
                <a:gd name="connsiteY54" fmla="*/ 2108200 h 2497667"/>
                <a:gd name="connsiteX55" fmla="*/ 2878667 w 8246577"/>
                <a:gd name="connsiteY55" fmla="*/ 2091267 h 2497667"/>
                <a:gd name="connsiteX56" fmla="*/ 2912533 w 8246577"/>
                <a:gd name="connsiteY56" fmla="*/ 2074333 h 2497667"/>
                <a:gd name="connsiteX57" fmla="*/ 2954867 w 8246577"/>
                <a:gd name="connsiteY57" fmla="*/ 2057400 h 2497667"/>
                <a:gd name="connsiteX58" fmla="*/ 2980267 w 8246577"/>
                <a:gd name="connsiteY58" fmla="*/ 2040467 h 2497667"/>
                <a:gd name="connsiteX59" fmla="*/ 3005667 w 8246577"/>
                <a:gd name="connsiteY59" fmla="*/ 2032000 h 2497667"/>
                <a:gd name="connsiteX60" fmla="*/ 3039533 w 8246577"/>
                <a:gd name="connsiteY60" fmla="*/ 2015067 h 2497667"/>
                <a:gd name="connsiteX61" fmla="*/ 3175000 w 8246577"/>
                <a:gd name="connsiteY61" fmla="*/ 1998133 h 2497667"/>
                <a:gd name="connsiteX62" fmla="*/ 3217333 w 8246577"/>
                <a:gd name="connsiteY62" fmla="*/ 1989667 h 2497667"/>
                <a:gd name="connsiteX63" fmla="*/ 3369733 w 8246577"/>
                <a:gd name="connsiteY63" fmla="*/ 1964267 h 2497667"/>
                <a:gd name="connsiteX64" fmla="*/ 3445933 w 8246577"/>
                <a:gd name="connsiteY64" fmla="*/ 1938867 h 2497667"/>
                <a:gd name="connsiteX65" fmla="*/ 3462867 w 8246577"/>
                <a:gd name="connsiteY65" fmla="*/ 1921933 h 2497667"/>
                <a:gd name="connsiteX66" fmla="*/ 3530600 w 8246577"/>
                <a:gd name="connsiteY66" fmla="*/ 1888067 h 2497667"/>
                <a:gd name="connsiteX67" fmla="*/ 3615267 w 8246577"/>
                <a:gd name="connsiteY67" fmla="*/ 1854200 h 2497667"/>
                <a:gd name="connsiteX68" fmla="*/ 3640667 w 8246577"/>
                <a:gd name="connsiteY68" fmla="*/ 1837267 h 2497667"/>
                <a:gd name="connsiteX69" fmla="*/ 3674533 w 8246577"/>
                <a:gd name="connsiteY69" fmla="*/ 1828800 h 2497667"/>
                <a:gd name="connsiteX70" fmla="*/ 3699933 w 8246577"/>
                <a:gd name="connsiteY70" fmla="*/ 1820333 h 2497667"/>
                <a:gd name="connsiteX71" fmla="*/ 3801533 w 8246577"/>
                <a:gd name="connsiteY71" fmla="*/ 1803400 h 2497667"/>
                <a:gd name="connsiteX72" fmla="*/ 3894667 w 8246577"/>
                <a:gd name="connsiteY72" fmla="*/ 1778000 h 2497667"/>
                <a:gd name="connsiteX73" fmla="*/ 3962400 w 8246577"/>
                <a:gd name="connsiteY73" fmla="*/ 1769533 h 2497667"/>
                <a:gd name="connsiteX74" fmla="*/ 3996267 w 8246577"/>
                <a:gd name="connsiteY74" fmla="*/ 1761067 h 2497667"/>
                <a:gd name="connsiteX75" fmla="*/ 4089400 w 8246577"/>
                <a:gd name="connsiteY75" fmla="*/ 1752600 h 2497667"/>
                <a:gd name="connsiteX76" fmla="*/ 4157133 w 8246577"/>
                <a:gd name="connsiteY76" fmla="*/ 1744133 h 2497667"/>
                <a:gd name="connsiteX77" fmla="*/ 4233333 w 8246577"/>
                <a:gd name="connsiteY77" fmla="*/ 1735667 h 2497667"/>
                <a:gd name="connsiteX78" fmla="*/ 4267200 w 8246577"/>
                <a:gd name="connsiteY78" fmla="*/ 1727200 h 2497667"/>
                <a:gd name="connsiteX79" fmla="*/ 4309533 w 8246577"/>
                <a:gd name="connsiteY79" fmla="*/ 1718733 h 2497667"/>
                <a:gd name="connsiteX80" fmla="*/ 4368800 w 8246577"/>
                <a:gd name="connsiteY80" fmla="*/ 1701800 h 2497667"/>
                <a:gd name="connsiteX81" fmla="*/ 4402667 w 8246577"/>
                <a:gd name="connsiteY81" fmla="*/ 1693333 h 2497667"/>
                <a:gd name="connsiteX82" fmla="*/ 4656667 w 8246577"/>
                <a:gd name="connsiteY82" fmla="*/ 1684867 h 2497667"/>
                <a:gd name="connsiteX83" fmla="*/ 4792133 w 8246577"/>
                <a:gd name="connsiteY83" fmla="*/ 1651000 h 2497667"/>
                <a:gd name="connsiteX84" fmla="*/ 4885267 w 8246577"/>
                <a:gd name="connsiteY84" fmla="*/ 1600200 h 2497667"/>
                <a:gd name="connsiteX85" fmla="*/ 4969933 w 8246577"/>
                <a:gd name="connsiteY85" fmla="*/ 1557867 h 2497667"/>
                <a:gd name="connsiteX86" fmla="*/ 5122333 w 8246577"/>
                <a:gd name="connsiteY86" fmla="*/ 1498600 h 2497667"/>
                <a:gd name="connsiteX87" fmla="*/ 5181600 w 8246577"/>
                <a:gd name="connsiteY87" fmla="*/ 1473200 h 2497667"/>
                <a:gd name="connsiteX88" fmla="*/ 5300133 w 8246577"/>
                <a:gd name="connsiteY88" fmla="*/ 1430867 h 2497667"/>
                <a:gd name="connsiteX89" fmla="*/ 5342467 w 8246577"/>
                <a:gd name="connsiteY89" fmla="*/ 1397000 h 2497667"/>
                <a:gd name="connsiteX90" fmla="*/ 5452533 w 8246577"/>
                <a:gd name="connsiteY90" fmla="*/ 1363133 h 2497667"/>
                <a:gd name="connsiteX91" fmla="*/ 5571067 w 8246577"/>
                <a:gd name="connsiteY91" fmla="*/ 1337733 h 2497667"/>
                <a:gd name="connsiteX92" fmla="*/ 5647267 w 8246577"/>
                <a:gd name="connsiteY92" fmla="*/ 1320800 h 2497667"/>
                <a:gd name="connsiteX93" fmla="*/ 5909733 w 8246577"/>
                <a:gd name="connsiteY93" fmla="*/ 1312333 h 2497667"/>
                <a:gd name="connsiteX94" fmla="*/ 6129867 w 8246577"/>
                <a:gd name="connsiteY94" fmla="*/ 1286933 h 2497667"/>
                <a:gd name="connsiteX95" fmla="*/ 6180667 w 8246577"/>
                <a:gd name="connsiteY95" fmla="*/ 1270000 h 2497667"/>
                <a:gd name="connsiteX96" fmla="*/ 6383867 w 8246577"/>
                <a:gd name="connsiteY96" fmla="*/ 1261533 h 2497667"/>
                <a:gd name="connsiteX97" fmla="*/ 6714067 w 8246577"/>
                <a:gd name="connsiteY97" fmla="*/ 1253067 h 2497667"/>
                <a:gd name="connsiteX98" fmla="*/ 7298267 w 8246577"/>
                <a:gd name="connsiteY98" fmla="*/ 1253067 h 2497667"/>
                <a:gd name="connsiteX99" fmla="*/ 7467600 w 8246577"/>
                <a:gd name="connsiteY99" fmla="*/ 1227667 h 2497667"/>
                <a:gd name="connsiteX100" fmla="*/ 7814733 w 8246577"/>
                <a:gd name="connsiteY100" fmla="*/ 1100667 h 2497667"/>
                <a:gd name="connsiteX101" fmla="*/ 7907867 w 8246577"/>
                <a:gd name="connsiteY101" fmla="*/ 1066800 h 2497667"/>
                <a:gd name="connsiteX102" fmla="*/ 7950200 w 8246577"/>
                <a:gd name="connsiteY102" fmla="*/ 1041400 h 2497667"/>
                <a:gd name="connsiteX103" fmla="*/ 7975600 w 8246577"/>
                <a:gd name="connsiteY103" fmla="*/ 1024467 h 2497667"/>
                <a:gd name="connsiteX104" fmla="*/ 8001000 w 8246577"/>
                <a:gd name="connsiteY104" fmla="*/ 1016000 h 2497667"/>
                <a:gd name="connsiteX105" fmla="*/ 8077200 w 8246577"/>
                <a:gd name="connsiteY105" fmla="*/ 973667 h 2497667"/>
                <a:gd name="connsiteX106" fmla="*/ 8111067 w 8246577"/>
                <a:gd name="connsiteY106" fmla="*/ 931333 h 2497667"/>
                <a:gd name="connsiteX107" fmla="*/ 8153400 w 8246577"/>
                <a:gd name="connsiteY107" fmla="*/ 889000 h 2497667"/>
                <a:gd name="connsiteX108" fmla="*/ 8178800 w 8246577"/>
                <a:gd name="connsiteY108" fmla="*/ 838200 h 2497667"/>
                <a:gd name="connsiteX109" fmla="*/ 8195733 w 8246577"/>
                <a:gd name="connsiteY109" fmla="*/ 812800 h 2497667"/>
                <a:gd name="connsiteX110" fmla="*/ 8212667 w 8246577"/>
                <a:gd name="connsiteY110" fmla="*/ 736600 h 2497667"/>
                <a:gd name="connsiteX111" fmla="*/ 8229600 w 8246577"/>
                <a:gd name="connsiteY111" fmla="*/ 702733 h 2497667"/>
                <a:gd name="connsiteX112" fmla="*/ 8238067 w 8246577"/>
                <a:gd name="connsiteY112" fmla="*/ 635000 h 2497667"/>
                <a:gd name="connsiteX113" fmla="*/ 8246533 w 8246577"/>
                <a:gd name="connsiteY113" fmla="*/ 575733 h 2497667"/>
                <a:gd name="connsiteX114" fmla="*/ 8229600 w 8246577"/>
                <a:gd name="connsiteY114" fmla="*/ 372533 h 2497667"/>
                <a:gd name="connsiteX115" fmla="*/ 8212667 w 8246577"/>
                <a:gd name="connsiteY115" fmla="*/ 321733 h 2497667"/>
                <a:gd name="connsiteX116" fmla="*/ 8178800 w 8246577"/>
                <a:gd name="connsiteY116" fmla="*/ 287867 h 2497667"/>
                <a:gd name="connsiteX117" fmla="*/ 8144933 w 8246577"/>
                <a:gd name="connsiteY117" fmla="*/ 245533 h 2497667"/>
                <a:gd name="connsiteX118" fmla="*/ 8026400 w 8246577"/>
                <a:gd name="connsiteY118" fmla="*/ 203200 h 2497667"/>
                <a:gd name="connsiteX119" fmla="*/ 7941733 w 8246577"/>
                <a:gd name="connsiteY119" fmla="*/ 186267 h 2497667"/>
                <a:gd name="connsiteX120" fmla="*/ 7865533 w 8246577"/>
                <a:gd name="connsiteY120" fmla="*/ 152400 h 2497667"/>
                <a:gd name="connsiteX121" fmla="*/ 7814733 w 8246577"/>
                <a:gd name="connsiteY121" fmla="*/ 143933 h 2497667"/>
                <a:gd name="connsiteX122" fmla="*/ 7780867 w 8246577"/>
                <a:gd name="connsiteY122" fmla="*/ 135467 h 2497667"/>
                <a:gd name="connsiteX123" fmla="*/ 7738533 w 8246577"/>
                <a:gd name="connsiteY123" fmla="*/ 127000 h 2497667"/>
                <a:gd name="connsiteX124" fmla="*/ 7653867 w 8246577"/>
                <a:gd name="connsiteY124" fmla="*/ 110067 h 2497667"/>
                <a:gd name="connsiteX125" fmla="*/ 7509933 w 8246577"/>
                <a:gd name="connsiteY125" fmla="*/ 93133 h 2497667"/>
                <a:gd name="connsiteX126" fmla="*/ 7476067 w 8246577"/>
                <a:gd name="connsiteY126" fmla="*/ 84667 h 2497667"/>
                <a:gd name="connsiteX127" fmla="*/ 7433733 w 8246577"/>
                <a:gd name="connsiteY127" fmla="*/ 76200 h 2497667"/>
                <a:gd name="connsiteX128" fmla="*/ 7408333 w 8246577"/>
                <a:gd name="connsiteY128" fmla="*/ 67733 h 2497667"/>
                <a:gd name="connsiteX129" fmla="*/ 7349067 w 8246577"/>
                <a:gd name="connsiteY129" fmla="*/ 50800 h 2497667"/>
                <a:gd name="connsiteX130" fmla="*/ 7315200 w 8246577"/>
                <a:gd name="connsiteY130" fmla="*/ 42333 h 2497667"/>
                <a:gd name="connsiteX131" fmla="*/ 7230533 w 8246577"/>
                <a:gd name="connsiteY131" fmla="*/ 33867 h 2497667"/>
                <a:gd name="connsiteX132" fmla="*/ 7196667 w 8246577"/>
                <a:gd name="connsiteY132" fmla="*/ 25400 h 2497667"/>
                <a:gd name="connsiteX133" fmla="*/ 7137400 w 8246577"/>
                <a:gd name="connsiteY133" fmla="*/ 8467 h 2497667"/>
                <a:gd name="connsiteX134" fmla="*/ 6976533 w 8246577"/>
                <a:gd name="connsiteY134" fmla="*/ 0 h 2497667"/>
                <a:gd name="connsiteX135" fmla="*/ 6874933 w 8246577"/>
                <a:gd name="connsiteY135" fmla="*/ 8467 h 2497667"/>
                <a:gd name="connsiteX136" fmla="*/ 6841067 w 8246577"/>
                <a:gd name="connsiteY136" fmla="*/ 16933 h 2497667"/>
                <a:gd name="connsiteX137" fmla="*/ 6798733 w 8246577"/>
                <a:gd name="connsiteY137" fmla="*/ 25400 h 2497667"/>
                <a:gd name="connsiteX138" fmla="*/ 6773333 w 8246577"/>
                <a:gd name="connsiteY138" fmla="*/ 33867 h 2497667"/>
                <a:gd name="connsiteX139" fmla="*/ 6714067 w 8246577"/>
                <a:gd name="connsiteY139" fmla="*/ 42333 h 2497667"/>
                <a:gd name="connsiteX140" fmla="*/ 6637867 w 8246577"/>
                <a:gd name="connsiteY140" fmla="*/ 59267 h 2497667"/>
                <a:gd name="connsiteX141" fmla="*/ 6595533 w 8246577"/>
                <a:gd name="connsiteY141" fmla="*/ 67733 h 2497667"/>
                <a:gd name="connsiteX142" fmla="*/ 6561667 w 8246577"/>
                <a:gd name="connsiteY142" fmla="*/ 84667 h 2497667"/>
                <a:gd name="connsiteX143" fmla="*/ 6493933 w 8246577"/>
                <a:gd name="connsiteY143" fmla="*/ 101600 h 2497667"/>
                <a:gd name="connsiteX144" fmla="*/ 6434667 w 8246577"/>
                <a:gd name="connsiteY144" fmla="*/ 118533 h 2497667"/>
                <a:gd name="connsiteX145" fmla="*/ 6400800 w 8246577"/>
                <a:gd name="connsiteY145" fmla="*/ 127000 h 2497667"/>
                <a:gd name="connsiteX146" fmla="*/ 6350000 w 8246577"/>
                <a:gd name="connsiteY146" fmla="*/ 143933 h 2497667"/>
                <a:gd name="connsiteX147" fmla="*/ 6273800 w 8246577"/>
                <a:gd name="connsiteY147" fmla="*/ 177800 h 2497667"/>
                <a:gd name="connsiteX148" fmla="*/ 6214533 w 8246577"/>
                <a:gd name="connsiteY148" fmla="*/ 220133 h 2497667"/>
                <a:gd name="connsiteX149" fmla="*/ 6197600 w 8246577"/>
                <a:gd name="connsiteY149" fmla="*/ 237067 h 2497667"/>
                <a:gd name="connsiteX150" fmla="*/ 6155267 w 8246577"/>
                <a:gd name="connsiteY150" fmla="*/ 262467 h 2497667"/>
                <a:gd name="connsiteX151" fmla="*/ 6087533 w 8246577"/>
                <a:gd name="connsiteY151" fmla="*/ 313267 h 2497667"/>
                <a:gd name="connsiteX152" fmla="*/ 6036733 w 8246577"/>
                <a:gd name="connsiteY152" fmla="*/ 347133 h 2497667"/>
                <a:gd name="connsiteX153" fmla="*/ 5985933 w 8246577"/>
                <a:gd name="connsiteY153" fmla="*/ 372533 h 2497667"/>
                <a:gd name="connsiteX154" fmla="*/ 5952067 w 8246577"/>
                <a:gd name="connsiteY154" fmla="*/ 423333 h 2497667"/>
                <a:gd name="connsiteX155" fmla="*/ 5892800 w 8246577"/>
                <a:gd name="connsiteY155" fmla="*/ 465667 h 2497667"/>
                <a:gd name="connsiteX156" fmla="*/ 5867400 w 8246577"/>
                <a:gd name="connsiteY156" fmla="*/ 482600 h 2497667"/>
                <a:gd name="connsiteX157" fmla="*/ 5808133 w 8246577"/>
                <a:gd name="connsiteY157" fmla="*/ 524933 h 2497667"/>
                <a:gd name="connsiteX158" fmla="*/ 5791200 w 8246577"/>
                <a:gd name="connsiteY158" fmla="*/ 541867 h 2497667"/>
                <a:gd name="connsiteX159" fmla="*/ 5689600 w 8246577"/>
                <a:gd name="connsiteY159" fmla="*/ 592667 h 2497667"/>
                <a:gd name="connsiteX160" fmla="*/ 5588000 w 8246577"/>
                <a:gd name="connsiteY160" fmla="*/ 609600 h 2497667"/>
                <a:gd name="connsiteX161" fmla="*/ 5469467 w 8246577"/>
                <a:gd name="connsiteY161" fmla="*/ 626533 h 2497667"/>
                <a:gd name="connsiteX162" fmla="*/ 5444067 w 8246577"/>
                <a:gd name="connsiteY162" fmla="*/ 635000 h 2497667"/>
                <a:gd name="connsiteX163" fmla="*/ 5308600 w 8246577"/>
                <a:gd name="connsiteY163" fmla="*/ 660400 h 2497667"/>
                <a:gd name="connsiteX164" fmla="*/ 5249333 w 8246577"/>
                <a:gd name="connsiteY164" fmla="*/ 685800 h 2497667"/>
                <a:gd name="connsiteX165" fmla="*/ 5173133 w 8246577"/>
                <a:gd name="connsiteY165" fmla="*/ 694267 h 2497667"/>
                <a:gd name="connsiteX166" fmla="*/ 5122333 w 8246577"/>
                <a:gd name="connsiteY166" fmla="*/ 702733 h 2497667"/>
                <a:gd name="connsiteX167" fmla="*/ 4851400 w 8246577"/>
                <a:gd name="connsiteY167" fmla="*/ 753533 h 2497667"/>
                <a:gd name="connsiteX168" fmla="*/ 4673600 w 8246577"/>
                <a:gd name="connsiteY168" fmla="*/ 762000 h 2497667"/>
                <a:gd name="connsiteX169" fmla="*/ 4597400 w 8246577"/>
                <a:gd name="connsiteY169" fmla="*/ 778933 h 2497667"/>
                <a:gd name="connsiteX170" fmla="*/ 4538133 w 8246577"/>
                <a:gd name="connsiteY170" fmla="*/ 795867 h 2497667"/>
                <a:gd name="connsiteX171" fmla="*/ 4470400 w 8246577"/>
                <a:gd name="connsiteY171" fmla="*/ 812800 h 2497667"/>
                <a:gd name="connsiteX172" fmla="*/ 4445000 w 8246577"/>
                <a:gd name="connsiteY172" fmla="*/ 821267 h 2497667"/>
                <a:gd name="connsiteX173" fmla="*/ 4419600 w 8246577"/>
                <a:gd name="connsiteY173" fmla="*/ 838200 h 2497667"/>
                <a:gd name="connsiteX174" fmla="*/ 4377267 w 8246577"/>
                <a:gd name="connsiteY174" fmla="*/ 846667 h 2497667"/>
                <a:gd name="connsiteX175" fmla="*/ 4309533 w 8246577"/>
                <a:gd name="connsiteY175" fmla="*/ 872067 h 2497667"/>
                <a:gd name="connsiteX176" fmla="*/ 4207933 w 8246577"/>
                <a:gd name="connsiteY176" fmla="*/ 897467 h 2497667"/>
                <a:gd name="connsiteX177" fmla="*/ 4157133 w 8246577"/>
                <a:gd name="connsiteY177" fmla="*/ 914400 h 2497667"/>
                <a:gd name="connsiteX178" fmla="*/ 4123267 w 8246577"/>
                <a:gd name="connsiteY178" fmla="*/ 922867 h 2497667"/>
                <a:gd name="connsiteX179" fmla="*/ 4072467 w 8246577"/>
                <a:gd name="connsiteY179" fmla="*/ 939800 h 2497667"/>
                <a:gd name="connsiteX180" fmla="*/ 3996267 w 8246577"/>
                <a:gd name="connsiteY180" fmla="*/ 956733 h 2497667"/>
                <a:gd name="connsiteX181" fmla="*/ 3970867 w 8246577"/>
                <a:gd name="connsiteY181" fmla="*/ 973667 h 2497667"/>
                <a:gd name="connsiteX182" fmla="*/ 3903133 w 8246577"/>
                <a:gd name="connsiteY182" fmla="*/ 990600 h 2497667"/>
                <a:gd name="connsiteX183" fmla="*/ 3784600 w 8246577"/>
                <a:gd name="connsiteY183" fmla="*/ 1024467 h 2497667"/>
                <a:gd name="connsiteX184" fmla="*/ 3759200 w 8246577"/>
                <a:gd name="connsiteY184" fmla="*/ 1032933 h 2497667"/>
                <a:gd name="connsiteX185" fmla="*/ 3725333 w 8246577"/>
                <a:gd name="connsiteY185" fmla="*/ 1049867 h 2497667"/>
                <a:gd name="connsiteX186" fmla="*/ 3666067 w 8246577"/>
                <a:gd name="connsiteY186" fmla="*/ 1066800 h 2497667"/>
                <a:gd name="connsiteX187" fmla="*/ 3632200 w 8246577"/>
                <a:gd name="connsiteY187" fmla="*/ 1083733 h 2497667"/>
                <a:gd name="connsiteX188" fmla="*/ 3598333 w 8246577"/>
                <a:gd name="connsiteY188" fmla="*/ 1092200 h 2497667"/>
                <a:gd name="connsiteX189" fmla="*/ 3505200 w 8246577"/>
                <a:gd name="connsiteY189" fmla="*/ 1143000 h 2497667"/>
                <a:gd name="connsiteX190" fmla="*/ 3412067 w 8246577"/>
                <a:gd name="connsiteY190" fmla="*/ 1168400 h 2497667"/>
                <a:gd name="connsiteX191" fmla="*/ 3386667 w 8246577"/>
                <a:gd name="connsiteY191" fmla="*/ 1176867 h 2497667"/>
                <a:gd name="connsiteX192" fmla="*/ 3352800 w 8246577"/>
                <a:gd name="connsiteY192" fmla="*/ 1185333 h 2497667"/>
                <a:gd name="connsiteX193" fmla="*/ 3259667 w 8246577"/>
                <a:gd name="connsiteY193" fmla="*/ 1210733 h 2497667"/>
                <a:gd name="connsiteX194" fmla="*/ 3225800 w 8246577"/>
                <a:gd name="connsiteY194" fmla="*/ 1219200 h 2497667"/>
                <a:gd name="connsiteX195" fmla="*/ 3132667 w 8246577"/>
                <a:gd name="connsiteY195" fmla="*/ 1236133 h 2497667"/>
                <a:gd name="connsiteX196" fmla="*/ 2971800 w 8246577"/>
                <a:gd name="connsiteY196" fmla="*/ 1270000 h 2497667"/>
                <a:gd name="connsiteX197" fmla="*/ 2904067 w 8246577"/>
                <a:gd name="connsiteY197" fmla="*/ 1286933 h 2497667"/>
                <a:gd name="connsiteX198" fmla="*/ 2827867 w 8246577"/>
                <a:gd name="connsiteY198" fmla="*/ 1303867 h 2497667"/>
                <a:gd name="connsiteX199" fmla="*/ 2760133 w 8246577"/>
                <a:gd name="connsiteY199" fmla="*/ 1312333 h 2497667"/>
                <a:gd name="connsiteX200" fmla="*/ 2599267 w 8246577"/>
                <a:gd name="connsiteY200" fmla="*/ 1329267 h 2497667"/>
                <a:gd name="connsiteX201" fmla="*/ 2497667 w 8246577"/>
                <a:gd name="connsiteY201" fmla="*/ 1337733 h 2497667"/>
                <a:gd name="connsiteX202" fmla="*/ 2184400 w 8246577"/>
                <a:gd name="connsiteY202" fmla="*/ 1363133 h 2497667"/>
                <a:gd name="connsiteX203" fmla="*/ 2125133 w 8246577"/>
                <a:gd name="connsiteY203" fmla="*/ 1380067 h 2497667"/>
                <a:gd name="connsiteX204" fmla="*/ 2023533 w 8246577"/>
                <a:gd name="connsiteY204" fmla="*/ 1397000 h 2497667"/>
                <a:gd name="connsiteX205" fmla="*/ 1972733 w 8246577"/>
                <a:gd name="connsiteY205" fmla="*/ 1413933 h 2497667"/>
                <a:gd name="connsiteX206" fmla="*/ 1930400 w 8246577"/>
                <a:gd name="connsiteY206" fmla="*/ 1430867 h 2497667"/>
                <a:gd name="connsiteX207" fmla="*/ 1126067 w 8246577"/>
                <a:gd name="connsiteY207" fmla="*/ 1456267 h 2497667"/>
                <a:gd name="connsiteX208" fmla="*/ 1100667 w 8246577"/>
                <a:gd name="connsiteY208" fmla="*/ 1464733 h 2497667"/>
                <a:gd name="connsiteX209" fmla="*/ 787400 w 8246577"/>
                <a:gd name="connsiteY209" fmla="*/ 1473200 h 2497667"/>
                <a:gd name="connsiteX210" fmla="*/ 787400 w 8246577"/>
                <a:gd name="connsiteY210" fmla="*/ 1473200 h 249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8246577" h="2497667">
                  <a:moveTo>
                    <a:pt x="855133" y="1464733"/>
                  </a:moveTo>
                  <a:lnTo>
                    <a:pt x="855133" y="1464733"/>
                  </a:lnTo>
                  <a:cubicBezTo>
                    <a:pt x="812800" y="1473200"/>
                    <a:pt x="770016" y="1479662"/>
                    <a:pt x="728133" y="1490133"/>
                  </a:cubicBezTo>
                  <a:cubicBezTo>
                    <a:pt x="716844" y="1492955"/>
                    <a:pt x="705626" y="1496076"/>
                    <a:pt x="694267" y="1498600"/>
                  </a:cubicBezTo>
                  <a:cubicBezTo>
                    <a:pt x="680219" y="1501722"/>
                    <a:pt x="665894" y="1503577"/>
                    <a:pt x="651933" y="1507067"/>
                  </a:cubicBezTo>
                  <a:cubicBezTo>
                    <a:pt x="591609" y="1522147"/>
                    <a:pt x="669739" y="1509138"/>
                    <a:pt x="584200" y="1532467"/>
                  </a:cubicBezTo>
                  <a:cubicBezTo>
                    <a:pt x="567638" y="1536984"/>
                    <a:pt x="550333" y="1538111"/>
                    <a:pt x="533400" y="1540933"/>
                  </a:cubicBezTo>
                  <a:cubicBezTo>
                    <a:pt x="522111" y="1546578"/>
                    <a:pt x="510492" y="1551605"/>
                    <a:pt x="499533" y="1557867"/>
                  </a:cubicBezTo>
                  <a:cubicBezTo>
                    <a:pt x="490698" y="1562916"/>
                    <a:pt x="483486" y="1570792"/>
                    <a:pt x="474133" y="1574800"/>
                  </a:cubicBezTo>
                  <a:cubicBezTo>
                    <a:pt x="463438" y="1579384"/>
                    <a:pt x="451306" y="1579587"/>
                    <a:pt x="440267" y="1583267"/>
                  </a:cubicBezTo>
                  <a:cubicBezTo>
                    <a:pt x="425849" y="1588073"/>
                    <a:pt x="412164" y="1594864"/>
                    <a:pt x="397933" y="1600200"/>
                  </a:cubicBezTo>
                  <a:cubicBezTo>
                    <a:pt x="389577" y="1603334"/>
                    <a:pt x="381000" y="1605845"/>
                    <a:pt x="372533" y="1608667"/>
                  </a:cubicBezTo>
                  <a:cubicBezTo>
                    <a:pt x="366889" y="1617134"/>
                    <a:pt x="363258" y="1627366"/>
                    <a:pt x="355600" y="1634067"/>
                  </a:cubicBezTo>
                  <a:cubicBezTo>
                    <a:pt x="319770" y="1665418"/>
                    <a:pt x="314285" y="1664771"/>
                    <a:pt x="279400" y="1676400"/>
                  </a:cubicBezTo>
                  <a:cubicBezTo>
                    <a:pt x="250856" y="1719217"/>
                    <a:pt x="277962" y="1689820"/>
                    <a:pt x="237067" y="1710267"/>
                  </a:cubicBezTo>
                  <a:cubicBezTo>
                    <a:pt x="227966" y="1714818"/>
                    <a:pt x="220966" y="1723067"/>
                    <a:pt x="211667" y="1727200"/>
                  </a:cubicBezTo>
                  <a:cubicBezTo>
                    <a:pt x="195356" y="1734449"/>
                    <a:pt x="160867" y="1744133"/>
                    <a:pt x="160867" y="1744133"/>
                  </a:cubicBezTo>
                  <a:cubicBezTo>
                    <a:pt x="146756" y="1758244"/>
                    <a:pt x="129603" y="1769862"/>
                    <a:pt x="118533" y="1786467"/>
                  </a:cubicBezTo>
                  <a:cubicBezTo>
                    <a:pt x="112889" y="1794934"/>
                    <a:pt x="108360" y="1804262"/>
                    <a:pt x="101600" y="1811867"/>
                  </a:cubicBezTo>
                  <a:cubicBezTo>
                    <a:pt x="85690" y="1829766"/>
                    <a:pt x="50800" y="1862667"/>
                    <a:pt x="50800" y="1862667"/>
                  </a:cubicBezTo>
                  <a:cubicBezTo>
                    <a:pt x="47978" y="1876778"/>
                    <a:pt x="48288" y="1891899"/>
                    <a:pt x="42333" y="1905000"/>
                  </a:cubicBezTo>
                  <a:cubicBezTo>
                    <a:pt x="33912" y="1923527"/>
                    <a:pt x="14903" y="1936493"/>
                    <a:pt x="8467" y="1955800"/>
                  </a:cubicBezTo>
                  <a:lnTo>
                    <a:pt x="0" y="1981200"/>
                  </a:lnTo>
                  <a:cubicBezTo>
                    <a:pt x="2822" y="2074333"/>
                    <a:pt x="1321" y="2167698"/>
                    <a:pt x="8467" y="2260600"/>
                  </a:cubicBezTo>
                  <a:cubicBezTo>
                    <a:pt x="10263" y="2283948"/>
                    <a:pt x="25963" y="2317701"/>
                    <a:pt x="42333" y="2336800"/>
                  </a:cubicBezTo>
                  <a:cubicBezTo>
                    <a:pt x="52723" y="2348922"/>
                    <a:pt x="62916" y="2361811"/>
                    <a:pt x="76200" y="2370667"/>
                  </a:cubicBezTo>
                  <a:cubicBezTo>
                    <a:pt x="84667" y="2376311"/>
                    <a:pt x="93783" y="2381086"/>
                    <a:pt x="101600" y="2387600"/>
                  </a:cubicBezTo>
                  <a:cubicBezTo>
                    <a:pt x="110798" y="2395265"/>
                    <a:pt x="116533" y="2407185"/>
                    <a:pt x="127000" y="2413000"/>
                  </a:cubicBezTo>
                  <a:cubicBezTo>
                    <a:pt x="142603" y="2421668"/>
                    <a:pt x="160867" y="2424289"/>
                    <a:pt x="177800" y="2429933"/>
                  </a:cubicBezTo>
                  <a:lnTo>
                    <a:pt x="254000" y="2455333"/>
                  </a:lnTo>
                  <a:cubicBezTo>
                    <a:pt x="262467" y="2458155"/>
                    <a:pt x="270742" y="2461635"/>
                    <a:pt x="279400" y="2463800"/>
                  </a:cubicBezTo>
                  <a:cubicBezTo>
                    <a:pt x="290689" y="2466622"/>
                    <a:pt x="301908" y="2469743"/>
                    <a:pt x="313267" y="2472267"/>
                  </a:cubicBezTo>
                  <a:cubicBezTo>
                    <a:pt x="327315" y="2475389"/>
                    <a:pt x="341717" y="2476947"/>
                    <a:pt x="355600" y="2480733"/>
                  </a:cubicBezTo>
                  <a:cubicBezTo>
                    <a:pt x="372820" y="2485429"/>
                    <a:pt x="406400" y="2497667"/>
                    <a:pt x="406400" y="2497667"/>
                  </a:cubicBezTo>
                  <a:lnTo>
                    <a:pt x="1058333" y="2480733"/>
                  </a:lnTo>
                  <a:cubicBezTo>
                    <a:pt x="1067244" y="2480238"/>
                    <a:pt x="1074912" y="2473624"/>
                    <a:pt x="1083733" y="2472267"/>
                  </a:cubicBezTo>
                  <a:cubicBezTo>
                    <a:pt x="1111766" y="2467954"/>
                    <a:pt x="1140178" y="2466622"/>
                    <a:pt x="1168400" y="2463800"/>
                  </a:cubicBezTo>
                  <a:cubicBezTo>
                    <a:pt x="1176867" y="2458156"/>
                    <a:pt x="1183703" y="2448129"/>
                    <a:pt x="1193800" y="2446867"/>
                  </a:cubicBezTo>
                  <a:cubicBezTo>
                    <a:pt x="1251041" y="2439712"/>
                    <a:pt x="1505673" y="2426248"/>
                    <a:pt x="1591733" y="2421467"/>
                  </a:cubicBezTo>
                  <a:cubicBezTo>
                    <a:pt x="1726855" y="2398946"/>
                    <a:pt x="1659118" y="2407384"/>
                    <a:pt x="1794933" y="2396067"/>
                  </a:cubicBezTo>
                  <a:cubicBezTo>
                    <a:pt x="1840089" y="2387600"/>
                    <a:pt x="1889308" y="2391214"/>
                    <a:pt x="1930400" y="2370667"/>
                  </a:cubicBezTo>
                  <a:cubicBezTo>
                    <a:pt x="1979621" y="2346056"/>
                    <a:pt x="1951817" y="2355808"/>
                    <a:pt x="2015067" y="2345267"/>
                  </a:cubicBezTo>
                  <a:cubicBezTo>
                    <a:pt x="2034312" y="2337568"/>
                    <a:pt x="2089560" y="2314507"/>
                    <a:pt x="2108200" y="2311400"/>
                  </a:cubicBezTo>
                  <a:cubicBezTo>
                    <a:pt x="2125133" y="2308578"/>
                    <a:pt x="2142214" y="2306530"/>
                    <a:pt x="2159000" y="2302933"/>
                  </a:cubicBezTo>
                  <a:cubicBezTo>
                    <a:pt x="2181756" y="2298057"/>
                    <a:pt x="2204655" y="2293360"/>
                    <a:pt x="2226733" y="2286000"/>
                  </a:cubicBezTo>
                  <a:cubicBezTo>
                    <a:pt x="2262007" y="2274241"/>
                    <a:pt x="2275299" y="2269089"/>
                    <a:pt x="2319867" y="2260600"/>
                  </a:cubicBezTo>
                  <a:cubicBezTo>
                    <a:pt x="2356332" y="2253654"/>
                    <a:pt x="2393244" y="2249311"/>
                    <a:pt x="2429933" y="2243667"/>
                  </a:cubicBezTo>
                  <a:cubicBezTo>
                    <a:pt x="2441222" y="2238022"/>
                    <a:pt x="2451982" y="2231165"/>
                    <a:pt x="2463800" y="2226733"/>
                  </a:cubicBezTo>
                  <a:cubicBezTo>
                    <a:pt x="2474695" y="2222647"/>
                    <a:pt x="2486478" y="2221464"/>
                    <a:pt x="2497667" y="2218267"/>
                  </a:cubicBezTo>
                  <a:cubicBezTo>
                    <a:pt x="2506248" y="2215815"/>
                    <a:pt x="2514409" y="2211965"/>
                    <a:pt x="2523067" y="2209800"/>
                  </a:cubicBezTo>
                  <a:cubicBezTo>
                    <a:pt x="2537028" y="2206310"/>
                    <a:pt x="2551616" y="2205468"/>
                    <a:pt x="2565400" y="2201333"/>
                  </a:cubicBezTo>
                  <a:cubicBezTo>
                    <a:pt x="2667374" y="2170740"/>
                    <a:pt x="2543378" y="2195126"/>
                    <a:pt x="2658533" y="2175933"/>
                  </a:cubicBezTo>
                  <a:cubicBezTo>
                    <a:pt x="2681111" y="2164644"/>
                    <a:pt x="2701778" y="2148190"/>
                    <a:pt x="2726267" y="2142067"/>
                  </a:cubicBezTo>
                  <a:cubicBezTo>
                    <a:pt x="2752959" y="2135394"/>
                    <a:pt x="2761237" y="2134244"/>
                    <a:pt x="2785533" y="2125133"/>
                  </a:cubicBezTo>
                  <a:cubicBezTo>
                    <a:pt x="2799764" y="2119797"/>
                    <a:pt x="2813584" y="2113394"/>
                    <a:pt x="2827867" y="2108200"/>
                  </a:cubicBezTo>
                  <a:cubicBezTo>
                    <a:pt x="2844642" y="2102100"/>
                    <a:pt x="2862702" y="2099250"/>
                    <a:pt x="2878667" y="2091267"/>
                  </a:cubicBezTo>
                  <a:cubicBezTo>
                    <a:pt x="2889956" y="2085622"/>
                    <a:pt x="2901000" y="2079459"/>
                    <a:pt x="2912533" y="2074333"/>
                  </a:cubicBezTo>
                  <a:cubicBezTo>
                    <a:pt x="2926421" y="2068160"/>
                    <a:pt x="2941273" y="2064197"/>
                    <a:pt x="2954867" y="2057400"/>
                  </a:cubicBezTo>
                  <a:cubicBezTo>
                    <a:pt x="2963968" y="2052849"/>
                    <a:pt x="2971166" y="2045018"/>
                    <a:pt x="2980267" y="2040467"/>
                  </a:cubicBezTo>
                  <a:cubicBezTo>
                    <a:pt x="2988249" y="2036476"/>
                    <a:pt x="2997464" y="2035516"/>
                    <a:pt x="3005667" y="2032000"/>
                  </a:cubicBezTo>
                  <a:cubicBezTo>
                    <a:pt x="3017268" y="2027028"/>
                    <a:pt x="3027357" y="2018388"/>
                    <a:pt x="3039533" y="2015067"/>
                  </a:cubicBezTo>
                  <a:cubicBezTo>
                    <a:pt x="3057864" y="2010068"/>
                    <a:pt x="3163788" y="1999735"/>
                    <a:pt x="3175000" y="1998133"/>
                  </a:cubicBezTo>
                  <a:cubicBezTo>
                    <a:pt x="3189246" y="1996098"/>
                    <a:pt x="3203138" y="1992033"/>
                    <a:pt x="3217333" y="1989667"/>
                  </a:cubicBezTo>
                  <a:cubicBezTo>
                    <a:pt x="3275331" y="1980001"/>
                    <a:pt x="3308360" y="1979610"/>
                    <a:pt x="3369733" y="1964267"/>
                  </a:cubicBezTo>
                  <a:cubicBezTo>
                    <a:pt x="3395708" y="1957773"/>
                    <a:pt x="3445933" y="1938867"/>
                    <a:pt x="3445933" y="1938867"/>
                  </a:cubicBezTo>
                  <a:cubicBezTo>
                    <a:pt x="3451578" y="1933222"/>
                    <a:pt x="3456022" y="1926040"/>
                    <a:pt x="3462867" y="1921933"/>
                  </a:cubicBezTo>
                  <a:cubicBezTo>
                    <a:pt x="3484512" y="1908946"/>
                    <a:pt x="3530600" y="1888067"/>
                    <a:pt x="3530600" y="1888067"/>
                  </a:cubicBezTo>
                  <a:cubicBezTo>
                    <a:pt x="3579690" y="1838977"/>
                    <a:pt x="3528182" y="1880326"/>
                    <a:pt x="3615267" y="1854200"/>
                  </a:cubicBezTo>
                  <a:cubicBezTo>
                    <a:pt x="3625013" y="1851276"/>
                    <a:pt x="3631314" y="1841275"/>
                    <a:pt x="3640667" y="1837267"/>
                  </a:cubicBezTo>
                  <a:cubicBezTo>
                    <a:pt x="3651362" y="1832683"/>
                    <a:pt x="3663345" y="1831997"/>
                    <a:pt x="3674533" y="1828800"/>
                  </a:cubicBezTo>
                  <a:cubicBezTo>
                    <a:pt x="3683114" y="1826348"/>
                    <a:pt x="3691182" y="1822083"/>
                    <a:pt x="3699933" y="1820333"/>
                  </a:cubicBezTo>
                  <a:cubicBezTo>
                    <a:pt x="3733600" y="1813600"/>
                    <a:pt x="3767787" y="1809727"/>
                    <a:pt x="3801533" y="1803400"/>
                  </a:cubicBezTo>
                  <a:cubicBezTo>
                    <a:pt x="3859898" y="1792457"/>
                    <a:pt x="3816150" y="1793703"/>
                    <a:pt x="3894667" y="1778000"/>
                  </a:cubicBezTo>
                  <a:cubicBezTo>
                    <a:pt x="3916979" y="1773538"/>
                    <a:pt x="3939956" y="1773274"/>
                    <a:pt x="3962400" y="1769533"/>
                  </a:cubicBezTo>
                  <a:cubicBezTo>
                    <a:pt x="3973878" y="1767620"/>
                    <a:pt x="3984733" y="1762605"/>
                    <a:pt x="3996267" y="1761067"/>
                  </a:cubicBezTo>
                  <a:cubicBezTo>
                    <a:pt x="4027166" y="1756947"/>
                    <a:pt x="4058399" y="1755863"/>
                    <a:pt x="4089400" y="1752600"/>
                  </a:cubicBezTo>
                  <a:cubicBezTo>
                    <a:pt x="4112028" y="1750218"/>
                    <a:pt x="4134535" y="1746791"/>
                    <a:pt x="4157133" y="1744133"/>
                  </a:cubicBezTo>
                  <a:lnTo>
                    <a:pt x="4233333" y="1735667"/>
                  </a:lnTo>
                  <a:cubicBezTo>
                    <a:pt x="4244622" y="1732845"/>
                    <a:pt x="4255841" y="1729724"/>
                    <a:pt x="4267200" y="1727200"/>
                  </a:cubicBezTo>
                  <a:cubicBezTo>
                    <a:pt x="4281248" y="1724078"/>
                    <a:pt x="4295572" y="1722223"/>
                    <a:pt x="4309533" y="1718733"/>
                  </a:cubicBezTo>
                  <a:cubicBezTo>
                    <a:pt x="4329466" y="1713750"/>
                    <a:pt x="4348978" y="1707206"/>
                    <a:pt x="4368800" y="1701800"/>
                  </a:cubicBezTo>
                  <a:cubicBezTo>
                    <a:pt x="4380026" y="1698738"/>
                    <a:pt x="4391051" y="1694016"/>
                    <a:pt x="4402667" y="1693333"/>
                  </a:cubicBezTo>
                  <a:cubicBezTo>
                    <a:pt x="4487235" y="1688359"/>
                    <a:pt x="4572000" y="1687689"/>
                    <a:pt x="4656667" y="1684867"/>
                  </a:cubicBezTo>
                  <a:cubicBezTo>
                    <a:pt x="4715323" y="1675091"/>
                    <a:pt x="4727424" y="1675266"/>
                    <a:pt x="4792133" y="1651000"/>
                  </a:cubicBezTo>
                  <a:cubicBezTo>
                    <a:pt x="4834294" y="1635190"/>
                    <a:pt x="4847003" y="1620607"/>
                    <a:pt x="4885267" y="1600200"/>
                  </a:cubicBezTo>
                  <a:cubicBezTo>
                    <a:pt x="4913108" y="1585352"/>
                    <a:pt x="4940931" y="1570296"/>
                    <a:pt x="4969933" y="1557867"/>
                  </a:cubicBezTo>
                  <a:cubicBezTo>
                    <a:pt x="5020032" y="1536396"/>
                    <a:pt x="5072234" y="1520071"/>
                    <a:pt x="5122333" y="1498600"/>
                  </a:cubicBezTo>
                  <a:cubicBezTo>
                    <a:pt x="5142089" y="1490133"/>
                    <a:pt x="5161644" y="1481182"/>
                    <a:pt x="5181600" y="1473200"/>
                  </a:cubicBezTo>
                  <a:cubicBezTo>
                    <a:pt x="5234384" y="1452086"/>
                    <a:pt x="5249894" y="1447613"/>
                    <a:pt x="5300133" y="1430867"/>
                  </a:cubicBezTo>
                  <a:cubicBezTo>
                    <a:pt x="5314244" y="1419578"/>
                    <a:pt x="5326556" y="1405568"/>
                    <a:pt x="5342467" y="1397000"/>
                  </a:cubicBezTo>
                  <a:cubicBezTo>
                    <a:pt x="5396816" y="1367735"/>
                    <a:pt x="5402584" y="1375620"/>
                    <a:pt x="5452533" y="1363133"/>
                  </a:cubicBezTo>
                  <a:cubicBezTo>
                    <a:pt x="5618897" y="1321542"/>
                    <a:pt x="5406076" y="1367731"/>
                    <a:pt x="5571067" y="1337733"/>
                  </a:cubicBezTo>
                  <a:cubicBezTo>
                    <a:pt x="5595001" y="1333381"/>
                    <a:pt x="5623073" y="1322144"/>
                    <a:pt x="5647267" y="1320800"/>
                  </a:cubicBezTo>
                  <a:cubicBezTo>
                    <a:pt x="5734666" y="1315944"/>
                    <a:pt x="5822244" y="1315155"/>
                    <a:pt x="5909733" y="1312333"/>
                  </a:cubicBezTo>
                  <a:cubicBezTo>
                    <a:pt x="5968879" y="1306419"/>
                    <a:pt x="6079855" y="1296026"/>
                    <a:pt x="6129867" y="1286933"/>
                  </a:cubicBezTo>
                  <a:cubicBezTo>
                    <a:pt x="6147428" y="1283740"/>
                    <a:pt x="6162906" y="1271776"/>
                    <a:pt x="6180667" y="1270000"/>
                  </a:cubicBezTo>
                  <a:cubicBezTo>
                    <a:pt x="6248123" y="1263254"/>
                    <a:pt x="6316109" y="1263684"/>
                    <a:pt x="6383867" y="1261533"/>
                  </a:cubicBezTo>
                  <a:lnTo>
                    <a:pt x="6714067" y="1253067"/>
                  </a:lnTo>
                  <a:cubicBezTo>
                    <a:pt x="6952090" y="1262587"/>
                    <a:pt x="7027094" y="1270015"/>
                    <a:pt x="7298267" y="1253067"/>
                  </a:cubicBezTo>
                  <a:cubicBezTo>
                    <a:pt x="7355232" y="1249507"/>
                    <a:pt x="7411156" y="1236134"/>
                    <a:pt x="7467600" y="1227667"/>
                  </a:cubicBezTo>
                  <a:cubicBezTo>
                    <a:pt x="7641465" y="1169712"/>
                    <a:pt x="7496532" y="1219068"/>
                    <a:pt x="7814733" y="1100667"/>
                  </a:cubicBezTo>
                  <a:cubicBezTo>
                    <a:pt x="7845693" y="1089147"/>
                    <a:pt x="7879541" y="1083796"/>
                    <a:pt x="7907867" y="1066800"/>
                  </a:cubicBezTo>
                  <a:cubicBezTo>
                    <a:pt x="7921978" y="1058333"/>
                    <a:pt x="7936245" y="1050122"/>
                    <a:pt x="7950200" y="1041400"/>
                  </a:cubicBezTo>
                  <a:cubicBezTo>
                    <a:pt x="7958829" y="1036007"/>
                    <a:pt x="7966499" y="1029018"/>
                    <a:pt x="7975600" y="1024467"/>
                  </a:cubicBezTo>
                  <a:cubicBezTo>
                    <a:pt x="7983582" y="1020476"/>
                    <a:pt x="7992797" y="1019516"/>
                    <a:pt x="8001000" y="1016000"/>
                  </a:cubicBezTo>
                  <a:cubicBezTo>
                    <a:pt x="8029346" y="1003852"/>
                    <a:pt x="8050433" y="989727"/>
                    <a:pt x="8077200" y="973667"/>
                  </a:cubicBezTo>
                  <a:cubicBezTo>
                    <a:pt x="8088489" y="959556"/>
                    <a:pt x="8098978" y="944765"/>
                    <a:pt x="8111067" y="931333"/>
                  </a:cubicBezTo>
                  <a:cubicBezTo>
                    <a:pt x="8124417" y="916500"/>
                    <a:pt x="8141662" y="905139"/>
                    <a:pt x="8153400" y="889000"/>
                  </a:cubicBezTo>
                  <a:cubicBezTo>
                    <a:pt x="8164535" y="873689"/>
                    <a:pt x="8169606" y="854750"/>
                    <a:pt x="8178800" y="838200"/>
                  </a:cubicBezTo>
                  <a:cubicBezTo>
                    <a:pt x="8183742" y="829305"/>
                    <a:pt x="8191182" y="821901"/>
                    <a:pt x="8195733" y="812800"/>
                  </a:cubicBezTo>
                  <a:cubicBezTo>
                    <a:pt x="8209536" y="785193"/>
                    <a:pt x="8202911" y="769122"/>
                    <a:pt x="8212667" y="736600"/>
                  </a:cubicBezTo>
                  <a:cubicBezTo>
                    <a:pt x="8216294" y="724511"/>
                    <a:pt x="8223956" y="714022"/>
                    <a:pt x="8229600" y="702733"/>
                  </a:cubicBezTo>
                  <a:cubicBezTo>
                    <a:pt x="8232422" y="680155"/>
                    <a:pt x="8235060" y="657554"/>
                    <a:pt x="8238067" y="635000"/>
                  </a:cubicBezTo>
                  <a:cubicBezTo>
                    <a:pt x="8240704" y="615219"/>
                    <a:pt x="8247176" y="595679"/>
                    <a:pt x="8246533" y="575733"/>
                  </a:cubicBezTo>
                  <a:cubicBezTo>
                    <a:pt x="8244342" y="507800"/>
                    <a:pt x="8238583" y="439905"/>
                    <a:pt x="8229600" y="372533"/>
                  </a:cubicBezTo>
                  <a:cubicBezTo>
                    <a:pt x="8227241" y="354840"/>
                    <a:pt x="8218311" y="338666"/>
                    <a:pt x="8212667" y="321733"/>
                  </a:cubicBezTo>
                  <a:cubicBezTo>
                    <a:pt x="8201378" y="287867"/>
                    <a:pt x="8212666" y="299155"/>
                    <a:pt x="8178800" y="287867"/>
                  </a:cubicBezTo>
                  <a:cubicBezTo>
                    <a:pt x="8171109" y="276330"/>
                    <a:pt x="8158338" y="253576"/>
                    <a:pt x="8144933" y="245533"/>
                  </a:cubicBezTo>
                  <a:cubicBezTo>
                    <a:pt x="8076369" y="204395"/>
                    <a:pt x="8092222" y="215542"/>
                    <a:pt x="8026400" y="203200"/>
                  </a:cubicBezTo>
                  <a:cubicBezTo>
                    <a:pt x="7998112" y="197896"/>
                    <a:pt x="7941733" y="186267"/>
                    <a:pt x="7941733" y="186267"/>
                  </a:cubicBezTo>
                  <a:cubicBezTo>
                    <a:pt x="7919404" y="175102"/>
                    <a:pt x="7889323" y="158888"/>
                    <a:pt x="7865533" y="152400"/>
                  </a:cubicBezTo>
                  <a:cubicBezTo>
                    <a:pt x="7848971" y="147883"/>
                    <a:pt x="7831567" y="147300"/>
                    <a:pt x="7814733" y="143933"/>
                  </a:cubicBezTo>
                  <a:cubicBezTo>
                    <a:pt x="7803323" y="141651"/>
                    <a:pt x="7792226" y="137991"/>
                    <a:pt x="7780867" y="135467"/>
                  </a:cubicBezTo>
                  <a:cubicBezTo>
                    <a:pt x="7766819" y="132345"/>
                    <a:pt x="7752581" y="130122"/>
                    <a:pt x="7738533" y="127000"/>
                  </a:cubicBezTo>
                  <a:cubicBezTo>
                    <a:pt x="7691662" y="116584"/>
                    <a:pt x="7710761" y="117179"/>
                    <a:pt x="7653867" y="110067"/>
                  </a:cubicBezTo>
                  <a:cubicBezTo>
                    <a:pt x="7588472" y="101893"/>
                    <a:pt x="7569747" y="104008"/>
                    <a:pt x="7509933" y="93133"/>
                  </a:cubicBezTo>
                  <a:cubicBezTo>
                    <a:pt x="7498485" y="91052"/>
                    <a:pt x="7487426" y="87191"/>
                    <a:pt x="7476067" y="84667"/>
                  </a:cubicBezTo>
                  <a:cubicBezTo>
                    <a:pt x="7462019" y="81545"/>
                    <a:pt x="7447694" y="79690"/>
                    <a:pt x="7433733" y="76200"/>
                  </a:cubicBezTo>
                  <a:cubicBezTo>
                    <a:pt x="7425075" y="74035"/>
                    <a:pt x="7416881" y="70298"/>
                    <a:pt x="7408333" y="67733"/>
                  </a:cubicBezTo>
                  <a:cubicBezTo>
                    <a:pt x="7388654" y="61829"/>
                    <a:pt x="7368889" y="56206"/>
                    <a:pt x="7349067" y="50800"/>
                  </a:cubicBezTo>
                  <a:cubicBezTo>
                    <a:pt x="7337841" y="47738"/>
                    <a:pt x="7326720" y="43979"/>
                    <a:pt x="7315200" y="42333"/>
                  </a:cubicBezTo>
                  <a:cubicBezTo>
                    <a:pt x="7287122" y="38322"/>
                    <a:pt x="7258755" y="36689"/>
                    <a:pt x="7230533" y="33867"/>
                  </a:cubicBezTo>
                  <a:cubicBezTo>
                    <a:pt x="7219244" y="31045"/>
                    <a:pt x="7207855" y="28597"/>
                    <a:pt x="7196667" y="25400"/>
                  </a:cubicBezTo>
                  <a:cubicBezTo>
                    <a:pt x="7178248" y="20137"/>
                    <a:pt x="7156430" y="10122"/>
                    <a:pt x="7137400" y="8467"/>
                  </a:cubicBezTo>
                  <a:cubicBezTo>
                    <a:pt x="7083905" y="3815"/>
                    <a:pt x="7030155" y="2822"/>
                    <a:pt x="6976533" y="0"/>
                  </a:cubicBezTo>
                  <a:cubicBezTo>
                    <a:pt x="6942666" y="2822"/>
                    <a:pt x="6908655" y="4252"/>
                    <a:pt x="6874933" y="8467"/>
                  </a:cubicBezTo>
                  <a:cubicBezTo>
                    <a:pt x="6863387" y="9910"/>
                    <a:pt x="6852426" y="14409"/>
                    <a:pt x="6841067" y="16933"/>
                  </a:cubicBezTo>
                  <a:cubicBezTo>
                    <a:pt x="6827019" y="20055"/>
                    <a:pt x="6812694" y="21910"/>
                    <a:pt x="6798733" y="25400"/>
                  </a:cubicBezTo>
                  <a:cubicBezTo>
                    <a:pt x="6790075" y="27565"/>
                    <a:pt x="6782084" y="32117"/>
                    <a:pt x="6773333" y="33867"/>
                  </a:cubicBezTo>
                  <a:cubicBezTo>
                    <a:pt x="6753765" y="37781"/>
                    <a:pt x="6733751" y="39052"/>
                    <a:pt x="6714067" y="42333"/>
                  </a:cubicBezTo>
                  <a:cubicBezTo>
                    <a:pt x="6662982" y="50847"/>
                    <a:pt x="6683544" y="49117"/>
                    <a:pt x="6637867" y="59267"/>
                  </a:cubicBezTo>
                  <a:cubicBezTo>
                    <a:pt x="6623819" y="62389"/>
                    <a:pt x="6609644" y="64911"/>
                    <a:pt x="6595533" y="67733"/>
                  </a:cubicBezTo>
                  <a:cubicBezTo>
                    <a:pt x="6584244" y="73378"/>
                    <a:pt x="6573641" y="80676"/>
                    <a:pt x="6561667" y="84667"/>
                  </a:cubicBezTo>
                  <a:cubicBezTo>
                    <a:pt x="6539588" y="92027"/>
                    <a:pt x="6516511" y="95956"/>
                    <a:pt x="6493933" y="101600"/>
                  </a:cubicBezTo>
                  <a:cubicBezTo>
                    <a:pt x="6388092" y="128060"/>
                    <a:pt x="6519668" y="94247"/>
                    <a:pt x="6434667" y="118533"/>
                  </a:cubicBezTo>
                  <a:cubicBezTo>
                    <a:pt x="6423478" y="121730"/>
                    <a:pt x="6411946" y="123656"/>
                    <a:pt x="6400800" y="127000"/>
                  </a:cubicBezTo>
                  <a:cubicBezTo>
                    <a:pt x="6383703" y="132129"/>
                    <a:pt x="6365965" y="135950"/>
                    <a:pt x="6350000" y="143933"/>
                  </a:cubicBezTo>
                  <a:cubicBezTo>
                    <a:pt x="6302540" y="167664"/>
                    <a:pt x="6327852" y="156180"/>
                    <a:pt x="6273800" y="177800"/>
                  </a:cubicBezTo>
                  <a:cubicBezTo>
                    <a:pt x="6218328" y="233272"/>
                    <a:pt x="6281401" y="175554"/>
                    <a:pt x="6214533" y="220133"/>
                  </a:cubicBezTo>
                  <a:cubicBezTo>
                    <a:pt x="6207891" y="224561"/>
                    <a:pt x="6204096" y="232427"/>
                    <a:pt x="6197600" y="237067"/>
                  </a:cubicBezTo>
                  <a:cubicBezTo>
                    <a:pt x="6184209" y="246632"/>
                    <a:pt x="6168797" y="253100"/>
                    <a:pt x="6155267" y="262467"/>
                  </a:cubicBezTo>
                  <a:cubicBezTo>
                    <a:pt x="6132063" y="278531"/>
                    <a:pt x="6111016" y="297612"/>
                    <a:pt x="6087533" y="313267"/>
                  </a:cubicBezTo>
                  <a:cubicBezTo>
                    <a:pt x="6070600" y="324556"/>
                    <a:pt x="6056040" y="340697"/>
                    <a:pt x="6036733" y="347133"/>
                  </a:cubicBezTo>
                  <a:cubicBezTo>
                    <a:pt x="6001680" y="358818"/>
                    <a:pt x="6018759" y="350650"/>
                    <a:pt x="5985933" y="372533"/>
                  </a:cubicBezTo>
                  <a:cubicBezTo>
                    <a:pt x="5974644" y="389466"/>
                    <a:pt x="5970270" y="414231"/>
                    <a:pt x="5952067" y="423333"/>
                  </a:cubicBezTo>
                  <a:cubicBezTo>
                    <a:pt x="5889398" y="454669"/>
                    <a:pt x="5944289" y="422760"/>
                    <a:pt x="5892800" y="465667"/>
                  </a:cubicBezTo>
                  <a:cubicBezTo>
                    <a:pt x="5884983" y="472181"/>
                    <a:pt x="5875126" y="475978"/>
                    <a:pt x="5867400" y="482600"/>
                  </a:cubicBezTo>
                  <a:cubicBezTo>
                    <a:pt x="5816265" y="526430"/>
                    <a:pt x="5854804" y="509377"/>
                    <a:pt x="5808133" y="524933"/>
                  </a:cubicBezTo>
                  <a:cubicBezTo>
                    <a:pt x="5802489" y="530578"/>
                    <a:pt x="5797586" y="537077"/>
                    <a:pt x="5791200" y="541867"/>
                  </a:cubicBezTo>
                  <a:cubicBezTo>
                    <a:pt x="5757769" y="566940"/>
                    <a:pt x="5731447" y="585693"/>
                    <a:pt x="5689600" y="592667"/>
                  </a:cubicBezTo>
                  <a:cubicBezTo>
                    <a:pt x="5655733" y="598311"/>
                    <a:pt x="5621309" y="601273"/>
                    <a:pt x="5588000" y="609600"/>
                  </a:cubicBezTo>
                  <a:cubicBezTo>
                    <a:pt x="5526617" y="624946"/>
                    <a:pt x="5565712" y="616909"/>
                    <a:pt x="5469467" y="626533"/>
                  </a:cubicBezTo>
                  <a:cubicBezTo>
                    <a:pt x="5461000" y="629355"/>
                    <a:pt x="5452800" y="633161"/>
                    <a:pt x="5444067" y="635000"/>
                  </a:cubicBezTo>
                  <a:cubicBezTo>
                    <a:pt x="5399110" y="644465"/>
                    <a:pt x="5308600" y="660400"/>
                    <a:pt x="5308600" y="660400"/>
                  </a:cubicBezTo>
                  <a:cubicBezTo>
                    <a:pt x="5288844" y="668867"/>
                    <a:pt x="5270185" y="680587"/>
                    <a:pt x="5249333" y="685800"/>
                  </a:cubicBezTo>
                  <a:cubicBezTo>
                    <a:pt x="5224540" y="691998"/>
                    <a:pt x="5198465" y="690889"/>
                    <a:pt x="5173133" y="694267"/>
                  </a:cubicBezTo>
                  <a:cubicBezTo>
                    <a:pt x="5156117" y="696536"/>
                    <a:pt x="5139197" y="699521"/>
                    <a:pt x="5122333" y="702733"/>
                  </a:cubicBezTo>
                  <a:cubicBezTo>
                    <a:pt x="5066087" y="713446"/>
                    <a:pt x="4904091" y="747987"/>
                    <a:pt x="4851400" y="753533"/>
                  </a:cubicBezTo>
                  <a:cubicBezTo>
                    <a:pt x="4792392" y="759744"/>
                    <a:pt x="4732867" y="759178"/>
                    <a:pt x="4673600" y="762000"/>
                  </a:cubicBezTo>
                  <a:cubicBezTo>
                    <a:pt x="4638360" y="769048"/>
                    <a:pt x="4630266" y="769970"/>
                    <a:pt x="4597400" y="778933"/>
                  </a:cubicBezTo>
                  <a:cubicBezTo>
                    <a:pt x="4577578" y="784339"/>
                    <a:pt x="4557985" y="790573"/>
                    <a:pt x="4538133" y="795867"/>
                  </a:cubicBezTo>
                  <a:cubicBezTo>
                    <a:pt x="4515646" y="801864"/>
                    <a:pt x="4492478" y="805440"/>
                    <a:pt x="4470400" y="812800"/>
                  </a:cubicBezTo>
                  <a:cubicBezTo>
                    <a:pt x="4461933" y="815622"/>
                    <a:pt x="4452982" y="817276"/>
                    <a:pt x="4445000" y="821267"/>
                  </a:cubicBezTo>
                  <a:cubicBezTo>
                    <a:pt x="4435899" y="825818"/>
                    <a:pt x="4429128" y="834627"/>
                    <a:pt x="4419600" y="838200"/>
                  </a:cubicBezTo>
                  <a:cubicBezTo>
                    <a:pt x="4406126" y="843253"/>
                    <a:pt x="4391228" y="843177"/>
                    <a:pt x="4377267" y="846667"/>
                  </a:cubicBezTo>
                  <a:cubicBezTo>
                    <a:pt x="4341298" y="855659"/>
                    <a:pt x="4353598" y="859107"/>
                    <a:pt x="4309533" y="872067"/>
                  </a:cubicBezTo>
                  <a:cubicBezTo>
                    <a:pt x="4276043" y="881917"/>
                    <a:pt x="4241051" y="886428"/>
                    <a:pt x="4207933" y="897467"/>
                  </a:cubicBezTo>
                  <a:cubicBezTo>
                    <a:pt x="4191000" y="903111"/>
                    <a:pt x="4174229" y="909271"/>
                    <a:pt x="4157133" y="914400"/>
                  </a:cubicBezTo>
                  <a:cubicBezTo>
                    <a:pt x="4145988" y="917744"/>
                    <a:pt x="4134412" y="919523"/>
                    <a:pt x="4123267" y="922867"/>
                  </a:cubicBezTo>
                  <a:cubicBezTo>
                    <a:pt x="4106171" y="927996"/>
                    <a:pt x="4089783" y="935471"/>
                    <a:pt x="4072467" y="939800"/>
                  </a:cubicBezTo>
                  <a:cubicBezTo>
                    <a:pt x="4024639" y="951757"/>
                    <a:pt x="4050011" y="945985"/>
                    <a:pt x="3996267" y="956733"/>
                  </a:cubicBezTo>
                  <a:cubicBezTo>
                    <a:pt x="3987800" y="962378"/>
                    <a:pt x="3979969" y="969116"/>
                    <a:pt x="3970867" y="973667"/>
                  </a:cubicBezTo>
                  <a:cubicBezTo>
                    <a:pt x="3952374" y="982914"/>
                    <a:pt x="3921067" y="986461"/>
                    <a:pt x="3903133" y="990600"/>
                  </a:cubicBezTo>
                  <a:cubicBezTo>
                    <a:pt x="3834016" y="1006550"/>
                    <a:pt x="3845259" y="1004247"/>
                    <a:pt x="3784600" y="1024467"/>
                  </a:cubicBezTo>
                  <a:cubicBezTo>
                    <a:pt x="3776133" y="1027289"/>
                    <a:pt x="3767182" y="1028942"/>
                    <a:pt x="3759200" y="1032933"/>
                  </a:cubicBezTo>
                  <a:cubicBezTo>
                    <a:pt x="3747911" y="1038578"/>
                    <a:pt x="3737151" y="1045435"/>
                    <a:pt x="3725333" y="1049867"/>
                  </a:cubicBezTo>
                  <a:cubicBezTo>
                    <a:pt x="3668018" y="1071360"/>
                    <a:pt x="3713850" y="1046322"/>
                    <a:pt x="3666067" y="1066800"/>
                  </a:cubicBezTo>
                  <a:cubicBezTo>
                    <a:pt x="3654466" y="1071772"/>
                    <a:pt x="3644018" y="1079301"/>
                    <a:pt x="3632200" y="1083733"/>
                  </a:cubicBezTo>
                  <a:cubicBezTo>
                    <a:pt x="3621304" y="1087819"/>
                    <a:pt x="3609229" y="1088114"/>
                    <a:pt x="3598333" y="1092200"/>
                  </a:cubicBezTo>
                  <a:cubicBezTo>
                    <a:pt x="3572964" y="1101713"/>
                    <a:pt x="3523417" y="1134592"/>
                    <a:pt x="3505200" y="1143000"/>
                  </a:cubicBezTo>
                  <a:cubicBezTo>
                    <a:pt x="3462270" y="1162814"/>
                    <a:pt x="3454551" y="1157778"/>
                    <a:pt x="3412067" y="1168400"/>
                  </a:cubicBezTo>
                  <a:cubicBezTo>
                    <a:pt x="3403409" y="1170565"/>
                    <a:pt x="3395248" y="1174415"/>
                    <a:pt x="3386667" y="1176867"/>
                  </a:cubicBezTo>
                  <a:cubicBezTo>
                    <a:pt x="3375478" y="1180064"/>
                    <a:pt x="3364089" y="1182511"/>
                    <a:pt x="3352800" y="1185333"/>
                  </a:cubicBezTo>
                  <a:cubicBezTo>
                    <a:pt x="3295526" y="1213971"/>
                    <a:pt x="3340216" y="1196088"/>
                    <a:pt x="3259667" y="1210733"/>
                  </a:cubicBezTo>
                  <a:cubicBezTo>
                    <a:pt x="3248218" y="1212815"/>
                    <a:pt x="3237159" y="1216676"/>
                    <a:pt x="3225800" y="1219200"/>
                  </a:cubicBezTo>
                  <a:cubicBezTo>
                    <a:pt x="3171788" y="1231203"/>
                    <a:pt x="3191513" y="1225099"/>
                    <a:pt x="3132667" y="1236133"/>
                  </a:cubicBezTo>
                  <a:cubicBezTo>
                    <a:pt x="3082878" y="1245468"/>
                    <a:pt x="3021499" y="1258306"/>
                    <a:pt x="2971800" y="1270000"/>
                  </a:cubicBezTo>
                  <a:cubicBezTo>
                    <a:pt x="2949146" y="1275330"/>
                    <a:pt x="2926645" y="1281289"/>
                    <a:pt x="2904067" y="1286933"/>
                  </a:cubicBezTo>
                  <a:cubicBezTo>
                    <a:pt x="2877101" y="1293675"/>
                    <a:pt x="2855812" y="1299568"/>
                    <a:pt x="2827867" y="1303867"/>
                  </a:cubicBezTo>
                  <a:cubicBezTo>
                    <a:pt x="2805378" y="1307327"/>
                    <a:pt x="2782711" y="1309511"/>
                    <a:pt x="2760133" y="1312333"/>
                  </a:cubicBezTo>
                  <a:cubicBezTo>
                    <a:pt x="2683507" y="1331491"/>
                    <a:pt x="2743710" y="1318568"/>
                    <a:pt x="2599267" y="1329267"/>
                  </a:cubicBezTo>
                  <a:lnTo>
                    <a:pt x="2497667" y="1337733"/>
                  </a:lnTo>
                  <a:cubicBezTo>
                    <a:pt x="2378354" y="1397391"/>
                    <a:pt x="2491969" y="1346508"/>
                    <a:pt x="2184400" y="1363133"/>
                  </a:cubicBezTo>
                  <a:cubicBezTo>
                    <a:pt x="2164192" y="1364225"/>
                    <a:pt x="2144456" y="1375236"/>
                    <a:pt x="2125133" y="1380067"/>
                  </a:cubicBezTo>
                  <a:cubicBezTo>
                    <a:pt x="2092127" y="1388318"/>
                    <a:pt x="2056974" y="1392223"/>
                    <a:pt x="2023533" y="1397000"/>
                  </a:cubicBezTo>
                  <a:cubicBezTo>
                    <a:pt x="2006600" y="1402644"/>
                    <a:pt x="1989508" y="1407833"/>
                    <a:pt x="1972733" y="1413933"/>
                  </a:cubicBezTo>
                  <a:cubicBezTo>
                    <a:pt x="1958450" y="1419127"/>
                    <a:pt x="1945194" y="1427386"/>
                    <a:pt x="1930400" y="1430867"/>
                  </a:cubicBezTo>
                  <a:cubicBezTo>
                    <a:pt x="1700000" y="1485079"/>
                    <a:pt x="1165307" y="1455794"/>
                    <a:pt x="1126067" y="1456267"/>
                  </a:cubicBezTo>
                  <a:cubicBezTo>
                    <a:pt x="1117600" y="1459089"/>
                    <a:pt x="1109470" y="1463266"/>
                    <a:pt x="1100667" y="1464733"/>
                  </a:cubicBezTo>
                  <a:cubicBezTo>
                    <a:pt x="997502" y="1481927"/>
                    <a:pt x="890553" y="1473200"/>
                    <a:pt x="787400" y="1473200"/>
                  </a:cubicBezTo>
                  <a:lnTo>
                    <a:pt x="787400" y="147320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4" name="文字方塊 13">
            <a:extLst>
              <a:ext uri="{FF2B5EF4-FFF2-40B4-BE49-F238E27FC236}">
                <a16:creationId xmlns:a16="http://schemas.microsoft.com/office/drawing/2014/main" id="{28C618CF-280E-4EB5-9FE7-831B8461EF1E}"/>
              </a:ext>
            </a:extLst>
          </p:cNvPr>
          <p:cNvSpPr txBox="1"/>
          <p:nvPr/>
        </p:nvSpPr>
        <p:spPr>
          <a:xfrm>
            <a:off x="2161741" y="1686605"/>
            <a:ext cx="1148033" cy="461665"/>
          </a:xfrm>
          <a:prstGeom prst="rect">
            <a:avLst/>
          </a:prstGeom>
          <a:noFill/>
        </p:spPr>
        <p:txBody>
          <a:bodyPr wrap="square" rtlCol="0">
            <a:spAutoFit/>
          </a:bodyPr>
          <a:lstStyle/>
          <a:p>
            <a:pPr algn="ctr"/>
            <a:r>
              <a:rPr lang="en-US" altLang="zh-TW" sz="2400" dirty="0">
                <a:solidFill>
                  <a:schemeClr val="tx2">
                    <a:lumMod val="60000"/>
                    <a:lumOff val="40000"/>
                  </a:schemeClr>
                </a:solidFill>
                <a:latin typeface="Arial" panose="020B0604020202020204" pitchFamily="34" charset="0"/>
                <a:cs typeface="Arial" panose="020B0604020202020204" pitchFamily="34" charset="0"/>
              </a:rPr>
              <a:t>air</a:t>
            </a:r>
            <a:endParaRPr lang="zh-TW" altLang="en-US" sz="2400"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15" name="文字方塊 14">
            <a:extLst>
              <a:ext uri="{FF2B5EF4-FFF2-40B4-BE49-F238E27FC236}">
                <a16:creationId xmlns:a16="http://schemas.microsoft.com/office/drawing/2014/main" id="{0E1EA5E2-FF17-4AED-A92A-85B52B1B107B}"/>
              </a:ext>
            </a:extLst>
          </p:cNvPr>
          <p:cNvSpPr txBox="1"/>
          <p:nvPr/>
        </p:nvSpPr>
        <p:spPr>
          <a:xfrm>
            <a:off x="2100860" y="2340358"/>
            <a:ext cx="1148033" cy="461665"/>
          </a:xfrm>
          <a:prstGeom prst="rect">
            <a:avLst/>
          </a:prstGeom>
          <a:noFill/>
        </p:spPr>
        <p:txBody>
          <a:bodyPr wrap="square" rtlCol="0">
            <a:spAutoFit/>
          </a:bodyPr>
          <a:lstStyle/>
          <a:p>
            <a:pPr algn="ctr"/>
            <a:r>
              <a:rPr lang="en-US" altLang="zh-TW" sz="2400" dirty="0">
                <a:solidFill>
                  <a:schemeClr val="tx2">
                    <a:lumMod val="60000"/>
                    <a:lumOff val="40000"/>
                  </a:schemeClr>
                </a:solidFill>
                <a:latin typeface="Arial" panose="020B0604020202020204" pitchFamily="34" charset="0"/>
                <a:cs typeface="Arial" panose="020B0604020202020204" pitchFamily="34" charset="0"/>
              </a:rPr>
              <a:t>leaf</a:t>
            </a:r>
            <a:endParaRPr lang="zh-TW" altLang="en-US" sz="2400" dirty="0">
              <a:solidFill>
                <a:schemeClr val="tx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2977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4BD71C3-C5ED-4C46-9841-686BF79A0296}"/>
              </a:ext>
            </a:extLst>
          </p:cNvPr>
          <p:cNvSpPr>
            <a:spLocks noGrp="1" noChangeArrowheads="1"/>
          </p:cNvSpPr>
          <p:nvPr>
            <p:ph type="title"/>
          </p:nvPr>
        </p:nvSpPr>
        <p:spPr>
          <a:xfrm>
            <a:off x="2209800" y="188913"/>
            <a:ext cx="7772400" cy="1143000"/>
          </a:xfrm>
        </p:spPr>
        <p:txBody>
          <a:bodyPr>
            <a:normAutofit/>
          </a:bodyPr>
          <a:lstStyle/>
          <a:p>
            <a:r>
              <a:rPr lang="en-US" altLang="zh-CN" sz="4000" dirty="0">
                <a:ea typeface="標楷體" panose="03000509000000000000" pitchFamily="65" charset="-120"/>
              </a:rPr>
              <a:t>Growth Rates of Plants</a:t>
            </a:r>
            <a:endParaRPr lang="zh-CN" altLang="en-US" sz="4000" dirty="0">
              <a:ea typeface="標楷體" panose="03000509000000000000" pitchFamily="65" charset="-120"/>
            </a:endParaRPr>
          </a:p>
        </p:txBody>
      </p:sp>
      <p:sp>
        <p:nvSpPr>
          <p:cNvPr id="65539" name="Rectangle 3">
            <a:extLst>
              <a:ext uri="{FF2B5EF4-FFF2-40B4-BE49-F238E27FC236}">
                <a16:creationId xmlns:a16="http://schemas.microsoft.com/office/drawing/2014/main" id="{8C370005-0387-40EB-BCBD-623BC8582DF2}"/>
              </a:ext>
            </a:extLst>
          </p:cNvPr>
          <p:cNvSpPr>
            <a:spLocks noGrp="1" noChangeArrowheads="1"/>
          </p:cNvSpPr>
          <p:nvPr>
            <p:ph type="body" idx="1"/>
          </p:nvPr>
        </p:nvSpPr>
        <p:spPr>
          <a:xfrm>
            <a:off x="1981200" y="1600200"/>
            <a:ext cx="8229600" cy="5257800"/>
          </a:xfrm>
        </p:spPr>
        <p:txBody>
          <a:bodyPr/>
          <a:lstStyle/>
          <a:p>
            <a:r>
              <a:rPr lang="en-US" altLang="zh-CN" dirty="0">
                <a:ea typeface="標楷體" panose="03000509000000000000" pitchFamily="65" charset="-120"/>
              </a:rPr>
              <a:t>Growth rate = The speed at which an organ goes through a certain developmental stage</a:t>
            </a:r>
          </a:p>
          <a:p>
            <a:pPr lvl="1"/>
            <a:r>
              <a:rPr lang="en-US" altLang="zh-CN" dirty="0">
                <a:ea typeface="標楷體" panose="03000509000000000000" pitchFamily="65" charset="-120"/>
              </a:rPr>
              <a:t>Stem growth</a:t>
            </a:r>
          </a:p>
          <a:p>
            <a:pPr lvl="1"/>
            <a:r>
              <a:rPr lang="en-US" altLang="zh-CN" dirty="0">
                <a:ea typeface="標楷體" panose="03000509000000000000" pitchFamily="65" charset="-120"/>
              </a:rPr>
              <a:t>Flower production</a:t>
            </a:r>
          </a:p>
          <a:p>
            <a:pPr lvl="1"/>
            <a:r>
              <a:rPr lang="en-US" altLang="zh-CN" dirty="0">
                <a:ea typeface="標楷體" panose="03000509000000000000" pitchFamily="65" charset="-120"/>
              </a:rPr>
              <a:t>Leaf unfolding</a:t>
            </a:r>
          </a:p>
          <a:p>
            <a:r>
              <a:rPr lang="en-US" altLang="zh-CN" dirty="0">
                <a:ea typeface="標楷體" panose="03000509000000000000" pitchFamily="65" charset="-120"/>
              </a:rPr>
              <a:t>All growth processes have different temperature response curves</a:t>
            </a:r>
            <a:endParaRPr lang="zh-CN" altLang="en-US" dirty="0">
              <a:ea typeface="標楷體" panose="03000509000000000000" pitchFamily="65" charset="-120"/>
            </a:endParaRPr>
          </a:p>
          <a:p>
            <a:pPr lvl="1"/>
            <a:r>
              <a:rPr lang="en-US" altLang="zh-CN" dirty="0">
                <a:ea typeface="標楷體" panose="03000509000000000000" pitchFamily="65" charset="-120"/>
              </a:rPr>
              <a:t>Even within species</a:t>
            </a:r>
            <a:endParaRPr lang="zh-CN" altLang="en-US" dirty="0">
              <a:ea typeface="標楷體" panose="03000509000000000000" pitchFamily="65" charset="-120"/>
            </a:endParaRPr>
          </a:p>
          <a:p>
            <a:pPr lvl="1"/>
            <a:r>
              <a:rPr lang="en-US" altLang="zh-CN" dirty="0">
                <a:ea typeface="標楷體" panose="03000509000000000000" pitchFamily="65" charset="-120"/>
              </a:rPr>
              <a:t>Cultivar specific</a:t>
            </a:r>
            <a:endParaRPr lang="zh-CN" altLang="en-US" dirty="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BF5CC69F-5F7E-49AE-A612-315E9C3ED4CF}"/>
              </a:ext>
            </a:extLst>
          </p:cNvPr>
          <p:cNvSpPr>
            <a:spLocks noGrp="1" noChangeArrowheads="1"/>
          </p:cNvSpPr>
          <p:nvPr>
            <p:ph type="title"/>
          </p:nvPr>
        </p:nvSpPr>
        <p:spPr>
          <a:xfrm>
            <a:off x="2209800" y="260350"/>
            <a:ext cx="7772400" cy="1143000"/>
          </a:xfrm>
        </p:spPr>
        <p:txBody>
          <a:bodyPr/>
          <a:lstStyle/>
          <a:p>
            <a:r>
              <a:rPr lang="en-US" altLang="zh-CN" dirty="0">
                <a:ea typeface="標楷體" panose="03000509000000000000" pitchFamily="65" charset="-120"/>
              </a:rPr>
              <a:t>Optimal Temperature</a:t>
            </a:r>
            <a:endParaRPr lang="zh-CN" altLang="en-US" dirty="0">
              <a:ea typeface="標楷體" panose="03000509000000000000" pitchFamily="65" charset="-120"/>
            </a:endParaRPr>
          </a:p>
        </p:txBody>
      </p:sp>
      <p:sp>
        <p:nvSpPr>
          <p:cNvPr id="66563" name="Rectangle 3">
            <a:extLst>
              <a:ext uri="{FF2B5EF4-FFF2-40B4-BE49-F238E27FC236}">
                <a16:creationId xmlns:a16="http://schemas.microsoft.com/office/drawing/2014/main" id="{4B768280-0C61-446C-8F1F-01439DFD3FBF}"/>
              </a:ext>
            </a:extLst>
          </p:cNvPr>
          <p:cNvSpPr>
            <a:spLocks noGrp="1" noChangeArrowheads="1"/>
          </p:cNvSpPr>
          <p:nvPr>
            <p:ph type="body" idx="1"/>
          </p:nvPr>
        </p:nvSpPr>
        <p:spPr>
          <a:xfrm>
            <a:off x="931654" y="1600200"/>
            <a:ext cx="11260346" cy="5029200"/>
          </a:xfrm>
        </p:spPr>
        <p:txBody>
          <a:bodyPr>
            <a:normAutofit/>
          </a:bodyPr>
          <a:lstStyle/>
          <a:p>
            <a:r>
              <a:rPr lang="en-US" altLang="zh-CN" sz="3600" dirty="0">
                <a:ea typeface="標楷體" panose="03000509000000000000" pitchFamily="65" charset="-120"/>
              </a:rPr>
              <a:t>Every species has both optimal and tolerable temperature range for growth</a:t>
            </a:r>
            <a:endParaRPr lang="zh-CN" altLang="en-US" sz="3600" dirty="0">
              <a:ea typeface="標楷體" panose="03000509000000000000" pitchFamily="65" charset="-120"/>
            </a:endParaRPr>
          </a:p>
          <a:p>
            <a:pPr>
              <a:buFontTx/>
              <a:buNone/>
            </a:pPr>
            <a:endParaRPr lang="en-US" altLang="zh-CN" sz="1100" dirty="0">
              <a:ea typeface="標楷體" panose="03000509000000000000" pitchFamily="65" charset="-120"/>
            </a:endParaRPr>
          </a:p>
          <a:p>
            <a:r>
              <a:rPr lang="en-US" altLang="zh-CN" sz="3600" dirty="0">
                <a:ea typeface="標楷體" panose="03000509000000000000" pitchFamily="65" charset="-120"/>
              </a:rPr>
              <a:t>Optimal range: produce high quality plants most rapidly</a:t>
            </a:r>
            <a:endParaRPr lang="zh-CN" altLang="en-US" sz="3600" dirty="0">
              <a:ea typeface="標楷體" panose="03000509000000000000" pitchFamily="65" charset="-120"/>
            </a:endParaRPr>
          </a:p>
          <a:p>
            <a:pPr lvl="1"/>
            <a:r>
              <a:rPr lang="en-US" altLang="zh-CN" sz="3200" dirty="0">
                <a:ea typeface="標楷體" panose="03000509000000000000" pitchFamily="65" charset="-120"/>
              </a:rPr>
              <a:t>Mums = </a:t>
            </a:r>
            <a:r>
              <a:rPr lang="en-US" altLang="zh-TW" sz="3200" dirty="0">
                <a:ea typeface="標楷體" panose="03000509000000000000" pitchFamily="65" charset="-120"/>
              </a:rPr>
              <a:t>16~17</a:t>
            </a:r>
            <a:r>
              <a:rPr lang="en-US" altLang="zh-TW" sz="3200" baseline="30000" dirty="0">
                <a:ea typeface="標楷體" panose="03000509000000000000" pitchFamily="65" charset="-120"/>
              </a:rPr>
              <a:t>o</a:t>
            </a:r>
            <a:r>
              <a:rPr lang="en-US" altLang="zh-TW" sz="3200" dirty="0">
                <a:ea typeface="標楷體" panose="03000509000000000000" pitchFamily="65" charset="-120"/>
              </a:rPr>
              <a:t>C</a:t>
            </a:r>
            <a:r>
              <a:rPr lang="zh-TW" altLang="en-US" sz="3200" dirty="0">
                <a:ea typeface="標楷體" panose="03000509000000000000" pitchFamily="65" charset="-120"/>
              </a:rPr>
              <a:t> </a:t>
            </a:r>
            <a:r>
              <a:rPr lang="en-US" altLang="zh-CN" sz="3200" dirty="0">
                <a:ea typeface="標楷體" panose="03000509000000000000" pitchFamily="65" charset="-120"/>
              </a:rPr>
              <a:t>(night)</a:t>
            </a:r>
            <a:r>
              <a:rPr lang="zh-TW" altLang="en-US" sz="3200" dirty="0">
                <a:ea typeface="標楷體" panose="03000509000000000000" pitchFamily="65" charset="-120"/>
              </a:rPr>
              <a:t> </a:t>
            </a:r>
            <a:endParaRPr lang="zh-CN" altLang="en-US" sz="3200" dirty="0">
              <a:ea typeface="標楷體" panose="03000509000000000000" pitchFamily="65" charset="-120"/>
            </a:endParaRPr>
          </a:p>
          <a:p>
            <a:pPr lvl="1">
              <a:buFontTx/>
              <a:buNone/>
            </a:pPr>
            <a:endParaRPr lang="en-US" altLang="zh-CN" sz="1100" dirty="0">
              <a:ea typeface="標楷體" panose="03000509000000000000" pitchFamily="65" charset="-120"/>
            </a:endParaRPr>
          </a:p>
          <a:p>
            <a:r>
              <a:rPr lang="en-US" altLang="zh-CN" sz="3600" dirty="0">
                <a:ea typeface="標楷體" panose="03000509000000000000" pitchFamily="65" charset="-120"/>
              </a:rPr>
              <a:t>Tolerable range: still grow but more time and lower quality</a:t>
            </a:r>
          </a:p>
          <a:p>
            <a:pPr lvl="1"/>
            <a:r>
              <a:rPr lang="en-US" altLang="zh-CN" sz="3200" dirty="0">
                <a:ea typeface="標楷體" panose="03000509000000000000" pitchFamily="65" charset="-120"/>
              </a:rPr>
              <a:t>Mums = 4-15°C &amp; 18-27°C (night)</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8ABDF823-E05B-4854-85B6-448F57016D00}"/>
              </a:ext>
            </a:extLst>
          </p:cNvPr>
          <p:cNvSpPr>
            <a:spLocks noGrp="1" noChangeArrowheads="1"/>
          </p:cNvSpPr>
          <p:nvPr>
            <p:ph type="title"/>
          </p:nvPr>
        </p:nvSpPr>
        <p:spPr>
          <a:xfrm>
            <a:off x="2209800" y="260350"/>
            <a:ext cx="7772400" cy="1143000"/>
          </a:xfrm>
        </p:spPr>
        <p:txBody>
          <a:bodyPr/>
          <a:lstStyle/>
          <a:p>
            <a:r>
              <a:rPr lang="en-US" altLang="zh-CN" dirty="0">
                <a:ea typeface="標楷體" panose="03000509000000000000" pitchFamily="65" charset="-120"/>
              </a:rPr>
              <a:t>Cumulative Growth</a:t>
            </a:r>
            <a:endParaRPr lang="zh-CN" altLang="en-US" dirty="0">
              <a:ea typeface="標楷體" panose="03000509000000000000" pitchFamily="65" charset="-120"/>
            </a:endParaRPr>
          </a:p>
        </p:txBody>
      </p:sp>
      <p:sp>
        <p:nvSpPr>
          <p:cNvPr id="67587" name="Rectangle 3">
            <a:extLst>
              <a:ext uri="{FF2B5EF4-FFF2-40B4-BE49-F238E27FC236}">
                <a16:creationId xmlns:a16="http://schemas.microsoft.com/office/drawing/2014/main" id="{BEC0EBEE-84F9-4214-82FE-89E56294B349}"/>
              </a:ext>
            </a:extLst>
          </p:cNvPr>
          <p:cNvSpPr>
            <a:spLocks noGrp="1" noChangeArrowheads="1"/>
          </p:cNvSpPr>
          <p:nvPr>
            <p:ph type="body" idx="1"/>
          </p:nvPr>
        </p:nvSpPr>
        <p:spPr>
          <a:xfrm>
            <a:off x="672860" y="1447800"/>
            <a:ext cx="11007306" cy="5105400"/>
          </a:xfrm>
        </p:spPr>
        <p:txBody>
          <a:bodyPr>
            <a:normAutofit/>
          </a:bodyPr>
          <a:lstStyle/>
          <a:p>
            <a:pPr>
              <a:lnSpc>
                <a:spcPct val="90000"/>
              </a:lnSpc>
            </a:pPr>
            <a:r>
              <a:rPr lang="en-US" altLang="zh-CN" sz="3600" dirty="0">
                <a:ea typeface="標楷體" panose="03000509000000000000" pitchFamily="65" charset="-120"/>
              </a:rPr>
              <a:t>Instantaneous plant temperature controls growth at any moment</a:t>
            </a:r>
          </a:p>
          <a:p>
            <a:pPr>
              <a:lnSpc>
                <a:spcPct val="90000"/>
              </a:lnSpc>
            </a:pPr>
            <a:r>
              <a:rPr lang="en-US" altLang="zh-CN" sz="3600" dirty="0">
                <a:ea typeface="標楷體" panose="03000509000000000000" pitchFamily="65" charset="-120"/>
              </a:rPr>
              <a:t>Cumulative growth in 24 h = average of individual growth rates during that period</a:t>
            </a:r>
            <a:endParaRPr lang="zh-CN" altLang="en-US" sz="3600" dirty="0">
              <a:ea typeface="標楷體" panose="03000509000000000000" pitchFamily="65" charset="-120"/>
            </a:endParaRPr>
          </a:p>
          <a:p>
            <a:pPr>
              <a:lnSpc>
                <a:spcPct val="90000"/>
              </a:lnSpc>
            </a:pPr>
            <a:r>
              <a:rPr lang="en-US" altLang="zh-CN" sz="3600" dirty="0">
                <a:ea typeface="標楷體" panose="03000509000000000000" pitchFamily="65" charset="-120"/>
              </a:rPr>
              <a:t>Manipulating </a:t>
            </a:r>
            <a:r>
              <a:rPr lang="en-US" altLang="zh-CN" sz="3600" u="sng" dirty="0">
                <a:ea typeface="標楷體" panose="03000509000000000000" pitchFamily="65" charset="-120"/>
              </a:rPr>
              <a:t>average daily temperature</a:t>
            </a:r>
            <a:r>
              <a:rPr lang="en-US" altLang="zh-CN" sz="3600" dirty="0">
                <a:ea typeface="標楷體" panose="03000509000000000000" pitchFamily="65" charset="-120"/>
              </a:rPr>
              <a:t> in the PFAL (within tolerable range) will change the rate of plant development</a:t>
            </a:r>
            <a:endParaRPr lang="zh-CN" altLang="en-US" sz="3600" dirty="0">
              <a:ea typeface="標楷體" panose="03000509000000000000" pitchFamily="65" charset="-120"/>
            </a:endParaRPr>
          </a:p>
          <a:p>
            <a:pPr lvl="1">
              <a:lnSpc>
                <a:spcPct val="90000"/>
              </a:lnSpc>
            </a:pPr>
            <a:r>
              <a:rPr lang="en-US" altLang="zh-CN" sz="3200" dirty="0">
                <a:ea typeface="標楷體" panose="03000509000000000000" pitchFamily="65" charset="-120"/>
              </a:rPr>
              <a:t>Fast growth </a:t>
            </a:r>
            <a:r>
              <a:rPr lang="en-US" altLang="zh-CN" sz="3200" b="1" dirty="0">
                <a:ea typeface="標楷體" panose="03000509000000000000" pitchFamily="65" charset="-120"/>
                <a:sym typeface="Symbol" panose="05050102010706020507" pitchFamily="18" charset="2"/>
              </a:rPr>
              <a:t></a:t>
            </a:r>
            <a:r>
              <a:rPr lang="en-US" altLang="zh-CN" sz="3200" dirty="0">
                <a:ea typeface="標楷體" panose="03000509000000000000" pitchFamily="65" charset="-120"/>
                <a:sym typeface="Symbol" panose="05050102010706020507" pitchFamily="18" charset="2"/>
              </a:rPr>
              <a:t> </a:t>
            </a:r>
            <a:r>
              <a:rPr lang="en-US" altLang="zh-CN" sz="3200" dirty="0">
                <a:ea typeface="標楷體" panose="03000509000000000000" pitchFamily="65" charset="-120"/>
              </a:rPr>
              <a:t>high quality growth</a:t>
            </a:r>
            <a:endParaRPr lang="zh-CN" altLang="en-US" sz="3200" dirty="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CFB8C72-5C8E-4CB2-AB58-2D2C8CF2533E}"/>
              </a:ext>
            </a:extLst>
          </p:cNvPr>
          <p:cNvSpPr>
            <a:spLocks noGrp="1" noChangeArrowheads="1"/>
          </p:cNvSpPr>
          <p:nvPr>
            <p:ph type="title"/>
          </p:nvPr>
        </p:nvSpPr>
        <p:spPr>
          <a:xfrm>
            <a:off x="2208213" y="260350"/>
            <a:ext cx="7772400" cy="1143000"/>
          </a:xfrm>
        </p:spPr>
        <p:txBody>
          <a:bodyPr>
            <a:normAutofit/>
          </a:bodyPr>
          <a:lstStyle/>
          <a:p>
            <a:r>
              <a:rPr lang="en-US" altLang="zh-CN" sz="4000" dirty="0">
                <a:ea typeface="標楷體" panose="03000509000000000000" pitchFamily="65" charset="-120"/>
              </a:rPr>
              <a:t>Average Daily Temperature</a:t>
            </a:r>
            <a:endParaRPr lang="zh-CN" altLang="en-US" sz="4000" dirty="0">
              <a:ea typeface="標楷體" panose="03000509000000000000" pitchFamily="65" charset="-120"/>
            </a:endParaRPr>
          </a:p>
        </p:txBody>
      </p:sp>
      <p:sp>
        <p:nvSpPr>
          <p:cNvPr id="68611" name="Rectangle 3">
            <a:extLst>
              <a:ext uri="{FF2B5EF4-FFF2-40B4-BE49-F238E27FC236}">
                <a16:creationId xmlns:a16="http://schemas.microsoft.com/office/drawing/2014/main" id="{A9729488-817C-43AE-8904-4B96E4E4090C}"/>
              </a:ext>
            </a:extLst>
          </p:cNvPr>
          <p:cNvSpPr>
            <a:spLocks noGrp="1" noChangeArrowheads="1"/>
          </p:cNvSpPr>
          <p:nvPr>
            <p:ph type="body" idx="1"/>
          </p:nvPr>
        </p:nvSpPr>
        <p:spPr>
          <a:xfrm>
            <a:off x="1828800" y="1524000"/>
            <a:ext cx="9321800" cy="4953000"/>
          </a:xfrm>
        </p:spPr>
        <p:txBody>
          <a:bodyPr/>
          <a:lstStyle/>
          <a:p>
            <a:pPr>
              <a:buFont typeface="Wingdings" panose="05000000000000000000" pitchFamily="2" charset="2"/>
              <a:buChar char="§"/>
            </a:pPr>
            <a:r>
              <a:rPr lang="en-US" altLang="zh-CN" dirty="0">
                <a:ea typeface="標楷體" panose="03000509000000000000" pitchFamily="65" charset="-120"/>
              </a:rPr>
              <a:t>Growers have target temps for day and night</a:t>
            </a:r>
          </a:p>
          <a:p>
            <a:pPr>
              <a:buFont typeface="Wingdings" panose="05000000000000000000" pitchFamily="2" charset="2"/>
              <a:buChar char="§"/>
            </a:pPr>
            <a:r>
              <a:rPr lang="en-US" altLang="zh-CN" dirty="0">
                <a:ea typeface="標楷體" panose="03000509000000000000" pitchFamily="65" charset="-120"/>
              </a:rPr>
              <a:t>Can calculate an average daily temp.</a:t>
            </a:r>
          </a:p>
          <a:p>
            <a:pPr>
              <a:buFont typeface="Wingdings" panose="05000000000000000000" pitchFamily="2" charset="2"/>
              <a:buChar char="§"/>
            </a:pPr>
            <a:r>
              <a:rPr lang="en-US" altLang="zh-CN" dirty="0">
                <a:ea typeface="標楷體" panose="03000509000000000000" pitchFamily="65" charset="-120"/>
              </a:rPr>
              <a:t>Weighted average</a:t>
            </a:r>
            <a:endParaRPr lang="zh-CN" altLang="en-US" dirty="0">
              <a:ea typeface="標楷體" panose="03000509000000000000" pitchFamily="65" charset="-120"/>
            </a:endParaRPr>
          </a:p>
          <a:p>
            <a:pPr lvl="1"/>
            <a:r>
              <a:rPr lang="en-US" altLang="zh-CN" dirty="0">
                <a:ea typeface="標楷體" panose="03000509000000000000" pitchFamily="65" charset="-120"/>
              </a:rPr>
              <a:t>Day 16 h @ 25°C</a:t>
            </a:r>
            <a:endParaRPr lang="zh-CN" altLang="en-US" dirty="0">
              <a:ea typeface="標楷體" panose="03000509000000000000" pitchFamily="65" charset="-120"/>
            </a:endParaRPr>
          </a:p>
          <a:p>
            <a:pPr lvl="1"/>
            <a:r>
              <a:rPr lang="en-US" altLang="zh-CN" dirty="0">
                <a:ea typeface="標楷體" panose="03000509000000000000" pitchFamily="65" charset="-120"/>
              </a:rPr>
              <a:t>Night 8 h @ 20°C</a:t>
            </a:r>
          </a:p>
          <a:p>
            <a:pPr lvl="1"/>
            <a:r>
              <a:rPr lang="en-US" altLang="zh-CN" dirty="0">
                <a:ea typeface="標楷體" panose="03000509000000000000" pitchFamily="65" charset="-120"/>
              </a:rPr>
              <a:t>Weighted Avg. temp = [(16x25)+(8x20)]/24 </a:t>
            </a:r>
            <a:r>
              <a:rPr lang="en-US" altLang="zh-CN" b="1" dirty="0">
                <a:ea typeface="標楷體" panose="03000509000000000000" pitchFamily="65" charset="-120"/>
              </a:rPr>
              <a:t>=</a:t>
            </a:r>
            <a:r>
              <a:rPr lang="en-US" altLang="zh-CN" b="1" u="sng" dirty="0">
                <a:ea typeface="標楷體" panose="03000509000000000000" pitchFamily="65" charset="-120"/>
              </a:rPr>
              <a:t> 23.33°C</a:t>
            </a:r>
          </a:p>
          <a:p>
            <a:pPr lvl="1"/>
            <a:endParaRPr lang="zh-CN" altLang="en-US" dirty="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10547" y="494192"/>
            <a:ext cx="3073400" cy="3373572"/>
          </a:xfrm>
        </p:spPr>
        <p:txBody>
          <a:bodyPr>
            <a:normAutofit fontScale="90000"/>
          </a:bodyPr>
          <a:lstStyle/>
          <a:p>
            <a:r>
              <a:rPr lang="en-US" altLang="zh-TW" dirty="0">
                <a:latin typeface="Times New Roman" panose="02020603050405020304" pitchFamily="18" charset="0"/>
                <a:ea typeface="標楷體" pitchFamily="65" charset="-120"/>
                <a:cs typeface="Times New Roman" panose="02020603050405020304" pitchFamily="18" charset="0"/>
              </a:rPr>
              <a:t>Relative growth rate = f(</a:t>
            </a:r>
            <a:r>
              <a:rPr lang="en-US" altLang="zh-TW" dirty="0" err="1">
                <a:latin typeface="Times New Roman" panose="02020603050405020304" pitchFamily="18" charset="0"/>
                <a:ea typeface="標楷體" pitchFamily="65" charset="-120"/>
                <a:cs typeface="Times New Roman" panose="02020603050405020304" pitchFamily="18" charset="0"/>
              </a:rPr>
              <a:t>Tdb</a:t>
            </a:r>
            <a:r>
              <a:rPr lang="en-US" altLang="zh-TW" dirty="0">
                <a:latin typeface="Times New Roman" panose="02020603050405020304" pitchFamily="18" charset="0"/>
                <a:ea typeface="標楷體" pitchFamily="65" charset="-120"/>
                <a:cs typeface="Times New Roman" panose="02020603050405020304" pitchFamily="18" charset="0"/>
              </a:rPr>
              <a:t>)</a:t>
            </a:r>
            <a:br>
              <a:rPr lang="en-US" altLang="zh-TW" dirty="0">
                <a:latin typeface="Times New Roman" panose="02020603050405020304" pitchFamily="18" charset="0"/>
                <a:ea typeface="標楷體" pitchFamily="65" charset="-120"/>
                <a:cs typeface="Times New Roman" panose="02020603050405020304" pitchFamily="18" charset="0"/>
              </a:rPr>
            </a:br>
            <a:br>
              <a:rPr lang="en-US" altLang="zh-TW" dirty="0">
                <a:latin typeface="Times New Roman" panose="02020603050405020304" pitchFamily="18" charset="0"/>
                <a:ea typeface="標楷體" pitchFamily="65" charset="-120"/>
                <a:cs typeface="Times New Roman" panose="02020603050405020304" pitchFamily="18" charset="0"/>
              </a:rPr>
            </a:br>
            <a:r>
              <a:rPr lang="en-US" altLang="zh-TW" dirty="0">
                <a:solidFill>
                  <a:srgbClr val="FF0000"/>
                </a:solidFill>
                <a:highlight>
                  <a:srgbClr val="FFFF00"/>
                </a:highlight>
                <a:latin typeface="Times New Roman" panose="02020603050405020304" pitchFamily="18" charset="0"/>
                <a:ea typeface="標楷體" pitchFamily="65" charset="-120"/>
                <a:cs typeface="Times New Roman" panose="02020603050405020304" pitchFamily="18" charset="0"/>
              </a:rPr>
              <a:t>Temperature</a:t>
            </a:r>
            <a:r>
              <a:rPr lang="zh-TW" altLang="en-US" dirty="0">
                <a:solidFill>
                  <a:srgbClr val="FF0000"/>
                </a:solidFill>
                <a:highlight>
                  <a:srgbClr val="FFFF00"/>
                </a:highlight>
                <a:latin typeface="Times New Roman" panose="02020603050405020304" pitchFamily="18" charset="0"/>
                <a:ea typeface="標楷體" pitchFamily="65" charset="-120"/>
                <a:cs typeface="Times New Roman" panose="02020603050405020304" pitchFamily="18" charset="0"/>
              </a:rPr>
              <a:t> </a:t>
            </a:r>
            <a:r>
              <a:rPr lang="en-US" altLang="zh-TW" dirty="0">
                <a:solidFill>
                  <a:srgbClr val="FF0000"/>
                </a:solidFill>
                <a:highlight>
                  <a:srgbClr val="FFFF00"/>
                </a:highlight>
                <a:latin typeface="Times New Roman" panose="02020603050405020304" pitchFamily="18" charset="0"/>
                <a:ea typeface="標楷體" pitchFamily="65" charset="-120"/>
                <a:cs typeface="Times New Roman" panose="02020603050405020304" pitchFamily="18" charset="0"/>
              </a:rPr>
              <a:t>affects growth rate</a:t>
            </a:r>
            <a:endParaRPr lang="zh-TW" altLang="en-US" dirty="0">
              <a:solidFill>
                <a:srgbClr val="FF0000"/>
              </a:solidFill>
              <a:highlight>
                <a:srgbClr val="FFFF00"/>
              </a:highlight>
              <a:latin typeface="Times New Roman" panose="02020603050405020304" pitchFamily="18" charset="0"/>
              <a:ea typeface="標楷體" pitchFamily="65" charset="-120"/>
              <a:cs typeface="Times New Roman" panose="02020603050405020304" pitchFamily="18" charset="0"/>
            </a:endParaRPr>
          </a:p>
        </p:txBody>
      </p:sp>
      <p:grpSp>
        <p:nvGrpSpPr>
          <p:cNvPr id="4" name="群組 3">
            <a:extLst>
              <a:ext uri="{FF2B5EF4-FFF2-40B4-BE49-F238E27FC236}">
                <a16:creationId xmlns:a16="http://schemas.microsoft.com/office/drawing/2014/main" id="{066EF907-FF60-42BA-96DE-BCBBEB351570}"/>
              </a:ext>
            </a:extLst>
          </p:cNvPr>
          <p:cNvGrpSpPr/>
          <p:nvPr/>
        </p:nvGrpSpPr>
        <p:grpSpPr>
          <a:xfrm>
            <a:off x="3697356" y="-158009"/>
            <a:ext cx="8551196" cy="6895974"/>
            <a:chOff x="3454851" y="-101082"/>
            <a:chExt cx="8804297" cy="6967820"/>
          </a:xfrm>
        </p:grpSpPr>
        <p:pic>
          <p:nvPicPr>
            <p:cNvPr id="1026" name="Picture 2" descr="http://www.ecaa.ntu.edu.tw/weifang/Hort/img/fig2-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60000">
              <a:off x="3454851" y="-101082"/>
              <a:ext cx="8804297" cy="696782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4678675A-CA4C-47B6-8DAE-45854031115B}"/>
                </a:ext>
              </a:extLst>
            </p:cNvPr>
            <p:cNvSpPr/>
            <p:nvPr/>
          </p:nvSpPr>
          <p:spPr>
            <a:xfrm>
              <a:off x="5892800" y="3683000"/>
              <a:ext cx="880533" cy="567267"/>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E36ACDD8-4B42-4AA6-92CA-39AA3D36C7A8}"/>
                </a:ext>
              </a:extLst>
            </p:cNvPr>
            <p:cNvSpPr/>
            <p:nvPr/>
          </p:nvSpPr>
          <p:spPr>
            <a:xfrm>
              <a:off x="10244666" y="3065130"/>
              <a:ext cx="1202267" cy="727739"/>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Text Box 5">
            <a:extLst>
              <a:ext uri="{FF2B5EF4-FFF2-40B4-BE49-F238E27FC236}">
                <a16:creationId xmlns:a16="http://schemas.microsoft.com/office/drawing/2014/main" id="{F9BA294A-C3A0-48DA-ADA3-551FD6E67648}"/>
              </a:ext>
            </a:extLst>
          </p:cNvPr>
          <p:cNvSpPr txBox="1">
            <a:spLocks noChangeArrowheads="1"/>
          </p:cNvSpPr>
          <p:nvPr/>
        </p:nvSpPr>
        <p:spPr bwMode="auto">
          <a:xfrm>
            <a:off x="9601713" y="2046688"/>
            <a:ext cx="1828800" cy="2446824"/>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dirty="0">
                <a:ea typeface="標楷體" panose="03000509000000000000" pitchFamily="65" charset="-120"/>
              </a:rPr>
              <a:t>Maximum is usually </a:t>
            </a:r>
            <a:r>
              <a:rPr lang="en-US" altLang="zh-CN" u="sng" dirty="0">
                <a:ea typeface="標楷體" panose="03000509000000000000" pitchFamily="65" charset="-120"/>
              </a:rPr>
              <a:t>not</a:t>
            </a:r>
            <a:r>
              <a:rPr lang="en-US" altLang="zh-CN" dirty="0">
                <a:ea typeface="標楷體" panose="03000509000000000000" pitchFamily="65" charset="-120"/>
              </a:rPr>
              <a:t> optimum.</a:t>
            </a:r>
            <a:endParaRPr lang="en-US" altLang="zh-TW" dirty="0">
              <a:ea typeface="標楷體" panose="03000509000000000000" pitchFamily="65" charset="-120"/>
            </a:endParaRPr>
          </a:p>
          <a:p>
            <a:pPr eaLnBrk="0" hangingPunct="0">
              <a:spcBef>
                <a:spcPct val="50000"/>
              </a:spcBef>
            </a:pPr>
            <a:r>
              <a:rPr lang="en-US" altLang="zh-CN" b="1" u="sng" dirty="0">
                <a:solidFill>
                  <a:srgbClr val="F65302"/>
                </a:solidFill>
                <a:ea typeface="標楷體" panose="03000509000000000000" pitchFamily="65" charset="-120"/>
              </a:rPr>
              <a:t>Optimum is the temp. that has the plant at the stage you want it to be at!!!!!!</a:t>
            </a:r>
            <a:endParaRPr lang="en-US" altLang="zh-TW" b="1" u="sng" dirty="0">
              <a:solidFill>
                <a:srgbClr val="F65302"/>
              </a:solidFill>
              <a:ea typeface="標楷體" panose="03000509000000000000" pitchFamily="65" charset="-120"/>
            </a:endParaRPr>
          </a:p>
        </p:txBody>
      </p:sp>
      <p:sp>
        <p:nvSpPr>
          <p:cNvPr id="8" name="Rectangle 3">
            <a:extLst>
              <a:ext uri="{FF2B5EF4-FFF2-40B4-BE49-F238E27FC236}">
                <a16:creationId xmlns:a16="http://schemas.microsoft.com/office/drawing/2014/main" id="{F8FEDD26-C849-4EFB-8606-83B2A8EA43F3}"/>
              </a:ext>
            </a:extLst>
          </p:cNvPr>
          <p:cNvSpPr txBox="1">
            <a:spLocks noChangeArrowheads="1"/>
          </p:cNvSpPr>
          <p:nvPr/>
        </p:nvSpPr>
        <p:spPr>
          <a:xfrm>
            <a:off x="-1" y="4493512"/>
            <a:ext cx="3766925" cy="2364488"/>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000" u="sng" dirty="0">
                <a:ea typeface="標楷體" panose="03000509000000000000" pitchFamily="65" charset="-120"/>
              </a:rPr>
              <a:t>Base temperature </a:t>
            </a:r>
            <a:r>
              <a:rPr lang="en-US" altLang="zh-CN" sz="2000" dirty="0">
                <a:ea typeface="標楷體" panose="03000509000000000000" pitchFamily="65" charset="-120"/>
              </a:rPr>
              <a:t>: intersection of the straight line (linear range) and the X-axis (X-intercept)</a:t>
            </a:r>
            <a:r>
              <a:rPr lang="zh-TW" altLang="en-US" sz="2000" dirty="0">
                <a:ea typeface="標楷體" panose="03000509000000000000" pitchFamily="65" charset="-120"/>
              </a:rPr>
              <a:t> </a:t>
            </a:r>
            <a:endParaRPr lang="en-US" altLang="zh-TW" sz="2000" dirty="0">
              <a:ea typeface="標楷體" panose="03000509000000000000" pitchFamily="65" charset="-120"/>
            </a:endParaRPr>
          </a:p>
          <a:p>
            <a:r>
              <a:rPr lang="en-US" altLang="zh-CN" sz="2000" u="sng" dirty="0">
                <a:ea typeface="標楷體" panose="03000509000000000000" pitchFamily="65" charset="-120"/>
              </a:rPr>
              <a:t>Maximum temperature</a:t>
            </a:r>
            <a:r>
              <a:rPr lang="en-US" altLang="zh-CN" sz="2000" dirty="0">
                <a:ea typeface="標楷體" panose="03000509000000000000" pitchFamily="65" charset="-120"/>
              </a:rPr>
              <a:t>: peak of growth rate curve</a:t>
            </a:r>
            <a:endParaRPr lang="zh-CN" altLang="en-US" sz="2000" dirty="0">
              <a:ea typeface="標楷體" panose="03000509000000000000" pitchFamily="65" charset="-120"/>
            </a:endParaRPr>
          </a:p>
        </p:txBody>
      </p:sp>
      <p:sp>
        <p:nvSpPr>
          <p:cNvPr id="6" name="矩形 5">
            <a:extLst>
              <a:ext uri="{FF2B5EF4-FFF2-40B4-BE49-F238E27FC236}">
                <a16:creationId xmlns:a16="http://schemas.microsoft.com/office/drawing/2014/main" id="{6D9CD4B9-52D2-416F-81DE-9469B668E1CB}"/>
              </a:ext>
            </a:extLst>
          </p:cNvPr>
          <p:cNvSpPr/>
          <p:nvPr/>
        </p:nvSpPr>
        <p:spPr>
          <a:xfrm>
            <a:off x="7213808" y="422875"/>
            <a:ext cx="2152614" cy="646331"/>
          </a:xfrm>
          <a:prstGeom prst="rect">
            <a:avLst/>
          </a:prstGeom>
        </p:spPr>
        <p:txBody>
          <a:bodyPr wrap="square">
            <a:spAutoFit/>
          </a:bodyPr>
          <a:lstStyle/>
          <a:p>
            <a:pPr algn="ctr"/>
            <a:r>
              <a:rPr lang="en-US" altLang="zh-CN" dirty="0">
                <a:ea typeface="標楷體" panose="03000509000000000000" pitchFamily="65" charset="-120"/>
              </a:rPr>
              <a:t>portion of curve that is a straight line</a:t>
            </a:r>
            <a:endParaRPr lang="zh-TW" altLang="en-US" dirty="0"/>
          </a:p>
        </p:txBody>
      </p:sp>
      <p:cxnSp>
        <p:nvCxnSpPr>
          <p:cNvPr id="10" name="直線單箭頭接點 9">
            <a:extLst>
              <a:ext uri="{FF2B5EF4-FFF2-40B4-BE49-F238E27FC236}">
                <a16:creationId xmlns:a16="http://schemas.microsoft.com/office/drawing/2014/main" id="{98D54637-18BE-405F-82C5-672625354856}"/>
              </a:ext>
            </a:extLst>
          </p:cNvPr>
          <p:cNvCxnSpPr/>
          <p:nvPr/>
        </p:nvCxnSpPr>
        <p:spPr>
          <a:xfrm flipV="1">
            <a:off x="6778486" y="5655365"/>
            <a:ext cx="0" cy="5764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FF2E0989-7DB0-4D4C-A0E1-CFCBE75636D7}"/>
              </a:ext>
            </a:extLst>
          </p:cNvPr>
          <p:cNvSpPr/>
          <p:nvPr/>
        </p:nvSpPr>
        <p:spPr>
          <a:xfrm>
            <a:off x="4914991" y="6147646"/>
            <a:ext cx="1865062" cy="369332"/>
          </a:xfrm>
          <a:prstGeom prst="rect">
            <a:avLst/>
          </a:prstGeom>
          <a:ln w="38100">
            <a:solidFill>
              <a:srgbClr val="0070C0"/>
            </a:solidFill>
          </a:ln>
        </p:spPr>
        <p:txBody>
          <a:bodyPr wrap="none">
            <a:spAutoFit/>
          </a:bodyPr>
          <a:lstStyle/>
          <a:p>
            <a:r>
              <a:rPr lang="en-US" altLang="zh-CN" u="sng" dirty="0">
                <a:ea typeface="標楷體" panose="03000509000000000000" pitchFamily="65" charset="-120"/>
              </a:rPr>
              <a:t>Base temperature</a:t>
            </a:r>
            <a:endParaRPr lang="zh-TW" altLang="en-US" dirty="0"/>
          </a:p>
        </p:txBody>
      </p:sp>
    </p:spTree>
    <p:extLst>
      <p:ext uri="{BB962C8B-B14F-4D97-AF65-F5344CB8AC3E}">
        <p14:creationId xmlns:p14="http://schemas.microsoft.com/office/powerpoint/2010/main" val="32427951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圖片 3">
            <a:extLst>
              <a:ext uri="{FF2B5EF4-FFF2-40B4-BE49-F238E27FC236}">
                <a16:creationId xmlns:a16="http://schemas.microsoft.com/office/drawing/2014/main" id="{65697B8C-1785-4F91-9D9F-DDC3D45F05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33" t="22760" r="43087" b="63059"/>
          <a:stretch/>
        </p:blipFill>
        <p:spPr bwMode="auto">
          <a:xfrm>
            <a:off x="2265277" y="1584252"/>
            <a:ext cx="7661446" cy="140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a:extLst>
              <a:ext uri="{FF2B5EF4-FFF2-40B4-BE49-F238E27FC236}">
                <a16:creationId xmlns:a16="http://schemas.microsoft.com/office/drawing/2014/main" id="{C34B556B-C6FE-47B9-A758-CFD501A95F4C}"/>
              </a:ext>
            </a:extLst>
          </p:cNvPr>
          <p:cNvSpPr>
            <a:spLocks noGrp="1"/>
          </p:cNvSpPr>
          <p:nvPr>
            <p:ph type="title"/>
          </p:nvPr>
        </p:nvSpPr>
        <p:spPr/>
        <p:txBody>
          <a:bodyPr/>
          <a:lstStyle/>
          <a:p>
            <a:r>
              <a:rPr lang="en-US" altLang="zh-TW" dirty="0"/>
              <a:t>Relative Growth Rate</a:t>
            </a:r>
            <a:endParaRPr lang="zh-TW" altLang="en-US" dirty="0"/>
          </a:p>
        </p:txBody>
      </p:sp>
      <p:pic>
        <p:nvPicPr>
          <p:cNvPr id="6" name="圖片 3">
            <a:extLst>
              <a:ext uri="{FF2B5EF4-FFF2-40B4-BE49-F238E27FC236}">
                <a16:creationId xmlns:a16="http://schemas.microsoft.com/office/drawing/2014/main" id="{52D2C91E-4EB3-4288-9BE9-26D142F1BA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13" t="52568" r="58650" b="29498"/>
          <a:stretch/>
        </p:blipFill>
        <p:spPr bwMode="auto">
          <a:xfrm>
            <a:off x="2721934" y="3429000"/>
            <a:ext cx="6105209"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圖片 3">
            <a:extLst>
              <a:ext uri="{FF2B5EF4-FFF2-40B4-BE49-F238E27FC236}">
                <a16:creationId xmlns:a16="http://schemas.microsoft.com/office/drawing/2014/main" id="{6C93F582-904D-4DBC-AF76-D1F55937BD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11" t="11392" r="26899" b="23622"/>
          <a:stretch/>
        </p:blipFill>
        <p:spPr bwMode="auto">
          <a:xfrm>
            <a:off x="2842436" y="574157"/>
            <a:ext cx="5706140" cy="461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3">
            <a:extLst>
              <a:ext uri="{FF2B5EF4-FFF2-40B4-BE49-F238E27FC236}">
                <a16:creationId xmlns:a16="http://schemas.microsoft.com/office/drawing/2014/main" id="{FB10134D-E56C-4E69-825C-FE51802E72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14" t="79424" r="6237" b="7985"/>
          <a:stretch/>
        </p:blipFill>
        <p:spPr bwMode="auto">
          <a:xfrm>
            <a:off x="386315" y="5390707"/>
            <a:ext cx="10804059" cy="89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51A958F1-64A2-44B4-AE67-1622C78BFC50}"/>
              </a:ext>
            </a:extLst>
          </p:cNvPr>
          <p:cNvSpPr>
            <a:spLocks noGrp="1"/>
          </p:cNvSpPr>
          <p:nvPr>
            <p:ph type="ctrTitle"/>
          </p:nvPr>
        </p:nvSpPr>
        <p:spPr>
          <a:xfrm>
            <a:off x="914400" y="1693104"/>
            <a:ext cx="10363200" cy="1470025"/>
          </a:xfrm>
        </p:spPr>
        <p:txBody>
          <a:bodyPr/>
          <a:lstStyle/>
          <a:p>
            <a:r>
              <a:rPr lang="en-US" altLang="zh-TW" dirty="0"/>
              <a:t>More of the temperature related topics </a:t>
            </a:r>
            <a:br>
              <a:rPr lang="en-US" altLang="zh-TW" dirty="0"/>
            </a:br>
            <a:r>
              <a:rPr lang="en-US" altLang="zh-TW" dirty="0"/>
              <a:t>can be found in the sup. of this pptx. </a:t>
            </a:r>
            <a:endParaRPr lang="zh-TW" altLang="en-US" dirty="0"/>
          </a:p>
        </p:txBody>
      </p:sp>
      <p:sp>
        <p:nvSpPr>
          <p:cNvPr id="5" name="副標題 4">
            <a:extLst>
              <a:ext uri="{FF2B5EF4-FFF2-40B4-BE49-F238E27FC236}">
                <a16:creationId xmlns:a16="http://schemas.microsoft.com/office/drawing/2014/main" id="{96AD6AAE-A2BB-4EBB-8802-4B0B8F50883E}"/>
              </a:ext>
            </a:extLst>
          </p:cNvPr>
          <p:cNvSpPr>
            <a:spLocks noGrp="1"/>
          </p:cNvSpPr>
          <p:nvPr>
            <p:ph type="subTitle" idx="1"/>
          </p:nvPr>
        </p:nvSpPr>
        <p:spPr>
          <a:xfrm>
            <a:off x="1739347" y="3518452"/>
            <a:ext cx="8534400" cy="1752600"/>
          </a:xfrm>
        </p:spPr>
        <p:txBody>
          <a:bodyPr>
            <a:normAutofit fontScale="92500" lnSpcReduction="20000"/>
          </a:bodyPr>
          <a:lstStyle/>
          <a:p>
            <a:r>
              <a:rPr lang="en-US" altLang="zh-TW" dirty="0"/>
              <a:t>Including concept of </a:t>
            </a:r>
            <a:r>
              <a:rPr lang="en-US" altLang="zh-TW" dirty="0">
                <a:solidFill>
                  <a:schemeClr val="tx1"/>
                </a:solidFill>
              </a:rPr>
              <a:t>Degree-Days</a:t>
            </a:r>
          </a:p>
          <a:p>
            <a:r>
              <a:rPr lang="en-US" altLang="zh-TW" dirty="0">
                <a:solidFill>
                  <a:schemeClr val="tx1"/>
                </a:solidFill>
              </a:rPr>
              <a:t>DIF</a:t>
            </a:r>
            <a:r>
              <a:rPr lang="en-US" altLang="zh-TW" dirty="0"/>
              <a:t> and </a:t>
            </a:r>
            <a:r>
              <a:rPr lang="en-US" altLang="zh-TW" dirty="0">
                <a:solidFill>
                  <a:schemeClr val="tx1"/>
                </a:solidFill>
              </a:rPr>
              <a:t>DROP.</a:t>
            </a:r>
          </a:p>
          <a:p>
            <a:r>
              <a:rPr lang="en-US" altLang="zh-TW" dirty="0"/>
              <a:t>These concepts are used mostly </a:t>
            </a:r>
            <a:r>
              <a:rPr lang="en-US" altLang="zh-TW" dirty="0">
                <a:solidFill>
                  <a:srgbClr val="FF0000"/>
                </a:solidFill>
              </a:rPr>
              <a:t>in greenhouse</a:t>
            </a:r>
            <a:r>
              <a:rPr lang="en-US" altLang="zh-TW" dirty="0">
                <a:solidFill>
                  <a:schemeClr val="tx1"/>
                </a:solidFill>
              </a:rPr>
              <a:t> </a:t>
            </a:r>
            <a:r>
              <a:rPr lang="en-US" altLang="zh-TW" dirty="0"/>
              <a:t>for flowers and ornamental plants</a:t>
            </a:r>
            <a:r>
              <a:rPr lang="en-US" altLang="zh-TW" dirty="0">
                <a:solidFill>
                  <a:srgbClr val="FF0000"/>
                </a:solidFill>
              </a:rPr>
              <a:t>, not in PFAL</a:t>
            </a:r>
            <a:r>
              <a:rPr lang="en-US" altLang="zh-TW" dirty="0"/>
              <a:t>.  </a:t>
            </a:r>
            <a:endParaRPr lang="zh-TW" altLang="en-US" dirty="0"/>
          </a:p>
        </p:txBody>
      </p:sp>
    </p:spTree>
    <p:extLst>
      <p:ext uri="{BB962C8B-B14F-4D97-AF65-F5344CB8AC3E}">
        <p14:creationId xmlns:p14="http://schemas.microsoft.com/office/powerpoint/2010/main" val="9743397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39655D1-48B4-4361-BC29-1318E7FBAF8C}"/>
              </a:ext>
            </a:extLst>
          </p:cNvPr>
          <p:cNvSpPr>
            <a:spLocks noGrp="1"/>
          </p:cNvSpPr>
          <p:nvPr>
            <p:ph type="title"/>
          </p:nvPr>
        </p:nvSpPr>
        <p:spPr/>
        <p:txBody>
          <a:bodyPr/>
          <a:lstStyle/>
          <a:p>
            <a:r>
              <a:rPr lang="en-US" altLang="zh-TW" dirty="0"/>
              <a:t>From </a:t>
            </a:r>
            <a:r>
              <a:rPr lang="en-US" altLang="zh-TW" dirty="0" err="1"/>
              <a:t>Psychrometrics</a:t>
            </a:r>
            <a:r>
              <a:rPr lang="en-US" altLang="zh-TW" dirty="0"/>
              <a:t>, we learned</a:t>
            </a:r>
            <a:endParaRPr lang="zh-TW" altLang="en-US" dirty="0"/>
          </a:p>
        </p:txBody>
      </p:sp>
      <p:sp>
        <p:nvSpPr>
          <p:cNvPr id="3" name="內容版面配置區 2">
            <a:extLst>
              <a:ext uri="{FF2B5EF4-FFF2-40B4-BE49-F238E27FC236}">
                <a16:creationId xmlns:a16="http://schemas.microsoft.com/office/drawing/2014/main" id="{2D8D025A-FC9C-4EF2-8DD5-40097080A9A3}"/>
              </a:ext>
            </a:extLst>
          </p:cNvPr>
          <p:cNvSpPr>
            <a:spLocks noGrp="1"/>
          </p:cNvSpPr>
          <p:nvPr>
            <p:ph idx="1"/>
          </p:nvPr>
        </p:nvSpPr>
        <p:spPr>
          <a:xfrm>
            <a:off x="609600" y="2082801"/>
            <a:ext cx="10972800" cy="3547531"/>
          </a:xfrm>
        </p:spPr>
        <p:txBody>
          <a:bodyPr>
            <a:normAutofit/>
          </a:bodyPr>
          <a:lstStyle/>
          <a:p>
            <a:pPr marL="0" indent="0" algn="ctr">
              <a:buNone/>
            </a:pPr>
            <a:r>
              <a:rPr lang="en-US" altLang="zh-TW" sz="4700" dirty="0"/>
              <a:t>“</a:t>
            </a:r>
            <a:r>
              <a:rPr lang="en-US" altLang="zh-TW" sz="4700" dirty="0">
                <a:solidFill>
                  <a:srgbClr val="FF0000"/>
                </a:solidFill>
                <a:highlight>
                  <a:srgbClr val="FFFF00"/>
                </a:highlight>
              </a:rPr>
              <a:t>Temperature affects humidity</a:t>
            </a:r>
            <a:r>
              <a:rPr lang="en-US" altLang="zh-TW" sz="4700" dirty="0"/>
              <a:t>” </a:t>
            </a:r>
          </a:p>
          <a:p>
            <a:pPr marL="0" indent="0" algn="ctr">
              <a:buNone/>
            </a:pPr>
            <a:r>
              <a:rPr lang="en-US" altLang="zh-TW" dirty="0"/>
              <a:t>This is only partially true</a:t>
            </a:r>
          </a:p>
          <a:p>
            <a:pPr marL="0" indent="0" algn="ctr">
              <a:buNone/>
            </a:pPr>
            <a:endParaRPr lang="en-US" altLang="zh-TW" dirty="0"/>
          </a:p>
          <a:p>
            <a:pPr marL="0" indent="0" algn="ctr">
              <a:buNone/>
            </a:pPr>
            <a:r>
              <a:rPr lang="en-US" altLang="zh-TW" dirty="0"/>
              <a:t>Change of Dry bulb temperature affects </a:t>
            </a:r>
            <a:r>
              <a:rPr lang="en-US" altLang="zh-TW" dirty="0">
                <a:solidFill>
                  <a:srgbClr val="FF0000"/>
                </a:solidFill>
                <a:highlight>
                  <a:srgbClr val="FFFF00"/>
                </a:highlight>
              </a:rPr>
              <a:t>relative</a:t>
            </a:r>
            <a:r>
              <a:rPr lang="en-US" altLang="zh-TW" dirty="0"/>
              <a:t> humidity (RH)</a:t>
            </a:r>
          </a:p>
          <a:p>
            <a:pPr marL="0" indent="0" algn="ctr">
              <a:buNone/>
            </a:pPr>
            <a:r>
              <a:rPr lang="en-US" altLang="zh-TW" dirty="0"/>
              <a:t>But not affects </a:t>
            </a:r>
            <a:r>
              <a:rPr lang="en-US" altLang="zh-TW" dirty="0">
                <a:solidFill>
                  <a:srgbClr val="FF0000"/>
                </a:solidFill>
                <a:highlight>
                  <a:srgbClr val="FFFF00"/>
                </a:highlight>
              </a:rPr>
              <a:t>absolute </a:t>
            </a:r>
            <a:r>
              <a:rPr lang="en-US" altLang="zh-TW" dirty="0"/>
              <a:t>humidity (AH)</a:t>
            </a:r>
            <a:endParaRPr lang="zh-TW" altLang="en-US" dirty="0"/>
          </a:p>
        </p:txBody>
      </p:sp>
    </p:spTree>
    <p:extLst>
      <p:ext uri="{BB962C8B-B14F-4D97-AF65-F5344CB8AC3E}">
        <p14:creationId xmlns:p14="http://schemas.microsoft.com/office/powerpoint/2010/main" val="6096547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9FE52ED2-F4CC-4A79-A104-05BF7E88ADDE}"/>
              </a:ext>
            </a:extLst>
          </p:cNvPr>
          <p:cNvGrpSpPr/>
          <p:nvPr/>
        </p:nvGrpSpPr>
        <p:grpSpPr>
          <a:xfrm>
            <a:off x="2076210" y="1082000"/>
            <a:ext cx="8172400" cy="5544616"/>
            <a:chOff x="611560" y="154135"/>
            <a:chExt cx="8172400" cy="5544616"/>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9540"/>
            <a:stretch/>
          </p:blipFill>
          <p:spPr bwMode="auto">
            <a:xfrm>
              <a:off x="611560" y="154135"/>
              <a:ext cx="8172400"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a:extLst>
                <a:ext uri="{FF2B5EF4-FFF2-40B4-BE49-F238E27FC236}">
                  <a16:creationId xmlns:a16="http://schemas.microsoft.com/office/drawing/2014/main" id="{CB99EBFC-86A5-4DA6-8A32-955670CC24A7}"/>
                </a:ext>
              </a:extLst>
            </p:cNvPr>
            <p:cNvSpPr txBox="1"/>
            <p:nvPr/>
          </p:nvSpPr>
          <p:spPr>
            <a:xfrm>
              <a:off x="1403648" y="3717032"/>
              <a:ext cx="792088" cy="646331"/>
            </a:xfrm>
            <a:prstGeom prst="rect">
              <a:avLst/>
            </a:prstGeom>
            <a:solidFill>
              <a:srgbClr val="FFFFFF"/>
            </a:solidFill>
          </p:spPr>
          <p:txBody>
            <a:bodyPr wrap="square" rtlCol="0">
              <a:spAutoFit/>
            </a:bodyPr>
            <a:lstStyle/>
            <a:p>
              <a:r>
                <a:rPr lang="en-US" altLang="zh-TW" dirty="0" err="1"/>
                <a:t>T</a:t>
              </a:r>
              <a:r>
                <a:rPr lang="en-US" altLang="zh-TW" baseline="-25000" dirty="0" err="1"/>
                <a:t>air</a:t>
              </a:r>
              <a:endParaRPr lang="en-US" altLang="zh-TW" baseline="-25000" dirty="0"/>
            </a:p>
            <a:p>
              <a:r>
                <a:rPr lang="en-US" altLang="zh-TW" dirty="0" err="1"/>
                <a:t>T</a:t>
              </a:r>
              <a:r>
                <a:rPr lang="en-US" altLang="zh-TW" baseline="-25000" dirty="0" err="1"/>
                <a:t>leaf</a:t>
              </a:r>
              <a:endParaRPr lang="zh-TW" altLang="en-US" baseline="-25000" dirty="0"/>
            </a:p>
          </p:txBody>
        </p:sp>
        <p:sp>
          <p:nvSpPr>
            <p:cNvPr id="4" name="文字方塊 3">
              <a:extLst>
                <a:ext uri="{FF2B5EF4-FFF2-40B4-BE49-F238E27FC236}">
                  <a16:creationId xmlns:a16="http://schemas.microsoft.com/office/drawing/2014/main" id="{59746A56-C5A0-4B7A-B746-89928B5FDAB0}"/>
                </a:ext>
              </a:extLst>
            </p:cNvPr>
            <p:cNvSpPr txBox="1"/>
            <p:nvPr/>
          </p:nvSpPr>
          <p:spPr>
            <a:xfrm>
              <a:off x="4211960" y="4470211"/>
              <a:ext cx="3672408" cy="830997"/>
            </a:xfrm>
            <a:prstGeom prst="rect">
              <a:avLst/>
            </a:prstGeom>
            <a:solidFill>
              <a:srgbClr val="FCFDFA"/>
            </a:solidFill>
          </p:spPr>
          <p:txBody>
            <a:bodyPr wrap="square" rtlCol="0">
              <a:spAutoFit/>
            </a:bodyPr>
            <a:lstStyle/>
            <a:p>
              <a:r>
                <a:rPr lang="en-US" altLang="zh-TW" sz="1600" dirty="0"/>
                <a:t>Resistant of root, root zone</a:t>
              </a:r>
            </a:p>
            <a:p>
              <a:r>
                <a:rPr lang="en-US" altLang="zh-TW" sz="1600" dirty="0"/>
                <a:t>Water potential difference between root and growth media</a:t>
              </a:r>
              <a:endParaRPr lang="zh-TW" altLang="en-US" sz="1600" baseline="-25000" dirty="0"/>
            </a:p>
          </p:txBody>
        </p:sp>
        <p:sp>
          <p:nvSpPr>
            <p:cNvPr id="5" name="文字方塊 4">
              <a:extLst>
                <a:ext uri="{FF2B5EF4-FFF2-40B4-BE49-F238E27FC236}">
                  <a16:creationId xmlns:a16="http://schemas.microsoft.com/office/drawing/2014/main" id="{E5ADBDA9-AA35-4ABB-BD3C-D481A775772E}"/>
                </a:ext>
              </a:extLst>
            </p:cNvPr>
            <p:cNvSpPr txBox="1"/>
            <p:nvPr/>
          </p:nvSpPr>
          <p:spPr>
            <a:xfrm>
              <a:off x="2987824" y="4211796"/>
              <a:ext cx="792088" cy="369332"/>
            </a:xfrm>
            <a:prstGeom prst="rect">
              <a:avLst/>
            </a:prstGeom>
            <a:solidFill>
              <a:schemeClr val="bg1">
                <a:lumMod val="75000"/>
              </a:schemeClr>
            </a:solidFill>
          </p:spPr>
          <p:txBody>
            <a:bodyPr wrap="square" rtlCol="0">
              <a:spAutoFit/>
            </a:bodyPr>
            <a:lstStyle/>
            <a:p>
              <a:pPr algn="ctr"/>
              <a:r>
                <a:rPr lang="en-US" altLang="zh-TW" dirty="0"/>
                <a:t>root</a:t>
              </a:r>
              <a:endParaRPr lang="zh-TW" altLang="en-US" baseline="-25000" dirty="0"/>
            </a:p>
          </p:txBody>
        </p:sp>
        <p:sp>
          <p:nvSpPr>
            <p:cNvPr id="6" name="文字方塊 5">
              <a:extLst>
                <a:ext uri="{FF2B5EF4-FFF2-40B4-BE49-F238E27FC236}">
                  <a16:creationId xmlns:a16="http://schemas.microsoft.com/office/drawing/2014/main" id="{C1A52804-2F9D-4F02-94C4-71F48F0CADDF}"/>
                </a:ext>
              </a:extLst>
            </p:cNvPr>
            <p:cNvSpPr txBox="1"/>
            <p:nvPr/>
          </p:nvSpPr>
          <p:spPr>
            <a:xfrm>
              <a:off x="2988216" y="2884005"/>
              <a:ext cx="792088" cy="369332"/>
            </a:xfrm>
            <a:prstGeom prst="rect">
              <a:avLst/>
            </a:prstGeom>
            <a:solidFill>
              <a:srgbClr val="D1D1CB"/>
            </a:solidFill>
          </p:spPr>
          <p:txBody>
            <a:bodyPr wrap="square" rtlCol="0">
              <a:spAutoFit/>
            </a:bodyPr>
            <a:lstStyle/>
            <a:p>
              <a:pPr algn="ctr"/>
              <a:r>
                <a:rPr lang="en-US" altLang="zh-TW" dirty="0"/>
                <a:t>stem</a:t>
              </a:r>
              <a:endParaRPr lang="zh-TW" altLang="en-US" baseline="-25000" dirty="0"/>
            </a:p>
          </p:txBody>
        </p:sp>
        <p:sp>
          <p:nvSpPr>
            <p:cNvPr id="7" name="文字方塊 6">
              <a:extLst>
                <a:ext uri="{FF2B5EF4-FFF2-40B4-BE49-F238E27FC236}">
                  <a16:creationId xmlns:a16="http://schemas.microsoft.com/office/drawing/2014/main" id="{B03C46C4-C7C2-4069-A834-0F316775B212}"/>
                </a:ext>
              </a:extLst>
            </p:cNvPr>
            <p:cNvSpPr txBox="1"/>
            <p:nvPr/>
          </p:nvSpPr>
          <p:spPr>
            <a:xfrm>
              <a:off x="2991168" y="1556214"/>
              <a:ext cx="792088" cy="369332"/>
            </a:xfrm>
            <a:prstGeom prst="rect">
              <a:avLst/>
            </a:prstGeom>
            <a:solidFill>
              <a:srgbClr val="EBE8E7"/>
            </a:solidFill>
          </p:spPr>
          <p:txBody>
            <a:bodyPr wrap="square" rtlCol="0">
              <a:spAutoFit/>
            </a:bodyPr>
            <a:lstStyle/>
            <a:p>
              <a:pPr algn="ctr"/>
              <a:r>
                <a:rPr lang="en-US" altLang="zh-TW" dirty="0"/>
                <a:t>leaf</a:t>
              </a:r>
              <a:endParaRPr lang="zh-TW" altLang="en-US" baseline="-25000" dirty="0"/>
            </a:p>
          </p:txBody>
        </p:sp>
        <p:sp>
          <p:nvSpPr>
            <p:cNvPr id="8" name="文字方塊 7">
              <a:extLst>
                <a:ext uri="{FF2B5EF4-FFF2-40B4-BE49-F238E27FC236}">
                  <a16:creationId xmlns:a16="http://schemas.microsoft.com/office/drawing/2014/main" id="{9489050C-B246-4E24-A6B2-D37A8DEC7725}"/>
                </a:ext>
              </a:extLst>
            </p:cNvPr>
            <p:cNvSpPr txBox="1"/>
            <p:nvPr/>
          </p:nvSpPr>
          <p:spPr>
            <a:xfrm>
              <a:off x="7020272" y="3445552"/>
              <a:ext cx="864096" cy="400110"/>
            </a:xfrm>
            <a:prstGeom prst="rect">
              <a:avLst/>
            </a:prstGeom>
            <a:solidFill>
              <a:srgbClr val="E7EAE7"/>
            </a:solidFill>
          </p:spPr>
          <p:txBody>
            <a:bodyPr wrap="square" rtlCol="0" anchor="ctr">
              <a:spAutoFit/>
            </a:bodyPr>
            <a:lstStyle/>
            <a:p>
              <a:pPr algn="ctr"/>
              <a:r>
                <a:rPr lang="en-US" altLang="zh-TW" sz="2000" dirty="0"/>
                <a:t>plant</a:t>
              </a:r>
              <a:endParaRPr lang="zh-TW" altLang="en-US" sz="2000" dirty="0"/>
            </a:p>
          </p:txBody>
        </p:sp>
        <p:sp>
          <p:nvSpPr>
            <p:cNvPr id="9" name="文字方塊 8">
              <a:extLst>
                <a:ext uri="{FF2B5EF4-FFF2-40B4-BE49-F238E27FC236}">
                  <a16:creationId xmlns:a16="http://schemas.microsoft.com/office/drawing/2014/main" id="{02D30B1A-14A2-4578-A16D-71D6619F741F}"/>
                </a:ext>
              </a:extLst>
            </p:cNvPr>
            <p:cNvSpPr txBox="1"/>
            <p:nvPr/>
          </p:nvSpPr>
          <p:spPr>
            <a:xfrm>
              <a:off x="5868652" y="3429000"/>
              <a:ext cx="504056" cy="297517"/>
            </a:xfrm>
            <a:prstGeom prst="rect">
              <a:avLst/>
            </a:prstGeom>
            <a:solidFill>
              <a:srgbClr val="E1E4E1"/>
            </a:solidFill>
          </p:spPr>
          <p:txBody>
            <a:bodyPr wrap="square" rtlCol="0" anchor="ctr">
              <a:spAutoFit/>
            </a:bodyPr>
            <a:lstStyle/>
            <a:p>
              <a:pPr algn="ctr"/>
              <a:r>
                <a:rPr lang="en-US" altLang="zh-TW" sz="2000" baseline="-25000" dirty="0"/>
                <a:t>etc.</a:t>
              </a:r>
              <a:endParaRPr lang="zh-TW" altLang="en-US" sz="2000" baseline="-25000" dirty="0"/>
            </a:p>
          </p:txBody>
        </p:sp>
        <p:sp>
          <p:nvSpPr>
            <p:cNvPr id="10" name="文字方塊 9">
              <a:extLst>
                <a:ext uri="{FF2B5EF4-FFF2-40B4-BE49-F238E27FC236}">
                  <a16:creationId xmlns:a16="http://schemas.microsoft.com/office/drawing/2014/main" id="{13523C31-1DCE-4A90-8087-D38DD0C62285}"/>
                </a:ext>
              </a:extLst>
            </p:cNvPr>
            <p:cNvSpPr txBox="1"/>
            <p:nvPr/>
          </p:nvSpPr>
          <p:spPr>
            <a:xfrm>
              <a:off x="4203940" y="577558"/>
              <a:ext cx="4328500" cy="584775"/>
            </a:xfrm>
            <a:prstGeom prst="rect">
              <a:avLst/>
            </a:prstGeom>
            <a:solidFill>
              <a:srgbClr val="FFFFFF"/>
            </a:solidFill>
          </p:spPr>
          <p:txBody>
            <a:bodyPr wrap="square" rtlCol="0">
              <a:spAutoFit/>
            </a:bodyPr>
            <a:lstStyle/>
            <a:p>
              <a:r>
                <a:rPr lang="en-US" altLang="zh-TW" sz="1600" dirty="0"/>
                <a:t>Stomata resistant </a:t>
              </a:r>
              <a:r>
                <a:rPr lang="en-US" altLang="zh-TW" sz="1000" dirty="0"/>
                <a:t>layer of air and leaf</a:t>
              </a:r>
            </a:p>
            <a:p>
              <a:r>
                <a:rPr lang="en-US" altLang="zh-TW" sz="1600" dirty="0"/>
                <a:t>VPD/AHD </a:t>
              </a:r>
              <a:r>
                <a:rPr lang="en-US" altLang="zh-TW" sz="1000" dirty="0"/>
                <a:t>between air and leaf affected by T and RH / AH</a:t>
              </a:r>
              <a:endParaRPr lang="en-US" altLang="zh-TW" sz="1600" dirty="0"/>
            </a:p>
          </p:txBody>
        </p:sp>
        <p:sp>
          <p:nvSpPr>
            <p:cNvPr id="11" name="文字方塊 10">
              <a:extLst>
                <a:ext uri="{FF2B5EF4-FFF2-40B4-BE49-F238E27FC236}">
                  <a16:creationId xmlns:a16="http://schemas.microsoft.com/office/drawing/2014/main" id="{1D99FD5E-9CF2-4433-83AD-F9520C3929CC}"/>
                </a:ext>
              </a:extLst>
            </p:cNvPr>
            <p:cNvSpPr txBox="1"/>
            <p:nvPr/>
          </p:nvSpPr>
          <p:spPr>
            <a:xfrm>
              <a:off x="1475656" y="707072"/>
              <a:ext cx="792088" cy="369332"/>
            </a:xfrm>
            <a:prstGeom prst="rect">
              <a:avLst/>
            </a:prstGeom>
            <a:solidFill>
              <a:srgbClr val="EBE8E7"/>
            </a:solidFill>
          </p:spPr>
          <p:txBody>
            <a:bodyPr wrap="square" rtlCol="0">
              <a:spAutoFit/>
            </a:bodyPr>
            <a:lstStyle/>
            <a:p>
              <a:pPr algn="ctr"/>
              <a:r>
                <a:rPr lang="en-US" altLang="zh-TW" dirty="0"/>
                <a:t>light</a:t>
              </a:r>
              <a:endParaRPr lang="zh-TW" altLang="en-US" baseline="-25000" dirty="0"/>
            </a:p>
          </p:txBody>
        </p:sp>
        <p:sp>
          <p:nvSpPr>
            <p:cNvPr id="12" name="文字方塊 11">
              <a:extLst>
                <a:ext uri="{FF2B5EF4-FFF2-40B4-BE49-F238E27FC236}">
                  <a16:creationId xmlns:a16="http://schemas.microsoft.com/office/drawing/2014/main" id="{EBFDA15B-CAD7-4F8E-889E-3B06126D8602}"/>
                </a:ext>
              </a:extLst>
            </p:cNvPr>
            <p:cNvSpPr txBox="1"/>
            <p:nvPr/>
          </p:nvSpPr>
          <p:spPr>
            <a:xfrm>
              <a:off x="2627784" y="205892"/>
              <a:ext cx="2232248" cy="307777"/>
            </a:xfrm>
            <a:prstGeom prst="rect">
              <a:avLst/>
            </a:prstGeom>
            <a:solidFill>
              <a:srgbClr val="F7F9F6"/>
            </a:solidFill>
          </p:spPr>
          <p:txBody>
            <a:bodyPr wrap="square" rtlCol="0">
              <a:spAutoFit/>
            </a:bodyPr>
            <a:lstStyle/>
            <a:p>
              <a:pPr algn="ctr"/>
              <a:r>
                <a:rPr lang="en-US" altLang="zh-TW" sz="1400" dirty="0"/>
                <a:t>H</a:t>
              </a:r>
              <a:r>
                <a:rPr lang="en-US" altLang="zh-TW" sz="1400" baseline="-25000" dirty="0"/>
                <a:t>2</a:t>
              </a:r>
              <a:r>
                <a:rPr lang="en-US" altLang="zh-TW" sz="1400" dirty="0"/>
                <a:t>O   CO</a:t>
              </a:r>
              <a:r>
                <a:rPr lang="en-US" altLang="zh-TW" sz="1400" baseline="-25000" dirty="0"/>
                <a:t>2</a:t>
              </a:r>
              <a:r>
                <a:rPr lang="en-US" altLang="zh-TW" sz="1400" dirty="0"/>
                <a:t> concentration</a:t>
              </a:r>
              <a:endParaRPr lang="zh-TW" altLang="en-US" sz="1400" dirty="0"/>
            </a:p>
          </p:txBody>
        </p:sp>
        <p:sp>
          <p:nvSpPr>
            <p:cNvPr id="13" name="文字方塊 12">
              <a:extLst>
                <a:ext uri="{FF2B5EF4-FFF2-40B4-BE49-F238E27FC236}">
                  <a16:creationId xmlns:a16="http://schemas.microsoft.com/office/drawing/2014/main" id="{C45C1DB5-4F66-4BAD-AE97-CFE5AE6DD6DF}"/>
                </a:ext>
              </a:extLst>
            </p:cNvPr>
            <p:cNvSpPr txBox="1"/>
            <p:nvPr/>
          </p:nvSpPr>
          <p:spPr>
            <a:xfrm>
              <a:off x="4992804" y="1510662"/>
              <a:ext cx="1972712" cy="369332"/>
            </a:xfrm>
            <a:prstGeom prst="rect">
              <a:avLst/>
            </a:prstGeom>
            <a:solidFill>
              <a:srgbClr val="E7EAE7"/>
            </a:solidFill>
          </p:spPr>
          <p:txBody>
            <a:bodyPr wrap="square" rtlCol="0" anchor="ctr">
              <a:spAutoFit/>
            </a:bodyPr>
            <a:lstStyle/>
            <a:p>
              <a:pPr algn="ctr"/>
              <a:r>
                <a:rPr lang="en-US" altLang="zh-TW" dirty="0" err="1"/>
                <a:t>Energy</a:t>
              </a:r>
              <a:r>
                <a:rPr lang="en-US" altLang="zh-TW" baseline="-36000" dirty="0" err="1"/>
                <a:t>light</a:t>
              </a:r>
              <a:r>
                <a:rPr lang="en-US" altLang="zh-TW" dirty="0"/>
                <a:t> (480 kJ)</a:t>
              </a:r>
              <a:endParaRPr lang="zh-TW" altLang="en-US" dirty="0"/>
            </a:p>
          </p:txBody>
        </p:sp>
        <p:sp>
          <p:nvSpPr>
            <p:cNvPr id="14" name="文字方塊 13">
              <a:extLst>
                <a:ext uri="{FF2B5EF4-FFF2-40B4-BE49-F238E27FC236}">
                  <a16:creationId xmlns:a16="http://schemas.microsoft.com/office/drawing/2014/main" id="{4B60C637-89F8-464D-90B7-1EE9FD5A766B}"/>
                </a:ext>
              </a:extLst>
            </p:cNvPr>
            <p:cNvSpPr txBox="1"/>
            <p:nvPr/>
          </p:nvSpPr>
          <p:spPr>
            <a:xfrm>
              <a:off x="1649998" y="5347015"/>
              <a:ext cx="5521351" cy="276999"/>
            </a:xfrm>
            <a:prstGeom prst="rect">
              <a:avLst/>
            </a:prstGeom>
            <a:solidFill>
              <a:srgbClr val="FBF9F7"/>
            </a:solidFill>
          </p:spPr>
          <p:txBody>
            <a:bodyPr wrap="square" rtlCol="0" anchor="ctr">
              <a:spAutoFit/>
            </a:bodyPr>
            <a:lstStyle/>
            <a:p>
              <a:pPr algn="ctr"/>
              <a:r>
                <a:rPr lang="en-US" altLang="zh-TW" sz="1200" dirty="0"/>
                <a:t>Material exchange:</a:t>
              </a:r>
              <a:r>
                <a:rPr lang="zh-TW" altLang="en-US" sz="1200" dirty="0"/>
                <a:t> </a:t>
              </a:r>
              <a:r>
                <a:rPr lang="en-US" altLang="zh-TW" sz="1200" dirty="0"/>
                <a:t>H</a:t>
              </a:r>
              <a:r>
                <a:rPr lang="en-US" altLang="zh-TW" sz="1200" baseline="-25000" dirty="0"/>
                <a:t>2</a:t>
              </a:r>
              <a:r>
                <a:rPr lang="en-US" altLang="zh-TW" sz="1200" dirty="0"/>
                <a:t>O, inorganic macro/micro nutrients (N, P, K, …) concentration</a:t>
              </a:r>
              <a:endParaRPr lang="zh-TW" altLang="en-US" sz="1200" dirty="0"/>
            </a:p>
          </p:txBody>
        </p:sp>
        <p:sp>
          <p:nvSpPr>
            <p:cNvPr id="15" name="文字方塊 14">
              <a:extLst>
                <a:ext uri="{FF2B5EF4-FFF2-40B4-BE49-F238E27FC236}">
                  <a16:creationId xmlns:a16="http://schemas.microsoft.com/office/drawing/2014/main" id="{93BD45D7-84FF-4C7C-BDC7-7FD97E44D194}"/>
                </a:ext>
              </a:extLst>
            </p:cNvPr>
            <p:cNvSpPr txBox="1"/>
            <p:nvPr/>
          </p:nvSpPr>
          <p:spPr>
            <a:xfrm>
              <a:off x="1547664" y="2636912"/>
              <a:ext cx="792088" cy="584775"/>
            </a:xfrm>
            <a:prstGeom prst="rect">
              <a:avLst/>
            </a:prstGeom>
            <a:solidFill>
              <a:srgbClr val="808080"/>
            </a:solidFill>
          </p:spPr>
          <p:txBody>
            <a:bodyPr wrap="square" rtlCol="0" anchor="ctr">
              <a:spAutoFit/>
            </a:bodyPr>
            <a:lstStyle/>
            <a:p>
              <a:pPr algn="ctr"/>
              <a:r>
                <a:rPr lang="en-US" altLang="zh-TW" sz="2400" baseline="-25000" dirty="0">
                  <a:solidFill>
                    <a:schemeClr val="bg1"/>
                  </a:solidFill>
                </a:rPr>
                <a:t>Flower</a:t>
              </a:r>
            </a:p>
            <a:p>
              <a:pPr algn="ctr"/>
              <a:r>
                <a:rPr lang="en-US" altLang="zh-TW" sz="2400" baseline="-25000" dirty="0">
                  <a:solidFill>
                    <a:schemeClr val="bg1"/>
                  </a:solidFill>
                </a:rPr>
                <a:t>Fruit</a:t>
              </a:r>
            </a:p>
          </p:txBody>
        </p:sp>
        <p:sp>
          <p:nvSpPr>
            <p:cNvPr id="16" name="文字方塊 15">
              <a:extLst>
                <a:ext uri="{FF2B5EF4-FFF2-40B4-BE49-F238E27FC236}">
                  <a16:creationId xmlns:a16="http://schemas.microsoft.com/office/drawing/2014/main" id="{6BCA720C-BC32-4E0F-AD53-364AFFB24099}"/>
                </a:ext>
              </a:extLst>
            </p:cNvPr>
            <p:cNvSpPr txBox="1"/>
            <p:nvPr/>
          </p:nvSpPr>
          <p:spPr>
            <a:xfrm rot="5607078">
              <a:off x="2370346" y="3514802"/>
              <a:ext cx="437725" cy="230832"/>
            </a:xfrm>
            <a:prstGeom prst="rect">
              <a:avLst/>
            </a:prstGeom>
            <a:solidFill>
              <a:srgbClr val="DDDDDD"/>
            </a:solidFill>
          </p:spPr>
          <p:txBody>
            <a:bodyPr wrap="square" rtlCol="0" anchor="ctr">
              <a:spAutoFit/>
            </a:bodyPr>
            <a:lstStyle/>
            <a:p>
              <a:pPr algn="ctr"/>
              <a:endParaRPr lang="zh-TW" altLang="en-US" sz="900" dirty="0"/>
            </a:p>
          </p:txBody>
        </p:sp>
        <p:sp>
          <p:nvSpPr>
            <p:cNvPr id="17" name="文字方塊 16">
              <a:extLst>
                <a:ext uri="{FF2B5EF4-FFF2-40B4-BE49-F238E27FC236}">
                  <a16:creationId xmlns:a16="http://schemas.microsoft.com/office/drawing/2014/main" id="{96325B57-D012-4E4E-B7C3-42296D359204}"/>
                </a:ext>
              </a:extLst>
            </p:cNvPr>
            <p:cNvSpPr txBox="1"/>
            <p:nvPr/>
          </p:nvSpPr>
          <p:spPr>
            <a:xfrm rot="5400000">
              <a:off x="2179087" y="3650540"/>
              <a:ext cx="825385" cy="276999"/>
            </a:xfrm>
            <a:prstGeom prst="rect">
              <a:avLst/>
            </a:prstGeom>
            <a:solidFill>
              <a:srgbClr val="DDDDDD"/>
            </a:solidFill>
          </p:spPr>
          <p:txBody>
            <a:bodyPr wrap="square" rtlCol="0" anchor="ctr">
              <a:spAutoFit/>
            </a:bodyPr>
            <a:lstStyle/>
            <a:p>
              <a:pPr algn="ctr"/>
              <a:r>
                <a:rPr lang="en-US" altLang="zh-TW" sz="1200" dirty="0"/>
                <a:t>materials</a:t>
              </a:r>
              <a:endParaRPr lang="zh-TW" altLang="en-US" sz="1200" dirty="0"/>
            </a:p>
          </p:txBody>
        </p:sp>
        <p:sp>
          <p:nvSpPr>
            <p:cNvPr id="18" name="文字方塊 17">
              <a:extLst>
                <a:ext uri="{FF2B5EF4-FFF2-40B4-BE49-F238E27FC236}">
                  <a16:creationId xmlns:a16="http://schemas.microsoft.com/office/drawing/2014/main" id="{833CAB64-9601-41F5-BC17-9E456F157B63}"/>
                </a:ext>
              </a:extLst>
            </p:cNvPr>
            <p:cNvSpPr txBox="1"/>
            <p:nvPr/>
          </p:nvSpPr>
          <p:spPr>
            <a:xfrm rot="5400000">
              <a:off x="1949699" y="2240408"/>
              <a:ext cx="1271472" cy="261610"/>
            </a:xfrm>
            <a:prstGeom prst="rect">
              <a:avLst/>
            </a:prstGeom>
            <a:solidFill>
              <a:srgbClr val="DDDDDD"/>
            </a:solidFill>
          </p:spPr>
          <p:txBody>
            <a:bodyPr wrap="square" rtlCol="0" anchor="ctr">
              <a:spAutoFit/>
            </a:bodyPr>
            <a:lstStyle/>
            <a:p>
              <a:r>
                <a:rPr lang="en-US" altLang="zh-TW" sz="1100" dirty="0"/>
                <a:t>2</a:t>
              </a:r>
              <a:r>
                <a:rPr lang="en-US" altLang="zh-TW" sz="1100" baseline="30000" dirty="0"/>
                <a:t>ndary</a:t>
              </a:r>
              <a:r>
                <a:rPr lang="en-US" altLang="zh-TW" sz="1100" dirty="0"/>
                <a:t> metabolites</a:t>
              </a:r>
              <a:endParaRPr lang="zh-TW" altLang="en-US" sz="1100" dirty="0"/>
            </a:p>
          </p:txBody>
        </p:sp>
      </p:grpSp>
      <p:sp>
        <p:nvSpPr>
          <p:cNvPr id="3" name="標題 2">
            <a:extLst>
              <a:ext uri="{FF2B5EF4-FFF2-40B4-BE49-F238E27FC236}">
                <a16:creationId xmlns:a16="http://schemas.microsoft.com/office/drawing/2014/main" id="{87B3CF9D-2C0C-46F3-B05D-9972C7916FF1}"/>
              </a:ext>
            </a:extLst>
          </p:cNvPr>
          <p:cNvSpPr>
            <a:spLocks noGrp="1"/>
          </p:cNvSpPr>
          <p:nvPr>
            <p:ph type="title"/>
          </p:nvPr>
        </p:nvSpPr>
        <p:spPr>
          <a:xfrm>
            <a:off x="609600" y="274638"/>
            <a:ext cx="10972800" cy="646331"/>
          </a:xfrm>
        </p:spPr>
        <p:txBody>
          <a:bodyPr>
            <a:noAutofit/>
          </a:bodyPr>
          <a:lstStyle/>
          <a:p>
            <a:r>
              <a:rPr lang="en-US" altLang="zh-TW" sz="3200" dirty="0"/>
              <a:t>Plant growth and development involved many  highly complicated and intercorrelated processes</a:t>
            </a:r>
            <a:endParaRPr lang="zh-TW" altLang="en-US" sz="3200" dirty="0"/>
          </a:p>
        </p:txBody>
      </p:sp>
    </p:spTree>
    <p:extLst>
      <p:ext uri="{BB962C8B-B14F-4D97-AF65-F5344CB8AC3E}">
        <p14:creationId xmlns:p14="http://schemas.microsoft.com/office/powerpoint/2010/main" val="42091039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ext uri="{D42A27DB-BD31-4B8C-83A1-F6EECF244321}">
                <p14:modId xmlns:p14="http://schemas.microsoft.com/office/powerpoint/2010/main" val="2984124524"/>
              </p:ext>
            </p:extLst>
          </p:nvPr>
        </p:nvGraphicFramePr>
        <p:xfrm>
          <a:off x="3048000" y="1541016"/>
          <a:ext cx="6360368" cy="4480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標題 2"/>
          <p:cNvSpPr>
            <a:spLocks noGrp="1"/>
          </p:cNvSpPr>
          <p:nvPr>
            <p:ph type="title"/>
          </p:nvPr>
        </p:nvSpPr>
        <p:spPr>
          <a:xfrm>
            <a:off x="414670" y="116632"/>
            <a:ext cx="11323674" cy="850106"/>
          </a:xfrm>
        </p:spPr>
        <p:txBody>
          <a:bodyPr>
            <a:normAutofit fontScale="90000"/>
          </a:bodyPr>
          <a:lstStyle/>
          <a:p>
            <a:r>
              <a:rPr lang="en-US" altLang="zh-TW" sz="4800" dirty="0">
                <a:latin typeface="Times New Roman" pitchFamily="18" charset="0"/>
                <a:ea typeface="標楷體" pitchFamily="65" charset="-120"/>
                <a:cs typeface="Times New Roman" pitchFamily="18" charset="0"/>
              </a:rPr>
              <a:t>Five governing factors in PFAL</a:t>
            </a:r>
            <a:br>
              <a:rPr lang="en-US" altLang="zh-TW" sz="4000" dirty="0">
                <a:latin typeface="Times New Roman" pitchFamily="18" charset="0"/>
                <a:ea typeface="標楷體" pitchFamily="65" charset="-120"/>
                <a:cs typeface="Times New Roman" pitchFamily="18" charset="0"/>
              </a:rPr>
            </a:br>
            <a:r>
              <a:rPr lang="en-US" altLang="zh-TW" sz="4000" dirty="0">
                <a:latin typeface="Times New Roman" pitchFamily="18" charset="0"/>
                <a:ea typeface="標楷體" pitchFamily="65" charset="-120"/>
                <a:cs typeface="Times New Roman" pitchFamily="18" charset="0"/>
              </a:rPr>
              <a:t>(PF with Artificial Lighting no sunlight)</a:t>
            </a:r>
            <a:endParaRPr lang="zh-TW" altLang="en-US" sz="6000" dirty="0">
              <a:latin typeface="Times New Roman" pitchFamily="18" charset="0"/>
              <a:ea typeface="標楷體" pitchFamily="65" charset="-120"/>
              <a:cs typeface="Times New Roman" pitchFamily="18" charset="0"/>
            </a:endParaRPr>
          </a:p>
        </p:txBody>
      </p:sp>
      <p:sp>
        <p:nvSpPr>
          <p:cNvPr id="5" name="文字方塊 4"/>
          <p:cNvSpPr txBox="1"/>
          <p:nvPr/>
        </p:nvSpPr>
        <p:spPr>
          <a:xfrm>
            <a:off x="4655840" y="1223998"/>
            <a:ext cx="4836368" cy="369332"/>
          </a:xfrm>
          <a:prstGeom prst="rect">
            <a:avLst/>
          </a:prstGeom>
          <a:noFill/>
        </p:spPr>
        <p:txBody>
          <a:bodyPr wrap="square" rtlCol="0">
            <a:spAutoFit/>
          </a:bodyPr>
          <a:lstStyle/>
          <a:p>
            <a:pPr fontAlgn="base">
              <a:spcBef>
                <a:spcPct val="0"/>
              </a:spcBef>
              <a:spcAft>
                <a:spcPct val="0"/>
              </a:spcAft>
            </a:pPr>
            <a:r>
              <a:rPr lang="en-US" altLang="zh-TW" dirty="0">
                <a:solidFill>
                  <a:srgbClr val="000000"/>
                </a:solidFill>
                <a:latin typeface="Times New Roman" pitchFamily="18" charset="0"/>
                <a:cs typeface="Times New Roman" pitchFamily="18" charset="0"/>
              </a:rPr>
              <a:t>Wind,</a:t>
            </a:r>
            <a:r>
              <a:rPr lang="zh-TW" altLang="en-US" dirty="0">
                <a:solidFill>
                  <a:srgbClr val="000000"/>
                </a:solidFill>
                <a:latin typeface="Times New Roman" pitchFamily="18" charset="0"/>
                <a:cs typeface="Times New Roman" pitchFamily="18" charset="0"/>
              </a:rPr>
              <a:t> </a:t>
            </a:r>
            <a:r>
              <a:rPr lang="en-US" altLang="zh-TW" dirty="0">
                <a:solidFill>
                  <a:srgbClr val="FF0000"/>
                </a:solidFill>
                <a:latin typeface="Times New Roman" pitchFamily="18" charset="0"/>
                <a:cs typeface="Times New Roman" pitchFamily="18" charset="0"/>
              </a:rPr>
              <a:t>Temperature, Humidity</a:t>
            </a:r>
            <a:endParaRPr kumimoji="1" lang="zh-TW" altLang="en-US" dirty="0">
              <a:solidFill>
                <a:srgbClr val="FF0000"/>
              </a:solidFill>
              <a:latin typeface="Times New Roman" pitchFamily="18" charset="0"/>
              <a:cs typeface="Times New Roman" pitchFamily="18" charset="0"/>
            </a:endParaRPr>
          </a:p>
        </p:txBody>
      </p:sp>
      <p:sp>
        <p:nvSpPr>
          <p:cNvPr id="7" name="文字方塊 6"/>
          <p:cNvSpPr txBox="1"/>
          <p:nvPr/>
        </p:nvSpPr>
        <p:spPr>
          <a:xfrm>
            <a:off x="8112224" y="1910349"/>
            <a:ext cx="2594316" cy="1384995"/>
          </a:xfrm>
          <a:prstGeom prst="rect">
            <a:avLst/>
          </a:prstGeom>
          <a:noFill/>
        </p:spPr>
        <p:txBody>
          <a:bodyPr wrap="square" rtlCol="0">
            <a:spAutoFit/>
          </a:bodyPr>
          <a:lstStyle/>
          <a:p>
            <a:pPr fontAlgn="base">
              <a:spcBef>
                <a:spcPct val="0"/>
              </a:spcBef>
              <a:spcAft>
                <a:spcPct val="0"/>
              </a:spcAft>
            </a:pPr>
            <a:r>
              <a:rPr kumimoji="1" lang="en-US" altLang="zh-TW" sz="2800" dirty="0">
                <a:solidFill>
                  <a:srgbClr val="000000"/>
                </a:solidFill>
                <a:latin typeface="Times New Roman" pitchFamily="18" charset="0"/>
                <a:ea typeface="標楷體" pitchFamily="65" charset="-120"/>
                <a:cs typeface="Times New Roman" pitchFamily="18" charset="0"/>
              </a:rPr>
              <a:t>quality</a:t>
            </a:r>
          </a:p>
          <a:p>
            <a:pPr fontAlgn="base">
              <a:spcBef>
                <a:spcPct val="0"/>
              </a:spcBef>
              <a:spcAft>
                <a:spcPct val="0"/>
              </a:spcAft>
            </a:pPr>
            <a:r>
              <a:rPr kumimoji="1" lang="en-US" altLang="zh-TW" sz="2800" dirty="0">
                <a:solidFill>
                  <a:srgbClr val="FF0000"/>
                </a:solidFill>
                <a:latin typeface="Times New Roman" pitchFamily="18" charset="0"/>
                <a:ea typeface="標楷體" pitchFamily="65" charset="-120"/>
                <a:cs typeface="Times New Roman" pitchFamily="18" charset="0"/>
              </a:rPr>
              <a:t>Intensity:</a:t>
            </a:r>
            <a:r>
              <a:rPr kumimoji="1" lang="zh-TW" altLang="en-US" sz="2800" dirty="0">
                <a:solidFill>
                  <a:srgbClr val="FF0000"/>
                </a:solidFill>
                <a:latin typeface="Times New Roman" pitchFamily="18" charset="0"/>
                <a:ea typeface="標楷體" pitchFamily="65" charset="-120"/>
                <a:cs typeface="Times New Roman" pitchFamily="18" charset="0"/>
              </a:rPr>
              <a:t> </a:t>
            </a:r>
            <a:r>
              <a:rPr kumimoji="1" lang="en-US" altLang="zh-TW" sz="2800" dirty="0">
                <a:solidFill>
                  <a:srgbClr val="FF0000"/>
                </a:solidFill>
                <a:latin typeface="Times New Roman" pitchFamily="18" charset="0"/>
                <a:ea typeface="標楷體" pitchFamily="65" charset="-120"/>
                <a:cs typeface="Times New Roman" pitchFamily="18" charset="0"/>
              </a:rPr>
              <a:t>PPFD</a:t>
            </a:r>
          </a:p>
          <a:p>
            <a:pPr fontAlgn="base">
              <a:spcBef>
                <a:spcPct val="0"/>
              </a:spcBef>
              <a:spcAft>
                <a:spcPct val="0"/>
              </a:spcAft>
            </a:pPr>
            <a:r>
              <a:rPr kumimoji="1" lang="en-US" altLang="zh-TW" sz="2800" dirty="0">
                <a:solidFill>
                  <a:srgbClr val="000000"/>
                </a:solidFill>
                <a:latin typeface="Times New Roman" pitchFamily="18" charset="0"/>
                <a:ea typeface="標楷體" pitchFamily="65" charset="-120"/>
                <a:cs typeface="Times New Roman" pitchFamily="18" charset="0"/>
              </a:rPr>
              <a:t>duration</a:t>
            </a:r>
            <a:endParaRPr kumimoji="1" lang="zh-TW" altLang="en-US" sz="2800" dirty="0">
              <a:solidFill>
                <a:srgbClr val="000000"/>
              </a:solidFill>
              <a:latin typeface="Times New Roman" pitchFamily="18" charset="0"/>
              <a:ea typeface="標楷體" pitchFamily="65" charset="-120"/>
              <a:cs typeface="Times New Roman" pitchFamily="18" charset="0"/>
            </a:endParaRPr>
          </a:p>
        </p:txBody>
      </p:sp>
      <p:sp>
        <p:nvSpPr>
          <p:cNvPr id="9" name="文字方塊 8"/>
          <p:cNvSpPr txBox="1"/>
          <p:nvPr/>
        </p:nvSpPr>
        <p:spPr>
          <a:xfrm>
            <a:off x="1893844" y="4492278"/>
            <a:ext cx="3266052" cy="1384995"/>
          </a:xfrm>
          <a:prstGeom prst="rect">
            <a:avLst/>
          </a:prstGeom>
          <a:noFill/>
        </p:spPr>
        <p:txBody>
          <a:bodyPr wrap="square" rtlCol="0">
            <a:spAutoFit/>
          </a:bodyPr>
          <a:lstStyle/>
          <a:p>
            <a:pPr fontAlgn="base">
              <a:spcBef>
                <a:spcPct val="0"/>
              </a:spcBef>
              <a:spcAft>
                <a:spcPct val="0"/>
              </a:spcAft>
            </a:pPr>
            <a:r>
              <a:rPr kumimoji="1" lang="en-US" altLang="zh-TW" sz="2800" dirty="0">
                <a:solidFill>
                  <a:srgbClr val="000000"/>
                </a:solidFill>
                <a:latin typeface="Times New Roman" pitchFamily="18" charset="0"/>
                <a:ea typeface="標楷體" pitchFamily="65" charset="-120"/>
                <a:cs typeface="Times New Roman" pitchFamily="18" charset="0"/>
              </a:rPr>
              <a:t>receipt</a:t>
            </a:r>
          </a:p>
          <a:p>
            <a:r>
              <a:rPr lang="en-US" altLang="zh-TW" sz="2800" dirty="0">
                <a:solidFill>
                  <a:srgbClr val="000000"/>
                </a:solidFill>
                <a:latin typeface="Times New Roman" pitchFamily="18" charset="0"/>
                <a:cs typeface="Times New Roman" pitchFamily="18" charset="0"/>
              </a:rPr>
              <a:t>c</a:t>
            </a:r>
            <a:r>
              <a:rPr kumimoji="1" lang="en-US" altLang="zh-TW" sz="2800" dirty="0">
                <a:solidFill>
                  <a:srgbClr val="000000"/>
                </a:solidFill>
                <a:latin typeface="Times New Roman" pitchFamily="18" charset="0"/>
                <a:ea typeface="標楷體" pitchFamily="65" charset="-120"/>
                <a:cs typeface="Times New Roman" pitchFamily="18" charset="0"/>
              </a:rPr>
              <a:t>oncentration: </a:t>
            </a:r>
            <a:r>
              <a:rPr lang="en-US" altLang="zh-TW" sz="2800" dirty="0">
                <a:solidFill>
                  <a:srgbClr val="FF0000"/>
                </a:solidFill>
                <a:latin typeface="Times New Roman" pitchFamily="18" charset="0"/>
                <a:cs typeface="Times New Roman" pitchFamily="18" charset="0"/>
              </a:rPr>
              <a:t>EC</a:t>
            </a:r>
            <a:endParaRPr kumimoji="1" lang="en-US" altLang="zh-TW" sz="2800" dirty="0">
              <a:solidFill>
                <a:srgbClr val="000000"/>
              </a:solidFill>
              <a:latin typeface="Times New Roman" pitchFamily="18" charset="0"/>
              <a:ea typeface="標楷體" pitchFamily="65" charset="-120"/>
              <a:cs typeface="Times New Roman" pitchFamily="18" charset="0"/>
            </a:endParaRPr>
          </a:p>
          <a:p>
            <a:pPr fontAlgn="base">
              <a:spcBef>
                <a:spcPct val="0"/>
              </a:spcBef>
              <a:spcAft>
                <a:spcPct val="0"/>
              </a:spcAft>
            </a:pPr>
            <a:r>
              <a:rPr lang="en-US" altLang="zh-TW" sz="2800" dirty="0">
                <a:solidFill>
                  <a:srgbClr val="000000"/>
                </a:solidFill>
                <a:latin typeface="Times New Roman" pitchFamily="18" charset="0"/>
                <a:cs typeface="Times New Roman" pitchFamily="18" charset="0"/>
              </a:rPr>
              <a:t>Availability: </a:t>
            </a:r>
            <a:r>
              <a:rPr lang="en-US" altLang="zh-TW" sz="2800" dirty="0">
                <a:solidFill>
                  <a:srgbClr val="FF0000"/>
                </a:solidFill>
                <a:latin typeface="Times New Roman" pitchFamily="18" charset="0"/>
                <a:cs typeface="Times New Roman" pitchFamily="18" charset="0"/>
              </a:rPr>
              <a:t>pH</a:t>
            </a:r>
            <a:endParaRPr kumimoji="1" lang="zh-TW" altLang="en-US" sz="2800" dirty="0">
              <a:solidFill>
                <a:srgbClr val="FF0000"/>
              </a:solidFill>
              <a:latin typeface="Times New Roman" pitchFamily="18" charset="0"/>
              <a:cs typeface="Times New Roman" pitchFamily="18" charset="0"/>
            </a:endParaRPr>
          </a:p>
        </p:txBody>
      </p:sp>
      <p:sp>
        <p:nvSpPr>
          <p:cNvPr id="10" name="文字方塊 9"/>
          <p:cNvSpPr txBox="1"/>
          <p:nvPr/>
        </p:nvSpPr>
        <p:spPr>
          <a:xfrm>
            <a:off x="2061524" y="3068961"/>
            <a:ext cx="2594316" cy="954107"/>
          </a:xfrm>
          <a:prstGeom prst="rect">
            <a:avLst/>
          </a:prstGeom>
          <a:noFill/>
        </p:spPr>
        <p:txBody>
          <a:bodyPr wrap="square" rtlCol="0">
            <a:spAutoFit/>
          </a:bodyPr>
          <a:lstStyle/>
          <a:p>
            <a:pPr fontAlgn="base">
              <a:spcBef>
                <a:spcPct val="0"/>
              </a:spcBef>
              <a:spcAft>
                <a:spcPct val="0"/>
              </a:spcAft>
            </a:pPr>
            <a:r>
              <a:rPr kumimoji="1" lang="en-US" altLang="zh-TW" sz="2800" dirty="0">
                <a:solidFill>
                  <a:srgbClr val="FF0000"/>
                </a:solidFill>
                <a:latin typeface="Times New Roman" pitchFamily="18" charset="0"/>
                <a:ea typeface="標楷體" pitchFamily="65" charset="-120"/>
                <a:cs typeface="Times New Roman" pitchFamily="18" charset="0"/>
              </a:rPr>
              <a:t>CO</a:t>
            </a:r>
            <a:r>
              <a:rPr kumimoji="1" lang="en-US" altLang="zh-TW" sz="2800" baseline="-25000" dirty="0">
                <a:solidFill>
                  <a:srgbClr val="FF0000"/>
                </a:solidFill>
                <a:latin typeface="Times New Roman" pitchFamily="18" charset="0"/>
                <a:ea typeface="標楷體" pitchFamily="65" charset="-120"/>
                <a:cs typeface="Times New Roman" pitchFamily="18" charset="0"/>
              </a:rPr>
              <a:t>2</a:t>
            </a:r>
          </a:p>
          <a:p>
            <a:pPr fontAlgn="base">
              <a:spcBef>
                <a:spcPct val="0"/>
              </a:spcBef>
              <a:spcAft>
                <a:spcPct val="0"/>
              </a:spcAft>
            </a:pPr>
            <a:r>
              <a:rPr kumimoji="1" lang="en-US" altLang="zh-TW" sz="2800" dirty="0">
                <a:solidFill>
                  <a:srgbClr val="000000"/>
                </a:solidFill>
                <a:latin typeface="Times New Roman" pitchFamily="18" charset="0"/>
                <a:ea typeface="標楷體" pitchFamily="65" charset="-120"/>
                <a:cs typeface="Times New Roman" pitchFamily="18" charset="0"/>
              </a:rPr>
              <a:t>concentration</a:t>
            </a:r>
            <a:endParaRPr kumimoji="1" lang="zh-TW" altLang="en-US" sz="2800" dirty="0">
              <a:solidFill>
                <a:srgbClr val="000000"/>
              </a:solidFill>
              <a:latin typeface="Times New Roman" pitchFamily="18" charset="0"/>
              <a:ea typeface="標楷體" pitchFamily="65" charset="-120"/>
              <a:cs typeface="Times New Roman" pitchFamily="18" charset="0"/>
            </a:endParaRPr>
          </a:p>
        </p:txBody>
      </p:sp>
      <p:sp>
        <p:nvSpPr>
          <p:cNvPr id="11" name="文字方塊 10">
            <a:extLst>
              <a:ext uri="{FF2B5EF4-FFF2-40B4-BE49-F238E27FC236}">
                <a16:creationId xmlns:a16="http://schemas.microsoft.com/office/drawing/2014/main" id="{0D773FA3-B399-4CC3-9B51-57D778694B24}"/>
              </a:ext>
            </a:extLst>
          </p:cNvPr>
          <p:cNvSpPr txBox="1"/>
          <p:nvPr/>
        </p:nvSpPr>
        <p:spPr>
          <a:xfrm>
            <a:off x="7979030" y="4581128"/>
            <a:ext cx="2581467" cy="1569660"/>
          </a:xfrm>
          <a:prstGeom prst="rect">
            <a:avLst/>
          </a:prstGeom>
          <a:noFill/>
        </p:spPr>
        <p:txBody>
          <a:bodyPr wrap="square" rtlCol="0">
            <a:spAutoFit/>
          </a:bodyPr>
          <a:lstStyle/>
          <a:p>
            <a:pPr fontAlgn="base">
              <a:spcBef>
                <a:spcPct val="0"/>
              </a:spcBef>
              <a:spcAft>
                <a:spcPct val="0"/>
              </a:spcAft>
            </a:pPr>
            <a:r>
              <a:rPr kumimoji="1" lang="en-US" altLang="zh-TW" sz="2400" dirty="0">
                <a:solidFill>
                  <a:srgbClr val="000000"/>
                </a:solidFill>
                <a:latin typeface="Times New Roman" pitchFamily="18" charset="0"/>
                <a:ea typeface="標楷體" pitchFamily="65" charset="-120"/>
                <a:cs typeface="Times New Roman" pitchFamily="18" charset="0"/>
              </a:rPr>
              <a:t>When</a:t>
            </a:r>
          </a:p>
          <a:p>
            <a:pPr fontAlgn="base">
              <a:spcBef>
                <a:spcPct val="0"/>
              </a:spcBef>
              <a:spcAft>
                <a:spcPct val="0"/>
              </a:spcAft>
            </a:pPr>
            <a:r>
              <a:rPr lang="en-US" altLang="zh-TW" sz="2400" dirty="0">
                <a:solidFill>
                  <a:srgbClr val="000000"/>
                </a:solidFill>
                <a:latin typeface="Times New Roman" pitchFamily="18" charset="0"/>
                <a:cs typeface="Times New Roman" pitchFamily="18" charset="0"/>
              </a:rPr>
              <a:t>Frequency</a:t>
            </a:r>
          </a:p>
          <a:p>
            <a:pPr fontAlgn="base">
              <a:spcBef>
                <a:spcPct val="0"/>
              </a:spcBef>
              <a:spcAft>
                <a:spcPct val="0"/>
              </a:spcAft>
            </a:pPr>
            <a:r>
              <a:rPr kumimoji="1" lang="en-US" altLang="zh-TW" sz="2400" dirty="0">
                <a:solidFill>
                  <a:srgbClr val="000000"/>
                </a:solidFill>
                <a:latin typeface="Times New Roman" pitchFamily="18" charset="0"/>
                <a:ea typeface="標楷體" pitchFamily="65" charset="-120"/>
                <a:cs typeface="Times New Roman" pitchFamily="18" charset="0"/>
              </a:rPr>
              <a:t>Dissolved Oxygen</a:t>
            </a:r>
          </a:p>
          <a:p>
            <a:pPr fontAlgn="base">
              <a:spcBef>
                <a:spcPct val="0"/>
              </a:spcBef>
              <a:spcAft>
                <a:spcPct val="0"/>
              </a:spcAft>
            </a:pPr>
            <a:r>
              <a:rPr lang="en-US" altLang="zh-TW" sz="2400" dirty="0">
                <a:solidFill>
                  <a:srgbClr val="000000"/>
                </a:solidFill>
                <a:latin typeface="Times New Roman" pitchFamily="18" charset="0"/>
                <a:cs typeface="Times New Roman" pitchFamily="18" charset="0"/>
              </a:rPr>
              <a:t>Temperature</a:t>
            </a:r>
            <a:endParaRPr kumimoji="1" lang="zh-TW" altLang="en-US" sz="2400" dirty="0">
              <a:solidFill>
                <a:srgbClr val="000000"/>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2174905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0D710FBC-B5EC-460F-A3F1-810035660409}"/>
              </a:ext>
            </a:extLst>
          </p:cNvPr>
          <p:cNvSpPr>
            <a:spLocks noGrp="1"/>
          </p:cNvSpPr>
          <p:nvPr>
            <p:ph type="title"/>
          </p:nvPr>
        </p:nvSpPr>
        <p:spPr>
          <a:xfrm>
            <a:off x="0" y="0"/>
            <a:ext cx="12192000" cy="836712"/>
          </a:xfrm>
        </p:spPr>
        <p:txBody>
          <a:bodyPr>
            <a:normAutofit/>
          </a:bodyPr>
          <a:lstStyle/>
          <a:p>
            <a:r>
              <a:rPr lang="en-US" altLang="zh-TW" sz="3600" dirty="0"/>
              <a:t>Iso-growth rate=f(T</a:t>
            </a:r>
            <a:r>
              <a:rPr lang="en-US" altLang="zh-TW" sz="3600" baseline="-25000" dirty="0"/>
              <a:t>a</a:t>
            </a:r>
            <a:r>
              <a:rPr lang="en-US" altLang="zh-TW" sz="3600" dirty="0"/>
              <a:t>, T</a:t>
            </a:r>
            <a:r>
              <a:rPr lang="en-US" altLang="zh-TW" sz="3600" baseline="-25000" dirty="0"/>
              <a:t>w</a:t>
            </a:r>
            <a:r>
              <a:rPr lang="en-US" altLang="zh-TW" sz="3600" dirty="0"/>
              <a:t>) and other 3 are fixed values</a:t>
            </a:r>
            <a:endParaRPr lang="zh-TW" altLang="en-US" sz="3600" dirty="0"/>
          </a:p>
        </p:txBody>
      </p:sp>
      <p:grpSp>
        <p:nvGrpSpPr>
          <p:cNvPr id="7" name="群組 6">
            <a:extLst>
              <a:ext uri="{FF2B5EF4-FFF2-40B4-BE49-F238E27FC236}">
                <a16:creationId xmlns:a16="http://schemas.microsoft.com/office/drawing/2014/main" id="{8AA63F57-67FA-4AB6-9B79-F7C98785F5B8}"/>
              </a:ext>
            </a:extLst>
          </p:cNvPr>
          <p:cNvGrpSpPr/>
          <p:nvPr/>
        </p:nvGrpSpPr>
        <p:grpSpPr>
          <a:xfrm>
            <a:off x="2032000" y="995744"/>
            <a:ext cx="8898790" cy="5862256"/>
            <a:chOff x="279077" y="908720"/>
            <a:chExt cx="8585846" cy="5588227"/>
          </a:xfrm>
        </p:grpSpPr>
        <p:grpSp>
          <p:nvGrpSpPr>
            <p:cNvPr id="3" name="群組 2">
              <a:extLst>
                <a:ext uri="{FF2B5EF4-FFF2-40B4-BE49-F238E27FC236}">
                  <a16:creationId xmlns:a16="http://schemas.microsoft.com/office/drawing/2014/main" id="{9D59E8FD-1CEE-4E4F-8F25-62A841131B0F}"/>
                </a:ext>
              </a:extLst>
            </p:cNvPr>
            <p:cNvGrpSpPr/>
            <p:nvPr/>
          </p:nvGrpSpPr>
          <p:grpSpPr>
            <a:xfrm>
              <a:off x="279077" y="908720"/>
              <a:ext cx="7776062" cy="5588227"/>
              <a:chOff x="1071165" y="289044"/>
              <a:chExt cx="7776062" cy="5588227"/>
            </a:xfrm>
          </p:grpSpPr>
          <p:pic>
            <p:nvPicPr>
              <p:cNvPr id="13314" name="Picture 2" descr="D:\0My Files\000研究\00PF\000翻譯稿件\完控型\第二章\圖2.2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87624" y="289044"/>
                <a:ext cx="7659603" cy="5588227"/>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D0D336D0-8448-4A77-A034-3E28548E94E3}"/>
                  </a:ext>
                </a:extLst>
              </p:cNvPr>
              <p:cNvSpPr txBox="1"/>
              <p:nvPr/>
            </p:nvSpPr>
            <p:spPr>
              <a:xfrm>
                <a:off x="1071165" y="289045"/>
                <a:ext cx="3600400" cy="968186"/>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r" fontAlgn="base">
                  <a:spcBef>
                    <a:spcPct val="0"/>
                  </a:spcBef>
                  <a:spcAft>
                    <a:spcPct val="0"/>
                  </a:spcAft>
                  <a:defRPr/>
                </a:pPr>
                <a:r>
                  <a:rPr kumimoji="1" lang="en-US" altLang="zh-TW" sz="2000" dirty="0">
                    <a:solidFill>
                      <a:prstClr val="black"/>
                    </a:solidFill>
                    <a:latin typeface="Arial" charset="0"/>
                    <a:ea typeface="標楷體" pitchFamily="65" charset="-120"/>
                  </a:rPr>
                  <a:t>Light Intensity: 20,000 lux</a:t>
                </a:r>
              </a:p>
              <a:p>
                <a:pPr algn="r" fontAlgn="base">
                  <a:spcBef>
                    <a:spcPct val="0"/>
                  </a:spcBef>
                  <a:spcAft>
                    <a:spcPct val="0"/>
                  </a:spcAft>
                  <a:defRPr/>
                </a:pPr>
                <a:r>
                  <a:rPr kumimoji="1" lang="en-US" altLang="zh-TW" sz="2000" dirty="0">
                    <a:solidFill>
                      <a:prstClr val="black"/>
                    </a:solidFill>
                    <a:latin typeface="Arial" charset="0"/>
                    <a:ea typeface="標楷體" pitchFamily="65" charset="-120"/>
                  </a:rPr>
                  <a:t>Relative Humidity: 70%</a:t>
                </a:r>
              </a:p>
              <a:p>
                <a:pPr algn="r" fontAlgn="base">
                  <a:spcBef>
                    <a:spcPct val="0"/>
                  </a:spcBef>
                  <a:spcAft>
                    <a:spcPct val="0"/>
                  </a:spcAft>
                  <a:defRPr/>
                </a:pPr>
                <a:r>
                  <a:rPr kumimoji="1" lang="en-US" altLang="zh-TW" sz="2000" dirty="0">
                    <a:solidFill>
                      <a:prstClr val="black"/>
                    </a:solidFill>
                    <a:latin typeface="Arial" charset="0"/>
                    <a:ea typeface="標楷體" pitchFamily="65" charset="-120"/>
                  </a:rPr>
                  <a:t>CO</a:t>
                </a:r>
                <a:r>
                  <a:rPr kumimoji="1" lang="en-US" altLang="zh-TW" sz="2000" baseline="-25000" dirty="0">
                    <a:solidFill>
                      <a:prstClr val="black"/>
                    </a:solidFill>
                    <a:latin typeface="Arial" charset="0"/>
                    <a:ea typeface="標楷體" pitchFamily="65" charset="-120"/>
                  </a:rPr>
                  <a:t>2</a:t>
                </a:r>
                <a:r>
                  <a:rPr kumimoji="1" lang="en-US" altLang="zh-TW" sz="2000" dirty="0">
                    <a:solidFill>
                      <a:prstClr val="black"/>
                    </a:solidFill>
                    <a:latin typeface="Arial" charset="0"/>
                    <a:ea typeface="標楷體" pitchFamily="65" charset="-120"/>
                  </a:rPr>
                  <a:t> concentration: 400 ppm</a:t>
                </a:r>
                <a:endParaRPr kumimoji="1" lang="zh-TW" altLang="en-US" sz="2000" dirty="0">
                  <a:solidFill>
                    <a:prstClr val="black"/>
                  </a:solidFill>
                  <a:latin typeface="Arial" charset="0"/>
                  <a:ea typeface="標楷體" pitchFamily="65" charset="-120"/>
                </a:endParaRPr>
              </a:p>
            </p:txBody>
          </p:sp>
          <p:sp>
            <p:nvSpPr>
              <p:cNvPr id="4" name="文字方塊 3">
                <a:extLst>
                  <a:ext uri="{FF2B5EF4-FFF2-40B4-BE49-F238E27FC236}">
                    <a16:creationId xmlns:a16="http://schemas.microsoft.com/office/drawing/2014/main" id="{FCC6402C-4315-4DB3-BF8B-44ED4929532F}"/>
                  </a:ext>
                </a:extLst>
              </p:cNvPr>
              <p:cNvSpPr txBox="1"/>
              <p:nvPr/>
            </p:nvSpPr>
            <p:spPr>
              <a:xfrm rot="16200000" flipH="1">
                <a:off x="4876001" y="1031707"/>
                <a:ext cx="576064" cy="400110"/>
              </a:xfrm>
              <a:prstGeom prst="rect">
                <a:avLst/>
              </a:prstGeom>
              <a:solidFill>
                <a:srgbClr val="FBFBFB"/>
              </a:solidFill>
            </p:spPr>
            <p:txBody>
              <a:bodyPr wrap="square" rtlCol="0">
                <a:spAutoFit/>
              </a:bodyPr>
              <a:lstStyle/>
              <a:p>
                <a:pPr algn="r" fontAlgn="base">
                  <a:spcBef>
                    <a:spcPct val="0"/>
                  </a:spcBef>
                  <a:spcAft>
                    <a:spcPct val="0"/>
                  </a:spcAft>
                  <a:defRPr/>
                </a:pPr>
                <a:r>
                  <a:rPr kumimoji="1" lang="en-US" altLang="zh-TW" sz="2000" dirty="0">
                    <a:solidFill>
                      <a:prstClr val="black"/>
                    </a:solidFill>
                    <a:latin typeface="Arial" charset="0"/>
                    <a:ea typeface="標楷體" pitchFamily="65" charset="-120"/>
                  </a:rPr>
                  <a:t>Ta</a:t>
                </a:r>
                <a:endParaRPr kumimoji="1" lang="zh-TW" altLang="en-US" sz="2000" dirty="0">
                  <a:solidFill>
                    <a:prstClr val="black"/>
                  </a:solidFill>
                  <a:latin typeface="Arial" charset="0"/>
                  <a:ea typeface="標楷體" pitchFamily="65" charset="-120"/>
                </a:endParaRPr>
              </a:p>
            </p:txBody>
          </p:sp>
          <p:sp>
            <p:nvSpPr>
              <p:cNvPr id="5" name="文字方塊 4">
                <a:extLst>
                  <a:ext uri="{FF2B5EF4-FFF2-40B4-BE49-F238E27FC236}">
                    <a16:creationId xmlns:a16="http://schemas.microsoft.com/office/drawing/2014/main" id="{5A136042-B0E1-414D-B828-D2BDA41C2110}"/>
                  </a:ext>
                </a:extLst>
              </p:cNvPr>
              <p:cNvSpPr txBox="1"/>
              <p:nvPr/>
            </p:nvSpPr>
            <p:spPr>
              <a:xfrm flipH="1">
                <a:off x="7409312" y="3464010"/>
                <a:ext cx="576064" cy="400110"/>
              </a:xfrm>
              <a:prstGeom prst="rect">
                <a:avLst/>
              </a:prstGeom>
              <a:solidFill>
                <a:srgbClr val="FAF9F9"/>
              </a:solidFill>
            </p:spPr>
            <p:txBody>
              <a:bodyPr wrap="square" rtlCol="0">
                <a:spAutoFit/>
              </a:bodyPr>
              <a:lstStyle/>
              <a:p>
                <a:pPr algn="r" fontAlgn="base">
                  <a:spcBef>
                    <a:spcPct val="0"/>
                  </a:spcBef>
                  <a:spcAft>
                    <a:spcPct val="0"/>
                  </a:spcAft>
                  <a:defRPr/>
                </a:pPr>
                <a:r>
                  <a:rPr kumimoji="1" lang="en-US" altLang="zh-TW" sz="2000" dirty="0">
                    <a:solidFill>
                      <a:prstClr val="black"/>
                    </a:solidFill>
                    <a:latin typeface="Arial" charset="0"/>
                    <a:ea typeface="標楷體" pitchFamily="65" charset="-120"/>
                  </a:rPr>
                  <a:t>Tw</a:t>
                </a:r>
                <a:endParaRPr kumimoji="1" lang="zh-TW" altLang="en-US" sz="2000" dirty="0">
                  <a:solidFill>
                    <a:prstClr val="black"/>
                  </a:solidFill>
                  <a:latin typeface="Arial" charset="0"/>
                  <a:ea typeface="標楷體" pitchFamily="65" charset="-120"/>
                </a:endParaRPr>
              </a:p>
            </p:txBody>
          </p:sp>
        </p:grpSp>
        <p:sp>
          <p:nvSpPr>
            <p:cNvPr id="8" name="矩形 7">
              <a:extLst>
                <a:ext uri="{FF2B5EF4-FFF2-40B4-BE49-F238E27FC236}">
                  <a16:creationId xmlns:a16="http://schemas.microsoft.com/office/drawing/2014/main" id="{DACB7F29-6E0C-41DE-AB27-2AFAC31B9CED}"/>
                </a:ext>
              </a:extLst>
            </p:cNvPr>
            <p:cNvSpPr/>
            <p:nvPr/>
          </p:nvSpPr>
          <p:spPr>
            <a:xfrm>
              <a:off x="5508104" y="987342"/>
              <a:ext cx="3356819" cy="8801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fontAlgn="base">
                <a:spcBef>
                  <a:spcPct val="0"/>
                </a:spcBef>
                <a:spcAft>
                  <a:spcPct val="0"/>
                </a:spcAft>
                <a:defRPr/>
              </a:pPr>
              <a:r>
                <a:rPr kumimoji="1" lang="en-US" altLang="zh-TW" dirty="0">
                  <a:solidFill>
                    <a:prstClr val="black"/>
                  </a:solidFill>
                  <a:latin typeface="Arial" charset="0"/>
                  <a:ea typeface="標楷體" pitchFamily="65" charset="-120"/>
                </a:rPr>
                <a:t>Air T:</a:t>
              </a:r>
              <a:r>
                <a:rPr kumimoji="1" lang="zh-TW" altLang="en-US" dirty="0">
                  <a:solidFill>
                    <a:prstClr val="black"/>
                  </a:solidFill>
                  <a:latin typeface="Arial" charset="0"/>
                  <a:ea typeface="標楷體" pitchFamily="65" charset="-120"/>
                </a:rPr>
                <a:t> </a:t>
              </a:r>
              <a:r>
                <a:rPr kumimoji="1" lang="en-US" altLang="zh-TW" dirty="0">
                  <a:solidFill>
                    <a:prstClr val="black"/>
                  </a:solidFill>
                  <a:latin typeface="Arial" charset="0"/>
                  <a:ea typeface="標楷體" pitchFamily="65" charset="-120"/>
                </a:rPr>
                <a:t>T</a:t>
              </a:r>
              <a:r>
                <a:rPr kumimoji="1" lang="en-US" altLang="zh-TW" baseline="-25000" dirty="0">
                  <a:solidFill>
                    <a:prstClr val="black"/>
                  </a:solidFill>
                  <a:latin typeface="Arial" charset="0"/>
                  <a:ea typeface="標楷體" pitchFamily="65" charset="-120"/>
                </a:rPr>
                <a:t>a</a:t>
              </a:r>
              <a:r>
                <a:rPr kumimoji="1" lang="zh-TW" altLang="en-US" dirty="0">
                  <a:solidFill>
                    <a:prstClr val="black"/>
                  </a:solidFill>
                  <a:latin typeface="Arial" charset="0"/>
                  <a:ea typeface="標楷體" pitchFamily="65" charset="-120"/>
                </a:rPr>
                <a:t> </a:t>
              </a:r>
              <a:r>
                <a:rPr kumimoji="1" lang="en-US" altLang="zh-TW" dirty="0">
                  <a:solidFill>
                    <a:prstClr val="black"/>
                  </a:solidFill>
                  <a:latin typeface="Arial" charset="0"/>
                  <a:ea typeface="標楷體" pitchFamily="65" charset="-120"/>
                </a:rPr>
                <a:t>20 </a:t>
              </a:r>
              <a:r>
                <a:rPr kumimoji="1" lang="en-US" altLang="zh-TW" baseline="30000" dirty="0" err="1">
                  <a:solidFill>
                    <a:prstClr val="black"/>
                  </a:solidFill>
                  <a:latin typeface="Arial" charset="0"/>
                  <a:ea typeface="標楷體" pitchFamily="65" charset="-120"/>
                </a:rPr>
                <a:t>o</a:t>
              </a:r>
              <a:r>
                <a:rPr kumimoji="1" lang="en-US" altLang="zh-TW" dirty="0" err="1">
                  <a:solidFill>
                    <a:prstClr val="black"/>
                  </a:solidFill>
                  <a:latin typeface="Arial" charset="0"/>
                  <a:ea typeface="標楷體" pitchFamily="65" charset="-120"/>
                </a:rPr>
                <a:t>C</a:t>
              </a:r>
              <a:endParaRPr kumimoji="1" lang="en-US" altLang="zh-TW" dirty="0">
                <a:solidFill>
                  <a:prstClr val="black"/>
                </a:solidFill>
                <a:latin typeface="Arial" charset="0"/>
                <a:ea typeface="標楷體" pitchFamily="65" charset="-120"/>
              </a:endParaRPr>
            </a:p>
            <a:p>
              <a:pPr fontAlgn="base">
                <a:spcBef>
                  <a:spcPct val="0"/>
                </a:spcBef>
                <a:spcAft>
                  <a:spcPct val="0"/>
                </a:spcAft>
                <a:defRPr/>
              </a:pPr>
              <a:r>
                <a:rPr kumimoji="1" lang="en-US" altLang="zh-TW" dirty="0">
                  <a:solidFill>
                    <a:prstClr val="black"/>
                  </a:solidFill>
                  <a:latin typeface="Arial" charset="0"/>
                  <a:ea typeface="標楷體" pitchFamily="65" charset="-120"/>
                </a:rPr>
                <a:t>Solution T:</a:t>
              </a:r>
              <a:r>
                <a:rPr kumimoji="1" lang="zh-TW" altLang="en-US" dirty="0">
                  <a:solidFill>
                    <a:prstClr val="black"/>
                  </a:solidFill>
                  <a:latin typeface="Arial" charset="0"/>
                  <a:ea typeface="標楷體" pitchFamily="65" charset="-120"/>
                </a:rPr>
                <a:t> </a:t>
              </a:r>
              <a:r>
                <a:rPr kumimoji="1" lang="en-US" altLang="zh-TW" dirty="0">
                  <a:solidFill>
                    <a:prstClr val="black"/>
                  </a:solidFill>
                  <a:latin typeface="Arial" charset="0"/>
                  <a:ea typeface="標楷體" pitchFamily="65" charset="-120"/>
                </a:rPr>
                <a:t>T</a:t>
              </a:r>
              <a:r>
                <a:rPr kumimoji="1" lang="en-US" altLang="zh-TW" baseline="-25000" dirty="0">
                  <a:solidFill>
                    <a:prstClr val="black"/>
                  </a:solidFill>
                  <a:latin typeface="Arial" charset="0"/>
                  <a:ea typeface="標楷體" pitchFamily="65" charset="-120"/>
                </a:rPr>
                <a:t>w</a:t>
              </a:r>
              <a:r>
                <a:rPr kumimoji="1" lang="zh-TW" altLang="en-US" dirty="0">
                  <a:solidFill>
                    <a:prstClr val="black"/>
                  </a:solidFill>
                  <a:latin typeface="Arial" charset="0"/>
                  <a:ea typeface="標楷體" pitchFamily="65" charset="-120"/>
                </a:rPr>
                <a:t> </a:t>
              </a:r>
              <a:r>
                <a:rPr kumimoji="1" lang="en-US" altLang="zh-TW" dirty="0">
                  <a:solidFill>
                    <a:prstClr val="black"/>
                  </a:solidFill>
                  <a:latin typeface="Arial" charset="0"/>
                  <a:ea typeface="標楷體" pitchFamily="65" charset="-120"/>
                </a:rPr>
                <a:t>20</a:t>
              </a:r>
              <a:r>
                <a:rPr kumimoji="1" lang="zh-TW" altLang="en-US" dirty="0">
                  <a:solidFill>
                    <a:prstClr val="black"/>
                  </a:solidFill>
                  <a:latin typeface="Arial" charset="0"/>
                  <a:ea typeface="標楷體" pitchFamily="65" charset="-120"/>
                </a:rPr>
                <a:t> </a:t>
              </a:r>
              <a:r>
                <a:rPr kumimoji="1" lang="en-US" altLang="zh-TW" baseline="30000" dirty="0" err="1">
                  <a:solidFill>
                    <a:prstClr val="black"/>
                  </a:solidFill>
                  <a:latin typeface="Arial" charset="0"/>
                  <a:ea typeface="標楷體" pitchFamily="65" charset="-120"/>
                </a:rPr>
                <a:t>o</a:t>
              </a:r>
              <a:r>
                <a:rPr kumimoji="1" lang="en-US" altLang="zh-TW" dirty="0" err="1">
                  <a:solidFill>
                    <a:prstClr val="black"/>
                  </a:solidFill>
                  <a:latin typeface="Arial" charset="0"/>
                  <a:ea typeface="標楷體" pitchFamily="65" charset="-120"/>
                </a:rPr>
                <a:t>C</a:t>
              </a:r>
              <a:endParaRPr kumimoji="1" lang="en-US" altLang="zh-TW" dirty="0">
                <a:solidFill>
                  <a:prstClr val="black"/>
                </a:solidFill>
                <a:latin typeface="Arial" charset="0"/>
                <a:ea typeface="標楷體" pitchFamily="65" charset="-120"/>
              </a:endParaRPr>
            </a:p>
            <a:p>
              <a:pPr fontAlgn="base">
                <a:spcBef>
                  <a:spcPct val="0"/>
                </a:spcBef>
                <a:spcAft>
                  <a:spcPct val="0"/>
                </a:spcAft>
                <a:defRPr/>
              </a:pPr>
              <a:r>
                <a:rPr kumimoji="1" lang="en-US" altLang="zh-TW" dirty="0">
                  <a:solidFill>
                    <a:prstClr val="black"/>
                  </a:solidFill>
                  <a:latin typeface="Arial" charset="0"/>
                  <a:ea typeface="標楷體" pitchFamily="65" charset="-120"/>
                </a:rPr>
                <a:t>Relative growth rate: </a:t>
              </a:r>
              <a:r>
                <a:rPr kumimoji="1" lang="en-US" altLang="zh-TW" dirty="0">
                  <a:solidFill>
                    <a:prstClr val="black"/>
                  </a:solidFill>
                  <a:latin typeface="Arial" charset="0"/>
                  <a:ea typeface="標楷體" pitchFamily="65" charset="-120"/>
                  <a:sym typeface="Symbol" panose="05050102010706020507" pitchFamily="18" charset="2"/>
                </a:rPr>
                <a:t> </a:t>
              </a:r>
              <a:r>
                <a:rPr kumimoji="1" lang="en-US" altLang="zh-TW" dirty="0">
                  <a:solidFill>
                    <a:prstClr val="black"/>
                  </a:solidFill>
                  <a:latin typeface="Arial" charset="0"/>
                  <a:ea typeface="標楷體" pitchFamily="65" charset="-120"/>
                </a:rPr>
                <a:t>= 0.19</a:t>
              </a:r>
            </a:p>
          </p:txBody>
        </p:sp>
      </p:grpSp>
      <p:sp>
        <p:nvSpPr>
          <p:cNvPr id="10" name="標題 1">
            <a:extLst>
              <a:ext uri="{FF2B5EF4-FFF2-40B4-BE49-F238E27FC236}">
                <a16:creationId xmlns:a16="http://schemas.microsoft.com/office/drawing/2014/main" id="{AC5DF9CA-A223-4816-806A-EE392F5AA351}"/>
              </a:ext>
            </a:extLst>
          </p:cNvPr>
          <p:cNvSpPr txBox="1">
            <a:spLocks/>
          </p:cNvSpPr>
          <p:nvPr/>
        </p:nvSpPr>
        <p:spPr>
          <a:xfrm>
            <a:off x="0" y="2170440"/>
            <a:ext cx="3395133" cy="4687560"/>
          </a:xfrm>
          <a:prstGeom prst="rect">
            <a:avLst/>
          </a:prstGeom>
          <a:solidFill>
            <a:schemeClr val="bg1"/>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600" dirty="0">
                <a:latin typeface="Times New Roman" panose="02020603050405020304" pitchFamily="18" charset="0"/>
                <a:ea typeface="標楷體" pitchFamily="65" charset="-120"/>
                <a:cs typeface="Times New Roman" panose="02020603050405020304" pitchFamily="18" charset="0"/>
              </a:rPr>
              <a:t>Temperature of air (</a:t>
            </a:r>
            <a:r>
              <a:rPr lang="en-US" altLang="zh-TW" sz="3600" dirty="0">
                <a:solidFill>
                  <a:srgbClr val="FF0000"/>
                </a:solidFill>
                <a:latin typeface="Times New Roman" panose="02020603050405020304" pitchFamily="18" charset="0"/>
                <a:ea typeface="標楷體" pitchFamily="65" charset="-120"/>
                <a:cs typeface="Times New Roman" panose="02020603050405020304" pitchFamily="18" charset="0"/>
              </a:rPr>
              <a:t>T</a:t>
            </a:r>
            <a:r>
              <a:rPr lang="en-US" altLang="zh-TW" sz="3600" baseline="-25000" dirty="0">
                <a:solidFill>
                  <a:srgbClr val="FF0000"/>
                </a:solidFill>
                <a:latin typeface="Times New Roman" panose="02020603050405020304" pitchFamily="18" charset="0"/>
                <a:ea typeface="標楷體" pitchFamily="65" charset="-120"/>
                <a:cs typeface="Times New Roman" panose="02020603050405020304" pitchFamily="18" charset="0"/>
              </a:rPr>
              <a:t>a</a:t>
            </a:r>
            <a:r>
              <a:rPr lang="en-US" altLang="zh-TW" sz="3600" dirty="0">
                <a:latin typeface="Times New Roman" panose="02020603050405020304" pitchFamily="18" charset="0"/>
                <a:ea typeface="標楷體" pitchFamily="65" charset="-120"/>
                <a:cs typeface="Times New Roman" panose="02020603050405020304" pitchFamily="18" charset="0"/>
              </a:rPr>
              <a:t>) and nutrient solution (</a:t>
            </a:r>
            <a:r>
              <a:rPr lang="en-US" altLang="zh-TW" sz="3600" dirty="0">
                <a:solidFill>
                  <a:srgbClr val="FF0000"/>
                </a:solidFill>
                <a:latin typeface="Times New Roman" panose="02020603050405020304" pitchFamily="18" charset="0"/>
                <a:ea typeface="標楷體" pitchFamily="65" charset="-120"/>
                <a:cs typeface="Times New Roman" panose="02020603050405020304" pitchFamily="18" charset="0"/>
              </a:rPr>
              <a:t>T</a:t>
            </a:r>
            <a:r>
              <a:rPr lang="en-US" altLang="zh-TW" sz="3600" baseline="-25000" dirty="0">
                <a:solidFill>
                  <a:srgbClr val="FF0000"/>
                </a:solidFill>
                <a:latin typeface="Times New Roman" panose="02020603050405020304" pitchFamily="18" charset="0"/>
                <a:ea typeface="標楷體" pitchFamily="65" charset="-120"/>
                <a:cs typeface="Times New Roman" panose="02020603050405020304" pitchFamily="18" charset="0"/>
              </a:rPr>
              <a:t>w</a:t>
            </a:r>
            <a:r>
              <a:rPr lang="en-US" altLang="zh-TW" sz="3600" dirty="0">
                <a:latin typeface="Times New Roman" panose="02020603050405020304" pitchFamily="18" charset="0"/>
                <a:ea typeface="標楷體" pitchFamily="65" charset="-120"/>
                <a:cs typeface="Times New Roman" panose="02020603050405020304" pitchFamily="18" charset="0"/>
              </a:rPr>
              <a:t>)  </a:t>
            </a:r>
            <a:r>
              <a:rPr lang="zh-TW" altLang="en-US" sz="3600" dirty="0">
                <a:latin typeface="Times New Roman" panose="02020603050405020304" pitchFamily="18" charset="0"/>
                <a:ea typeface="標楷體" pitchFamily="65" charset="-120"/>
                <a:cs typeface="Times New Roman" panose="02020603050405020304" pitchFamily="18" charset="0"/>
              </a:rPr>
              <a:t> </a:t>
            </a:r>
            <a:r>
              <a:rPr lang="en-US" altLang="zh-TW" sz="3600" dirty="0">
                <a:latin typeface="Times New Roman" panose="02020603050405020304" pitchFamily="18" charset="0"/>
                <a:ea typeface="標楷體" pitchFamily="65" charset="-120"/>
                <a:cs typeface="Times New Roman" panose="02020603050405020304" pitchFamily="18" charset="0"/>
              </a:rPr>
              <a:t>affects </a:t>
            </a:r>
          </a:p>
          <a:p>
            <a:r>
              <a:rPr lang="en-US" altLang="zh-TW" sz="3600" dirty="0">
                <a:latin typeface="Times New Roman" panose="02020603050405020304" pitchFamily="18" charset="0"/>
                <a:ea typeface="標楷體" pitchFamily="65" charset="-120"/>
                <a:cs typeface="Times New Roman" panose="02020603050405020304" pitchFamily="18" charset="0"/>
              </a:rPr>
              <a:t>growth rate</a:t>
            </a:r>
            <a:endParaRPr lang="zh-TW" altLang="en-US" sz="3600" dirty="0">
              <a:latin typeface="Times New Roman" panose="02020603050405020304" pitchFamily="18" charset="0"/>
              <a:ea typeface="標楷體" pitchFamily="65" charset="-120"/>
              <a:cs typeface="Times New Roman" panose="02020603050405020304" pitchFamily="18" charset="0"/>
            </a:endParaRPr>
          </a:p>
        </p:txBody>
      </p:sp>
      <p:sp>
        <p:nvSpPr>
          <p:cNvPr id="11" name="標題 1">
            <a:extLst>
              <a:ext uri="{FF2B5EF4-FFF2-40B4-BE49-F238E27FC236}">
                <a16:creationId xmlns:a16="http://schemas.microsoft.com/office/drawing/2014/main" id="{603F0102-AAD0-4994-B31F-41833DACB3FD}"/>
              </a:ext>
            </a:extLst>
          </p:cNvPr>
          <p:cNvSpPr txBox="1">
            <a:spLocks/>
          </p:cNvSpPr>
          <p:nvPr/>
        </p:nvSpPr>
        <p:spPr>
          <a:xfrm>
            <a:off x="10008864" y="2243060"/>
            <a:ext cx="2183136" cy="4614940"/>
          </a:xfrm>
          <a:prstGeom prst="rect">
            <a:avLst/>
          </a:prstGeom>
          <a:solidFill>
            <a:schemeClr val="bg1"/>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200" dirty="0">
                <a:latin typeface="Times New Roman" panose="02020603050405020304" pitchFamily="18" charset="0"/>
                <a:ea typeface="標楷體" pitchFamily="65" charset="-120"/>
                <a:cs typeface="Times New Roman" panose="02020603050405020304" pitchFamily="18" charset="0"/>
              </a:rPr>
              <a:t>At least </a:t>
            </a:r>
            <a:r>
              <a:rPr lang="en-US" altLang="zh-TW" sz="3200" dirty="0">
                <a:solidFill>
                  <a:srgbClr val="FF0000"/>
                </a:solidFill>
                <a:latin typeface="Times New Roman" panose="02020603050405020304" pitchFamily="18" charset="0"/>
                <a:ea typeface="標楷體" pitchFamily="65" charset="-120"/>
                <a:cs typeface="Times New Roman" panose="02020603050405020304" pitchFamily="18" charset="0"/>
              </a:rPr>
              <a:t>6 factors </a:t>
            </a:r>
            <a:r>
              <a:rPr lang="en-US" altLang="zh-TW" sz="3200" dirty="0">
                <a:latin typeface="Times New Roman" panose="02020603050405020304" pitchFamily="18" charset="0"/>
                <a:ea typeface="標楷體" pitchFamily="65" charset="-120"/>
                <a:cs typeface="Times New Roman" panose="02020603050405020304" pitchFamily="18" charset="0"/>
              </a:rPr>
              <a:t>involved to derive </a:t>
            </a:r>
            <a:r>
              <a:rPr lang="en-US" altLang="zh-TW" sz="3200" dirty="0">
                <a:solidFill>
                  <a:srgbClr val="FF0000"/>
                </a:solidFill>
                <a:latin typeface="Times New Roman" panose="02020603050405020304" pitchFamily="18" charset="0"/>
                <a:ea typeface="標楷體" pitchFamily="65" charset="-120"/>
                <a:cs typeface="Times New Roman" panose="02020603050405020304" pitchFamily="18" charset="0"/>
              </a:rPr>
              <a:t>R</a:t>
            </a:r>
            <a:r>
              <a:rPr lang="en-US" altLang="zh-TW" sz="3200" dirty="0">
                <a:latin typeface="Times New Roman" panose="02020603050405020304" pitchFamily="18" charset="0"/>
                <a:ea typeface="標楷體" pitchFamily="65" charset="-120"/>
                <a:cs typeface="Times New Roman" panose="02020603050405020304" pitchFamily="18" charset="0"/>
              </a:rPr>
              <a:t>elative </a:t>
            </a:r>
            <a:r>
              <a:rPr lang="en-US" altLang="zh-TW" sz="3200" dirty="0">
                <a:solidFill>
                  <a:srgbClr val="FF0000"/>
                </a:solidFill>
                <a:latin typeface="Times New Roman" panose="02020603050405020304" pitchFamily="18" charset="0"/>
                <a:ea typeface="標楷體" pitchFamily="65" charset="-120"/>
                <a:cs typeface="Times New Roman" panose="02020603050405020304" pitchFamily="18" charset="0"/>
              </a:rPr>
              <a:t>G</a:t>
            </a:r>
            <a:r>
              <a:rPr lang="en-US" altLang="zh-TW" sz="3200" dirty="0">
                <a:latin typeface="Times New Roman" panose="02020603050405020304" pitchFamily="18" charset="0"/>
                <a:ea typeface="標楷體" pitchFamily="65" charset="-120"/>
                <a:cs typeface="Times New Roman" panose="02020603050405020304" pitchFamily="18" charset="0"/>
              </a:rPr>
              <a:t>rowth </a:t>
            </a:r>
            <a:r>
              <a:rPr lang="en-US" altLang="zh-TW" sz="3200" dirty="0">
                <a:solidFill>
                  <a:srgbClr val="FF0000"/>
                </a:solidFill>
                <a:latin typeface="Times New Roman" panose="02020603050405020304" pitchFamily="18" charset="0"/>
                <a:ea typeface="標楷體" pitchFamily="65" charset="-120"/>
                <a:cs typeface="Times New Roman" panose="02020603050405020304" pitchFamily="18" charset="0"/>
              </a:rPr>
              <a:t>R</a:t>
            </a:r>
            <a:r>
              <a:rPr lang="en-US" altLang="zh-TW" sz="3200" dirty="0">
                <a:latin typeface="Times New Roman" panose="02020603050405020304" pitchFamily="18" charset="0"/>
                <a:ea typeface="標楷體" pitchFamily="65" charset="-120"/>
                <a:cs typeface="Times New Roman" panose="02020603050405020304" pitchFamily="18" charset="0"/>
              </a:rPr>
              <a:t>ate, </a:t>
            </a:r>
            <a:r>
              <a:rPr lang="en-US" altLang="zh-TW" sz="3200" dirty="0">
                <a:solidFill>
                  <a:srgbClr val="FF0000"/>
                </a:solidFill>
                <a:latin typeface="Times New Roman" panose="02020603050405020304" pitchFamily="18" charset="0"/>
                <a:ea typeface="標楷體" pitchFamily="65" charset="-120"/>
                <a:cs typeface="Times New Roman" panose="02020603050405020304" pitchFamily="18" charset="0"/>
              </a:rPr>
              <a:t>air movement </a:t>
            </a:r>
            <a:r>
              <a:rPr lang="en-US" altLang="zh-TW" sz="3200" dirty="0">
                <a:latin typeface="Times New Roman" panose="02020603050405020304" pitchFamily="18" charset="0"/>
                <a:ea typeface="標楷體" pitchFamily="65" charset="-120"/>
                <a:cs typeface="Times New Roman" panose="02020603050405020304" pitchFamily="18" charset="0"/>
              </a:rPr>
              <a:t>is the one that is missing</a:t>
            </a:r>
          </a:p>
          <a:p>
            <a:endParaRPr lang="zh-TW" altLang="en-US" sz="3200" dirty="0">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18163596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EABE4E-F275-4FF6-8EF3-402A01135BDF}"/>
              </a:ext>
            </a:extLst>
          </p:cNvPr>
          <p:cNvSpPr>
            <a:spLocks noGrp="1"/>
          </p:cNvSpPr>
          <p:nvPr>
            <p:ph type="title"/>
          </p:nvPr>
        </p:nvSpPr>
        <p:spPr/>
        <p:txBody>
          <a:bodyPr/>
          <a:lstStyle/>
          <a:p>
            <a:r>
              <a:rPr lang="en-US" altLang="zh-TW" dirty="0"/>
              <a:t>Influence of air movement</a:t>
            </a:r>
            <a:endParaRPr lang="zh-TW" altLang="en-US" dirty="0"/>
          </a:p>
        </p:txBody>
      </p:sp>
      <p:grpSp>
        <p:nvGrpSpPr>
          <p:cNvPr id="9" name="群組 8">
            <a:extLst>
              <a:ext uri="{FF2B5EF4-FFF2-40B4-BE49-F238E27FC236}">
                <a16:creationId xmlns:a16="http://schemas.microsoft.com/office/drawing/2014/main" id="{7C2D7068-E5B7-497D-B492-85B6E9CC74DC}"/>
              </a:ext>
            </a:extLst>
          </p:cNvPr>
          <p:cNvGrpSpPr/>
          <p:nvPr/>
        </p:nvGrpSpPr>
        <p:grpSpPr>
          <a:xfrm>
            <a:off x="1426028" y="1611086"/>
            <a:ext cx="8327572" cy="4103914"/>
            <a:chOff x="1426028" y="1611086"/>
            <a:chExt cx="8327572" cy="4103914"/>
          </a:xfrm>
        </p:grpSpPr>
        <p:pic>
          <p:nvPicPr>
            <p:cNvPr id="3" name="圖片 2">
              <a:extLst>
                <a:ext uri="{FF2B5EF4-FFF2-40B4-BE49-F238E27FC236}">
                  <a16:creationId xmlns:a16="http://schemas.microsoft.com/office/drawing/2014/main" id="{11BBD556-C5D2-4648-A66A-AC0BD864AFF2}"/>
                </a:ext>
              </a:extLst>
            </p:cNvPr>
            <p:cNvPicPr>
              <a:picLocks noChangeAspect="1"/>
            </p:cNvPicPr>
            <p:nvPr/>
          </p:nvPicPr>
          <p:blipFill rotWithShape="1">
            <a:blip r:embed="rId2"/>
            <a:srcRect l="3840" t="32381" r="28482" b="7778"/>
            <a:stretch/>
          </p:blipFill>
          <p:spPr>
            <a:xfrm>
              <a:off x="1502229" y="1611086"/>
              <a:ext cx="8251371" cy="4103914"/>
            </a:xfrm>
            <a:prstGeom prst="rect">
              <a:avLst/>
            </a:prstGeom>
          </p:spPr>
        </p:pic>
        <p:sp>
          <p:nvSpPr>
            <p:cNvPr id="4" name="箭號: 向右 3">
              <a:extLst>
                <a:ext uri="{FF2B5EF4-FFF2-40B4-BE49-F238E27FC236}">
                  <a16:creationId xmlns:a16="http://schemas.microsoft.com/office/drawing/2014/main" id="{4E274DB2-AFE8-402F-A4F2-E371E41F6DD7}"/>
                </a:ext>
              </a:extLst>
            </p:cNvPr>
            <p:cNvSpPr/>
            <p:nvPr/>
          </p:nvSpPr>
          <p:spPr>
            <a:xfrm>
              <a:off x="3200400" y="4974773"/>
              <a:ext cx="838200" cy="326571"/>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箭號: 向右 4">
              <a:extLst>
                <a:ext uri="{FF2B5EF4-FFF2-40B4-BE49-F238E27FC236}">
                  <a16:creationId xmlns:a16="http://schemas.microsoft.com/office/drawing/2014/main" id="{14A4F1A6-522C-41FB-BBE0-049DF4720859}"/>
                </a:ext>
              </a:extLst>
            </p:cNvPr>
            <p:cNvSpPr/>
            <p:nvPr/>
          </p:nvSpPr>
          <p:spPr>
            <a:xfrm>
              <a:off x="3200400" y="2909208"/>
              <a:ext cx="838200" cy="753835"/>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3376B619-6A56-45E0-B3E3-42FA5343BF0B}"/>
                </a:ext>
              </a:extLst>
            </p:cNvPr>
            <p:cNvSpPr/>
            <p:nvPr/>
          </p:nvSpPr>
          <p:spPr>
            <a:xfrm>
              <a:off x="6509657" y="2514600"/>
              <a:ext cx="1240972" cy="28302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0CFF7183-3F3A-4135-B0D0-87283FD8A43F}"/>
                </a:ext>
              </a:extLst>
            </p:cNvPr>
            <p:cNvSpPr/>
            <p:nvPr/>
          </p:nvSpPr>
          <p:spPr>
            <a:xfrm>
              <a:off x="6400799" y="4038600"/>
              <a:ext cx="1240972" cy="28302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9043C00B-D540-40F2-B44C-E1415C5085DA}"/>
                </a:ext>
              </a:extLst>
            </p:cNvPr>
            <p:cNvSpPr/>
            <p:nvPr/>
          </p:nvSpPr>
          <p:spPr>
            <a:xfrm>
              <a:off x="1426028" y="3038475"/>
              <a:ext cx="1545771" cy="191452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Tree>
    <p:extLst>
      <p:ext uri="{BB962C8B-B14F-4D97-AF65-F5344CB8AC3E}">
        <p14:creationId xmlns:p14="http://schemas.microsoft.com/office/powerpoint/2010/main" val="6773165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B7A72953-C0E0-4540-84E8-9D9D96089F12}"/>
              </a:ext>
            </a:extLst>
          </p:cNvPr>
          <p:cNvGrpSpPr/>
          <p:nvPr/>
        </p:nvGrpSpPr>
        <p:grpSpPr>
          <a:xfrm>
            <a:off x="4563533" y="-17653"/>
            <a:ext cx="7628467" cy="6875653"/>
            <a:chOff x="4563533" y="-17653"/>
            <a:chExt cx="7628467" cy="6875653"/>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63533" y="-17653"/>
              <a:ext cx="7628467" cy="687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a:extLst>
                <a:ext uri="{FF2B5EF4-FFF2-40B4-BE49-F238E27FC236}">
                  <a16:creationId xmlns:a16="http://schemas.microsoft.com/office/drawing/2014/main" id="{B983FC67-3ECC-43BC-8A63-027219E5ABEB}"/>
                </a:ext>
              </a:extLst>
            </p:cNvPr>
            <p:cNvSpPr txBox="1"/>
            <p:nvPr/>
          </p:nvSpPr>
          <p:spPr>
            <a:xfrm>
              <a:off x="7179913" y="4916343"/>
              <a:ext cx="1440160" cy="369332"/>
            </a:xfrm>
            <a:prstGeom prst="rect">
              <a:avLst/>
            </a:prstGeom>
            <a:solidFill>
              <a:srgbClr val="FFFFFF"/>
            </a:solidFill>
          </p:spPr>
          <p:txBody>
            <a:bodyPr wrap="square" rtlCol="0">
              <a:spAutoFit/>
            </a:bodyPr>
            <a:lstStyle/>
            <a:p>
              <a:pPr fontAlgn="base">
                <a:spcBef>
                  <a:spcPct val="0"/>
                </a:spcBef>
                <a:spcAft>
                  <a:spcPct val="0"/>
                </a:spcAft>
                <a:defRPr/>
              </a:pPr>
              <a:r>
                <a:rPr kumimoji="1" lang="en-US" altLang="zh-TW" dirty="0">
                  <a:solidFill>
                    <a:prstClr val="black"/>
                  </a:solidFill>
                  <a:latin typeface="Arial" charset="0"/>
                  <a:ea typeface="標楷體" pitchFamily="65" charset="-120"/>
                </a:rPr>
                <a:t>Air velocity</a:t>
              </a:r>
              <a:endParaRPr kumimoji="1" lang="zh-TW" altLang="en-US" dirty="0">
                <a:solidFill>
                  <a:prstClr val="black"/>
                </a:solidFill>
                <a:latin typeface="Arial" charset="0"/>
                <a:ea typeface="標楷體" pitchFamily="65" charset="-120"/>
              </a:endParaRPr>
            </a:p>
          </p:txBody>
        </p:sp>
        <p:sp>
          <p:nvSpPr>
            <p:cNvPr id="4" name="文字方塊 3">
              <a:extLst>
                <a:ext uri="{FF2B5EF4-FFF2-40B4-BE49-F238E27FC236}">
                  <a16:creationId xmlns:a16="http://schemas.microsoft.com/office/drawing/2014/main" id="{6849FA9B-93C3-43F4-8492-9B764C4BE174}"/>
                </a:ext>
              </a:extLst>
            </p:cNvPr>
            <p:cNvSpPr txBox="1"/>
            <p:nvPr/>
          </p:nvSpPr>
          <p:spPr>
            <a:xfrm rot="16200000">
              <a:off x="3935760" y="3953153"/>
              <a:ext cx="2160240" cy="369332"/>
            </a:xfrm>
            <a:prstGeom prst="rect">
              <a:avLst/>
            </a:prstGeom>
            <a:solidFill>
              <a:srgbClr val="FFFFFF"/>
            </a:solidFill>
          </p:spPr>
          <p:txBody>
            <a:bodyPr wrap="square" rtlCol="0">
              <a:spAutoFit/>
            </a:bodyPr>
            <a:lstStyle/>
            <a:p>
              <a:pPr fontAlgn="base">
                <a:spcBef>
                  <a:spcPct val="0"/>
                </a:spcBef>
                <a:spcAft>
                  <a:spcPct val="0"/>
                </a:spcAft>
                <a:defRPr/>
              </a:pPr>
              <a:r>
                <a:rPr kumimoji="1" lang="en-US" altLang="zh-TW" dirty="0">
                  <a:solidFill>
                    <a:prstClr val="black"/>
                  </a:solidFill>
                  <a:latin typeface="Arial" charset="0"/>
                  <a:ea typeface="標楷體" pitchFamily="65" charset="-120"/>
                </a:rPr>
                <a:t>Photosynthetic rate</a:t>
              </a:r>
              <a:endParaRPr kumimoji="1" lang="zh-TW" altLang="en-US" dirty="0">
                <a:solidFill>
                  <a:prstClr val="black"/>
                </a:solidFill>
                <a:latin typeface="Arial" charset="0"/>
                <a:ea typeface="標楷體" pitchFamily="65" charset="-120"/>
              </a:endParaRPr>
            </a:p>
          </p:txBody>
        </p:sp>
      </p:grpSp>
      <p:sp>
        <p:nvSpPr>
          <p:cNvPr id="3" name="標題 2">
            <a:extLst>
              <a:ext uri="{FF2B5EF4-FFF2-40B4-BE49-F238E27FC236}">
                <a16:creationId xmlns:a16="http://schemas.microsoft.com/office/drawing/2014/main" id="{01B90EFF-EB69-4435-9222-020919D6925F}"/>
              </a:ext>
            </a:extLst>
          </p:cNvPr>
          <p:cNvSpPr>
            <a:spLocks noGrp="1"/>
          </p:cNvSpPr>
          <p:nvPr>
            <p:ph type="title"/>
          </p:nvPr>
        </p:nvSpPr>
        <p:spPr>
          <a:xfrm>
            <a:off x="10093" y="-1"/>
            <a:ext cx="4419600" cy="5113867"/>
          </a:xfrm>
        </p:spPr>
        <p:txBody>
          <a:bodyPr>
            <a:normAutofit fontScale="90000"/>
          </a:bodyPr>
          <a:lstStyle/>
          <a:p>
            <a:r>
              <a:rPr lang="en-US" altLang="zh-TW" dirty="0" err="1"/>
              <a:t>Pn</a:t>
            </a:r>
            <a:r>
              <a:rPr lang="en-US" altLang="zh-TW" dirty="0"/>
              <a:t>=f(Air velocity) </a:t>
            </a:r>
            <a:r>
              <a:rPr lang="en-US" altLang="zh-TW" sz="3100" dirty="0"/>
              <a:t>when</a:t>
            </a:r>
            <a:r>
              <a:rPr lang="en-US" altLang="zh-TW" dirty="0"/>
              <a:t> Light, RH </a:t>
            </a:r>
            <a:r>
              <a:rPr lang="en-US" altLang="zh-TW" sz="3100" dirty="0"/>
              <a:t>are fixed</a:t>
            </a:r>
            <a:br>
              <a:rPr lang="en-US" altLang="zh-TW" sz="3100" dirty="0"/>
            </a:br>
            <a:r>
              <a:rPr lang="en-US" altLang="zh-TW" sz="3100" dirty="0"/>
              <a:t>How about Ta, Tw, CO</a:t>
            </a:r>
            <a:r>
              <a:rPr lang="en-US" altLang="zh-TW" sz="3100" baseline="-25000" dirty="0"/>
              <a:t>2</a:t>
            </a:r>
            <a:r>
              <a:rPr lang="en-US" altLang="zh-TW" sz="3100" dirty="0"/>
              <a:t> </a:t>
            </a:r>
            <a:r>
              <a:rPr lang="en-US" altLang="zh-TW" sz="3100" b="1" dirty="0">
                <a:solidFill>
                  <a:srgbClr val="FF0000"/>
                </a:solidFill>
              </a:rPr>
              <a:t>?</a:t>
            </a:r>
            <a:br>
              <a:rPr lang="en-US" altLang="zh-TW" sz="3100" dirty="0"/>
            </a:br>
            <a:br>
              <a:rPr lang="en-US" altLang="zh-TW" sz="3100" dirty="0"/>
            </a:br>
            <a:br>
              <a:rPr lang="en-US" altLang="zh-TW" dirty="0"/>
            </a:br>
            <a:r>
              <a:rPr lang="en-US" altLang="zh-TW" dirty="0"/>
              <a:t>Air Velocity </a:t>
            </a:r>
            <a:br>
              <a:rPr lang="en-US" altLang="zh-TW" dirty="0"/>
            </a:br>
            <a:r>
              <a:rPr lang="en-US" altLang="zh-TW" dirty="0"/>
              <a:t>affects </a:t>
            </a:r>
            <a:br>
              <a:rPr lang="en-US" altLang="zh-TW" dirty="0"/>
            </a:br>
            <a:r>
              <a:rPr lang="en-US" altLang="zh-TW" dirty="0"/>
              <a:t>photosynthetic rate</a:t>
            </a:r>
            <a:endParaRPr lang="zh-TW" altLang="en-US" dirty="0"/>
          </a:p>
        </p:txBody>
      </p:sp>
    </p:spTree>
    <p:extLst>
      <p:ext uri="{BB962C8B-B14F-4D97-AF65-F5344CB8AC3E}">
        <p14:creationId xmlns:p14="http://schemas.microsoft.com/office/powerpoint/2010/main" val="28185747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3418331-19FB-48CB-99D8-FA5BBEF4F9D4}"/>
              </a:ext>
            </a:extLst>
          </p:cNvPr>
          <p:cNvPicPr>
            <a:picLocks noChangeAspect="1"/>
          </p:cNvPicPr>
          <p:nvPr/>
        </p:nvPicPr>
        <p:blipFill rotWithShape="1">
          <a:blip r:embed="rId2"/>
          <a:srcRect l="32803" t="37072" r="22322" b="7461"/>
          <a:stretch/>
        </p:blipFill>
        <p:spPr>
          <a:xfrm>
            <a:off x="5074769" y="1282279"/>
            <a:ext cx="6546618" cy="4551659"/>
          </a:xfrm>
          <a:prstGeom prst="rect">
            <a:avLst/>
          </a:prstGeom>
        </p:spPr>
      </p:pic>
      <p:pic>
        <p:nvPicPr>
          <p:cNvPr id="5" name="圖片 4">
            <a:extLst>
              <a:ext uri="{FF2B5EF4-FFF2-40B4-BE49-F238E27FC236}">
                <a16:creationId xmlns:a16="http://schemas.microsoft.com/office/drawing/2014/main" id="{1C4DE345-8D3A-4183-8627-FB68FDEDCD25}"/>
              </a:ext>
            </a:extLst>
          </p:cNvPr>
          <p:cNvPicPr>
            <a:picLocks noChangeAspect="1"/>
          </p:cNvPicPr>
          <p:nvPr/>
        </p:nvPicPr>
        <p:blipFill rotWithShape="1">
          <a:blip r:embed="rId2"/>
          <a:srcRect l="5000" t="23967" r="66638" b="22157"/>
          <a:stretch/>
        </p:blipFill>
        <p:spPr>
          <a:xfrm>
            <a:off x="452136" y="1101526"/>
            <a:ext cx="4137585" cy="4421031"/>
          </a:xfrm>
          <a:prstGeom prst="rect">
            <a:avLst/>
          </a:prstGeom>
        </p:spPr>
      </p:pic>
    </p:spTree>
    <p:extLst>
      <p:ext uri="{BB962C8B-B14F-4D97-AF65-F5344CB8AC3E}">
        <p14:creationId xmlns:p14="http://schemas.microsoft.com/office/powerpoint/2010/main" val="31974294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4468B904-55E3-45F1-AF0B-22D08DE3A122}"/>
              </a:ext>
            </a:extLst>
          </p:cNvPr>
          <p:cNvGrpSpPr/>
          <p:nvPr/>
        </p:nvGrpSpPr>
        <p:grpSpPr>
          <a:xfrm>
            <a:off x="1518683" y="814240"/>
            <a:ext cx="8552121" cy="5455667"/>
            <a:chOff x="1518683" y="814240"/>
            <a:chExt cx="8552121" cy="5455667"/>
          </a:xfrm>
        </p:grpSpPr>
        <p:pic>
          <p:nvPicPr>
            <p:cNvPr id="3" name="圖片 2">
              <a:extLst>
                <a:ext uri="{FF2B5EF4-FFF2-40B4-BE49-F238E27FC236}">
                  <a16:creationId xmlns:a16="http://schemas.microsoft.com/office/drawing/2014/main" id="{47CE81C6-4EB5-4073-B796-783FD3EE4356}"/>
                </a:ext>
              </a:extLst>
            </p:cNvPr>
            <p:cNvPicPr>
              <a:picLocks noChangeAspect="1"/>
            </p:cNvPicPr>
            <p:nvPr/>
          </p:nvPicPr>
          <p:blipFill rotWithShape="1">
            <a:blip r:embed="rId2"/>
            <a:srcRect l="6105" t="24496" r="34519" b="7131"/>
            <a:stretch/>
          </p:blipFill>
          <p:spPr>
            <a:xfrm>
              <a:off x="1518683" y="814240"/>
              <a:ext cx="8422759" cy="5455667"/>
            </a:xfrm>
            <a:prstGeom prst="rect">
              <a:avLst/>
            </a:prstGeom>
          </p:spPr>
        </p:pic>
        <p:pic>
          <p:nvPicPr>
            <p:cNvPr id="4" name="圖片 3">
              <a:extLst>
                <a:ext uri="{FF2B5EF4-FFF2-40B4-BE49-F238E27FC236}">
                  <a16:creationId xmlns:a16="http://schemas.microsoft.com/office/drawing/2014/main" id="{D23CD6D7-BC67-4777-8117-88262193769B}"/>
                </a:ext>
              </a:extLst>
            </p:cNvPr>
            <p:cNvPicPr>
              <a:picLocks noChangeAspect="1"/>
            </p:cNvPicPr>
            <p:nvPr/>
          </p:nvPicPr>
          <p:blipFill rotWithShape="1">
            <a:blip r:embed="rId2"/>
            <a:srcRect l="18010" t="88125" r="29360" b="7131"/>
            <a:stretch/>
          </p:blipFill>
          <p:spPr>
            <a:xfrm>
              <a:off x="2604975" y="5891360"/>
              <a:ext cx="7465829" cy="378547"/>
            </a:xfrm>
            <a:prstGeom prst="rect">
              <a:avLst/>
            </a:prstGeom>
          </p:spPr>
        </p:pic>
      </p:grpSp>
    </p:spTree>
    <p:extLst>
      <p:ext uri="{BB962C8B-B14F-4D97-AF65-F5344CB8AC3E}">
        <p14:creationId xmlns:p14="http://schemas.microsoft.com/office/powerpoint/2010/main" val="35785314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21B0A32A-A05C-4A33-B44C-D96887A19896}"/>
              </a:ext>
            </a:extLst>
          </p:cNvPr>
          <p:cNvGrpSpPr/>
          <p:nvPr/>
        </p:nvGrpSpPr>
        <p:grpSpPr>
          <a:xfrm>
            <a:off x="4113063" y="1710125"/>
            <a:ext cx="7947417" cy="4737695"/>
            <a:chOff x="4113063" y="1271819"/>
            <a:chExt cx="7947417" cy="4737695"/>
          </a:xfrm>
        </p:grpSpPr>
        <p:grpSp>
          <p:nvGrpSpPr>
            <p:cNvPr id="11" name="群組 10">
              <a:extLst>
                <a:ext uri="{FF2B5EF4-FFF2-40B4-BE49-F238E27FC236}">
                  <a16:creationId xmlns:a16="http://schemas.microsoft.com/office/drawing/2014/main" id="{8476D828-AC95-479D-9FE7-9741EA143121}"/>
                </a:ext>
              </a:extLst>
            </p:cNvPr>
            <p:cNvGrpSpPr/>
            <p:nvPr/>
          </p:nvGrpSpPr>
          <p:grpSpPr>
            <a:xfrm>
              <a:off x="4113063" y="1271819"/>
              <a:ext cx="7947417" cy="4737695"/>
              <a:chOff x="2157264" y="1571625"/>
              <a:chExt cx="7947417" cy="4737695"/>
            </a:xfrm>
          </p:grpSpPr>
          <p:pic>
            <p:nvPicPr>
              <p:cNvPr id="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57264" y="1571625"/>
                <a:ext cx="7947417" cy="473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a:extLst>
                  <a:ext uri="{FF2B5EF4-FFF2-40B4-BE49-F238E27FC236}">
                    <a16:creationId xmlns:a16="http://schemas.microsoft.com/office/drawing/2014/main" id="{3463E3B8-70B2-420F-9BD8-0467A927EDCC}"/>
                  </a:ext>
                </a:extLst>
              </p:cNvPr>
              <p:cNvSpPr txBox="1"/>
              <p:nvPr/>
            </p:nvSpPr>
            <p:spPr>
              <a:xfrm>
                <a:off x="3308279" y="5794625"/>
                <a:ext cx="1982912" cy="369332"/>
              </a:xfrm>
              <a:prstGeom prst="rect">
                <a:avLst/>
              </a:prstGeom>
              <a:solidFill>
                <a:schemeClr val="bg1"/>
              </a:solidFill>
            </p:spPr>
            <p:txBody>
              <a:bodyPr wrap="square" rtlCol="0">
                <a:spAutoFit/>
              </a:bodyPr>
              <a:lstStyle/>
              <a:p>
                <a:pPr algn="r"/>
                <a:r>
                  <a:rPr lang="en-US" altLang="zh-TW" dirty="0"/>
                  <a:t>PAR</a:t>
                </a:r>
                <a:endParaRPr lang="zh-TW" altLang="en-US" dirty="0"/>
              </a:p>
            </p:txBody>
          </p:sp>
          <p:sp>
            <p:nvSpPr>
              <p:cNvPr id="6" name="文字方塊 5">
                <a:extLst>
                  <a:ext uri="{FF2B5EF4-FFF2-40B4-BE49-F238E27FC236}">
                    <a16:creationId xmlns:a16="http://schemas.microsoft.com/office/drawing/2014/main" id="{AA822920-0651-47D3-906D-735AA3B934CF}"/>
                  </a:ext>
                </a:extLst>
              </p:cNvPr>
              <p:cNvSpPr txBox="1"/>
              <p:nvPr/>
            </p:nvSpPr>
            <p:spPr>
              <a:xfrm>
                <a:off x="7919663" y="5815173"/>
                <a:ext cx="1982912" cy="369332"/>
              </a:xfrm>
              <a:prstGeom prst="rect">
                <a:avLst/>
              </a:prstGeom>
              <a:solidFill>
                <a:schemeClr val="bg1"/>
              </a:solidFill>
            </p:spPr>
            <p:txBody>
              <a:bodyPr wrap="square" rtlCol="0">
                <a:spAutoFit/>
              </a:bodyPr>
              <a:lstStyle/>
              <a:p>
                <a:r>
                  <a:rPr lang="en-US" altLang="zh-TW" dirty="0"/>
                  <a:t>Cucumber</a:t>
                </a:r>
                <a:endParaRPr lang="zh-TW" altLang="en-US" dirty="0"/>
              </a:p>
            </p:txBody>
          </p:sp>
          <p:sp>
            <p:nvSpPr>
              <p:cNvPr id="7" name="文字方塊 6">
                <a:extLst>
                  <a:ext uri="{FF2B5EF4-FFF2-40B4-BE49-F238E27FC236}">
                    <a16:creationId xmlns:a16="http://schemas.microsoft.com/office/drawing/2014/main" id="{7746F7A5-BFCB-48F8-BA18-000F7D303111}"/>
                  </a:ext>
                </a:extLst>
              </p:cNvPr>
              <p:cNvSpPr txBox="1"/>
              <p:nvPr/>
            </p:nvSpPr>
            <p:spPr>
              <a:xfrm>
                <a:off x="6520665" y="5815173"/>
                <a:ext cx="609600" cy="369332"/>
              </a:xfrm>
              <a:prstGeom prst="rect">
                <a:avLst/>
              </a:prstGeom>
              <a:solidFill>
                <a:schemeClr val="bg1"/>
              </a:solidFill>
            </p:spPr>
            <p:txBody>
              <a:bodyPr wrap="square" rtlCol="0">
                <a:spAutoFit/>
              </a:bodyPr>
              <a:lstStyle/>
              <a:p>
                <a:r>
                  <a:rPr lang="en-US" altLang="zh-TW" dirty="0" err="1"/>
                  <a:t>T</a:t>
                </a:r>
                <a:r>
                  <a:rPr lang="en-US" altLang="zh-TW" baseline="-25000" dirty="0" err="1"/>
                  <a:t>db</a:t>
                </a:r>
                <a:endParaRPr lang="zh-TW" altLang="en-US" baseline="-25000" dirty="0"/>
              </a:p>
            </p:txBody>
          </p:sp>
          <p:sp>
            <p:nvSpPr>
              <p:cNvPr id="8" name="文字方塊 7">
                <a:extLst>
                  <a:ext uri="{FF2B5EF4-FFF2-40B4-BE49-F238E27FC236}">
                    <a16:creationId xmlns:a16="http://schemas.microsoft.com/office/drawing/2014/main" id="{FB59F8FF-5AC3-4C10-9DF3-AC191D78C6A1}"/>
                  </a:ext>
                </a:extLst>
              </p:cNvPr>
              <p:cNvSpPr txBox="1"/>
              <p:nvPr/>
            </p:nvSpPr>
            <p:spPr>
              <a:xfrm>
                <a:off x="3695272" y="4917043"/>
                <a:ext cx="1982912" cy="369332"/>
              </a:xfrm>
              <a:prstGeom prst="rect">
                <a:avLst/>
              </a:prstGeom>
              <a:solidFill>
                <a:schemeClr val="bg1"/>
              </a:solidFill>
            </p:spPr>
            <p:txBody>
              <a:bodyPr wrap="square" rtlCol="0">
                <a:spAutoFit/>
              </a:bodyPr>
              <a:lstStyle/>
              <a:p>
                <a:endParaRPr lang="zh-TW" altLang="en-US" dirty="0"/>
              </a:p>
            </p:txBody>
          </p:sp>
          <p:sp>
            <p:nvSpPr>
              <p:cNvPr id="9" name="矩形 8">
                <a:extLst>
                  <a:ext uri="{FF2B5EF4-FFF2-40B4-BE49-F238E27FC236}">
                    <a16:creationId xmlns:a16="http://schemas.microsoft.com/office/drawing/2014/main" id="{8E90E318-36D9-44C6-BDD8-DBA40A1FF62F}"/>
                  </a:ext>
                </a:extLst>
              </p:cNvPr>
              <p:cNvSpPr/>
              <p:nvPr/>
            </p:nvSpPr>
            <p:spPr>
              <a:xfrm rot="16200000">
                <a:off x="1544576" y="2751174"/>
                <a:ext cx="2506840" cy="369332"/>
              </a:xfrm>
              <a:prstGeom prst="rect">
                <a:avLst/>
              </a:prstGeom>
              <a:solidFill>
                <a:schemeClr val="bg1"/>
              </a:solidFill>
            </p:spPr>
            <p:txBody>
              <a:bodyPr wrap="none">
                <a:spAutoFit/>
              </a:bodyPr>
              <a:lstStyle/>
              <a:p>
                <a:r>
                  <a:rPr lang="en-US" altLang="zh-TW" dirty="0"/>
                  <a:t>DM increment (g/m</a:t>
                </a:r>
                <a:r>
                  <a:rPr lang="en-US" altLang="zh-TW" baseline="30000" dirty="0"/>
                  <a:t>2</a:t>
                </a:r>
                <a:r>
                  <a:rPr lang="en-US" altLang="zh-TW" dirty="0"/>
                  <a:t>/h) </a:t>
                </a:r>
                <a:endParaRPr lang="zh-TW" altLang="en-US" dirty="0"/>
              </a:p>
            </p:txBody>
          </p:sp>
          <p:sp>
            <p:nvSpPr>
              <p:cNvPr id="10" name="文字方塊 9">
                <a:extLst>
                  <a:ext uri="{FF2B5EF4-FFF2-40B4-BE49-F238E27FC236}">
                    <a16:creationId xmlns:a16="http://schemas.microsoft.com/office/drawing/2014/main" id="{F8ABA4DA-32C8-4055-9047-2E06F9BB305C}"/>
                  </a:ext>
                </a:extLst>
              </p:cNvPr>
              <p:cNvSpPr txBox="1"/>
              <p:nvPr/>
            </p:nvSpPr>
            <p:spPr>
              <a:xfrm>
                <a:off x="8126857" y="5338409"/>
                <a:ext cx="681519" cy="369332"/>
              </a:xfrm>
              <a:prstGeom prst="rect">
                <a:avLst/>
              </a:prstGeom>
              <a:solidFill>
                <a:schemeClr val="bg1"/>
              </a:solidFill>
            </p:spPr>
            <p:txBody>
              <a:bodyPr wrap="square" rtlCol="0">
                <a:spAutoFit/>
              </a:bodyPr>
              <a:lstStyle/>
              <a:p>
                <a:endParaRPr lang="zh-TW" altLang="en-US" dirty="0"/>
              </a:p>
            </p:txBody>
          </p:sp>
        </p:grpSp>
        <p:sp>
          <p:nvSpPr>
            <p:cNvPr id="12" name="文字方塊 11">
              <a:extLst>
                <a:ext uri="{FF2B5EF4-FFF2-40B4-BE49-F238E27FC236}">
                  <a16:creationId xmlns:a16="http://schemas.microsoft.com/office/drawing/2014/main" id="{95205DEB-9E75-434D-9FD1-FD007DE557CD}"/>
                </a:ext>
              </a:extLst>
            </p:cNvPr>
            <p:cNvSpPr txBox="1"/>
            <p:nvPr/>
          </p:nvSpPr>
          <p:spPr>
            <a:xfrm>
              <a:off x="7112357" y="4555783"/>
              <a:ext cx="3754561" cy="461665"/>
            </a:xfrm>
            <a:prstGeom prst="rect">
              <a:avLst/>
            </a:prstGeom>
            <a:solidFill>
              <a:schemeClr val="bg1"/>
            </a:solidFill>
            <a:ln>
              <a:noFill/>
            </a:ln>
          </p:spPr>
          <p:txBody>
            <a:bodyPr wrap="square" rtlCol="0">
              <a:spAutoFit/>
            </a:bodyPr>
            <a:lstStyle/>
            <a:p>
              <a:pPr algn="ctr"/>
              <a:r>
                <a:rPr lang="en-US" altLang="zh-TW" sz="2400" b="1" dirty="0"/>
                <a:t>Air velocity  (cm/s)</a:t>
              </a:r>
              <a:endParaRPr lang="zh-TW" altLang="en-US" sz="2400" b="1" dirty="0"/>
            </a:p>
          </p:txBody>
        </p:sp>
      </p:grpSp>
      <p:sp>
        <p:nvSpPr>
          <p:cNvPr id="13" name="標題 2">
            <a:extLst>
              <a:ext uri="{FF2B5EF4-FFF2-40B4-BE49-F238E27FC236}">
                <a16:creationId xmlns:a16="http://schemas.microsoft.com/office/drawing/2014/main" id="{B5674CEE-3580-475D-A9D8-29878373E751}"/>
              </a:ext>
            </a:extLst>
          </p:cNvPr>
          <p:cNvSpPr txBox="1">
            <a:spLocks/>
          </p:cNvSpPr>
          <p:nvPr/>
        </p:nvSpPr>
        <p:spPr>
          <a:xfrm>
            <a:off x="131520" y="2149657"/>
            <a:ext cx="4419600" cy="3546772"/>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dirty="0"/>
              <a:t>Air Velocity and RH </a:t>
            </a:r>
            <a:br>
              <a:rPr lang="en-US" altLang="zh-TW" dirty="0"/>
            </a:br>
            <a:r>
              <a:rPr lang="en-US" altLang="zh-TW" dirty="0"/>
              <a:t>affects </a:t>
            </a:r>
            <a:br>
              <a:rPr lang="en-US" altLang="zh-TW" dirty="0"/>
            </a:br>
            <a:r>
              <a:rPr lang="en-US" altLang="zh-TW" dirty="0"/>
              <a:t>growth rate expressed as </a:t>
            </a:r>
            <a:r>
              <a:rPr lang="en-US" altLang="zh-TW" dirty="0">
                <a:solidFill>
                  <a:srgbClr val="FF0000"/>
                </a:solidFill>
                <a:highlight>
                  <a:srgbClr val="FFFF00"/>
                </a:highlight>
              </a:rPr>
              <a:t>hourly DM increment</a:t>
            </a:r>
            <a:r>
              <a:rPr lang="en-US" altLang="zh-TW" dirty="0"/>
              <a:t> per unit leaf area</a:t>
            </a:r>
            <a:endParaRPr lang="zh-TW" altLang="en-US" dirty="0"/>
          </a:p>
        </p:txBody>
      </p:sp>
      <p:sp>
        <p:nvSpPr>
          <p:cNvPr id="16" name="標題 15">
            <a:extLst>
              <a:ext uri="{FF2B5EF4-FFF2-40B4-BE49-F238E27FC236}">
                <a16:creationId xmlns:a16="http://schemas.microsoft.com/office/drawing/2014/main" id="{C18062C5-BF5D-444D-9FFB-3FCD83440064}"/>
              </a:ext>
            </a:extLst>
          </p:cNvPr>
          <p:cNvSpPr>
            <a:spLocks noGrp="1"/>
          </p:cNvSpPr>
          <p:nvPr>
            <p:ph type="title"/>
          </p:nvPr>
        </p:nvSpPr>
        <p:spPr/>
        <p:txBody>
          <a:bodyPr>
            <a:normAutofit fontScale="90000"/>
          </a:bodyPr>
          <a:lstStyle/>
          <a:p>
            <a:r>
              <a:rPr lang="en-US" altLang="zh-TW" dirty="0"/>
              <a:t>DM</a:t>
            </a:r>
            <a:r>
              <a:rPr lang="zh-TW" altLang="en-US" dirty="0"/>
              <a:t> </a:t>
            </a:r>
            <a:r>
              <a:rPr lang="en-US" altLang="zh-TW" dirty="0"/>
              <a:t>increment  = f(Air velocity, RH) </a:t>
            </a:r>
            <a:br>
              <a:rPr lang="en-US" altLang="zh-TW" dirty="0"/>
            </a:br>
            <a:r>
              <a:rPr lang="en-US" altLang="zh-TW" sz="3100" dirty="0"/>
              <a:t>when</a:t>
            </a:r>
            <a:r>
              <a:rPr lang="en-US" altLang="zh-TW" dirty="0"/>
              <a:t> Light and </a:t>
            </a:r>
            <a:r>
              <a:rPr lang="en-US" altLang="zh-TW" dirty="0" err="1"/>
              <a:t>T</a:t>
            </a:r>
            <a:r>
              <a:rPr lang="en-US" altLang="zh-TW" baseline="-25000" dirty="0" err="1"/>
              <a:t>db</a:t>
            </a:r>
            <a:r>
              <a:rPr lang="en-US" altLang="zh-TW" dirty="0"/>
              <a:t> </a:t>
            </a:r>
            <a:r>
              <a:rPr lang="en-US" altLang="zh-TW" sz="3100" dirty="0"/>
              <a:t>are fixed, how about CO</a:t>
            </a:r>
            <a:r>
              <a:rPr lang="en-US" altLang="zh-TW" sz="3100" baseline="-25000" dirty="0"/>
              <a:t>2</a:t>
            </a:r>
            <a:r>
              <a:rPr lang="en-US" altLang="zh-TW" sz="3100" dirty="0"/>
              <a:t> ?</a:t>
            </a:r>
            <a:endParaRPr lang="zh-TW" altLang="en-US" sz="3100" dirty="0"/>
          </a:p>
        </p:txBody>
      </p:sp>
    </p:spTree>
    <p:extLst>
      <p:ext uri="{BB962C8B-B14F-4D97-AF65-F5344CB8AC3E}">
        <p14:creationId xmlns:p14="http://schemas.microsoft.com/office/powerpoint/2010/main" val="26845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635AF4C-77AE-4F75-9985-D459FC7F23FA}"/>
              </a:ext>
            </a:extLst>
          </p:cNvPr>
          <p:cNvPicPr>
            <a:picLocks noChangeAspect="1"/>
          </p:cNvPicPr>
          <p:nvPr/>
        </p:nvPicPr>
        <p:blipFill rotWithShape="1">
          <a:blip r:embed="rId2"/>
          <a:srcRect l="11337" t="27442" r="31366" b="16279"/>
          <a:stretch/>
        </p:blipFill>
        <p:spPr>
          <a:xfrm>
            <a:off x="1467293" y="681333"/>
            <a:ext cx="9760688" cy="5392893"/>
          </a:xfrm>
          <a:prstGeom prst="rect">
            <a:avLst/>
          </a:prstGeom>
        </p:spPr>
      </p:pic>
      <p:sp>
        <p:nvSpPr>
          <p:cNvPr id="4" name="文字方塊 3">
            <a:extLst>
              <a:ext uri="{FF2B5EF4-FFF2-40B4-BE49-F238E27FC236}">
                <a16:creationId xmlns:a16="http://schemas.microsoft.com/office/drawing/2014/main" id="{76EA5234-CD21-4B0A-B5D1-66B75C1949B0}"/>
              </a:ext>
            </a:extLst>
          </p:cNvPr>
          <p:cNvSpPr txBox="1"/>
          <p:nvPr/>
        </p:nvSpPr>
        <p:spPr>
          <a:xfrm>
            <a:off x="8261498" y="1616149"/>
            <a:ext cx="2169042" cy="584775"/>
          </a:xfrm>
          <a:prstGeom prst="rect">
            <a:avLst/>
          </a:prstGeom>
          <a:noFill/>
        </p:spPr>
        <p:txBody>
          <a:bodyPr wrap="square" rtlCol="0">
            <a:spAutoFit/>
          </a:bodyPr>
          <a:lstStyle/>
          <a:p>
            <a:r>
              <a:rPr lang="en-US" altLang="zh-TW" sz="3200" dirty="0"/>
              <a:t>Freshness</a:t>
            </a:r>
            <a:endParaRPr lang="zh-TW" altLang="en-US" sz="3200" dirty="0"/>
          </a:p>
        </p:txBody>
      </p:sp>
      <p:sp>
        <p:nvSpPr>
          <p:cNvPr id="5" name="文字方塊 4">
            <a:extLst>
              <a:ext uri="{FF2B5EF4-FFF2-40B4-BE49-F238E27FC236}">
                <a16:creationId xmlns:a16="http://schemas.microsoft.com/office/drawing/2014/main" id="{F1E1EC03-1C79-4EE0-B253-6228E7061193}"/>
              </a:ext>
            </a:extLst>
          </p:cNvPr>
          <p:cNvSpPr txBox="1"/>
          <p:nvPr/>
        </p:nvSpPr>
        <p:spPr>
          <a:xfrm>
            <a:off x="8357191" y="4582633"/>
            <a:ext cx="2169042" cy="584775"/>
          </a:xfrm>
          <a:prstGeom prst="rect">
            <a:avLst/>
          </a:prstGeom>
          <a:noFill/>
        </p:spPr>
        <p:txBody>
          <a:bodyPr wrap="square" rtlCol="0">
            <a:spAutoFit/>
          </a:bodyPr>
          <a:lstStyle/>
          <a:p>
            <a:r>
              <a:rPr lang="en-US" altLang="zh-TW" sz="3200" dirty="0"/>
              <a:t>Leaf area</a:t>
            </a:r>
            <a:endParaRPr lang="zh-TW" altLang="en-US" sz="3200" dirty="0"/>
          </a:p>
        </p:txBody>
      </p:sp>
      <p:sp>
        <p:nvSpPr>
          <p:cNvPr id="6" name="文字方塊 5">
            <a:extLst>
              <a:ext uri="{FF2B5EF4-FFF2-40B4-BE49-F238E27FC236}">
                <a16:creationId xmlns:a16="http://schemas.microsoft.com/office/drawing/2014/main" id="{D3DE26D9-7832-47D7-93FB-3BFC344FDEC6}"/>
              </a:ext>
            </a:extLst>
          </p:cNvPr>
          <p:cNvSpPr txBox="1"/>
          <p:nvPr/>
        </p:nvSpPr>
        <p:spPr>
          <a:xfrm>
            <a:off x="3434316" y="4582618"/>
            <a:ext cx="2169042" cy="584775"/>
          </a:xfrm>
          <a:prstGeom prst="rect">
            <a:avLst/>
          </a:prstGeom>
          <a:noFill/>
        </p:spPr>
        <p:txBody>
          <a:bodyPr wrap="square" rtlCol="0">
            <a:spAutoFit/>
          </a:bodyPr>
          <a:lstStyle/>
          <a:p>
            <a:r>
              <a:rPr lang="en-US" altLang="zh-TW" sz="3200" dirty="0"/>
              <a:t>Dry mass</a:t>
            </a:r>
            <a:endParaRPr lang="zh-TW" altLang="en-US" sz="3200" dirty="0"/>
          </a:p>
        </p:txBody>
      </p:sp>
    </p:spTree>
    <p:extLst>
      <p:ext uri="{BB962C8B-B14F-4D97-AF65-F5344CB8AC3E}">
        <p14:creationId xmlns:p14="http://schemas.microsoft.com/office/powerpoint/2010/main" val="29914896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0My Files\000研究\00PF\000翻譯稿件\完控型\第二章\圖2.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38742" y="0"/>
            <a:ext cx="6843034" cy="6866141"/>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890806" y="2838985"/>
            <a:ext cx="1080120" cy="923330"/>
          </a:xfrm>
          <a:prstGeom prst="rect">
            <a:avLst/>
          </a:prstGeom>
          <a:solidFill>
            <a:schemeClr val="bg1"/>
          </a:solidFill>
        </p:spPr>
        <p:txBody>
          <a:bodyPr wrap="square">
            <a:spAutoFit/>
          </a:bodyPr>
          <a:lstStyle/>
          <a:p>
            <a:pPr fontAlgn="base">
              <a:spcBef>
                <a:spcPct val="0"/>
              </a:spcBef>
              <a:spcAft>
                <a:spcPct val="0"/>
              </a:spcAft>
              <a:defRPr/>
            </a:pPr>
            <a:r>
              <a:rPr kumimoji="1" lang="en-US" altLang="zh-TW" dirty="0">
                <a:solidFill>
                  <a:prstClr val="black"/>
                </a:solidFill>
                <a:latin typeface="Times New Roman" pitchFamily="18" charset="0"/>
                <a:ea typeface="標楷體" pitchFamily="65" charset="-120"/>
                <a:cs typeface="Times New Roman" pitchFamily="18" charset="0"/>
              </a:rPr>
              <a:t>Dry-Base</a:t>
            </a:r>
          </a:p>
          <a:p>
            <a:pPr fontAlgn="base">
              <a:spcBef>
                <a:spcPct val="0"/>
              </a:spcBef>
              <a:spcAft>
                <a:spcPct val="0"/>
              </a:spcAft>
              <a:defRPr/>
            </a:pPr>
            <a:r>
              <a:rPr kumimoji="1" lang="en-US" altLang="zh-TW" dirty="0">
                <a:solidFill>
                  <a:prstClr val="black"/>
                </a:solidFill>
                <a:latin typeface="Times New Roman" pitchFamily="18" charset="0"/>
                <a:ea typeface="標楷體" pitchFamily="65" charset="-120"/>
                <a:cs typeface="Times New Roman" pitchFamily="18" charset="0"/>
              </a:rPr>
              <a:t>moisture content</a:t>
            </a:r>
            <a:endParaRPr kumimoji="1" lang="zh-TW" altLang="en-US" sz="1050" dirty="0">
              <a:solidFill>
                <a:prstClr val="black"/>
              </a:solidFill>
              <a:latin typeface="Arial" charset="0"/>
              <a:ea typeface="標楷體" pitchFamily="65" charset="-120"/>
            </a:endParaRPr>
          </a:p>
        </p:txBody>
      </p:sp>
      <p:sp>
        <p:nvSpPr>
          <p:cNvPr id="6" name="矩形 5"/>
          <p:cNvSpPr/>
          <p:nvPr/>
        </p:nvSpPr>
        <p:spPr>
          <a:xfrm>
            <a:off x="129589" y="4344731"/>
            <a:ext cx="2114078" cy="646331"/>
          </a:xfrm>
          <a:prstGeom prst="rect">
            <a:avLst/>
          </a:prstGeom>
        </p:spPr>
        <p:txBody>
          <a:bodyPr wrap="square">
            <a:spAutoFit/>
          </a:bodyPr>
          <a:lstStyle/>
          <a:p>
            <a:pPr fontAlgn="base">
              <a:spcBef>
                <a:spcPct val="0"/>
              </a:spcBef>
              <a:spcAft>
                <a:spcPct val="0"/>
              </a:spcAft>
              <a:defRPr/>
            </a:pPr>
            <a:r>
              <a:rPr kumimoji="1" lang="en-US" altLang="zh-TW" dirty="0">
                <a:solidFill>
                  <a:prstClr val="black"/>
                </a:solidFill>
                <a:latin typeface="Times New Roman" pitchFamily="18" charset="0"/>
                <a:ea typeface="標楷體" pitchFamily="65" charset="-120"/>
                <a:cs typeface="Times New Roman" pitchFamily="18" charset="0"/>
              </a:rPr>
              <a:t>= moisture weight </a:t>
            </a:r>
            <a:br>
              <a:rPr kumimoji="1" lang="en-US" altLang="zh-TW" dirty="0">
                <a:solidFill>
                  <a:prstClr val="black"/>
                </a:solidFill>
                <a:latin typeface="Times New Roman" pitchFamily="18" charset="0"/>
                <a:ea typeface="標楷體" pitchFamily="65" charset="-120"/>
                <a:cs typeface="Times New Roman" pitchFamily="18" charset="0"/>
              </a:rPr>
            </a:br>
            <a:r>
              <a:rPr kumimoji="1" lang="en-US" altLang="zh-TW" dirty="0">
                <a:solidFill>
                  <a:prstClr val="black"/>
                </a:solidFill>
                <a:latin typeface="Times New Roman" pitchFamily="18" charset="0"/>
                <a:ea typeface="標楷體" pitchFamily="65" charset="-120"/>
                <a:cs typeface="Times New Roman" pitchFamily="18" charset="0"/>
              </a:rPr>
              <a:t>   </a:t>
            </a:r>
            <a:r>
              <a:rPr kumimoji="1" lang="en-US" altLang="zh-TW" sz="1600" dirty="0">
                <a:solidFill>
                  <a:prstClr val="black"/>
                </a:solidFill>
                <a:latin typeface="Times New Roman" pitchFamily="18" charset="0"/>
                <a:ea typeface="標楷體" pitchFamily="65" charset="-120"/>
                <a:cs typeface="Times New Roman" pitchFamily="18" charset="0"/>
              </a:rPr>
              <a:t>/ dry weight</a:t>
            </a:r>
            <a:endParaRPr kumimoji="1" lang="zh-TW" altLang="en-US" sz="1600" dirty="0">
              <a:solidFill>
                <a:prstClr val="black"/>
              </a:solidFill>
              <a:latin typeface="Arial" charset="0"/>
              <a:ea typeface="標楷體" pitchFamily="65" charset="-120"/>
            </a:endParaRPr>
          </a:p>
        </p:txBody>
      </p:sp>
      <p:sp>
        <p:nvSpPr>
          <p:cNvPr id="5" name="矩形 4"/>
          <p:cNvSpPr/>
          <p:nvPr/>
        </p:nvSpPr>
        <p:spPr>
          <a:xfrm>
            <a:off x="6304112" y="5234925"/>
            <a:ext cx="5887888" cy="1631216"/>
          </a:xfrm>
          <a:prstGeom prst="rect">
            <a:avLst/>
          </a:prstGeom>
          <a:solidFill>
            <a:schemeClr val="bg1"/>
          </a:solidFill>
        </p:spPr>
        <p:txBody>
          <a:bodyPr wrap="square">
            <a:spAutoFit/>
          </a:bodyPr>
          <a:lstStyle/>
          <a:p>
            <a:pPr fontAlgn="base">
              <a:spcBef>
                <a:spcPct val="0"/>
              </a:spcBef>
              <a:spcAft>
                <a:spcPct val="0"/>
              </a:spcAft>
              <a:defRPr/>
            </a:pPr>
            <a:r>
              <a:rPr kumimoji="1" lang="en-US" altLang="zh-TW" sz="2000" dirty="0">
                <a:solidFill>
                  <a:prstClr val="black"/>
                </a:solidFill>
                <a:latin typeface="Arial" charset="0"/>
                <a:ea typeface="標楷體" pitchFamily="65" charset="-120"/>
              </a:rPr>
              <a:t>Intersection</a:t>
            </a:r>
          </a:p>
          <a:p>
            <a:pPr lvl="1" fontAlgn="base">
              <a:spcBef>
                <a:spcPct val="0"/>
              </a:spcBef>
              <a:spcAft>
                <a:spcPct val="0"/>
              </a:spcAft>
              <a:defRPr/>
            </a:pPr>
            <a:r>
              <a:rPr kumimoji="1" lang="en-US" altLang="zh-TW" sz="2000" dirty="0">
                <a:solidFill>
                  <a:prstClr val="black"/>
                </a:solidFill>
                <a:latin typeface="Arial" charset="0"/>
                <a:ea typeface="標楷體" pitchFamily="65" charset="-120"/>
              </a:rPr>
              <a:t>Ta: </a:t>
            </a:r>
            <a:r>
              <a:rPr kumimoji="1" lang="zh-TW" altLang="en-US" sz="2000" dirty="0">
                <a:solidFill>
                  <a:prstClr val="black"/>
                </a:solidFill>
                <a:latin typeface="Arial" charset="0"/>
                <a:ea typeface="標楷體" pitchFamily="65" charset="-120"/>
              </a:rPr>
              <a:t> </a:t>
            </a:r>
            <a:r>
              <a:rPr kumimoji="1" lang="en-US" altLang="zh-TW" sz="2000" dirty="0">
                <a:solidFill>
                  <a:prstClr val="black"/>
                </a:solidFill>
                <a:latin typeface="Arial" charset="0"/>
                <a:ea typeface="標楷體" pitchFamily="65" charset="-120"/>
              </a:rPr>
              <a:t>20</a:t>
            </a:r>
            <a:r>
              <a:rPr kumimoji="1" lang="zh-TW" altLang="en-US" sz="2000" dirty="0">
                <a:solidFill>
                  <a:prstClr val="black"/>
                </a:solidFill>
                <a:latin typeface="Arial" charset="0"/>
                <a:ea typeface="標楷體" pitchFamily="65" charset="-120"/>
              </a:rPr>
              <a:t>  </a:t>
            </a:r>
            <a:r>
              <a:rPr kumimoji="1" lang="en-US" altLang="zh-TW" sz="2000" baseline="30000" dirty="0" err="1">
                <a:solidFill>
                  <a:prstClr val="black"/>
                </a:solidFill>
                <a:latin typeface="Arial" charset="0"/>
                <a:ea typeface="標楷體" pitchFamily="65" charset="-120"/>
              </a:rPr>
              <a:t>o</a:t>
            </a:r>
            <a:r>
              <a:rPr kumimoji="1" lang="en-US" altLang="zh-TW" sz="2000" dirty="0" err="1">
                <a:solidFill>
                  <a:prstClr val="black"/>
                </a:solidFill>
                <a:latin typeface="Arial" charset="0"/>
                <a:ea typeface="標楷體" pitchFamily="65" charset="-120"/>
              </a:rPr>
              <a:t>C</a:t>
            </a:r>
            <a:endParaRPr kumimoji="1" lang="en-US" altLang="zh-TW" sz="2000" dirty="0">
              <a:solidFill>
                <a:prstClr val="black"/>
              </a:solidFill>
              <a:latin typeface="Arial" charset="0"/>
              <a:ea typeface="標楷體" pitchFamily="65" charset="-120"/>
            </a:endParaRPr>
          </a:p>
          <a:p>
            <a:pPr lvl="1" fontAlgn="base">
              <a:spcBef>
                <a:spcPct val="0"/>
              </a:spcBef>
              <a:spcAft>
                <a:spcPct val="0"/>
              </a:spcAft>
              <a:defRPr/>
            </a:pPr>
            <a:r>
              <a:rPr kumimoji="1" lang="en-US" altLang="zh-TW" sz="2000" dirty="0">
                <a:solidFill>
                  <a:prstClr val="black"/>
                </a:solidFill>
                <a:latin typeface="Arial" charset="0"/>
                <a:ea typeface="標楷體" pitchFamily="65" charset="-120"/>
              </a:rPr>
              <a:t>Tw: 20</a:t>
            </a:r>
            <a:r>
              <a:rPr kumimoji="1" lang="zh-TW" altLang="en-US" sz="2000" dirty="0">
                <a:solidFill>
                  <a:prstClr val="black"/>
                </a:solidFill>
                <a:latin typeface="Arial" charset="0"/>
                <a:ea typeface="標楷體" pitchFamily="65" charset="-120"/>
              </a:rPr>
              <a:t>  </a:t>
            </a:r>
            <a:r>
              <a:rPr kumimoji="1" lang="en-US" altLang="zh-TW" sz="2000" baseline="30000" dirty="0" err="1">
                <a:solidFill>
                  <a:prstClr val="black"/>
                </a:solidFill>
                <a:latin typeface="Arial" charset="0"/>
                <a:ea typeface="標楷體" pitchFamily="65" charset="-120"/>
              </a:rPr>
              <a:t>o</a:t>
            </a:r>
            <a:r>
              <a:rPr kumimoji="1" lang="en-US" altLang="zh-TW" sz="2000" dirty="0" err="1">
                <a:solidFill>
                  <a:prstClr val="black"/>
                </a:solidFill>
                <a:latin typeface="Arial" charset="0"/>
                <a:ea typeface="標楷體" pitchFamily="65" charset="-120"/>
              </a:rPr>
              <a:t>C</a:t>
            </a:r>
            <a:endParaRPr kumimoji="1" lang="en-US" altLang="zh-TW" sz="2000" dirty="0">
              <a:solidFill>
                <a:prstClr val="black"/>
              </a:solidFill>
              <a:latin typeface="Arial" charset="0"/>
              <a:ea typeface="標楷體" pitchFamily="65" charset="-120"/>
            </a:endParaRPr>
          </a:p>
          <a:p>
            <a:pPr lvl="1" fontAlgn="base">
              <a:spcBef>
                <a:spcPct val="0"/>
              </a:spcBef>
              <a:spcAft>
                <a:spcPct val="0"/>
              </a:spcAft>
              <a:defRPr/>
            </a:pPr>
            <a:r>
              <a:rPr kumimoji="1" lang="en-US" altLang="zh-TW" sz="2000" dirty="0">
                <a:solidFill>
                  <a:prstClr val="black"/>
                </a:solidFill>
                <a:latin typeface="Arial" charset="0"/>
                <a:ea typeface="標楷體" pitchFamily="65" charset="-120"/>
              </a:rPr>
              <a:t>L: </a:t>
            </a:r>
            <a:r>
              <a:rPr kumimoji="1" lang="zh-TW" altLang="en-US" sz="2000" dirty="0">
                <a:solidFill>
                  <a:prstClr val="black"/>
                </a:solidFill>
                <a:latin typeface="Arial" charset="0"/>
                <a:ea typeface="標楷體" pitchFamily="65" charset="-120"/>
              </a:rPr>
              <a:t>  </a:t>
            </a:r>
            <a:r>
              <a:rPr kumimoji="1" lang="en-US" altLang="zh-TW" sz="2000" dirty="0">
                <a:solidFill>
                  <a:prstClr val="black"/>
                </a:solidFill>
                <a:latin typeface="Arial" charset="0"/>
                <a:ea typeface="標楷體" pitchFamily="65" charset="-120"/>
              </a:rPr>
              <a:t>12   </a:t>
            </a:r>
            <a:r>
              <a:rPr kumimoji="1" lang="en-US" altLang="zh-TW" sz="2000" dirty="0" err="1">
                <a:solidFill>
                  <a:prstClr val="black"/>
                </a:solidFill>
                <a:latin typeface="Arial" charset="0"/>
                <a:ea typeface="標楷體" pitchFamily="65" charset="-120"/>
              </a:rPr>
              <a:t>hr</a:t>
            </a:r>
            <a:endParaRPr kumimoji="1" lang="en-US" altLang="zh-TW" sz="2000" dirty="0">
              <a:solidFill>
                <a:prstClr val="black"/>
              </a:solidFill>
              <a:latin typeface="Arial" charset="0"/>
              <a:ea typeface="標楷體" pitchFamily="65" charset="-120"/>
            </a:endParaRPr>
          </a:p>
          <a:p>
            <a:pPr lvl="1" fontAlgn="base">
              <a:spcBef>
                <a:spcPct val="0"/>
              </a:spcBef>
              <a:spcAft>
                <a:spcPct val="0"/>
              </a:spcAft>
              <a:defRPr/>
            </a:pPr>
            <a:r>
              <a:rPr kumimoji="1" lang="en-US" altLang="zh-TW" sz="2000" dirty="0">
                <a:solidFill>
                  <a:prstClr val="black"/>
                </a:solidFill>
                <a:latin typeface="Arial" charset="0"/>
                <a:ea typeface="標楷體" pitchFamily="65" charset="-120"/>
              </a:rPr>
              <a:t>N:  400 ppm</a:t>
            </a:r>
            <a:endParaRPr kumimoji="1" lang="zh-TW" altLang="en-US" sz="2000" dirty="0">
              <a:solidFill>
                <a:prstClr val="black"/>
              </a:solidFill>
              <a:latin typeface="Arial" charset="0"/>
              <a:ea typeface="標楷體" pitchFamily="65" charset="-120"/>
            </a:endParaRPr>
          </a:p>
        </p:txBody>
      </p:sp>
      <p:sp>
        <p:nvSpPr>
          <p:cNvPr id="7" name="標題 1">
            <a:extLst>
              <a:ext uri="{FF2B5EF4-FFF2-40B4-BE49-F238E27FC236}">
                <a16:creationId xmlns:a16="http://schemas.microsoft.com/office/drawing/2014/main" id="{164499A3-6B2D-4933-8EDE-D83DE37DD12E}"/>
              </a:ext>
            </a:extLst>
          </p:cNvPr>
          <p:cNvSpPr txBox="1">
            <a:spLocks/>
          </p:cNvSpPr>
          <p:nvPr/>
        </p:nvSpPr>
        <p:spPr>
          <a:xfrm>
            <a:off x="8136466" y="765114"/>
            <a:ext cx="4055533" cy="3832285"/>
          </a:xfrm>
          <a:prstGeom prst="rect">
            <a:avLst/>
          </a:prstGeom>
          <a:solidFill>
            <a:schemeClr val="bg1"/>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2400" dirty="0">
                <a:latin typeface="Times New Roman" panose="02020603050405020304" pitchFamily="18" charset="0"/>
                <a:ea typeface="標楷體" pitchFamily="65" charset="-120"/>
                <a:cs typeface="Times New Roman" panose="02020603050405020304" pitchFamily="18" charset="0"/>
              </a:rPr>
              <a:t>Air temperature (Ta), </a:t>
            </a:r>
          </a:p>
          <a:p>
            <a:pPr algn="l"/>
            <a:r>
              <a:rPr lang="en-US" altLang="zh-TW" sz="2400" dirty="0">
                <a:latin typeface="Times New Roman" panose="02020603050405020304" pitchFamily="18" charset="0"/>
                <a:ea typeface="標楷體" pitchFamily="65" charset="-120"/>
                <a:cs typeface="Times New Roman" panose="02020603050405020304" pitchFamily="18" charset="0"/>
              </a:rPr>
              <a:t>solution temperature (Tw), </a:t>
            </a:r>
          </a:p>
          <a:p>
            <a:pPr algn="l"/>
            <a:r>
              <a:rPr lang="en-US" altLang="zh-TW" sz="2400" dirty="0">
                <a:latin typeface="Times New Roman" panose="02020603050405020304" pitchFamily="18" charset="0"/>
                <a:ea typeface="標楷體" pitchFamily="65" charset="-120"/>
                <a:cs typeface="Times New Roman" panose="02020603050405020304" pitchFamily="18" charset="0"/>
              </a:rPr>
              <a:t>day length (L) and </a:t>
            </a:r>
          </a:p>
          <a:p>
            <a:pPr algn="l"/>
            <a:r>
              <a:rPr lang="en-US" altLang="zh-TW" sz="2400" dirty="0">
                <a:latin typeface="Times New Roman" panose="02020603050405020304" pitchFamily="18" charset="0"/>
                <a:ea typeface="標楷體" pitchFamily="65" charset="-120"/>
                <a:cs typeface="Times New Roman" panose="02020603050405020304" pitchFamily="18" charset="0"/>
              </a:rPr>
              <a:t>CO</a:t>
            </a:r>
            <a:r>
              <a:rPr lang="en-US" altLang="zh-TW" sz="2400" baseline="-25000" dirty="0">
                <a:latin typeface="Times New Roman" panose="02020603050405020304" pitchFamily="18" charset="0"/>
                <a:ea typeface="標楷體" pitchFamily="65" charset="-120"/>
                <a:cs typeface="Times New Roman" panose="02020603050405020304" pitchFamily="18" charset="0"/>
              </a:rPr>
              <a:t>2</a:t>
            </a:r>
            <a:r>
              <a:rPr lang="en-US" altLang="zh-TW" sz="2400" dirty="0">
                <a:latin typeface="Times New Roman" panose="02020603050405020304" pitchFamily="18" charset="0"/>
                <a:ea typeface="標楷體" pitchFamily="65" charset="-120"/>
                <a:cs typeface="Times New Roman" panose="02020603050405020304" pitchFamily="18" charset="0"/>
              </a:rPr>
              <a:t> concentration (N) </a:t>
            </a:r>
          </a:p>
          <a:p>
            <a:pPr algn="l"/>
            <a:r>
              <a:rPr lang="en-US" altLang="zh-TW" sz="2400" dirty="0">
                <a:latin typeface="Times New Roman" panose="02020603050405020304" pitchFamily="18" charset="0"/>
                <a:ea typeface="標楷體" pitchFamily="65" charset="-120"/>
                <a:cs typeface="Times New Roman" panose="02020603050405020304" pitchFamily="18" charset="0"/>
              </a:rPr>
              <a:t>affects </a:t>
            </a:r>
          </a:p>
          <a:p>
            <a:pPr algn="l"/>
            <a:r>
              <a:rPr lang="en-US" altLang="zh-TW" sz="2400" dirty="0">
                <a:latin typeface="Times New Roman" panose="02020603050405020304" pitchFamily="18" charset="0"/>
                <a:ea typeface="標楷體" pitchFamily="65" charset="-120"/>
                <a:cs typeface="Times New Roman" panose="02020603050405020304" pitchFamily="18" charset="0"/>
              </a:rPr>
              <a:t>moisture content (</a:t>
            </a:r>
            <a:r>
              <a:rPr lang="en-US" altLang="zh-TW" sz="2400" dirty="0" err="1">
                <a:latin typeface="Times New Roman" panose="02020603050405020304" pitchFamily="18" charset="0"/>
                <a:ea typeface="標楷體" pitchFamily="65" charset="-120"/>
                <a:cs typeface="Times New Roman" panose="02020603050405020304" pitchFamily="18" charset="0"/>
              </a:rPr>
              <a:t>Wc</a:t>
            </a:r>
            <a:r>
              <a:rPr lang="en-US" altLang="zh-TW" sz="2400" dirty="0">
                <a:latin typeface="Times New Roman" panose="02020603050405020304" pitchFamily="18" charset="0"/>
                <a:ea typeface="標楷體" pitchFamily="65" charset="-120"/>
                <a:cs typeface="Times New Roman" panose="02020603050405020304" pitchFamily="18" charset="0"/>
              </a:rPr>
              <a:t>) and </a:t>
            </a:r>
          </a:p>
          <a:p>
            <a:pPr algn="l"/>
            <a:r>
              <a:rPr lang="en-US" altLang="zh-TW" sz="2400" dirty="0">
                <a:latin typeface="Times New Roman" panose="02020603050405020304" pitchFamily="18" charset="0"/>
                <a:ea typeface="標楷體" pitchFamily="65" charset="-120"/>
                <a:cs typeface="Times New Roman" panose="02020603050405020304" pitchFamily="18" charset="0"/>
              </a:rPr>
              <a:t>growth rate, expressed in </a:t>
            </a:r>
            <a:r>
              <a:rPr lang="en-US" altLang="zh-TW" sz="2400" dirty="0">
                <a:solidFill>
                  <a:srgbClr val="FF0000"/>
                </a:solidFill>
                <a:latin typeface="Times New Roman" panose="02020603050405020304" pitchFamily="18" charset="0"/>
                <a:ea typeface="標楷體" pitchFamily="65" charset="-120"/>
                <a:cs typeface="Times New Roman" panose="02020603050405020304" pitchFamily="18" charset="0"/>
              </a:rPr>
              <a:t>daily relative DM increment (∆M)</a:t>
            </a:r>
            <a:r>
              <a:rPr lang="en-US" altLang="zh-TW" sz="2400" dirty="0">
                <a:latin typeface="Times New Roman" panose="02020603050405020304" pitchFamily="18" charset="0"/>
                <a:ea typeface="標楷體" pitchFamily="65" charset="-120"/>
                <a:cs typeface="Times New Roman" panose="02020603050405020304" pitchFamily="18" charset="0"/>
              </a:rPr>
              <a:t> and </a:t>
            </a:r>
            <a:r>
              <a:rPr lang="en-US" altLang="zh-TW" sz="2400" dirty="0">
                <a:solidFill>
                  <a:srgbClr val="FF0000"/>
                </a:solidFill>
                <a:latin typeface="Times New Roman" panose="02020603050405020304" pitchFamily="18" charset="0"/>
                <a:ea typeface="標楷體" pitchFamily="65" charset="-120"/>
                <a:cs typeface="Times New Roman" panose="02020603050405020304" pitchFamily="18" charset="0"/>
              </a:rPr>
              <a:t>relative FM increment (∆ W) </a:t>
            </a:r>
          </a:p>
          <a:p>
            <a:pPr algn="l"/>
            <a:r>
              <a:rPr lang="en-US" altLang="zh-TW" sz="2400" dirty="0">
                <a:latin typeface="Times New Roman" panose="02020603050405020304" pitchFamily="18" charset="0"/>
                <a:ea typeface="標楷體" pitchFamily="65" charset="-120"/>
                <a:cs typeface="Times New Roman" panose="02020603050405020304" pitchFamily="18" charset="0"/>
              </a:rPr>
              <a:t>of the plant</a:t>
            </a:r>
          </a:p>
          <a:p>
            <a:pPr algn="l"/>
            <a:endParaRPr lang="en-US" altLang="zh-TW" sz="2400" dirty="0">
              <a:latin typeface="Times New Roman" panose="02020603050405020304" pitchFamily="18" charset="0"/>
              <a:ea typeface="標楷體" pitchFamily="65" charset="-120"/>
              <a:cs typeface="Times New Roman" panose="02020603050405020304" pitchFamily="18" charset="0"/>
            </a:endParaRPr>
          </a:p>
          <a:p>
            <a:pPr algn="l"/>
            <a:r>
              <a:rPr lang="en-US" altLang="zh-TW" sz="2400" dirty="0">
                <a:latin typeface="Times New Roman" panose="02020603050405020304" pitchFamily="18" charset="0"/>
                <a:ea typeface="標楷體" pitchFamily="65" charset="-120"/>
                <a:cs typeface="Times New Roman" panose="02020603050405020304" pitchFamily="18" charset="0"/>
              </a:rPr>
              <a:t>There is no air velocity involved in this study.</a:t>
            </a:r>
            <a:endParaRPr lang="zh-TW" altLang="en-US" sz="2400" dirty="0">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28083493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itchFamily="18" charset="0"/>
                <a:ea typeface="標楷體" pitchFamily="65" charset="-120"/>
                <a:cs typeface="Times New Roman" pitchFamily="18" charset="0"/>
              </a:rPr>
              <a:t>Observation</a:t>
            </a:r>
            <a:r>
              <a:rPr lang="zh-TW" altLang="en-US" dirty="0">
                <a:latin typeface="Times New Roman" pitchFamily="18" charset="0"/>
                <a:ea typeface="標楷體" pitchFamily="65" charset="-120"/>
                <a:cs typeface="Times New Roman" pitchFamily="18" charset="0"/>
              </a:rPr>
              <a:t> </a:t>
            </a:r>
            <a:r>
              <a:rPr lang="en-US" altLang="zh-TW" dirty="0">
                <a:latin typeface="Times New Roman" pitchFamily="18" charset="0"/>
                <a:ea typeface="標楷體" pitchFamily="65" charset="-120"/>
                <a:cs typeface="Times New Roman" pitchFamily="18" charset="0"/>
              </a:rPr>
              <a:t>(1/2)</a:t>
            </a:r>
            <a:endParaRPr lang="zh-TW" altLang="en-US" dirty="0">
              <a:latin typeface="Times New Roman" pitchFamily="18" charset="0"/>
              <a:ea typeface="標楷體" pitchFamily="65" charset="-120"/>
              <a:cs typeface="Times New Roman" pitchFamily="18" charset="0"/>
            </a:endParaRPr>
          </a:p>
        </p:txBody>
      </p:sp>
      <p:sp>
        <p:nvSpPr>
          <p:cNvPr id="3" name="內容版面配置區 2"/>
          <p:cNvSpPr>
            <a:spLocks noGrp="1"/>
          </p:cNvSpPr>
          <p:nvPr>
            <p:ph idx="1"/>
          </p:nvPr>
        </p:nvSpPr>
        <p:spPr>
          <a:xfrm>
            <a:off x="1775520" y="1567334"/>
            <a:ext cx="8579296" cy="4525963"/>
          </a:xfrm>
        </p:spPr>
        <p:txBody>
          <a:bodyPr>
            <a:normAutofit fontScale="85000" lnSpcReduction="20000"/>
          </a:bodyPr>
          <a:lstStyle/>
          <a:p>
            <a:r>
              <a:rPr lang="en-US" altLang="zh-TW" dirty="0">
                <a:latin typeface="Times New Roman" pitchFamily="18" charset="0"/>
                <a:ea typeface="標楷體" pitchFamily="65" charset="-120"/>
                <a:cs typeface="Times New Roman" pitchFamily="18" charset="0"/>
              </a:rPr>
              <a:t>Air T</a:t>
            </a:r>
            <a:r>
              <a:rPr lang="zh-TW" altLang="en-US" dirty="0">
                <a:latin typeface="Times New Roman" pitchFamily="18" charset="0"/>
                <a:ea typeface="標楷體" pitchFamily="65" charset="-120"/>
                <a:cs typeface="Times New Roman" pitchFamily="18" charset="0"/>
              </a:rPr>
              <a:t> </a:t>
            </a:r>
            <a:r>
              <a:rPr lang="en-US" altLang="zh-TW" dirty="0">
                <a:latin typeface="Times New Roman" pitchFamily="18" charset="0"/>
                <a:ea typeface="標楷體" pitchFamily="65" charset="-120"/>
                <a:cs typeface="Times New Roman" pitchFamily="18" charset="0"/>
              </a:rPr>
              <a:t>(Ta &gt;24) does not affect moisture content</a:t>
            </a:r>
            <a:r>
              <a:rPr lang="zh-TW" altLang="en-US" dirty="0">
                <a:latin typeface="Times New Roman" pitchFamily="18" charset="0"/>
                <a:ea typeface="標楷體" pitchFamily="65" charset="-120"/>
                <a:cs typeface="Times New Roman" pitchFamily="18" charset="0"/>
              </a:rPr>
              <a:t> </a:t>
            </a:r>
            <a:r>
              <a:rPr lang="en-US" altLang="zh-TW" dirty="0">
                <a:latin typeface="Times New Roman" pitchFamily="18" charset="0"/>
                <a:ea typeface="標楷體" pitchFamily="65" charset="-120"/>
                <a:cs typeface="Times New Roman" pitchFamily="18" charset="0"/>
              </a:rPr>
              <a:t>(</a:t>
            </a:r>
            <a:r>
              <a:rPr lang="en-US" altLang="zh-TW" dirty="0" err="1">
                <a:latin typeface="Times New Roman" pitchFamily="18" charset="0"/>
                <a:ea typeface="標楷體" pitchFamily="65" charset="-120"/>
                <a:cs typeface="Times New Roman" pitchFamily="18" charset="0"/>
              </a:rPr>
              <a:t>Wc</a:t>
            </a:r>
            <a:r>
              <a:rPr lang="en-US" altLang="zh-TW" dirty="0">
                <a:latin typeface="Times New Roman" pitchFamily="18" charset="0"/>
                <a:ea typeface="標楷體" pitchFamily="65" charset="-120"/>
                <a:cs typeface="Times New Roman" pitchFamily="18" charset="0"/>
              </a:rPr>
              <a:t>=25)</a:t>
            </a:r>
          </a:p>
          <a:p>
            <a:r>
              <a:rPr lang="en-US" altLang="zh-TW" dirty="0">
                <a:latin typeface="Times New Roman" pitchFamily="18" charset="0"/>
                <a:ea typeface="標楷體" pitchFamily="65" charset="-120"/>
                <a:cs typeface="Times New Roman" pitchFamily="18" charset="0"/>
              </a:rPr>
              <a:t>Ta @20 has </a:t>
            </a:r>
          </a:p>
          <a:p>
            <a:pPr lvl="1"/>
            <a:r>
              <a:rPr lang="en-US" altLang="zh-TW" dirty="0">
                <a:latin typeface="Times New Roman" pitchFamily="18" charset="0"/>
                <a:ea typeface="標楷體" pitchFamily="65" charset="-120"/>
                <a:cs typeface="Times New Roman" pitchFamily="18" charset="0"/>
              </a:rPr>
              <a:t>best Wc@23 </a:t>
            </a:r>
          </a:p>
          <a:p>
            <a:pPr lvl="1"/>
            <a:r>
              <a:rPr lang="en-US" altLang="zh-TW" dirty="0">
                <a:latin typeface="Times New Roman" pitchFamily="18" charset="0"/>
                <a:ea typeface="標楷體" pitchFamily="65" charset="-120"/>
                <a:cs typeface="Times New Roman" pitchFamily="18" charset="0"/>
              </a:rPr>
              <a:t>max daily dry weight increment (∆M)</a:t>
            </a:r>
          </a:p>
          <a:p>
            <a:r>
              <a:rPr lang="en-US" altLang="zh-TW" dirty="0">
                <a:latin typeface="Times New Roman" pitchFamily="18" charset="0"/>
                <a:ea typeface="標楷體" pitchFamily="65" charset="-120"/>
                <a:cs typeface="Times New Roman" pitchFamily="18" charset="0"/>
              </a:rPr>
              <a:t>Ta 22~24 has max daily fresh weight increment (∆W)</a:t>
            </a:r>
          </a:p>
          <a:p>
            <a:r>
              <a:rPr lang="en-US" altLang="zh-TW" dirty="0">
                <a:latin typeface="Times New Roman" pitchFamily="18" charset="0"/>
                <a:ea typeface="標楷體" pitchFamily="65" charset="-120"/>
                <a:cs typeface="Times New Roman" pitchFamily="18" charset="0"/>
              </a:rPr>
              <a:t>Ta 30 drop to 20, ∆M increase</a:t>
            </a:r>
          </a:p>
          <a:p>
            <a:r>
              <a:rPr lang="en-US" altLang="zh-TW" dirty="0">
                <a:latin typeface="Times New Roman" pitchFamily="18" charset="0"/>
                <a:ea typeface="標楷體" pitchFamily="65" charset="-120"/>
                <a:cs typeface="Times New Roman" pitchFamily="18" charset="0"/>
              </a:rPr>
              <a:t>Ta 28 drop to 20, ∆M increase from 0.5 to 2</a:t>
            </a:r>
          </a:p>
          <a:p>
            <a:endParaRPr lang="en-US" altLang="zh-TW" dirty="0">
              <a:latin typeface="Times New Roman" pitchFamily="18" charset="0"/>
              <a:ea typeface="標楷體" pitchFamily="65" charset="-120"/>
              <a:cs typeface="Times New Roman" pitchFamily="18" charset="0"/>
            </a:endParaRPr>
          </a:p>
          <a:p>
            <a:r>
              <a:rPr lang="en-US" altLang="zh-TW" dirty="0">
                <a:latin typeface="Times New Roman" pitchFamily="18" charset="0"/>
                <a:ea typeface="標楷體" pitchFamily="65" charset="-120"/>
                <a:cs typeface="Times New Roman" pitchFamily="18" charset="0"/>
              </a:rPr>
              <a:t>Solution T (Tw@14~26) greatly affects </a:t>
            </a:r>
            <a:r>
              <a:rPr lang="en-US" altLang="zh-TW" dirty="0" err="1">
                <a:latin typeface="Times New Roman" pitchFamily="18" charset="0"/>
                <a:ea typeface="標楷體" pitchFamily="65" charset="-120"/>
                <a:cs typeface="Times New Roman" pitchFamily="18" charset="0"/>
              </a:rPr>
              <a:t>Wc</a:t>
            </a:r>
            <a:r>
              <a:rPr lang="en-US" altLang="zh-TW" dirty="0">
                <a:latin typeface="Times New Roman" pitchFamily="18" charset="0"/>
                <a:ea typeface="標楷體" pitchFamily="65" charset="-120"/>
                <a:cs typeface="Times New Roman" pitchFamily="18" charset="0"/>
              </a:rPr>
              <a:t> 15~25</a:t>
            </a:r>
          </a:p>
          <a:p>
            <a:r>
              <a:rPr lang="en-US" altLang="zh-TW" dirty="0">
                <a:latin typeface="Times New Roman" pitchFamily="18" charset="0"/>
                <a:ea typeface="標楷體" pitchFamily="65" charset="-120"/>
                <a:cs typeface="Times New Roman" pitchFamily="18" charset="0"/>
              </a:rPr>
              <a:t>Higher Tw, higher </a:t>
            </a:r>
            <a:r>
              <a:rPr lang="en-US" altLang="zh-TW" dirty="0" err="1">
                <a:latin typeface="Times New Roman" pitchFamily="18" charset="0"/>
                <a:ea typeface="標楷體" pitchFamily="65" charset="-120"/>
                <a:cs typeface="Times New Roman" pitchFamily="18" charset="0"/>
              </a:rPr>
              <a:t>Wc</a:t>
            </a:r>
            <a:r>
              <a:rPr lang="en-US" altLang="zh-TW" dirty="0">
                <a:latin typeface="Times New Roman" pitchFamily="18" charset="0"/>
                <a:ea typeface="標楷體" pitchFamily="65" charset="-120"/>
                <a:cs typeface="Times New Roman" pitchFamily="18" charset="0"/>
              </a:rPr>
              <a:t>, higher ∆W (0.4 to 1.5)</a:t>
            </a:r>
          </a:p>
          <a:p>
            <a:r>
              <a:rPr lang="en-US" altLang="zh-TW" dirty="0">
                <a:latin typeface="Times New Roman" pitchFamily="18" charset="0"/>
                <a:ea typeface="標楷體" pitchFamily="65" charset="-120"/>
                <a:cs typeface="Times New Roman" pitchFamily="18" charset="0"/>
              </a:rPr>
              <a:t>Tw@20 has greatest ∆M</a:t>
            </a:r>
            <a:endParaRPr lang="zh-TW" altLang="en-US" dirty="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18423348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itchFamily="18" charset="0"/>
                <a:ea typeface="標楷體" pitchFamily="65" charset="-120"/>
                <a:cs typeface="Times New Roman" pitchFamily="18" charset="0"/>
              </a:rPr>
              <a:t>Observation</a:t>
            </a:r>
            <a:r>
              <a:rPr lang="zh-TW" altLang="en-US" dirty="0">
                <a:latin typeface="Times New Roman" pitchFamily="18" charset="0"/>
                <a:ea typeface="標楷體" pitchFamily="65" charset="-120"/>
                <a:cs typeface="Times New Roman" pitchFamily="18" charset="0"/>
              </a:rPr>
              <a:t> </a:t>
            </a:r>
            <a:r>
              <a:rPr lang="en-US" altLang="zh-TW" dirty="0">
                <a:latin typeface="Times New Roman" pitchFamily="18" charset="0"/>
                <a:ea typeface="標楷體" pitchFamily="65" charset="-120"/>
                <a:cs typeface="Times New Roman" pitchFamily="18" charset="0"/>
              </a:rPr>
              <a:t>(2/2)</a:t>
            </a:r>
            <a:endParaRPr lang="zh-TW" altLang="en-US" dirty="0">
              <a:latin typeface="Times New Roman" pitchFamily="18" charset="0"/>
              <a:ea typeface="標楷體" pitchFamily="65" charset="-120"/>
              <a:cs typeface="Times New Roman" pitchFamily="18" charset="0"/>
            </a:endParaRPr>
          </a:p>
        </p:txBody>
      </p:sp>
      <p:sp>
        <p:nvSpPr>
          <p:cNvPr id="3" name="內容版面配置區 2"/>
          <p:cNvSpPr>
            <a:spLocks noGrp="1"/>
          </p:cNvSpPr>
          <p:nvPr>
            <p:ph idx="1"/>
          </p:nvPr>
        </p:nvSpPr>
        <p:spPr>
          <a:xfrm>
            <a:off x="1631504" y="1412777"/>
            <a:ext cx="8892480" cy="4713387"/>
          </a:xfrm>
        </p:spPr>
        <p:txBody>
          <a:bodyPr>
            <a:noAutofit/>
          </a:bodyPr>
          <a:lstStyle/>
          <a:p>
            <a:r>
              <a:rPr lang="en-US" altLang="zh-TW" sz="2800" dirty="0">
                <a:latin typeface="Times New Roman" pitchFamily="18" charset="0"/>
                <a:ea typeface="標楷體" pitchFamily="65" charset="-120"/>
                <a:cs typeface="Times New Roman" pitchFamily="18" charset="0"/>
              </a:rPr>
              <a:t>CO</a:t>
            </a:r>
            <a:r>
              <a:rPr lang="en-US" altLang="zh-TW" sz="2800" baseline="-25000" dirty="0">
                <a:latin typeface="Times New Roman" pitchFamily="18" charset="0"/>
                <a:ea typeface="標楷體" pitchFamily="65" charset="-120"/>
                <a:cs typeface="Times New Roman" pitchFamily="18" charset="0"/>
              </a:rPr>
              <a:t>2</a:t>
            </a:r>
            <a:r>
              <a:rPr lang="en-US" altLang="zh-TW" sz="2800" dirty="0">
                <a:latin typeface="Times New Roman" pitchFamily="18" charset="0"/>
                <a:ea typeface="標楷體" pitchFamily="65" charset="-120"/>
                <a:cs typeface="Times New Roman" pitchFamily="18" charset="0"/>
              </a:rPr>
              <a:t> </a:t>
            </a:r>
            <a:r>
              <a:rPr lang="zh-TW" altLang="en-US" sz="2800" dirty="0">
                <a:latin typeface="Times New Roman" pitchFamily="18" charset="0"/>
                <a:ea typeface="標楷體" pitchFamily="65" charset="-120"/>
                <a:cs typeface="Times New Roman" pitchFamily="18" charset="0"/>
              </a:rPr>
              <a:t> </a:t>
            </a:r>
            <a:r>
              <a:rPr lang="en-US" altLang="zh-TW" sz="2800" dirty="0">
                <a:latin typeface="Times New Roman" pitchFamily="18" charset="0"/>
                <a:ea typeface="標楷體" pitchFamily="65" charset="-120"/>
                <a:cs typeface="Times New Roman" pitchFamily="18" charset="0"/>
              </a:rPr>
              <a:t>(400~1200 ppm) </a:t>
            </a:r>
          </a:p>
          <a:p>
            <a:pPr lvl="1"/>
            <a:r>
              <a:rPr lang="en-US" altLang="zh-TW" sz="2400" dirty="0">
                <a:latin typeface="Times New Roman" pitchFamily="18" charset="0"/>
                <a:ea typeface="標楷體" pitchFamily="65" charset="-120"/>
                <a:cs typeface="Times New Roman" pitchFamily="18" charset="0"/>
              </a:rPr>
              <a:t>greatly affects </a:t>
            </a:r>
            <a:r>
              <a:rPr lang="en-US" altLang="zh-TW" sz="2400" dirty="0" err="1">
                <a:latin typeface="Times New Roman" pitchFamily="18" charset="0"/>
                <a:ea typeface="標楷體" pitchFamily="65" charset="-120"/>
                <a:cs typeface="Times New Roman" pitchFamily="18" charset="0"/>
              </a:rPr>
              <a:t>Wc</a:t>
            </a:r>
            <a:r>
              <a:rPr lang="en-US" altLang="zh-TW" sz="2400" dirty="0">
                <a:latin typeface="Times New Roman" pitchFamily="18" charset="0"/>
                <a:ea typeface="標楷體" pitchFamily="65" charset="-120"/>
                <a:cs typeface="Times New Roman" pitchFamily="18" charset="0"/>
              </a:rPr>
              <a:t> (23~15)</a:t>
            </a:r>
            <a:r>
              <a:rPr lang="zh-TW" altLang="en-US" sz="2400" dirty="0">
                <a:latin typeface="Times New Roman" pitchFamily="18" charset="0"/>
                <a:ea typeface="標楷體" pitchFamily="65" charset="-120"/>
                <a:cs typeface="Times New Roman" pitchFamily="18" charset="0"/>
              </a:rPr>
              <a:t>，</a:t>
            </a:r>
            <a:r>
              <a:rPr lang="en-US" altLang="zh-TW" sz="2400" dirty="0">
                <a:latin typeface="Times New Roman" pitchFamily="18" charset="0"/>
                <a:ea typeface="標楷體" pitchFamily="65" charset="-120"/>
                <a:cs typeface="Times New Roman" pitchFamily="18" charset="0"/>
              </a:rPr>
              <a:t> higher CO2 (1200), lower </a:t>
            </a:r>
            <a:r>
              <a:rPr lang="en-US" altLang="zh-TW" sz="2400" dirty="0" err="1">
                <a:latin typeface="Times New Roman" pitchFamily="18" charset="0"/>
                <a:ea typeface="標楷體" pitchFamily="65" charset="-120"/>
                <a:cs typeface="Times New Roman" pitchFamily="18" charset="0"/>
              </a:rPr>
              <a:t>Wc</a:t>
            </a:r>
            <a:r>
              <a:rPr lang="zh-TW" altLang="en-US" sz="2400" dirty="0">
                <a:latin typeface="Times New Roman" pitchFamily="18" charset="0"/>
                <a:ea typeface="標楷體" pitchFamily="65" charset="-120"/>
                <a:cs typeface="Times New Roman" pitchFamily="18" charset="0"/>
              </a:rPr>
              <a:t> </a:t>
            </a:r>
            <a:r>
              <a:rPr lang="en-US" altLang="zh-TW" sz="2400" dirty="0">
                <a:latin typeface="Times New Roman" pitchFamily="18" charset="0"/>
                <a:ea typeface="標楷體" pitchFamily="65" charset="-120"/>
                <a:cs typeface="Times New Roman" pitchFamily="18" charset="0"/>
              </a:rPr>
              <a:t>(15)</a:t>
            </a:r>
          </a:p>
          <a:p>
            <a:pPr lvl="1"/>
            <a:r>
              <a:rPr lang="en-US" altLang="zh-TW" sz="2400" dirty="0">
                <a:latin typeface="Times New Roman" pitchFamily="18" charset="0"/>
                <a:ea typeface="標楷體" pitchFamily="65" charset="-120"/>
                <a:cs typeface="Times New Roman" pitchFamily="18" charset="0"/>
              </a:rPr>
              <a:t>Greatly affects ∆M, almost in direct proportion</a:t>
            </a:r>
          </a:p>
          <a:p>
            <a:pPr lvl="1"/>
            <a:r>
              <a:rPr lang="en-US" altLang="zh-TW" sz="2400" dirty="0">
                <a:latin typeface="Times New Roman" pitchFamily="18" charset="0"/>
                <a:ea typeface="標楷體" pitchFamily="65" charset="-120"/>
                <a:cs typeface="Times New Roman" pitchFamily="18" charset="0"/>
              </a:rPr>
              <a:t>greatly affects ∆W, but</a:t>
            </a:r>
            <a:r>
              <a:rPr lang="zh-TW" altLang="en-US" sz="2400" dirty="0">
                <a:latin typeface="Times New Roman" pitchFamily="18" charset="0"/>
                <a:ea typeface="標楷體" pitchFamily="65" charset="-120"/>
                <a:cs typeface="Times New Roman" pitchFamily="18" charset="0"/>
              </a:rPr>
              <a:t> </a:t>
            </a:r>
            <a:r>
              <a:rPr lang="en-US" altLang="zh-TW" sz="2400" dirty="0">
                <a:latin typeface="Times New Roman" pitchFamily="18" charset="0"/>
                <a:ea typeface="標楷體" pitchFamily="65" charset="-120"/>
                <a:cs typeface="Times New Roman" pitchFamily="18" charset="0"/>
              </a:rPr>
              <a:t>gradually decrease the degree of increment when CO2 increase</a:t>
            </a:r>
          </a:p>
          <a:p>
            <a:r>
              <a:rPr lang="en-US" altLang="zh-TW" sz="2800" dirty="0">
                <a:latin typeface="Times New Roman" pitchFamily="18" charset="0"/>
                <a:ea typeface="標楷體" pitchFamily="65" charset="-120"/>
                <a:cs typeface="Times New Roman" pitchFamily="18" charset="0"/>
              </a:rPr>
              <a:t>Day length</a:t>
            </a:r>
            <a:r>
              <a:rPr lang="zh-TW" altLang="en-US" sz="2800" dirty="0">
                <a:latin typeface="Times New Roman" pitchFamily="18" charset="0"/>
                <a:ea typeface="標楷體" pitchFamily="65" charset="-120"/>
                <a:cs typeface="Times New Roman" pitchFamily="18" charset="0"/>
              </a:rPr>
              <a:t>  </a:t>
            </a:r>
            <a:r>
              <a:rPr lang="en-US" altLang="zh-TW" sz="2800" dirty="0">
                <a:latin typeface="Times New Roman" pitchFamily="18" charset="0"/>
                <a:ea typeface="標楷體" pitchFamily="65" charset="-120"/>
                <a:cs typeface="Times New Roman" pitchFamily="18" charset="0"/>
              </a:rPr>
              <a:t>(6~24 </a:t>
            </a:r>
            <a:r>
              <a:rPr lang="en-US" altLang="zh-TW" sz="2800" dirty="0" err="1">
                <a:latin typeface="Times New Roman" pitchFamily="18" charset="0"/>
                <a:ea typeface="標楷體" pitchFamily="65" charset="-120"/>
                <a:cs typeface="Times New Roman" pitchFamily="18" charset="0"/>
              </a:rPr>
              <a:t>hrs</a:t>
            </a:r>
            <a:r>
              <a:rPr lang="en-US" altLang="zh-TW" sz="2800" dirty="0">
                <a:latin typeface="Times New Roman" pitchFamily="18" charset="0"/>
                <a:ea typeface="標楷體" pitchFamily="65" charset="-120"/>
                <a:cs typeface="Times New Roman" pitchFamily="18" charset="0"/>
              </a:rPr>
              <a:t>) </a:t>
            </a:r>
          </a:p>
          <a:p>
            <a:pPr lvl="1"/>
            <a:r>
              <a:rPr lang="en-US" altLang="zh-TW" sz="2400" dirty="0">
                <a:latin typeface="Times New Roman" pitchFamily="18" charset="0"/>
                <a:ea typeface="標楷體" pitchFamily="65" charset="-120"/>
                <a:cs typeface="Times New Roman" pitchFamily="18" charset="0"/>
              </a:rPr>
              <a:t>does not affects </a:t>
            </a:r>
            <a:r>
              <a:rPr lang="en-US" altLang="zh-TW" sz="2400" dirty="0" err="1">
                <a:latin typeface="Times New Roman" pitchFamily="18" charset="0"/>
                <a:ea typeface="標楷體" pitchFamily="65" charset="-120"/>
                <a:cs typeface="Times New Roman" pitchFamily="18" charset="0"/>
              </a:rPr>
              <a:t>Wc</a:t>
            </a:r>
            <a:endParaRPr lang="en-US" altLang="zh-TW" sz="2400" dirty="0">
              <a:latin typeface="Times New Roman" pitchFamily="18" charset="0"/>
              <a:ea typeface="標楷體" pitchFamily="65" charset="-120"/>
              <a:cs typeface="Times New Roman" pitchFamily="18" charset="0"/>
            </a:endParaRPr>
          </a:p>
          <a:p>
            <a:pPr lvl="1"/>
            <a:r>
              <a:rPr lang="en-US" altLang="zh-TW" sz="2400" dirty="0">
                <a:latin typeface="Times New Roman" pitchFamily="18" charset="0"/>
                <a:ea typeface="標楷體" pitchFamily="65" charset="-120"/>
                <a:cs typeface="Times New Roman" pitchFamily="18" charset="0"/>
              </a:rPr>
              <a:t>greatly affects ∆M, almost in direct proportion</a:t>
            </a:r>
          </a:p>
          <a:p>
            <a:pPr lvl="1"/>
            <a:r>
              <a:rPr lang="en-US" altLang="zh-TW" sz="2400" dirty="0">
                <a:latin typeface="Times New Roman" pitchFamily="18" charset="0"/>
                <a:ea typeface="標楷體" pitchFamily="65" charset="-120"/>
                <a:cs typeface="Times New Roman" pitchFamily="18" charset="0"/>
              </a:rPr>
              <a:t>greatly affects ∆W, but</a:t>
            </a:r>
            <a:r>
              <a:rPr lang="zh-TW" altLang="en-US" sz="2400" dirty="0">
                <a:latin typeface="Times New Roman" pitchFamily="18" charset="0"/>
                <a:ea typeface="標楷體" pitchFamily="65" charset="-120"/>
                <a:cs typeface="Times New Roman" pitchFamily="18" charset="0"/>
              </a:rPr>
              <a:t> </a:t>
            </a:r>
            <a:r>
              <a:rPr lang="en-US" altLang="zh-TW" sz="2400" dirty="0">
                <a:latin typeface="Times New Roman" pitchFamily="18" charset="0"/>
                <a:ea typeface="標楷體" pitchFamily="65" charset="-120"/>
                <a:cs typeface="Times New Roman" pitchFamily="18" charset="0"/>
              </a:rPr>
              <a:t>gradually decrease the degree of increment when CO2 increase</a:t>
            </a:r>
          </a:p>
        </p:txBody>
      </p:sp>
    </p:spTree>
    <p:extLst>
      <p:ext uri="{BB962C8B-B14F-4D97-AF65-F5344CB8AC3E}">
        <p14:creationId xmlns:p14="http://schemas.microsoft.com/office/powerpoint/2010/main" val="10035296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ea typeface="標楷體" pitchFamily="65" charset="-120"/>
                <a:cs typeface="Times New Roman" panose="02020603050405020304" pitchFamily="18" charset="0"/>
              </a:rPr>
              <a:t>Must have monitoring items</a:t>
            </a:r>
            <a:r>
              <a:rPr lang="en-US" altLang="zh-TW" dirty="0">
                <a:latin typeface="標楷體" pitchFamily="65" charset="-120"/>
                <a:ea typeface="標楷體" pitchFamily="65" charset="-120"/>
              </a:rPr>
              <a:t> </a:t>
            </a:r>
            <a:endParaRPr lang="zh-TW" altLang="en-US" dirty="0">
              <a:latin typeface="標楷體" pitchFamily="65" charset="-120"/>
              <a:ea typeface="標楷體" pitchFamily="65" charset="-120"/>
            </a:endParaRPr>
          </a:p>
        </p:txBody>
      </p:sp>
      <p:sp>
        <p:nvSpPr>
          <p:cNvPr id="3" name="內容版面配置區 2"/>
          <p:cNvSpPr>
            <a:spLocks noGrp="1"/>
          </p:cNvSpPr>
          <p:nvPr>
            <p:ph idx="1"/>
          </p:nvPr>
        </p:nvSpPr>
        <p:spPr>
          <a:xfrm>
            <a:off x="1981200" y="3068962"/>
            <a:ext cx="8229600" cy="1152128"/>
          </a:xfrm>
        </p:spPr>
        <p:style>
          <a:lnRef idx="3">
            <a:schemeClr val="lt1"/>
          </a:lnRef>
          <a:fillRef idx="1">
            <a:schemeClr val="accent4"/>
          </a:fillRef>
          <a:effectRef idx="1">
            <a:schemeClr val="accent4"/>
          </a:effectRef>
          <a:fontRef idx="minor">
            <a:schemeClr val="lt1"/>
          </a:fontRef>
        </p:style>
        <p:txBody>
          <a:bodyPr>
            <a:normAutofit fontScale="62500" lnSpcReduction="20000"/>
          </a:bodyPr>
          <a:lstStyle/>
          <a:p>
            <a:pPr marL="0" indent="0" algn="ctr">
              <a:buNone/>
            </a:pPr>
            <a:r>
              <a:rPr lang="en-US" altLang="zh-TW" sz="6000" b="1" dirty="0">
                <a:latin typeface="標楷體" pitchFamily="65" charset="-120"/>
                <a:ea typeface="標楷體" pitchFamily="65" charset="-120"/>
              </a:rPr>
              <a:t>Air      Light</a:t>
            </a:r>
            <a:r>
              <a:rPr lang="zh-TW" altLang="en-US" sz="6000" b="1" dirty="0">
                <a:latin typeface="標楷體" pitchFamily="65" charset="-120"/>
                <a:ea typeface="標楷體" pitchFamily="65" charset="-120"/>
              </a:rPr>
              <a:t>        </a:t>
            </a:r>
            <a:r>
              <a:rPr lang="en-US" altLang="zh-TW" sz="6000" b="1" dirty="0">
                <a:latin typeface="標楷體" pitchFamily="65" charset="-120"/>
                <a:ea typeface="標楷體" pitchFamily="65" charset="-120"/>
              </a:rPr>
              <a:t>Gas</a:t>
            </a:r>
          </a:p>
          <a:p>
            <a:pPr marL="0" indent="0" algn="ctr">
              <a:buNone/>
            </a:pPr>
            <a:r>
              <a:rPr lang="en-US" altLang="zh-TW" sz="6000" b="1" dirty="0">
                <a:latin typeface="標楷體" pitchFamily="65" charset="-120"/>
                <a:ea typeface="標楷體" pitchFamily="65" charset="-120"/>
              </a:rPr>
              <a:t>Water</a:t>
            </a:r>
            <a:r>
              <a:rPr lang="zh-TW" altLang="en-US" sz="6000" b="1" dirty="0">
                <a:latin typeface="標楷體" pitchFamily="65" charset="-120"/>
                <a:ea typeface="標楷體" pitchFamily="65" charset="-120"/>
              </a:rPr>
              <a:t>      </a:t>
            </a:r>
            <a:r>
              <a:rPr lang="en-US" altLang="zh-TW" sz="6000" b="1" dirty="0">
                <a:latin typeface="標楷體" pitchFamily="65" charset="-120"/>
                <a:ea typeface="標楷體" pitchFamily="65" charset="-120"/>
              </a:rPr>
              <a:t>Nutrient</a:t>
            </a:r>
            <a:endParaRPr lang="zh-TW" altLang="en-US" sz="6000" b="1" dirty="0">
              <a:latin typeface="標楷體" pitchFamily="65" charset="-120"/>
              <a:ea typeface="標楷體" pitchFamily="65" charset="-120"/>
            </a:endParaRPr>
          </a:p>
        </p:txBody>
      </p:sp>
      <p:sp>
        <p:nvSpPr>
          <p:cNvPr id="4" name="矩形圖說文字 3"/>
          <p:cNvSpPr/>
          <p:nvPr/>
        </p:nvSpPr>
        <p:spPr>
          <a:xfrm>
            <a:off x="5015880" y="1556794"/>
            <a:ext cx="3528392" cy="936104"/>
          </a:xfrm>
          <a:prstGeom prst="wedgeRectCallout">
            <a:avLst>
              <a:gd name="adj1" fmla="val -24027"/>
              <a:gd name="adj2" fmla="val 110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t>Light Intensity, quality, duration</a:t>
            </a:r>
            <a:endParaRPr lang="zh-TW" altLang="en-US" b="1" dirty="0"/>
          </a:p>
        </p:txBody>
      </p:sp>
      <p:sp>
        <p:nvSpPr>
          <p:cNvPr id="5" name="矩形圖說文字 4"/>
          <p:cNvSpPr/>
          <p:nvPr/>
        </p:nvSpPr>
        <p:spPr>
          <a:xfrm>
            <a:off x="1919536" y="1556794"/>
            <a:ext cx="2808312" cy="936104"/>
          </a:xfrm>
          <a:prstGeom prst="wedgeRectCallout">
            <a:avLst>
              <a:gd name="adj1" fmla="val -666"/>
              <a:gd name="adj2" fmla="val 1093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t>T</a:t>
            </a:r>
            <a:r>
              <a:rPr lang="zh-TW" altLang="en-US" sz="3200" b="1" dirty="0"/>
              <a:t>、  </a:t>
            </a:r>
            <a:r>
              <a:rPr lang="en-US" altLang="zh-TW" sz="3200" b="1" dirty="0"/>
              <a:t>RH</a:t>
            </a:r>
            <a:r>
              <a:rPr lang="zh-TW" altLang="en-US" sz="3200" b="1" dirty="0"/>
              <a:t>、</a:t>
            </a:r>
            <a:r>
              <a:rPr lang="en-US" altLang="zh-TW" sz="3200" b="1" dirty="0"/>
              <a:t>Wind</a:t>
            </a:r>
            <a:endParaRPr lang="zh-TW" altLang="en-US" b="1" dirty="0"/>
          </a:p>
        </p:txBody>
      </p:sp>
      <p:sp>
        <p:nvSpPr>
          <p:cNvPr id="6" name="矩形圖說文字 5"/>
          <p:cNvSpPr/>
          <p:nvPr/>
        </p:nvSpPr>
        <p:spPr>
          <a:xfrm>
            <a:off x="8904312" y="1556794"/>
            <a:ext cx="1368152" cy="936104"/>
          </a:xfrm>
          <a:prstGeom prst="wedgeRectCallout">
            <a:avLst>
              <a:gd name="adj1" fmla="val -57751"/>
              <a:gd name="adj2" fmla="val 1070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800" b="1" dirty="0"/>
              <a:t>CO</a:t>
            </a:r>
            <a:r>
              <a:rPr lang="en-US" altLang="zh-TW" sz="4800" b="1" baseline="-25000" dirty="0"/>
              <a:t>2</a:t>
            </a:r>
            <a:endParaRPr lang="zh-TW" altLang="en-US" sz="3200" b="1" baseline="-25000" dirty="0"/>
          </a:p>
        </p:txBody>
      </p:sp>
      <p:sp>
        <p:nvSpPr>
          <p:cNvPr id="7" name="矩形圖說文字 6"/>
          <p:cNvSpPr/>
          <p:nvPr/>
        </p:nvSpPr>
        <p:spPr>
          <a:xfrm>
            <a:off x="7392144" y="5013178"/>
            <a:ext cx="2736304" cy="936104"/>
          </a:xfrm>
          <a:prstGeom prst="wedgeRectCallout">
            <a:avLst>
              <a:gd name="adj1" fmla="val -44418"/>
              <a:gd name="adj2" fmla="val -1349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t>pH</a:t>
            </a:r>
            <a:r>
              <a:rPr lang="zh-TW" altLang="en-US" sz="3200" b="1" dirty="0"/>
              <a:t>、</a:t>
            </a:r>
            <a:r>
              <a:rPr lang="en-US" altLang="zh-TW" sz="3200" b="1" dirty="0"/>
              <a:t>EC</a:t>
            </a:r>
            <a:endParaRPr lang="zh-TW" altLang="en-US" b="1" dirty="0"/>
          </a:p>
        </p:txBody>
      </p:sp>
      <p:sp>
        <p:nvSpPr>
          <p:cNvPr id="8" name="矩形圖說文字 7"/>
          <p:cNvSpPr/>
          <p:nvPr/>
        </p:nvSpPr>
        <p:spPr>
          <a:xfrm>
            <a:off x="3935762" y="5013178"/>
            <a:ext cx="2772308" cy="936104"/>
          </a:xfrm>
          <a:prstGeom prst="wedgeRectCallout">
            <a:avLst>
              <a:gd name="adj1" fmla="val -28700"/>
              <a:gd name="adj2" fmla="val -1387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t>Tw</a:t>
            </a:r>
            <a:r>
              <a:rPr lang="zh-TW" altLang="en-US" sz="3200" b="1" dirty="0"/>
              <a:t>、</a:t>
            </a:r>
            <a:r>
              <a:rPr lang="en-US" altLang="zh-TW" sz="3200" b="1" dirty="0"/>
              <a:t>DO</a:t>
            </a:r>
            <a:endParaRPr lang="zh-TW" altLang="en-US" sz="3200" b="1" dirty="0"/>
          </a:p>
        </p:txBody>
      </p:sp>
      <p:sp>
        <p:nvSpPr>
          <p:cNvPr id="9" name="橢圓 8"/>
          <p:cNvSpPr/>
          <p:nvPr/>
        </p:nvSpPr>
        <p:spPr>
          <a:xfrm>
            <a:off x="1919536" y="1556794"/>
            <a:ext cx="1512168" cy="9361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5159896" y="1556794"/>
            <a:ext cx="3096344" cy="5040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8976320" y="1556794"/>
            <a:ext cx="1296144" cy="9361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p:cNvSpPr/>
          <p:nvPr/>
        </p:nvSpPr>
        <p:spPr>
          <a:xfrm>
            <a:off x="7439992" y="5157192"/>
            <a:ext cx="2400424" cy="7920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444343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7BC9521E-B35D-40F7-B5E1-5D1746CABD56}"/>
              </a:ext>
            </a:extLst>
          </p:cNvPr>
          <p:cNvGrpSpPr/>
          <p:nvPr/>
        </p:nvGrpSpPr>
        <p:grpSpPr>
          <a:xfrm>
            <a:off x="2328333" y="0"/>
            <a:ext cx="9787467" cy="6858000"/>
            <a:chOff x="2980589" y="505242"/>
            <a:chExt cx="9135211" cy="6352758"/>
          </a:xfrm>
        </p:grpSpPr>
        <p:pic>
          <p:nvPicPr>
            <p:cNvPr id="12290" name="Picture 2" descr="D:\0My Files\000研究\00PF\000翻譯稿件\完控型\第二章\圖2.3.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980589" y="505242"/>
              <a:ext cx="9135211" cy="6352758"/>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7024897B-5AFC-4A9A-B8A6-7C3A2A86EF9A}"/>
                </a:ext>
              </a:extLst>
            </p:cNvPr>
            <p:cNvSpPr txBox="1"/>
            <p:nvPr/>
          </p:nvSpPr>
          <p:spPr>
            <a:xfrm>
              <a:off x="7759824" y="898704"/>
              <a:ext cx="2304256" cy="1200329"/>
            </a:xfrm>
            <a:prstGeom prst="rect">
              <a:avLst/>
            </a:prstGeom>
            <a:solidFill>
              <a:srgbClr val="F9F9F9"/>
            </a:solidFill>
          </p:spPr>
          <p:txBody>
            <a:bodyPr wrap="square" rtlCol="0">
              <a:spAutoFit/>
            </a:bodyPr>
            <a:lstStyle/>
            <a:p>
              <a:pPr fontAlgn="base">
                <a:spcBef>
                  <a:spcPct val="0"/>
                </a:spcBef>
                <a:spcAft>
                  <a:spcPct val="0"/>
                </a:spcAft>
                <a:defRPr/>
              </a:pPr>
              <a:r>
                <a:rPr kumimoji="1" lang="en-US" altLang="zh-TW" sz="2400" dirty="0">
                  <a:solidFill>
                    <a:prstClr val="black"/>
                  </a:solidFill>
                  <a:latin typeface="Arial" charset="0"/>
                  <a:ea typeface="標楷體" pitchFamily="65" charset="-120"/>
                </a:rPr>
                <a:t>Optimum Growth Condition</a:t>
              </a:r>
              <a:endParaRPr kumimoji="1" lang="zh-TW" altLang="en-US" sz="2400" dirty="0">
                <a:solidFill>
                  <a:prstClr val="black"/>
                </a:solidFill>
                <a:latin typeface="Arial" charset="0"/>
                <a:ea typeface="標楷體" pitchFamily="65" charset="-120"/>
              </a:endParaRPr>
            </a:p>
          </p:txBody>
        </p:sp>
        <p:sp>
          <p:nvSpPr>
            <p:cNvPr id="4" name="文字方塊 3">
              <a:extLst>
                <a:ext uri="{FF2B5EF4-FFF2-40B4-BE49-F238E27FC236}">
                  <a16:creationId xmlns:a16="http://schemas.microsoft.com/office/drawing/2014/main" id="{6D10A540-07AF-4571-A013-9C7035DAD45F}"/>
                </a:ext>
              </a:extLst>
            </p:cNvPr>
            <p:cNvSpPr txBox="1"/>
            <p:nvPr/>
          </p:nvSpPr>
          <p:spPr>
            <a:xfrm>
              <a:off x="4879504" y="1186736"/>
              <a:ext cx="2304256" cy="461665"/>
            </a:xfrm>
            <a:prstGeom prst="rect">
              <a:avLst/>
            </a:prstGeom>
            <a:solidFill>
              <a:srgbClr val="F9F9F9"/>
            </a:solidFill>
          </p:spPr>
          <p:txBody>
            <a:bodyPr wrap="square" rtlCol="0">
              <a:spAutoFit/>
            </a:bodyPr>
            <a:lstStyle/>
            <a:p>
              <a:pPr fontAlgn="base">
                <a:spcBef>
                  <a:spcPct val="0"/>
                </a:spcBef>
                <a:spcAft>
                  <a:spcPct val="0"/>
                </a:spcAft>
                <a:defRPr/>
              </a:pPr>
              <a:r>
                <a:rPr kumimoji="1" lang="en-US" altLang="zh-TW" sz="2400" dirty="0">
                  <a:solidFill>
                    <a:prstClr val="black"/>
                  </a:solidFill>
                  <a:latin typeface="Arial" charset="0"/>
                  <a:ea typeface="標楷體" pitchFamily="65" charset="-120"/>
                </a:rPr>
                <a:t>Stages in PFAL</a:t>
              </a:r>
              <a:endParaRPr kumimoji="1" lang="zh-TW" altLang="en-US" sz="2400" dirty="0">
                <a:solidFill>
                  <a:prstClr val="black"/>
                </a:solidFill>
                <a:latin typeface="Arial" charset="0"/>
                <a:ea typeface="標楷體" pitchFamily="65" charset="-120"/>
              </a:endParaRPr>
            </a:p>
          </p:txBody>
        </p:sp>
        <p:sp>
          <p:nvSpPr>
            <p:cNvPr id="6" name="文字方塊 5">
              <a:extLst>
                <a:ext uri="{FF2B5EF4-FFF2-40B4-BE49-F238E27FC236}">
                  <a16:creationId xmlns:a16="http://schemas.microsoft.com/office/drawing/2014/main" id="{D090DB24-BC06-49D3-92EB-271CD2E347FF}"/>
                </a:ext>
              </a:extLst>
            </p:cNvPr>
            <p:cNvSpPr txBox="1"/>
            <p:nvPr/>
          </p:nvSpPr>
          <p:spPr>
            <a:xfrm>
              <a:off x="6823720" y="6227296"/>
              <a:ext cx="3312368" cy="461665"/>
            </a:xfrm>
            <a:prstGeom prst="rect">
              <a:avLst/>
            </a:prstGeom>
            <a:solidFill>
              <a:srgbClr val="F9F9F9"/>
            </a:solidFill>
          </p:spPr>
          <p:txBody>
            <a:bodyPr wrap="square" rtlCol="0">
              <a:spAutoFit/>
            </a:bodyPr>
            <a:lstStyle/>
            <a:p>
              <a:pPr fontAlgn="base">
                <a:spcBef>
                  <a:spcPct val="0"/>
                </a:spcBef>
                <a:spcAft>
                  <a:spcPct val="0"/>
                </a:spcAft>
                <a:defRPr/>
              </a:pPr>
              <a:r>
                <a:rPr kumimoji="1" lang="en-US" altLang="zh-TW" sz="2400" dirty="0">
                  <a:solidFill>
                    <a:prstClr val="black"/>
                  </a:solidFill>
                  <a:latin typeface="Arial" charset="0"/>
                  <a:ea typeface="標楷體" pitchFamily="65" charset="-120"/>
                </a:rPr>
                <a:t>Days after Sowing</a:t>
              </a:r>
              <a:endParaRPr kumimoji="1" lang="zh-TW" altLang="en-US" sz="2400" dirty="0">
                <a:solidFill>
                  <a:prstClr val="black"/>
                </a:solidFill>
                <a:latin typeface="Arial" charset="0"/>
                <a:ea typeface="標楷體" pitchFamily="65" charset="-120"/>
              </a:endParaRPr>
            </a:p>
          </p:txBody>
        </p:sp>
        <p:sp>
          <p:nvSpPr>
            <p:cNvPr id="7" name="文字方塊 6">
              <a:extLst>
                <a:ext uri="{FF2B5EF4-FFF2-40B4-BE49-F238E27FC236}">
                  <a16:creationId xmlns:a16="http://schemas.microsoft.com/office/drawing/2014/main" id="{821CD8E3-5DAB-49CD-9F6B-114078F7F189}"/>
                </a:ext>
              </a:extLst>
            </p:cNvPr>
            <p:cNvSpPr txBox="1"/>
            <p:nvPr/>
          </p:nvSpPr>
          <p:spPr>
            <a:xfrm>
              <a:off x="6895729" y="3557482"/>
              <a:ext cx="2592288" cy="892552"/>
            </a:xfrm>
            <a:prstGeom prst="rect">
              <a:avLst/>
            </a:prstGeom>
            <a:solidFill>
              <a:srgbClr val="F9F9F9"/>
            </a:solidFill>
          </p:spPr>
          <p:txBody>
            <a:bodyPr wrap="square" rtlCol="0">
              <a:spAutoFit/>
            </a:bodyPr>
            <a:lstStyle/>
            <a:p>
              <a:pPr fontAlgn="base">
                <a:spcBef>
                  <a:spcPct val="0"/>
                </a:spcBef>
                <a:spcAft>
                  <a:spcPct val="0"/>
                </a:spcAft>
                <a:defRPr/>
              </a:pPr>
              <a:r>
                <a:rPr kumimoji="1" lang="en-US" altLang="zh-TW" sz="2400" dirty="0">
                  <a:solidFill>
                    <a:prstClr val="black"/>
                  </a:solidFill>
                  <a:latin typeface="Arial" charset="0"/>
                  <a:ea typeface="標楷體" pitchFamily="65" charset="-120"/>
                </a:rPr>
                <a:t>Spring/Autumn</a:t>
              </a:r>
              <a:br>
                <a:rPr kumimoji="1" lang="en-US" altLang="zh-TW" sz="2400" dirty="0">
                  <a:solidFill>
                    <a:prstClr val="black"/>
                  </a:solidFill>
                  <a:latin typeface="Arial" charset="0"/>
                  <a:ea typeface="標楷體" pitchFamily="65" charset="-120"/>
                </a:rPr>
              </a:br>
              <a:r>
                <a:rPr kumimoji="1" lang="en-US" altLang="zh-TW" sz="2000" dirty="0">
                  <a:solidFill>
                    <a:prstClr val="black"/>
                  </a:solidFill>
                  <a:latin typeface="Arial" charset="0"/>
                  <a:ea typeface="標楷體" pitchFamily="65" charset="-120"/>
                </a:rPr>
                <a:t>Open field</a:t>
              </a:r>
              <a:r>
                <a:rPr kumimoji="1" lang="en-US" altLang="zh-TW" sz="2800" dirty="0">
                  <a:solidFill>
                    <a:prstClr val="black"/>
                  </a:solidFill>
                  <a:latin typeface="Arial" charset="0"/>
                  <a:ea typeface="標楷體" pitchFamily="65" charset="-120"/>
                </a:rPr>
                <a:t> </a:t>
              </a:r>
              <a:r>
                <a:rPr kumimoji="1" lang="en-US" altLang="zh-TW" dirty="0">
                  <a:solidFill>
                    <a:prstClr val="black"/>
                  </a:solidFill>
                  <a:latin typeface="Arial" charset="0"/>
                  <a:ea typeface="標楷體" pitchFamily="65" charset="-120"/>
                </a:rPr>
                <a:t>production</a:t>
              </a:r>
              <a:endParaRPr kumimoji="1" lang="zh-TW" altLang="en-US" dirty="0">
                <a:solidFill>
                  <a:prstClr val="black"/>
                </a:solidFill>
                <a:latin typeface="Arial" charset="0"/>
                <a:ea typeface="標楷體" pitchFamily="65" charset="-120"/>
              </a:endParaRPr>
            </a:p>
          </p:txBody>
        </p:sp>
        <p:sp>
          <p:nvSpPr>
            <p:cNvPr id="8" name="文字方塊 7">
              <a:extLst>
                <a:ext uri="{FF2B5EF4-FFF2-40B4-BE49-F238E27FC236}">
                  <a16:creationId xmlns:a16="http://schemas.microsoft.com/office/drawing/2014/main" id="{6CDA6D11-BC49-47E2-9496-034AA439F9B7}"/>
                </a:ext>
              </a:extLst>
            </p:cNvPr>
            <p:cNvSpPr txBox="1"/>
            <p:nvPr/>
          </p:nvSpPr>
          <p:spPr>
            <a:xfrm>
              <a:off x="9199985" y="3625715"/>
              <a:ext cx="512441" cy="369332"/>
            </a:xfrm>
            <a:prstGeom prst="rect">
              <a:avLst/>
            </a:prstGeom>
            <a:solidFill>
              <a:srgbClr val="F9F9F9"/>
            </a:solidFill>
          </p:spPr>
          <p:txBody>
            <a:bodyPr wrap="square" rtlCol="0">
              <a:spAutoFit/>
            </a:bodyPr>
            <a:lstStyle/>
            <a:p>
              <a:pPr fontAlgn="base">
                <a:spcBef>
                  <a:spcPct val="0"/>
                </a:spcBef>
                <a:spcAft>
                  <a:spcPct val="0"/>
                </a:spcAft>
                <a:defRPr/>
              </a:pPr>
              <a:endParaRPr kumimoji="1" lang="zh-TW" altLang="en-US" dirty="0">
                <a:solidFill>
                  <a:prstClr val="black"/>
                </a:solidFill>
                <a:latin typeface="Arial" charset="0"/>
                <a:ea typeface="標楷體" pitchFamily="65" charset="-120"/>
              </a:endParaRPr>
            </a:p>
          </p:txBody>
        </p:sp>
        <p:sp>
          <p:nvSpPr>
            <p:cNvPr id="9" name="文字方塊 8">
              <a:extLst>
                <a:ext uri="{FF2B5EF4-FFF2-40B4-BE49-F238E27FC236}">
                  <a16:creationId xmlns:a16="http://schemas.microsoft.com/office/drawing/2014/main" id="{D9C9D7B9-C278-45ED-95A2-F6D90A1FFBC9}"/>
                </a:ext>
              </a:extLst>
            </p:cNvPr>
            <p:cNvSpPr txBox="1"/>
            <p:nvPr/>
          </p:nvSpPr>
          <p:spPr>
            <a:xfrm>
              <a:off x="7159908" y="2178946"/>
              <a:ext cx="2776501" cy="1015663"/>
            </a:xfrm>
            <a:prstGeom prst="rect">
              <a:avLst/>
            </a:prstGeom>
            <a:solidFill>
              <a:srgbClr val="F9F9F9"/>
            </a:solidFill>
            <a:ln>
              <a:solidFill>
                <a:schemeClr val="tx1"/>
              </a:solidFill>
            </a:ln>
          </p:spPr>
          <p:txBody>
            <a:bodyPr wrap="square" rtlCol="0">
              <a:spAutoFit/>
            </a:bodyPr>
            <a:lstStyle/>
            <a:p>
              <a:pPr fontAlgn="base">
                <a:spcBef>
                  <a:spcPct val="0"/>
                </a:spcBef>
                <a:spcAft>
                  <a:spcPct val="0"/>
                </a:spcAft>
                <a:defRPr/>
              </a:pPr>
              <a:r>
                <a:rPr kumimoji="1" lang="en-US" altLang="zh-TW" sz="2000" dirty="0">
                  <a:solidFill>
                    <a:prstClr val="black"/>
                  </a:solidFill>
                  <a:latin typeface="Arial" charset="0"/>
                  <a:ea typeface="標楷體" pitchFamily="65" charset="-120"/>
                </a:rPr>
                <a:t>Lettuce 10 ~ 200 g Growth rate greatly enhanced in PFAL</a:t>
              </a:r>
              <a:endParaRPr kumimoji="1" lang="zh-TW" altLang="en-US" sz="2000" dirty="0">
                <a:solidFill>
                  <a:prstClr val="black"/>
                </a:solidFill>
                <a:latin typeface="Arial" charset="0"/>
                <a:ea typeface="標楷體" pitchFamily="65" charset="-120"/>
              </a:endParaRPr>
            </a:p>
          </p:txBody>
        </p:sp>
        <p:sp>
          <p:nvSpPr>
            <p:cNvPr id="10" name="文字方塊 9">
              <a:extLst>
                <a:ext uri="{FF2B5EF4-FFF2-40B4-BE49-F238E27FC236}">
                  <a16:creationId xmlns:a16="http://schemas.microsoft.com/office/drawing/2014/main" id="{C0E355C8-6A68-4654-B27D-6E76E3809841}"/>
                </a:ext>
              </a:extLst>
            </p:cNvPr>
            <p:cNvSpPr txBox="1"/>
            <p:nvPr/>
          </p:nvSpPr>
          <p:spPr>
            <a:xfrm>
              <a:off x="9952310" y="2134466"/>
              <a:ext cx="703736" cy="584775"/>
            </a:xfrm>
            <a:prstGeom prst="rect">
              <a:avLst/>
            </a:prstGeom>
            <a:solidFill>
              <a:srgbClr val="F9F9F9"/>
            </a:solidFill>
          </p:spPr>
          <p:txBody>
            <a:bodyPr wrap="square" rtlCol="0">
              <a:spAutoFit/>
            </a:bodyPr>
            <a:lstStyle/>
            <a:p>
              <a:pPr fontAlgn="base">
                <a:spcBef>
                  <a:spcPct val="0"/>
                </a:spcBef>
                <a:spcAft>
                  <a:spcPct val="0"/>
                </a:spcAft>
                <a:defRPr/>
              </a:pPr>
              <a:endParaRPr kumimoji="1" lang="zh-TW" altLang="en-US" sz="3200" dirty="0">
                <a:solidFill>
                  <a:prstClr val="black"/>
                </a:solidFill>
                <a:latin typeface="Arial" charset="0"/>
                <a:ea typeface="標楷體" pitchFamily="65" charset="-120"/>
              </a:endParaRPr>
            </a:p>
          </p:txBody>
        </p:sp>
        <p:sp>
          <p:nvSpPr>
            <p:cNvPr id="5" name="文字方塊 4">
              <a:extLst>
                <a:ext uri="{FF2B5EF4-FFF2-40B4-BE49-F238E27FC236}">
                  <a16:creationId xmlns:a16="http://schemas.microsoft.com/office/drawing/2014/main" id="{5FE21909-5B8E-4FFC-B4D4-9779D69E3390}"/>
                </a:ext>
              </a:extLst>
            </p:cNvPr>
            <p:cNvSpPr txBox="1"/>
            <p:nvPr/>
          </p:nvSpPr>
          <p:spPr>
            <a:xfrm rot="16200000">
              <a:off x="1975224" y="3380787"/>
              <a:ext cx="3389912" cy="430899"/>
            </a:xfrm>
            <a:prstGeom prst="rect">
              <a:avLst/>
            </a:prstGeom>
            <a:solidFill>
              <a:srgbClr val="F9F9F9"/>
            </a:solidFill>
          </p:spPr>
          <p:txBody>
            <a:bodyPr wrap="square" rtlCol="0">
              <a:spAutoFit/>
            </a:bodyPr>
            <a:lstStyle/>
            <a:p>
              <a:pPr algn="r" fontAlgn="base">
                <a:spcBef>
                  <a:spcPct val="0"/>
                </a:spcBef>
                <a:spcAft>
                  <a:spcPct val="0"/>
                </a:spcAft>
                <a:defRPr/>
              </a:pPr>
              <a:r>
                <a:rPr kumimoji="1" lang="en-US" altLang="zh-TW" sz="2400" dirty="0">
                  <a:solidFill>
                    <a:prstClr val="black"/>
                  </a:solidFill>
                  <a:latin typeface="Arial" charset="0"/>
                  <a:ea typeface="標楷體" pitchFamily="65" charset="-120"/>
                </a:rPr>
                <a:t>Fresh Mass,  g/plant</a:t>
              </a:r>
              <a:endParaRPr kumimoji="1" lang="zh-TW" altLang="en-US" sz="2400" dirty="0">
                <a:solidFill>
                  <a:prstClr val="black"/>
                </a:solidFill>
                <a:latin typeface="Arial" charset="0"/>
                <a:ea typeface="標楷體" pitchFamily="65" charset="-120"/>
              </a:endParaRPr>
            </a:p>
          </p:txBody>
        </p:sp>
      </p:grpSp>
      <p:sp>
        <p:nvSpPr>
          <p:cNvPr id="12" name="標題 2">
            <a:extLst>
              <a:ext uri="{FF2B5EF4-FFF2-40B4-BE49-F238E27FC236}">
                <a16:creationId xmlns:a16="http://schemas.microsoft.com/office/drawing/2014/main" id="{1D6C283F-A525-434E-8B90-904CF87BC0C5}"/>
              </a:ext>
            </a:extLst>
          </p:cNvPr>
          <p:cNvSpPr>
            <a:spLocks noGrp="1"/>
          </p:cNvSpPr>
          <p:nvPr>
            <p:ph type="title"/>
          </p:nvPr>
        </p:nvSpPr>
        <p:spPr>
          <a:xfrm>
            <a:off x="1737" y="0"/>
            <a:ext cx="2575821" cy="6858000"/>
          </a:xfrm>
          <a:solidFill>
            <a:schemeClr val="bg1"/>
          </a:solidFill>
        </p:spPr>
        <p:txBody>
          <a:bodyPr>
            <a:normAutofit fontScale="90000"/>
          </a:bodyPr>
          <a:lstStyle/>
          <a:p>
            <a:r>
              <a:rPr lang="en-US" altLang="zh-TW" sz="3200" dirty="0"/>
              <a:t>Optimum Growth</a:t>
            </a:r>
            <a:br>
              <a:rPr lang="en-US" altLang="zh-TW" sz="3200" dirty="0"/>
            </a:br>
            <a:r>
              <a:rPr lang="en-US" altLang="zh-TW" sz="3200" dirty="0"/>
              <a:t>can be reached through various settings in different stages in PFAL.</a:t>
            </a:r>
            <a:br>
              <a:rPr lang="en-US" altLang="zh-TW" sz="3200" dirty="0"/>
            </a:br>
            <a:br>
              <a:rPr lang="en-US" altLang="zh-TW" sz="3200" dirty="0"/>
            </a:br>
            <a:r>
              <a:rPr lang="en-US" altLang="zh-TW" sz="2700" dirty="0"/>
              <a:t>To harvest </a:t>
            </a:r>
            <a:br>
              <a:rPr lang="en-US" altLang="zh-TW" sz="2700" dirty="0"/>
            </a:br>
            <a:r>
              <a:rPr lang="en-US" altLang="zh-TW" sz="2700" dirty="0"/>
              <a:t>200 g FM/plant, required </a:t>
            </a:r>
            <a:r>
              <a:rPr lang="en-US" altLang="zh-TW" sz="2700" dirty="0">
                <a:solidFill>
                  <a:srgbClr val="FF0000"/>
                </a:solidFill>
                <a:highlight>
                  <a:srgbClr val="FFFF00"/>
                </a:highlight>
              </a:rPr>
              <a:t>105 days</a:t>
            </a:r>
            <a:r>
              <a:rPr lang="en-US" altLang="zh-TW" sz="2700" dirty="0"/>
              <a:t> in open field (Spring / Autumn) and </a:t>
            </a:r>
            <a:r>
              <a:rPr lang="en-US" altLang="zh-TW" sz="2700" dirty="0">
                <a:solidFill>
                  <a:srgbClr val="FF0000"/>
                </a:solidFill>
                <a:highlight>
                  <a:srgbClr val="FFFF00"/>
                </a:highlight>
              </a:rPr>
              <a:t>35 days</a:t>
            </a:r>
            <a:r>
              <a:rPr lang="en-US" altLang="zh-TW" sz="2700" dirty="0">
                <a:highlight>
                  <a:srgbClr val="FFFF00"/>
                </a:highlight>
              </a:rPr>
              <a:t> </a:t>
            </a:r>
            <a:r>
              <a:rPr lang="en-US" altLang="zh-TW" sz="2700" dirty="0"/>
              <a:t>in PFAL</a:t>
            </a:r>
            <a:endParaRPr lang="zh-TW" altLang="en-US" sz="2700" dirty="0"/>
          </a:p>
        </p:txBody>
      </p:sp>
      <p:sp>
        <p:nvSpPr>
          <p:cNvPr id="11" name="橢圓 10">
            <a:extLst>
              <a:ext uri="{FF2B5EF4-FFF2-40B4-BE49-F238E27FC236}">
                <a16:creationId xmlns:a16="http://schemas.microsoft.com/office/drawing/2014/main" id="{D9C7A073-B2FE-4CD9-B9E4-1C68C0FC9EFB}"/>
              </a:ext>
            </a:extLst>
          </p:cNvPr>
          <p:cNvSpPr/>
          <p:nvPr/>
        </p:nvSpPr>
        <p:spPr>
          <a:xfrm>
            <a:off x="6595533" y="1159933"/>
            <a:ext cx="210523" cy="160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a:extLst>
              <a:ext uri="{FF2B5EF4-FFF2-40B4-BE49-F238E27FC236}">
                <a16:creationId xmlns:a16="http://schemas.microsoft.com/office/drawing/2014/main" id="{0A873576-73F9-4001-AFFB-507329778262}"/>
              </a:ext>
            </a:extLst>
          </p:cNvPr>
          <p:cNvSpPr/>
          <p:nvPr/>
        </p:nvSpPr>
        <p:spPr>
          <a:xfrm>
            <a:off x="11428680" y="1240139"/>
            <a:ext cx="210523" cy="160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5" name="直線單箭頭接點 14">
            <a:extLst>
              <a:ext uri="{FF2B5EF4-FFF2-40B4-BE49-F238E27FC236}">
                <a16:creationId xmlns:a16="http://schemas.microsoft.com/office/drawing/2014/main" id="{0B69EA9F-21C5-419A-BC51-358A2C94728E}"/>
              </a:ext>
            </a:extLst>
          </p:cNvPr>
          <p:cNvCxnSpPr>
            <a:stCxn id="11" idx="4"/>
          </p:cNvCxnSpPr>
          <p:nvPr/>
        </p:nvCxnSpPr>
        <p:spPr>
          <a:xfrm>
            <a:off x="6700795" y="1320345"/>
            <a:ext cx="105261" cy="4284588"/>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BE3FEA8F-7C8F-4745-9848-1E4D7F7B90F9}"/>
              </a:ext>
            </a:extLst>
          </p:cNvPr>
          <p:cNvCxnSpPr/>
          <p:nvPr/>
        </p:nvCxnSpPr>
        <p:spPr>
          <a:xfrm>
            <a:off x="11567810" y="1333273"/>
            <a:ext cx="105261" cy="4284588"/>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5585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內容版面配置區 11">
            <a:extLst>
              <a:ext uri="{FF2B5EF4-FFF2-40B4-BE49-F238E27FC236}">
                <a16:creationId xmlns:a16="http://schemas.microsoft.com/office/drawing/2014/main" id="{79B05AD6-C474-419D-AA1A-3250098AF903}"/>
              </a:ext>
            </a:extLst>
          </p:cNvPr>
          <p:cNvSpPr>
            <a:spLocks noGrp="1"/>
          </p:cNvSpPr>
          <p:nvPr>
            <p:ph idx="1"/>
          </p:nvPr>
        </p:nvSpPr>
        <p:spPr>
          <a:xfrm>
            <a:off x="6963441" y="1147630"/>
            <a:ext cx="5128296" cy="4525963"/>
          </a:xfrm>
        </p:spPr>
        <p:txBody>
          <a:bodyPr>
            <a:normAutofit/>
          </a:bodyPr>
          <a:lstStyle/>
          <a:p>
            <a:pPr marL="0" indent="0">
              <a:buNone/>
            </a:pPr>
            <a:r>
              <a:rPr lang="en-US" altLang="zh-TW" sz="4000" dirty="0">
                <a:latin typeface="Times New Roman" panose="02020603050405020304" pitchFamily="18" charset="0"/>
                <a:cs typeface="Times New Roman" panose="02020603050405020304" pitchFamily="18" charset="0"/>
              </a:rPr>
              <a:t>Effects of CO</a:t>
            </a:r>
            <a:r>
              <a:rPr lang="en-US" altLang="zh-TW" sz="4000" baseline="-25000" dirty="0">
                <a:latin typeface="Times New Roman" panose="02020603050405020304" pitchFamily="18" charset="0"/>
                <a:cs typeface="Times New Roman" panose="02020603050405020304" pitchFamily="18" charset="0"/>
              </a:rPr>
              <a:t>2</a:t>
            </a:r>
            <a:r>
              <a:rPr lang="en-US" altLang="zh-TW" sz="4000" dirty="0">
                <a:latin typeface="Times New Roman" panose="02020603050405020304" pitchFamily="18" charset="0"/>
                <a:cs typeface="Times New Roman" panose="02020603050405020304" pitchFamily="18" charset="0"/>
              </a:rPr>
              <a:t> enrichment is substantially increased  when</a:t>
            </a:r>
            <a:r>
              <a:rPr lang="zh-TW" altLang="en-US" sz="4000" dirty="0">
                <a:latin typeface="Times New Roman" panose="02020603050405020304" pitchFamily="18" charset="0"/>
                <a:cs typeface="Times New Roman" panose="02020603050405020304" pitchFamily="18" charset="0"/>
              </a:rPr>
              <a:t> </a:t>
            </a:r>
            <a:r>
              <a:rPr lang="en-US" altLang="zh-TW" sz="4000" dirty="0">
                <a:latin typeface="Times New Roman" panose="02020603050405020304" pitchFamily="18" charset="0"/>
                <a:cs typeface="Times New Roman" panose="02020603050405020304" pitchFamily="18" charset="0"/>
              </a:rPr>
              <a:t>under high PPFD and high air T</a:t>
            </a:r>
            <a:endParaRPr lang="zh-TW" altLang="en-US" sz="4000" dirty="0">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5CB5206F-2C62-49FF-948C-75CC55BE515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22684" y="143080"/>
            <a:ext cx="5602822" cy="654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a:extLst>
              <a:ext uri="{FF2B5EF4-FFF2-40B4-BE49-F238E27FC236}">
                <a16:creationId xmlns:a16="http://schemas.microsoft.com/office/drawing/2014/main" id="{FF331D17-3E23-45E6-BDDA-3029EDF241BD}"/>
              </a:ext>
            </a:extLst>
          </p:cNvPr>
          <p:cNvSpPr txBox="1">
            <a:spLocks noChangeArrowheads="1"/>
          </p:cNvSpPr>
          <p:nvPr/>
        </p:nvSpPr>
        <p:spPr bwMode="auto">
          <a:xfrm>
            <a:off x="1957303" y="115396"/>
            <a:ext cx="2589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4266E"/>
              </a:buClr>
              <a:buFont typeface="Wingdings" panose="05000000000000000000" pitchFamily="2" charset="2"/>
              <a:buChar char="l"/>
              <a:defRPr kumimoji="1" sz="32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rgbClr val="64266E"/>
              </a:buClr>
              <a:buFont typeface="Wingdings 2" panose="05020102010507070707" pitchFamily="18" charset="2"/>
              <a:buChar char="/"/>
              <a:defRPr kumimoji="1" sz="28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rgbClr val="64266E"/>
              </a:buClr>
              <a:buFont typeface="Wingdings 2" panose="05020102010507070707" pitchFamily="18" charset="2"/>
              <a:buChar char="P"/>
              <a:defRPr kumimoji="1" sz="24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9pPr>
          </a:lstStyle>
          <a:p>
            <a:pPr>
              <a:spcBef>
                <a:spcPct val="0"/>
              </a:spcBef>
              <a:buClrTx/>
              <a:buFontTx/>
              <a:buNone/>
            </a:pP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300 </a:t>
            </a:r>
            <a:r>
              <a:rPr lang="el-GR" altLang="zh-TW" sz="2000" b="1" dirty="0">
                <a:solidFill>
                  <a:srgbClr val="FF0000"/>
                </a:solidFill>
                <a:latin typeface="Times New Roman" panose="02020603050405020304" pitchFamily="18" charset="0"/>
                <a:cs typeface="Times New Roman" panose="02020603050405020304" pitchFamily="18" charset="0"/>
              </a:rPr>
              <a:t>μ</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mol/s.m</a:t>
            </a:r>
            <a:r>
              <a:rPr lang="en-US" altLang="zh-TW" sz="2000" b="1" baseline="30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t>
            </a:r>
          </a:p>
        </p:txBody>
      </p:sp>
      <p:sp>
        <p:nvSpPr>
          <p:cNvPr id="6" name="文字方塊 5">
            <a:extLst>
              <a:ext uri="{FF2B5EF4-FFF2-40B4-BE49-F238E27FC236}">
                <a16:creationId xmlns:a16="http://schemas.microsoft.com/office/drawing/2014/main" id="{35C64B0E-424E-4F9B-806D-68E61A174C3F}"/>
              </a:ext>
            </a:extLst>
          </p:cNvPr>
          <p:cNvSpPr txBox="1">
            <a:spLocks noChangeArrowheads="1"/>
          </p:cNvSpPr>
          <p:nvPr/>
        </p:nvSpPr>
        <p:spPr bwMode="auto">
          <a:xfrm>
            <a:off x="4522284" y="115456"/>
            <a:ext cx="174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4266E"/>
              </a:buClr>
              <a:buFont typeface="Wingdings" panose="05000000000000000000" pitchFamily="2" charset="2"/>
              <a:buChar char="l"/>
              <a:defRPr kumimoji="1" sz="32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rgbClr val="64266E"/>
              </a:buClr>
              <a:buFont typeface="Wingdings 2" panose="05020102010507070707" pitchFamily="18" charset="2"/>
              <a:buChar char="/"/>
              <a:defRPr kumimoji="1" sz="28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rgbClr val="64266E"/>
              </a:buClr>
              <a:buFont typeface="Wingdings 2" panose="05020102010507070707" pitchFamily="18" charset="2"/>
              <a:buChar char="P"/>
              <a:defRPr kumimoji="1" sz="24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9pPr>
          </a:lstStyle>
          <a:p>
            <a:pPr>
              <a:spcBef>
                <a:spcPct val="0"/>
              </a:spcBef>
              <a:buClrTx/>
              <a:buFontTx/>
              <a:buNone/>
            </a:pP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600</a:t>
            </a:r>
          </a:p>
        </p:txBody>
      </p:sp>
      <p:sp>
        <p:nvSpPr>
          <p:cNvPr id="7" name="文字方塊 6">
            <a:extLst>
              <a:ext uri="{FF2B5EF4-FFF2-40B4-BE49-F238E27FC236}">
                <a16:creationId xmlns:a16="http://schemas.microsoft.com/office/drawing/2014/main" id="{55553A4E-2964-4917-80A2-4CB63B07A2B5}"/>
              </a:ext>
            </a:extLst>
          </p:cNvPr>
          <p:cNvSpPr txBox="1">
            <a:spLocks noChangeArrowheads="1"/>
          </p:cNvSpPr>
          <p:nvPr/>
        </p:nvSpPr>
        <p:spPr bwMode="auto">
          <a:xfrm>
            <a:off x="1886120" y="3210587"/>
            <a:ext cx="174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4266E"/>
              </a:buClr>
              <a:buFont typeface="Wingdings" panose="05000000000000000000" pitchFamily="2" charset="2"/>
              <a:buChar char="l"/>
              <a:defRPr kumimoji="1" sz="32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rgbClr val="64266E"/>
              </a:buClr>
              <a:buFont typeface="Wingdings 2" panose="05020102010507070707" pitchFamily="18" charset="2"/>
              <a:buChar char="/"/>
              <a:defRPr kumimoji="1" sz="28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rgbClr val="64266E"/>
              </a:buClr>
              <a:buFont typeface="Wingdings 2" panose="05020102010507070707" pitchFamily="18" charset="2"/>
              <a:buChar char="P"/>
              <a:defRPr kumimoji="1" sz="24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9pPr>
          </a:lstStyle>
          <a:p>
            <a:pPr>
              <a:spcBef>
                <a:spcPct val="0"/>
              </a:spcBef>
              <a:buClrTx/>
              <a:buFontTx/>
              <a:buNone/>
            </a:pP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PPFD=900</a:t>
            </a:r>
          </a:p>
        </p:txBody>
      </p:sp>
      <p:sp>
        <p:nvSpPr>
          <p:cNvPr id="8" name="文字方塊 7">
            <a:extLst>
              <a:ext uri="{FF2B5EF4-FFF2-40B4-BE49-F238E27FC236}">
                <a16:creationId xmlns:a16="http://schemas.microsoft.com/office/drawing/2014/main" id="{229A622F-D3B4-476B-BB27-7777EED45E3F}"/>
              </a:ext>
            </a:extLst>
          </p:cNvPr>
          <p:cNvSpPr txBox="1">
            <a:spLocks noChangeArrowheads="1"/>
          </p:cNvSpPr>
          <p:nvPr/>
        </p:nvSpPr>
        <p:spPr bwMode="auto">
          <a:xfrm>
            <a:off x="4346575" y="3210587"/>
            <a:ext cx="174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4266E"/>
              </a:buClr>
              <a:buFont typeface="Wingdings" panose="05000000000000000000" pitchFamily="2" charset="2"/>
              <a:buChar char="l"/>
              <a:defRPr kumimoji="1" sz="32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rgbClr val="64266E"/>
              </a:buClr>
              <a:buFont typeface="Wingdings 2" panose="05020102010507070707" pitchFamily="18" charset="2"/>
              <a:buChar char="/"/>
              <a:defRPr kumimoji="1" sz="28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rgbClr val="64266E"/>
              </a:buClr>
              <a:buFont typeface="Wingdings 2" panose="05020102010507070707" pitchFamily="18" charset="2"/>
              <a:buChar char="P"/>
              <a:defRPr kumimoji="1" sz="24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9pPr>
          </a:lstStyle>
          <a:p>
            <a:pPr>
              <a:spcBef>
                <a:spcPct val="0"/>
              </a:spcBef>
              <a:buClrTx/>
              <a:buFontTx/>
              <a:buNone/>
            </a:pP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PPFD=1200</a:t>
            </a:r>
          </a:p>
        </p:txBody>
      </p:sp>
      <p:sp>
        <p:nvSpPr>
          <p:cNvPr id="9" name="文字方塊 8">
            <a:extLst>
              <a:ext uri="{FF2B5EF4-FFF2-40B4-BE49-F238E27FC236}">
                <a16:creationId xmlns:a16="http://schemas.microsoft.com/office/drawing/2014/main" id="{9E3A7BDD-C950-415C-BAA4-9C9E5C3F4B98}"/>
              </a:ext>
            </a:extLst>
          </p:cNvPr>
          <p:cNvSpPr txBox="1">
            <a:spLocks noChangeArrowheads="1"/>
          </p:cNvSpPr>
          <p:nvPr/>
        </p:nvSpPr>
        <p:spPr bwMode="auto">
          <a:xfrm>
            <a:off x="4839116" y="3928284"/>
            <a:ext cx="15448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4266E"/>
              </a:buClr>
              <a:buFont typeface="Wingdings" panose="05000000000000000000" pitchFamily="2" charset="2"/>
              <a:buChar char="l"/>
              <a:defRPr kumimoji="1" sz="32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rgbClr val="64266E"/>
              </a:buClr>
              <a:buFont typeface="Wingdings 2" panose="05020102010507070707" pitchFamily="18" charset="2"/>
              <a:buChar char="/"/>
              <a:defRPr kumimoji="1" sz="28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rgbClr val="64266E"/>
              </a:buClr>
              <a:buFont typeface="Wingdings 2" panose="05020102010507070707" pitchFamily="18" charset="2"/>
              <a:buChar char="P"/>
              <a:defRPr kumimoji="1" sz="24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9pPr>
          </a:lstStyle>
          <a:p>
            <a:pPr>
              <a:spcBef>
                <a:spcPct val="0"/>
              </a:spcBef>
              <a:buClrTx/>
              <a:buFontTx/>
              <a:buNone/>
            </a:pP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CO</a:t>
            </a:r>
            <a:r>
              <a:rPr lang="en-US" altLang="zh-TW" sz="1600" b="1" baseline="-250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1000 ppm</a:t>
            </a:r>
          </a:p>
        </p:txBody>
      </p:sp>
      <p:sp>
        <p:nvSpPr>
          <p:cNvPr id="10" name="文字方塊 9">
            <a:extLst>
              <a:ext uri="{FF2B5EF4-FFF2-40B4-BE49-F238E27FC236}">
                <a16:creationId xmlns:a16="http://schemas.microsoft.com/office/drawing/2014/main" id="{D64B4C4F-5D29-40CA-886F-9E8044E5AE57}"/>
              </a:ext>
            </a:extLst>
          </p:cNvPr>
          <p:cNvSpPr txBox="1">
            <a:spLocks noChangeArrowheads="1"/>
          </p:cNvSpPr>
          <p:nvPr/>
        </p:nvSpPr>
        <p:spPr bwMode="auto">
          <a:xfrm>
            <a:off x="4839116" y="4670226"/>
            <a:ext cx="14325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4266E"/>
              </a:buClr>
              <a:buFont typeface="Wingdings" panose="05000000000000000000" pitchFamily="2" charset="2"/>
              <a:buChar char="l"/>
              <a:defRPr kumimoji="1" sz="32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rgbClr val="64266E"/>
              </a:buClr>
              <a:buFont typeface="Wingdings 2" panose="05020102010507070707" pitchFamily="18" charset="2"/>
              <a:buChar char="/"/>
              <a:defRPr kumimoji="1" sz="28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rgbClr val="64266E"/>
              </a:buClr>
              <a:buFont typeface="Wingdings 2" panose="05020102010507070707" pitchFamily="18" charset="2"/>
              <a:buChar char="P"/>
              <a:defRPr kumimoji="1" sz="24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rgbClr val="64266E"/>
              </a:buClr>
              <a:buFont typeface="Arial" panose="020B0604020202020204" pitchFamily="34" charset="0"/>
              <a:buChar char="»"/>
              <a:defRPr kumimoji="1" sz="2000">
                <a:solidFill>
                  <a:schemeClr val="tx1"/>
                </a:solidFill>
                <a:latin typeface="Verdana" panose="020B0604030504040204" pitchFamily="34" charset="0"/>
                <a:ea typeface="新細明體" panose="02020500000000000000" pitchFamily="18" charset="-120"/>
              </a:defRPr>
            </a:lvl9pPr>
          </a:lstStyle>
          <a:p>
            <a:pPr>
              <a:spcBef>
                <a:spcPct val="0"/>
              </a:spcBef>
              <a:buClrTx/>
              <a:buFontTx/>
              <a:buNone/>
            </a:pP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CO</a:t>
            </a:r>
            <a:r>
              <a:rPr lang="en-US" altLang="zh-TW" sz="1600" b="1" baseline="-25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 400 ppm</a:t>
            </a:r>
          </a:p>
        </p:txBody>
      </p:sp>
    </p:spTree>
    <p:extLst>
      <p:ext uri="{BB962C8B-B14F-4D97-AF65-F5344CB8AC3E}">
        <p14:creationId xmlns:p14="http://schemas.microsoft.com/office/powerpoint/2010/main" val="28106295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60E27D1-C184-464A-B636-B0761FA33144}"/>
              </a:ext>
            </a:extLst>
          </p:cNvPr>
          <p:cNvPicPr>
            <a:picLocks noChangeAspect="1"/>
          </p:cNvPicPr>
          <p:nvPr/>
        </p:nvPicPr>
        <p:blipFill rotWithShape="1">
          <a:blip r:embed="rId2"/>
          <a:srcRect l="3663" t="17984" r="31366" b="7286"/>
          <a:stretch/>
        </p:blipFill>
        <p:spPr>
          <a:xfrm>
            <a:off x="1733107" y="351115"/>
            <a:ext cx="9021972" cy="5837035"/>
          </a:xfrm>
          <a:prstGeom prst="rect">
            <a:avLst/>
          </a:prstGeom>
        </p:spPr>
      </p:pic>
    </p:spTree>
    <p:extLst>
      <p:ext uri="{BB962C8B-B14F-4D97-AF65-F5344CB8AC3E}">
        <p14:creationId xmlns:p14="http://schemas.microsoft.com/office/powerpoint/2010/main" val="37652262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9342D3-9939-4C6E-B31E-A6222E550B33}"/>
              </a:ext>
            </a:extLst>
          </p:cNvPr>
          <p:cNvSpPr>
            <a:spLocks noGrp="1"/>
          </p:cNvSpPr>
          <p:nvPr>
            <p:ph type="title"/>
          </p:nvPr>
        </p:nvSpPr>
        <p:spPr>
          <a:xfrm>
            <a:off x="609600" y="274638"/>
            <a:ext cx="10972800" cy="808727"/>
          </a:xfrm>
        </p:spPr>
        <p:txBody>
          <a:bodyPr>
            <a:normAutofit/>
          </a:bodyPr>
          <a:lstStyle/>
          <a:p>
            <a:r>
              <a:rPr lang="en-US" altLang="zh-TW" dirty="0"/>
              <a:t>New trend using Leaf T instead of air T</a:t>
            </a:r>
            <a:endParaRPr lang="zh-TW" altLang="en-US" dirty="0"/>
          </a:p>
        </p:txBody>
      </p:sp>
      <p:pic>
        <p:nvPicPr>
          <p:cNvPr id="3" name="圖片 3">
            <a:extLst>
              <a:ext uri="{FF2B5EF4-FFF2-40B4-BE49-F238E27FC236}">
                <a16:creationId xmlns:a16="http://schemas.microsoft.com/office/drawing/2014/main" id="{D84354ED-20BB-4A20-B059-89DBE4A69F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86417" y="1196767"/>
            <a:ext cx="9219166" cy="551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a:extLst>
              <a:ext uri="{FF2B5EF4-FFF2-40B4-BE49-F238E27FC236}">
                <a16:creationId xmlns:a16="http://schemas.microsoft.com/office/drawing/2014/main" id="{786275FE-76B2-4221-9EDF-AA66D782572B}"/>
              </a:ext>
            </a:extLst>
          </p:cNvPr>
          <p:cNvSpPr txBox="1"/>
          <p:nvPr/>
        </p:nvSpPr>
        <p:spPr>
          <a:xfrm>
            <a:off x="7293516" y="6449036"/>
            <a:ext cx="3412067" cy="268652"/>
          </a:xfrm>
          <a:prstGeom prst="rect">
            <a:avLst/>
          </a:prstGeom>
          <a:noFill/>
        </p:spPr>
        <p:txBody>
          <a:bodyPr wrap="square" rtlCol="0">
            <a:spAutoFit/>
          </a:bodyPr>
          <a:lstStyle/>
          <a:p>
            <a:pPr algn="r"/>
            <a:r>
              <a:rPr lang="en-US" altLang="zh-TW" sz="1100" dirty="0" err="1"/>
              <a:t>Geelen</a:t>
            </a:r>
            <a:r>
              <a:rPr lang="en-US" altLang="zh-TW" sz="1100" dirty="0"/>
              <a:t>, </a:t>
            </a:r>
            <a:r>
              <a:rPr lang="en-US" altLang="zh-TW" sz="1100" dirty="0" err="1"/>
              <a:t>Voogt</a:t>
            </a:r>
            <a:r>
              <a:rPr lang="en-US" altLang="zh-TW" sz="1100" dirty="0"/>
              <a:t> and van </a:t>
            </a:r>
            <a:r>
              <a:rPr lang="en-US" altLang="zh-TW" sz="1100" dirty="0" err="1"/>
              <a:t>Weel</a:t>
            </a:r>
            <a:r>
              <a:rPr lang="en-US" altLang="zh-TW" sz="1100" dirty="0"/>
              <a:t>, 2020 Plant empowerment</a:t>
            </a:r>
            <a:endParaRPr lang="zh-TW" altLang="en-US" sz="1100" dirty="0"/>
          </a:p>
        </p:txBody>
      </p:sp>
    </p:spTree>
    <p:extLst>
      <p:ext uri="{BB962C8B-B14F-4D97-AF65-F5344CB8AC3E}">
        <p14:creationId xmlns:p14="http://schemas.microsoft.com/office/powerpoint/2010/main" val="40494233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850106"/>
          </a:xfrm>
          <a:noFill/>
          <a:ln>
            <a:noFill/>
          </a:ln>
        </p:spPr>
        <p:style>
          <a:lnRef idx="1">
            <a:schemeClr val="accent4"/>
          </a:lnRef>
          <a:fillRef idx="2">
            <a:schemeClr val="accent4"/>
          </a:fillRef>
          <a:effectRef idx="1">
            <a:schemeClr val="accent4"/>
          </a:effectRef>
          <a:fontRef idx="minor">
            <a:schemeClr val="dk1"/>
          </a:fontRef>
        </p:style>
        <p:txBody>
          <a:bodyPr>
            <a:normAutofit/>
          </a:bodyPr>
          <a:lstStyle/>
          <a:p>
            <a:r>
              <a:rPr lang="en-US" altLang="zh-TW" sz="4800" dirty="0">
                <a:latin typeface="Times New Roman" panose="02020603050405020304" pitchFamily="18" charset="0"/>
                <a:ea typeface="標楷體" pitchFamily="65" charset="-120"/>
                <a:cs typeface="Times New Roman" panose="02020603050405020304" pitchFamily="18" charset="0"/>
              </a:rPr>
              <a:t>Outline</a:t>
            </a:r>
            <a:endParaRPr lang="zh-TW" altLang="en-US" sz="6000" dirty="0">
              <a:latin typeface="Times New Roman" panose="02020603050405020304" pitchFamily="18" charset="0"/>
              <a:ea typeface="標楷體" pitchFamily="65" charset="-120"/>
              <a:cs typeface="Times New Roman" panose="02020603050405020304" pitchFamily="18" charset="0"/>
            </a:endParaRPr>
          </a:p>
        </p:txBody>
      </p:sp>
      <p:graphicFrame>
        <p:nvGraphicFramePr>
          <p:cNvPr id="4" name="資料庫圖表 3"/>
          <p:cNvGraphicFramePr/>
          <p:nvPr>
            <p:extLst>
              <p:ext uri="{D42A27DB-BD31-4B8C-83A1-F6EECF244321}">
                <p14:modId xmlns:p14="http://schemas.microsoft.com/office/powerpoint/2010/main" val="2250002077"/>
              </p:ext>
            </p:extLst>
          </p:nvPr>
        </p:nvGraphicFramePr>
        <p:xfrm>
          <a:off x="2639616" y="1204492"/>
          <a:ext cx="7920880"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字方塊 5"/>
          <p:cNvSpPr txBox="1"/>
          <p:nvPr/>
        </p:nvSpPr>
        <p:spPr>
          <a:xfrm>
            <a:off x="3368054" y="4034238"/>
            <a:ext cx="767139" cy="923330"/>
          </a:xfrm>
          <a:prstGeom prst="rect">
            <a:avLst/>
          </a:prstGeom>
          <a:noFill/>
        </p:spPr>
        <p:txBody>
          <a:bodyPr wrap="square" rtlCol="0">
            <a:spAutoFit/>
          </a:bodyPr>
          <a:lstStyle/>
          <a:p>
            <a:r>
              <a:rPr lang="en-US" altLang="zh-TW" sz="5400" b="1" dirty="0">
                <a:solidFill>
                  <a:prstClr val="black"/>
                </a:solidFill>
                <a:latin typeface="Times New Roman" panose="02020603050405020304" pitchFamily="18" charset="0"/>
                <a:ea typeface="標楷體" pitchFamily="65" charset="-120"/>
                <a:cs typeface="Times New Roman" panose="02020603050405020304" pitchFamily="18" charset="0"/>
              </a:rPr>
              <a:t>A</a:t>
            </a:r>
            <a:endParaRPr lang="zh-TW" altLang="en-US" sz="44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7" name="文字方塊 6"/>
          <p:cNvSpPr txBox="1"/>
          <p:nvPr/>
        </p:nvSpPr>
        <p:spPr>
          <a:xfrm>
            <a:off x="3368054" y="2841137"/>
            <a:ext cx="545952" cy="769441"/>
          </a:xfrm>
          <a:prstGeom prst="rect">
            <a:avLst/>
          </a:prstGeom>
          <a:noFill/>
        </p:spPr>
        <p:txBody>
          <a:bodyPr wrap="square" rtlCol="0">
            <a:spAutoFit/>
          </a:bodyPr>
          <a:lstStyle/>
          <a:p>
            <a:r>
              <a:rPr lang="en-US" altLang="zh-TW" sz="4400" b="1" dirty="0">
                <a:solidFill>
                  <a:prstClr val="black"/>
                </a:solidFill>
                <a:latin typeface="Times New Roman" panose="02020603050405020304" pitchFamily="18" charset="0"/>
                <a:ea typeface="標楷體" pitchFamily="65" charset="-120"/>
                <a:cs typeface="Times New Roman" panose="02020603050405020304" pitchFamily="18" charset="0"/>
              </a:rPr>
              <a:t>M</a:t>
            </a:r>
            <a:endParaRPr lang="zh-TW" altLang="en-US" sz="36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8" name="文字方塊 7"/>
          <p:cNvSpPr txBox="1"/>
          <p:nvPr/>
        </p:nvSpPr>
        <p:spPr>
          <a:xfrm>
            <a:off x="3509213" y="3579062"/>
            <a:ext cx="683568" cy="523220"/>
          </a:xfrm>
          <a:prstGeom prst="rect">
            <a:avLst/>
          </a:prstGeom>
          <a:noFill/>
        </p:spPr>
        <p:txBody>
          <a:bodyPr wrap="square" rtlCol="0">
            <a:spAutoFit/>
          </a:bodyPr>
          <a:lstStyle/>
          <a:p>
            <a:r>
              <a:rPr lang="en-US" altLang="zh-TW" sz="2800" b="1" dirty="0">
                <a:solidFill>
                  <a:prstClr val="black"/>
                </a:solidFill>
                <a:latin typeface="Times New Roman" panose="02020603050405020304" pitchFamily="18" charset="0"/>
                <a:ea typeface="標楷體" pitchFamily="65" charset="-120"/>
                <a:cs typeface="Times New Roman" panose="02020603050405020304" pitchFamily="18" charset="0"/>
              </a:rPr>
              <a:t>T</a:t>
            </a:r>
            <a:endParaRPr lang="zh-TW" altLang="en-US" sz="28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9" name="文字方塊 8"/>
          <p:cNvSpPr txBox="1"/>
          <p:nvPr/>
        </p:nvSpPr>
        <p:spPr>
          <a:xfrm>
            <a:off x="2838345" y="1646431"/>
            <a:ext cx="683568" cy="923330"/>
          </a:xfrm>
          <a:prstGeom prst="rect">
            <a:avLst/>
          </a:prstGeom>
          <a:noFill/>
        </p:spPr>
        <p:txBody>
          <a:bodyPr wrap="square" rtlCol="0">
            <a:spAutoFit/>
          </a:bodyPr>
          <a:lstStyle/>
          <a:p>
            <a:r>
              <a:rPr lang="en-US" altLang="zh-TW" sz="5400" b="1" dirty="0">
                <a:solidFill>
                  <a:prstClr val="black"/>
                </a:solidFill>
                <a:latin typeface="Times New Roman" panose="02020603050405020304" pitchFamily="18" charset="0"/>
                <a:ea typeface="標楷體" pitchFamily="65" charset="-120"/>
                <a:cs typeface="Times New Roman" panose="02020603050405020304" pitchFamily="18" charset="0"/>
              </a:rPr>
              <a:t>F</a:t>
            </a:r>
            <a:endParaRPr lang="zh-TW" altLang="en-US" sz="44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1" name="文字方塊 10"/>
          <p:cNvSpPr txBox="1"/>
          <p:nvPr/>
        </p:nvSpPr>
        <p:spPr>
          <a:xfrm>
            <a:off x="2957462" y="5255545"/>
            <a:ext cx="683568" cy="923330"/>
          </a:xfrm>
          <a:prstGeom prst="rect">
            <a:avLst/>
          </a:prstGeom>
          <a:noFill/>
        </p:spPr>
        <p:txBody>
          <a:bodyPr wrap="square" rtlCol="0">
            <a:spAutoFit/>
          </a:bodyPr>
          <a:lstStyle/>
          <a:p>
            <a:r>
              <a:rPr lang="en-US" altLang="zh-TW" sz="5400" b="1" dirty="0">
                <a:solidFill>
                  <a:prstClr val="black"/>
                </a:solidFill>
                <a:latin typeface="Times New Roman" panose="02020603050405020304" pitchFamily="18" charset="0"/>
                <a:ea typeface="標楷體" pitchFamily="65" charset="-120"/>
                <a:cs typeface="Times New Roman" panose="02020603050405020304" pitchFamily="18" charset="0"/>
              </a:rPr>
              <a:t>I</a:t>
            </a:r>
            <a:endParaRPr lang="zh-TW" altLang="en-US" sz="44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4" name="向右箭號 13"/>
          <p:cNvSpPr/>
          <p:nvPr/>
        </p:nvSpPr>
        <p:spPr>
          <a:xfrm>
            <a:off x="1736139" y="3037131"/>
            <a:ext cx="1314400" cy="461270"/>
          </a:xfrm>
          <a:prstGeom prst="stripedRightArrow">
            <a:avLst/>
          </a:prstGeom>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solidFill>
                <a:srgbClr val="FF0000"/>
              </a:solidFill>
            </a:endParaRPr>
          </a:p>
        </p:txBody>
      </p:sp>
    </p:spTree>
    <p:extLst>
      <p:ext uri="{BB962C8B-B14F-4D97-AF65-F5344CB8AC3E}">
        <p14:creationId xmlns:p14="http://schemas.microsoft.com/office/powerpoint/2010/main" val="27727159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981200" y="304800"/>
            <a:ext cx="7772400" cy="1143000"/>
          </a:xfrm>
        </p:spPr>
        <p:txBody>
          <a:bodyPr>
            <a:normAutofit fontScale="90000"/>
          </a:bodyPr>
          <a:lstStyle/>
          <a:p>
            <a:r>
              <a:rPr lang="en-US" altLang="zh-TW" dirty="0">
                <a:ea typeface="標楷體" pitchFamily="65" charset="-120"/>
              </a:rPr>
              <a:t>Installation/operation guidelines</a:t>
            </a:r>
            <a:r>
              <a:rPr lang="zh-TW" altLang="en-US" dirty="0">
                <a:ea typeface="標楷體" pitchFamily="65" charset="-120"/>
              </a:rPr>
              <a:t> </a:t>
            </a:r>
            <a:r>
              <a:rPr lang="en-US" altLang="zh-TW" dirty="0">
                <a:ea typeface="標楷體" pitchFamily="65" charset="-120"/>
              </a:rPr>
              <a:t>for Temperature measurement</a:t>
            </a:r>
            <a:endParaRPr lang="zh-CN" altLang="en-US" dirty="0">
              <a:ea typeface="標楷體" pitchFamily="65" charset="-120"/>
            </a:endParaRPr>
          </a:p>
        </p:txBody>
      </p:sp>
      <p:sp>
        <p:nvSpPr>
          <p:cNvPr id="59395" name="Rectangle 3"/>
          <p:cNvSpPr>
            <a:spLocks noGrp="1" noChangeArrowheads="1"/>
          </p:cNvSpPr>
          <p:nvPr>
            <p:ph type="body" sz="half" idx="1"/>
          </p:nvPr>
        </p:nvSpPr>
        <p:spPr>
          <a:xfrm>
            <a:off x="1027415" y="1628800"/>
            <a:ext cx="6102849" cy="4648200"/>
          </a:xfrm>
        </p:spPr>
        <p:txBody>
          <a:bodyPr>
            <a:normAutofit/>
          </a:bodyPr>
          <a:lstStyle/>
          <a:p>
            <a:pPr marL="0" indent="0">
              <a:buNone/>
            </a:pPr>
            <a:r>
              <a:rPr lang="en-US" altLang="zh-TW" dirty="0">
                <a:ea typeface="標楷體" pitchFamily="65" charset="-120"/>
              </a:rPr>
              <a:t>Sensors </a:t>
            </a:r>
          </a:p>
          <a:p>
            <a:pPr lvl="1"/>
            <a:r>
              <a:rPr lang="en-US" altLang="zh-TW" dirty="0">
                <a:ea typeface="標楷體" pitchFamily="65" charset="-120"/>
              </a:rPr>
              <a:t>mounted close to plant canopy</a:t>
            </a:r>
          </a:p>
          <a:p>
            <a:pPr lvl="1"/>
            <a:r>
              <a:rPr lang="en-US" altLang="zh-CN" dirty="0">
                <a:ea typeface="標楷體" pitchFamily="65" charset="-120"/>
              </a:rPr>
              <a:t>should be shaded</a:t>
            </a:r>
            <a:endParaRPr lang="en-US" altLang="zh-CN" dirty="0">
              <a:solidFill>
                <a:srgbClr val="FF0000"/>
              </a:solidFill>
              <a:ea typeface="標楷體" pitchFamily="65" charset="-120"/>
            </a:endParaRPr>
          </a:p>
          <a:p>
            <a:pPr lvl="1"/>
            <a:r>
              <a:rPr lang="en-US" altLang="zh-TW" dirty="0">
                <a:ea typeface="標楷體" pitchFamily="65" charset="-120"/>
              </a:rPr>
              <a:t>should have proper ventilation</a:t>
            </a:r>
            <a:endParaRPr lang="zh-CN" altLang="en-US" dirty="0">
              <a:ea typeface="標楷體" pitchFamily="65" charset="-120"/>
            </a:endParaRPr>
          </a:p>
          <a:p>
            <a:pPr lvl="2"/>
            <a:r>
              <a:rPr lang="en-US" altLang="zh-TW" sz="2000" dirty="0">
                <a:ea typeface="標楷體" pitchFamily="65" charset="-120"/>
              </a:rPr>
              <a:t>Air passing through sensing element</a:t>
            </a:r>
          </a:p>
          <a:p>
            <a:pPr lvl="2"/>
            <a:r>
              <a:rPr lang="en-US" altLang="zh-TW" sz="2000" dirty="0">
                <a:ea typeface="標楷體" pitchFamily="65" charset="-120"/>
              </a:rPr>
              <a:t>Air suction at negative pressure</a:t>
            </a:r>
          </a:p>
          <a:p>
            <a:pPr lvl="2"/>
            <a:r>
              <a:rPr lang="en-US" altLang="zh-TW" sz="2000" dirty="0">
                <a:ea typeface="標楷體" pitchFamily="65" charset="-120"/>
              </a:rPr>
              <a:t>Air pass through sensing element of </a:t>
            </a:r>
            <a:r>
              <a:rPr lang="en-US" altLang="zh-TW" sz="2000" dirty="0" err="1">
                <a:ea typeface="標楷體" pitchFamily="65" charset="-120"/>
              </a:rPr>
              <a:t>Tdb</a:t>
            </a:r>
            <a:r>
              <a:rPr lang="en-US" altLang="zh-TW" sz="2000" dirty="0">
                <a:ea typeface="標楷體" pitchFamily="65" charset="-120"/>
              </a:rPr>
              <a:t> first, then sensing element of </a:t>
            </a:r>
            <a:r>
              <a:rPr lang="en-US" altLang="zh-TW" sz="2000" dirty="0" err="1">
                <a:ea typeface="標楷體" pitchFamily="65" charset="-120"/>
              </a:rPr>
              <a:t>Twb</a:t>
            </a:r>
            <a:endParaRPr lang="en-US" altLang="zh-CN" sz="2000" dirty="0">
              <a:ea typeface="標楷體" pitchFamily="65" charset="-120"/>
            </a:endParaRPr>
          </a:p>
        </p:txBody>
      </p:sp>
      <p:pic>
        <p:nvPicPr>
          <p:cNvPr id="59396" name="Picture 4" descr="P0002346"/>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7771577" y="1552600"/>
            <a:ext cx="3149600" cy="472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756625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a:xfrm>
            <a:off x="609600" y="0"/>
            <a:ext cx="10972800" cy="1417638"/>
          </a:xfrm>
        </p:spPr>
        <p:txBody>
          <a:bodyPr>
            <a:normAutofit/>
          </a:bodyPr>
          <a:lstStyle/>
          <a:p>
            <a:r>
              <a:rPr lang="en-US" altLang="zh-TW" sz="3600" b="1" dirty="0">
                <a:ea typeface="標楷體" pitchFamily="65" charset="-120"/>
              </a:rPr>
              <a:t>Dry and wet Bulb Temperature sensors </a:t>
            </a:r>
            <a:br>
              <a:rPr lang="en-US" altLang="zh-TW" sz="3600" b="1" dirty="0">
                <a:ea typeface="標楷體" pitchFamily="65" charset="-120"/>
              </a:rPr>
            </a:br>
            <a:r>
              <a:rPr lang="en-US" altLang="zh-TW" sz="3600" b="1" dirty="0">
                <a:ea typeface="標楷體" pitchFamily="65" charset="-120"/>
              </a:rPr>
              <a:t>in weather station and greenhouse</a:t>
            </a:r>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2133600"/>
            <a:ext cx="24003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4114801"/>
            <a:ext cx="579120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19600" y="1371600"/>
            <a:ext cx="33528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05801" y="1905001"/>
            <a:ext cx="15716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2796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yan\Desktop\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3553" y="353508"/>
            <a:ext cx="8306941" cy="6504492"/>
          </a:xfrm>
          <a:prstGeom prst="rect">
            <a:avLst/>
          </a:prstGeom>
          <a:noFill/>
        </p:spPr>
      </p:pic>
      <p:sp>
        <p:nvSpPr>
          <p:cNvPr id="20" name="矩形 19"/>
          <p:cNvSpPr/>
          <p:nvPr/>
        </p:nvSpPr>
        <p:spPr>
          <a:xfrm>
            <a:off x="4295800" y="5445224"/>
            <a:ext cx="3672408" cy="12241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endParaRPr>
          </a:p>
        </p:txBody>
      </p:sp>
      <p:sp>
        <p:nvSpPr>
          <p:cNvPr id="21" name="矩形 20"/>
          <p:cNvSpPr/>
          <p:nvPr/>
        </p:nvSpPr>
        <p:spPr>
          <a:xfrm>
            <a:off x="7968208" y="5445224"/>
            <a:ext cx="1800200" cy="12241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endParaRPr>
          </a:p>
        </p:txBody>
      </p:sp>
      <p:sp>
        <p:nvSpPr>
          <p:cNvPr id="24" name="矩形 23"/>
          <p:cNvSpPr/>
          <p:nvPr/>
        </p:nvSpPr>
        <p:spPr>
          <a:xfrm>
            <a:off x="2135560" y="5445224"/>
            <a:ext cx="2160240" cy="12241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endParaRPr>
          </a:p>
        </p:txBody>
      </p:sp>
      <p:sp>
        <p:nvSpPr>
          <p:cNvPr id="10" name="標題 21"/>
          <p:cNvSpPr txBox="1">
            <a:spLocks/>
          </p:cNvSpPr>
          <p:nvPr/>
        </p:nvSpPr>
        <p:spPr>
          <a:xfrm>
            <a:off x="1631504" y="620688"/>
            <a:ext cx="3240360" cy="1143000"/>
          </a:xfrm>
          <a:prstGeom prst="rect">
            <a:avLst/>
          </a:prstGeom>
          <a:noFill/>
        </p:spPr>
        <p:txBody>
          <a:bodyPr vert="horz" lIns="91440" tIns="45720" rIns="91440" bIns="45720" rtlCol="0" anchor="ctr">
            <a:normAutofit fontScale="97500"/>
          </a:bodyPr>
          <a:lstStyle/>
          <a:p>
            <a:pPr algn="ctr" fontAlgn="base">
              <a:spcBef>
                <a:spcPct val="0"/>
              </a:spcBef>
              <a:spcAft>
                <a:spcPct val="0"/>
              </a:spcAft>
              <a:defRPr/>
            </a:pPr>
            <a:r>
              <a:rPr kumimoji="1" lang="en-US" altLang="zh-TW" sz="4400" dirty="0">
                <a:solidFill>
                  <a:prstClr val="black"/>
                </a:solidFill>
                <a:latin typeface="Times New Roman" pitchFamily="18" charset="0"/>
                <a:ea typeface="標楷體" pitchFamily="65" charset="-120"/>
                <a:cs typeface="Times New Roman" pitchFamily="18" charset="0"/>
              </a:rPr>
              <a:t>18 ~ 21 </a:t>
            </a:r>
            <a:r>
              <a:rPr kumimoji="1" lang="en-US" altLang="zh-TW" sz="3700" baseline="30000" dirty="0" err="1">
                <a:solidFill>
                  <a:prstClr val="black"/>
                </a:solidFill>
                <a:latin typeface="Times New Roman" pitchFamily="18" charset="0"/>
                <a:ea typeface="標楷體" pitchFamily="65" charset="-120"/>
                <a:cs typeface="Times New Roman" pitchFamily="18" charset="0"/>
              </a:rPr>
              <a:t>o</a:t>
            </a:r>
            <a:r>
              <a:rPr kumimoji="1" lang="en-US" altLang="zh-TW" sz="4400" dirty="0" err="1">
                <a:solidFill>
                  <a:prstClr val="black"/>
                </a:solidFill>
                <a:latin typeface="Times New Roman" pitchFamily="18" charset="0"/>
                <a:ea typeface="標楷體" pitchFamily="65" charset="-120"/>
                <a:cs typeface="Times New Roman" pitchFamily="18" charset="0"/>
              </a:rPr>
              <a:t>C</a:t>
            </a:r>
            <a:endParaRPr kumimoji="1" lang="zh-TW" altLang="en-US" sz="4400" dirty="0">
              <a:solidFill>
                <a:prstClr val="black"/>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6780283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altLang="zh-TW"/>
              <a:t>T</a:t>
            </a:r>
            <a:r>
              <a:rPr lang="en-US" altLang="zh-TW" baseline="-25000"/>
              <a:t>db</a:t>
            </a:r>
            <a:r>
              <a:rPr lang="en-US" altLang="zh-TW"/>
              <a:t> and RH Sensors</a:t>
            </a:r>
          </a:p>
        </p:txBody>
      </p:sp>
      <p:pic>
        <p:nvPicPr>
          <p:cNvPr id="167940" name="Picture 4" descr="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48200" y="4191000"/>
            <a:ext cx="5486400" cy="2374900"/>
          </a:xfrm>
          <a:prstGeom prst="rect">
            <a:avLst/>
          </a:prstGeom>
          <a:noFill/>
          <a:extLst>
            <a:ext uri="{909E8E84-426E-40DD-AFC4-6F175D3DCCD1}">
              <a14:hiddenFill xmlns:a14="http://schemas.microsoft.com/office/drawing/2010/main">
                <a:solidFill>
                  <a:srgbClr val="FFFFFF"/>
                </a:solidFill>
              </a14:hiddenFill>
            </a:ext>
          </a:extLst>
        </p:spPr>
      </p:pic>
      <p:pic>
        <p:nvPicPr>
          <p:cNvPr id="167941" name="Picture 5" descr="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371601"/>
            <a:ext cx="5181600" cy="2614613"/>
          </a:xfrm>
          <a:prstGeom prst="rect">
            <a:avLst/>
          </a:prstGeom>
          <a:noFill/>
          <a:extLst>
            <a:ext uri="{909E8E84-426E-40DD-AFC4-6F175D3DCCD1}">
              <a14:hiddenFill xmlns:a14="http://schemas.microsoft.com/office/drawing/2010/main">
                <a:solidFill>
                  <a:srgbClr val="FFFFFF"/>
                </a:solidFill>
              </a14:hiddenFill>
            </a:ext>
          </a:extLst>
        </p:spPr>
      </p:pic>
      <p:pic>
        <p:nvPicPr>
          <p:cNvPr id="167942" name="Picture 6" descr="wet09.GIF (3140 byt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29600" y="1676400"/>
            <a:ext cx="7937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5086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內容版面配置區 3" descr="DSC_5012.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080176" y="1363070"/>
            <a:ext cx="3600000" cy="5378299"/>
          </a:xfrm>
        </p:spPr>
      </p:pic>
      <p:sp>
        <p:nvSpPr>
          <p:cNvPr id="6147" name="標題 1"/>
          <p:cNvSpPr>
            <a:spLocks noGrp="1"/>
          </p:cNvSpPr>
          <p:nvPr>
            <p:ph type="title"/>
          </p:nvPr>
        </p:nvSpPr>
        <p:spPr>
          <a:xfrm>
            <a:off x="1981200" y="116632"/>
            <a:ext cx="8229600" cy="1143000"/>
          </a:xfrm>
        </p:spPr>
        <p:txBody>
          <a:bodyPr>
            <a:normAutofit/>
          </a:bodyPr>
          <a:lstStyle/>
          <a:p>
            <a:pPr eaLnBrk="1" hangingPunct="1"/>
            <a:r>
              <a:rPr lang="en-US" altLang="zh-TW" dirty="0">
                <a:solidFill>
                  <a:schemeClr val="tx1"/>
                </a:solidFill>
                <a:latin typeface="Times New Roman" panose="02020603050405020304" pitchFamily="18" charset="0"/>
                <a:ea typeface="標楷體" pitchFamily="65" charset="-120"/>
                <a:cs typeface="Times New Roman" panose="02020603050405020304" pitchFamily="18" charset="0"/>
              </a:rPr>
              <a:t>T&amp;RH sensors installed in PFAL</a:t>
            </a:r>
            <a:endPar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12798252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BD853E-C8A1-4166-A597-C78543EC8A52}"/>
              </a:ext>
            </a:extLst>
          </p:cNvPr>
          <p:cNvSpPr>
            <a:spLocks noGrp="1"/>
          </p:cNvSpPr>
          <p:nvPr>
            <p:ph type="title"/>
          </p:nvPr>
        </p:nvSpPr>
        <p:spPr>
          <a:xfrm>
            <a:off x="1981200" y="274638"/>
            <a:ext cx="8229600" cy="595486"/>
          </a:xfrm>
        </p:spPr>
        <p:txBody>
          <a:bodyPr>
            <a:noAutofit/>
          </a:bodyPr>
          <a:lstStyle/>
          <a:p>
            <a:r>
              <a:rPr lang="en-US" altLang="zh-TW" sz="3200" dirty="0"/>
              <a:t>Factors affecting plant growth and development</a:t>
            </a:r>
            <a:endParaRPr lang="zh-TW" altLang="en-US" sz="3200" dirty="0"/>
          </a:p>
        </p:txBody>
      </p:sp>
      <p:grpSp>
        <p:nvGrpSpPr>
          <p:cNvPr id="9" name="群組 8">
            <a:extLst>
              <a:ext uri="{FF2B5EF4-FFF2-40B4-BE49-F238E27FC236}">
                <a16:creationId xmlns:a16="http://schemas.microsoft.com/office/drawing/2014/main" id="{E41AB750-9011-43BB-9873-090943C00C96}"/>
              </a:ext>
            </a:extLst>
          </p:cNvPr>
          <p:cNvGrpSpPr/>
          <p:nvPr/>
        </p:nvGrpSpPr>
        <p:grpSpPr>
          <a:xfrm>
            <a:off x="1775956" y="1190536"/>
            <a:ext cx="8640088" cy="5322034"/>
            <a:chOff x="251956" y="1190536"/>
            <a:chExt cx="8640088" cy="5322034"/>
          </a:xfrm>
        </p:grpSpPr>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5742" b="4840"/>
            <a:stretch/>
          </p:blipFill>
          <p:spPr bwMode="auto">
            <a:xfrm>
              <a:off x="251956" y="1190536"/>
              <a:ext cx="8640088" cy="532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a:extLst>
                <a:ext uri="{FF2B5EF4-FFF2-40B4-BE49-F238E27FC236}">
                  <a16:creationId xmlns:a16="http://schemas.microsoft.com/office/drawing/2014/main" id="{2BB2853C-6D41-4DD5-AC75-323B29CF8B14}"/>
                </a:ext>
              </a:extLst>
            </p:cNvPr>
            <p:cNvSpPr txBox="1"/>
            <p:nvPr/>
          </p:nvSpPr>
          <p:spPr>
            <a:xfrm>
              <a:off x="3059832" y="1268760"/>
              <a:ext cx="1080120" cy="253916"/>
            </a:xfrm>
            <a:prstGeom prst="rect">
              <a:avLst/>
            </a:prstGeom>
            <a:solidFill>
              <a:srgbClr val="FFCCCC"/>
            </a:solidFill>
          </p:spPr>
          <p:txBody>
            <a:bodyPr wrap="square" rtlCol="0">
              <a:spAutoFit/>
            </a:bodyPr>
            <a:lstStyle/>
            <a:p>
              <a:pPr algn="ctr"/>
              <a:r>
                <a:rPr lang="en-US" altLang="zh-TW" sz="1050" b="1" dirty="0"/>
                <a:t>Temperature</a:t>
              </a:r>
              <a:endParaRPr lang="zh-TW" altLang="en-US" sz="1050" b="1" dirty="0"/>
            </a:p>
          </p:txBody>
        </p:sp>
        <p:sp>
          <p:nvSpPr>
            <p:cNvPr id="5" name="文字方塊 4">
              <a:extLst>
                <a:ext uri="{FF2B5EF4-FFF2-40B4-BE49-F238E27FC236}">
                  <a16:creationId xmlns:a16="http://schemas.microsoft.com/office/drawing/2014/main" id="{4CE6CB15-5563-4C92-A46E-E83A293F98D3}"/>
                </a:ext>
              </a:extLst>
            </p:cNvPr>
            <p:cNvSpPr txBox="1"/>
            <p:nvPr/>
          </p:nvSpPr>
          <p:spPr>
            <a:xfrm>
              <a:off x="4211960" y="1268760"/>
              <a:ext cx="1008112" cy="253916"/>
            </a:xfrm>
            <a:prstGeom prst="rect">
              <a:avLst/>
            </a:prstGeom>
            <a:solidFill>
              <a:schemeClr val="tx2">
                <a:lumMod val="20000"/>
                <a:lumOff val="80000"/>
              </a:schemeClr>
            </a:solidFill>
          </p:spPr>
          <p:txBody>
            <a:bodyPr wrap="square" rtlCol="0">
              <a:spAutoFit/>
            </a:bodyPr>
            <a:lstStyle/>
            <a:p>
              <a:pPr algn="ctr"/>
              <a:r>
                <a:rPr lang="en-US" altLang="zh-TW" sz="1050" b="1" dirty="0"/>
                <a:t>Light</a:t>
              </a:r>
              <a:endParaRPr lang="zh-TW" altLang="en-US" sz="1050" b="1" dirty="0"/>
            </a:p>
          </p:txBody>
        </p:sp>
        <p:sp>
          <p:nvSpPr>
            <p:cNvPr id="6" name="文字方塊 5">
              <a:extLst>
                <a:ext uri="{FF2B5EF4-FFF2-40B4-BE49-F238E27FC236}">
                  <a16:creationId xmlns:a16="http://schemas.microsoft.com/office/drawing/2014/main" id="{1822294B-FDDE-4FCF-A64A-8EEC28C64184}"/>
                </a:ext>
              </a:extLst>
            </p:cNvPr>
            <p:cNvSpPr txBox="1"/>
            <p:nvPr/>
          </p:nvSpPr>
          <p:spPr>
            <a:xfrm>
              <a:off x="5292080" y="1268760"/>
              <a:ext cx="1080120" cy="253916"/>
            </a:xfrm>
            <a:prstGeom prst="rect">
              <a:avLst/>
            </a:prstGeom>
            <a:solidFill>
              <a:srgbClr val="FFCCCC"/>
            </a:solidFill>
          </p:spPr>
          <p:txBody>
            <a:bodyPr wrap="square" rtlCol="0">
              <a:spAutoFit/>
            </a:bodyPr>
            <a:lstStyle/>
            <a:p>
              <a:pPr algn="ctr"/>
              <a:r>
                <a:rPr lang="en-US" altLang="zh-TW" sz="1050" b="1" dirty="0"/>
                <a:t>Humidity</a:t>
              </a:r>
              <a:endParaRPr lang="zh-TW" altLang="en-US" sz="1050" b="1" dirty="0"/>
            </a:p>
          </p:txBody>
        </p:sp>
        <p:sp>
          <p:nvSpPr>
            <p:cNvPr id="7" name="文字方塊 6">
              <a:extLst>
                <a:ext uri="{FF2B5EF4-FFF2-40B4-BE49-F238E27FC236}">
                  <a16:creationId xmlns:a16="http://schemas.microsoft.com/office/drawing/2014/main" id="{15BD5E98-1B1D-4B19-9220-439288C556B5}"/>
                </a:ext>
              </a:extLst>
            </p:cNvPr>
            <p:cNvSpPr txBox="1"/>
            <p:nvPr/>
          </p:nvSpPr>
          <p:spPr>
            <a:xfrm>
              <a:off x="7483688" y="1290680"/>
              <a:ext cx="1080120" cy="253916"/>
            </a:xfrm>
            <a:prstGeom prst="rect">
              <a:avLst/>
            </a:prstGeom>
            <a:solidFill>
              <a:schemeClr val="bg1">
                <a:lumMod val="85000"/>
              </a:schemeClr>
            </a:solidFill>
          </p:spPr>
          <p:txBody>
            <a:bodyPr wrap="square" rtlCol="0">
              <a:spAutoFit/>
            </a:bodyPr>
            <a:lstStyle/>
            <a:p>
              <a:pPr algn="ctr"/>
              <a:r>
                <a:rPr lang="en-US" altLang="zh-TW" sz="1050" b="1" dirty="0"/>
                <a:t>Nutrient+H</a:t>
              </a:r>
              <a:r>
                <a:rPr lang="en-US" altLang="zh-TW" sz="1050" b="1" baseline="-25000" dirty="0"/>
                <a:t>2</a:t>
              </a:r>
              <a:r>
                <a:rPr lang="en-US" altLang="zh-TW" sz="1050" b="1" dirty="0"/>
                <a:t>O</a:t>
              </a:r>
              <a:endParaRPr lang="zh-TW" altLang="en-US" sz="1050" b="1" dirty="0"/>
            </a:p>
          </p:txBody>
        </p:sp>
        <p:sp>
          <p:nvSpPr>
            <p:cNvPr id="8" name="文字方塊 7">
              <a:extLst>
                <a:ext uri="{FF2B5EF4-FFF2-40B4-BE49-F238E27FC236}">
                  <a16:creationId xmlns:a16="http://schemas.microsoft.com/office/drawing/2014/main" id="{C695C10C-FBF9-495D-BE7D-7F2CCAA77831}"/>
                </a:ext>
              </a:extLst>
            </p:cNvPr>
            <p:cNvSpPr txBox="1"/>
            <p:nvPr/>
          </p:nvSpPr>
          <p:spPr>
            <a:xfrm>
              <a:off x="611560" y="5589240"/>
              <a:ext cx="6408712" cy="923330"/>
            </a:xfrm>
            <a:prstGeom prst="rect">
              <a:avLst/>
            </a:prstGeom>
            <a:solidFill>
              <a:schemeClr val="bg1"/>
            </a:solidFill>
          </p:spPr>
          <p:txBody>
            <a:bodyPr wrap="square" rtlCol="0">
              <a:spAutoFit/>
            </a:bodyPr>
            <a:lstStyle/>
            <a:p>
              <a:r>
                <a:rPr lang="en-US" altLang="zh-TW" dirty="0"/>
                <a:t>Degree of influence: +++</a:t>
              </a:r>
              <a:r>
                <a:rPr lang="zh-TW" altLang="en-US" dirty="0"/>
                <a:t> </a:t>
              </a:r>
              <a:r>
                <a:rPr lang="en-US" altLang="zh-TW" dirty="0"/>
                <a:t>large, ++ medium, + small</a:t>
              </a:r>
            </a:p>
            <a:p>
              <a:r>
                <a:rPr lang="en-US" altLang="zh-TW" dirty="0"/>
                <a:t>Suitable range in between 15 ~ 30 </a:t>
              </a:r>
              <a:r>
                <a:rPr lang="en-US" altLang="zh-TW" baseline="30000" dirty="0" err="1"/>
                <a:t>o</a:t>
              </a:r>
              <a:r>
                <a:rPr lang="en-US" altLang="zh-TW" dirty="0" err="1"/>
                <a:t>C</a:t>
              </a:r>
              <a:endParaRPr lang="en-US" altLang="zh-TW" dirty="0"/>
            </a:p>
            <a:p>
              <a:endParaRPr lang="zh-TW" altLang="en-US" dirty="0"/>
            </a:p>
          </p:txBody>
        </p:sp>
        <p:sp>
          <p:nvSpPr>
            <p:cNvPr id="4" name="文字方塊 3">
              <a:extLst>
                <a:ext uri="{FF2B5EF4-FFF2-40B4-BE49-F238E27FC236}">
                  <a16:creationId xmlns:a16="http://schemas.microsoft.com/office/drawing/2014/main" id="{E2F07B94-F78A-45ED-B881-928021E67F9F}"/>
                </a:ext>
              </a:extLst>
            </p:cNvPr>
            <p:cNvSpPr txBox="1"/>
            <p:nvPr/>
          </p:nvSpPr>
          <p:spPr>
            <a:xfrm>
              <a:off x="549712" y="1566952"/>
              <a:ext cx="2518608" cy="369332"/>
            </a:xfrm>
            <a:prstGeom prst="rect">
              <a:avLst/>
            </a:prstGeom>
            <a:solidFill>
              <a:srgbClr val="FFFFCC"/>
            </a:solidFill>
            <a:ln>
              <a:solidFill>
                <a:schemeClr val="tx1"/>
              </a:solidFill>
            </a:ln>
          </p:spPr>
          <p:txBody>
            <a:bodyPr wrap="square" rtlCol="0">
              <a:spAutoFit/>
            </a:bodyPr>
            <a:lstStyle/>
            <a:p>
              <a:r>
                <a:rPr lang="en-US" altLang="zh-TW" dirty="0"/>
                <a:t>photosynthesis</a:t>
              </a:r>
              <a:endParaRPr lang="zh-TW" altLang="en-US" dirty="0"/>
            </a:p>
          </p:txBody>
        </p:sp>
        <p:sp>
          <p:nvSpPr>
            <p:cNvPr id="10" name="文字方塊 9">
              <a:extLst>
                <a:ext uri="{FF2B5EF4-FFF2-40B4-BE49-F238E27FC236}">
                  <a16:creationId xmlns:a16="http://schemas.microsoft.com/office/drawing/2014/main" id="{BA0140F7-10CE-46AE-A23C-8A2325EB3683}"/>
                </a:ext>
              </a:extLst>
            </p:cNvPr>
            <p:cNvSpPr txBox="1"/>
            <p:nvPr/>
          </p:nvSpPr>
          <p:spPr>
            <a:xfrm>
              <a:off x="549712" y="1907540"/>
              <a:ext cx="2518608" cy="369332"/>
            </a:xfrm>
            <a:prstGeom prst="rect">
              <a:avLst/>
            </a:prstGeom>
            <a:solidFill>
              <a:srgbClr val="FFFFCC"/>
            </a:solidFill>
            <a:ln>
              <a:solidFill>
                <a:schemeClr val="tx1"/>
              </a:solidFill>
            </a:ln>
          </p:spPr>
          <p:txBody>
            <a:bodyPr wrap="square" rtlCol="0">
              <a:spAutoFit/>
            </a:bodyPr>
            <a:lstStyle/>
            <a:p>
              <a:r>
                <a:rPr lang="en-US" altLang="zh-TW" dirty="0"/>
                <a:t>respiration</a:t>
              </a:r>
              <a:endParaRPr lang="zh-TW" altLang="en-US" dirty="0"/>
            </a:p>
          </p:txBody>
        </p:sp>
        <p:sp>
          <p:nvSpPr>
            <p:cNvPr id="11" name="文字方塊 10">
              <a:extLst>
                <a:ext uri="{FF2B5EF4-FFF2-40B4-BE49-F238E27FC236}">
                  <a16:creationId xmlns:a16="http://schemas.microsoft.com/office/drawing/2014/main" id="{64386778-AC91-48F6-B2DE-C4F35E12C156}"/>
                </a:ext>
              </a:extLst>
            </p:cNvPr>
            <p:cNvSpPr txBox="1"/>
            <p:nvPr/>
          </p:nvSpPr>
          <p:spPr>
            <a:xfrm>
              <a:off x="549712" y="2276872"/>
              <a:ext cx="2518608" cy="338554"/>
            </a:xfrm>
            <a:prstGeom prst="rect">
              <a:avLst/>
            </a:prstGeom>
            <a:solidFill>
              <a:srgbClr val="FFFFCC"/>
            </a:solidFill>
            <a:ln>
              <a:solidFill>
                <a:schemeClr val="tx1"/>
              </a:solidFill>
            </a:ln>
          </p:spPr>
          <p:txBody>
            <a:bodyPr wrap="square" rtlCol="0">
              <a:spAutoFit/>
            </a:bodyPr>
            <a:lstStyle/>
            <a:p>
              <a:r>
                <a:rPr lang="en-US" altLang="zh-TW" sz="1600" dirty="0"/>
                <a:t>Absorb. of nutrient+H</a:t>
              </a:r>
              <a:r>
                <a:rPr lang="en-US" altLang="zh-TW" sz="1600" baseline="-25000" dirty="0"/>
                <a:t>2</a:t>
              </a:r>
              <a:r>
                <a:rPr lang="en-US" altLang="zh-TW" sz="1600" dirty="0"/>
                <a:t>O</a:t>
              </a:r>
              <a:endParaRPr lang="zh-TW" altLang="en-US" sz="1600" dirty="0"/>
            </a:p>
          </p:txBody>
        </p:sp>
        <p:sp>
          <p:nvSpPr>
            <p:cNvPr id="12" name="文字方塊 11">
              <a:extLst>
                <a:ext uri="{FF2B5EF4-FFF2-40B4-BE49-F238E27FC236}">
                  <a16:creationId xmlns:a16="http://schemas.microsoft.com/office/drawing/2014/main" id="{EE4DFD6E-DBFA-468A-A3F4-D0A617872581}"/>
                </a:ext>
              </a:extLst>
            </p:cNvPr>
            <p:cNvSpPr txBox="1"/>
            <p:nvPr/>
          </p:nvSpPr>
          <p:spPr>
            <a:xfrm>
              <a:off x="549712" y="2627620"/>
              <a:ext cx="2518608" cy="369332"/>
            </a:xfrm>
            <a:prstGeom prst="rect">
              <a:avLst/>
            </a:prstGeom>
            <a:solidFill>
              <a:srgbClr val="FFFFCC"/>
            </a:solidFill>
            <a:ln>
              <a:solidFill>
                <a:schemeClr val="tx1"/>
              </a:solidFill>
            </a:ln>
          </p:spPr>
          <p:txBody>
            <a:bodyPr wrap="square" rtlCol="0">
              <a:spAutoFit/>
            </a:bodyPr>
            <a:lstStyle/>
            <a:p>
              <a:r>
                <a:rPr lang="en-US" altLang="zh-TW" dirty="0"/>
                <a:t>Transpiration</a:t>
              </a:r>
              <a:endParaRPr lang="zh-TW" altLang="en-US" dirty="0"/>
            </a:p>
          </p:txBody>
        </p:sp>
        <p:sp>
          <p:nvSpPr>
            <p:cNvPr id="13" name="文字方塊 12">
              <a:extLst>
                <a:ext uri="{FF2B5EF4-FFF2-40B4-BE49-F238E27FC236}">
                  <a16:creationId xmlns:a16="http://schemas.microsoft.com/office/drawing/2014/main" id="{769B8D18-5564-411E-994A-79070D471AA0}"/>
                </a:ext>
              </a:extLst>
            </p:cNvPr>
            <p:cNvSpPr txBox="1"/>
            <p:nvPr/>
          </p:nvSpPr>
          <p:spPr>
            <a:xfrm>
              <a:off x="549712" y="3025398"/>
              <a:ext cx="2518608" cy="276999"/>
            </a:xfrm>
            <a:prstGeom prst="rect">
              <a:avLst/>
            </a:prstGeom>
            <a:solidFill>
              <a:srgbClr val="FFFFCC"/>
            </a:solidFill>
            <a:ln>
              <a:solidFill>
                <a:schemeClr val="tx1"/>
              </a:solidFill>
            </a:ln>
          </p:spPr>
          <p:txBody>
            <a:bodyPr wrap="square" rtlCol="0">
              <a:spAutoFit/>
            </a:bodyPr>
            <a:lstStyle/>
            <a:p>
              <a:r>
                <a:rPr lang="en-US" altLang="zh-TW" sz="1100" dirty="0"/>
                <a:t>Development </a:t>
              </a:r>
              <a:r>
                <a:rPr lang="en-US" altLang="zh-TW" sz="1200" dirty="0"/>
                <a:t>(</a:t>
              </a:r>
              <a:r>
                <a:rPr lang="en-US" altLang="zh-TW" sz="1200" dirty="0" err="1"/>
                <a:t>leaf,flower</a:t>
              </a:r>
              <a:r>
                <a:rPr lang="en-US" altLang="zh-TW" sz="1200" dirty="0"/>
                <a:t> formation)</a:t>
              </a:r>
              <a:endParaRPr lang="zh-TW" altLang="en-US" dirty="0"/>
            </a:p>
          </p:txBody>
        </p:sp>
        <p:sp>
          <p:nvSpPr>
            <p:cNvPr id="14" name="文字方塊 13">
              <a:extLst>
                <a:ext uri="{FF2B5EF4-FFF2-40B4-BE49-F238E27FC236}">
                  <a16:creationId xmlns:a16="http://schemas.microsoft.com/office/drawing/2014/main" id="{B12E7D73-D7B7-413C-97BD-43ED906355C2}"/>
                </a:ext>
              </a:extLst>
            </p:cNvPr>
            <p:cNvSpPr txBox="1"/>
            <p:nvPr/>
          </p:nvSpPr>
          <p:spPr>
            <a:xfrm>
              <a:off x="549712" y="3337917"/>
              <a:ext cx="2518608" cy="369332"/>
            </a:xfrm>
            <a:prstGeom prst="rect">
              <a:avLst/>
            </a:prstGeom>
            <a:solidFill>
              <a:srgbClr val="FFFFCC"/>
            </a:solidFill>
            <a:ln>
              <a:solidFill>
                <a:schemeClr val="tx1"/>
              </a:solidFill>
            </a:ln>
          </p:spPr>
          <p:txBody>
            <a:bodyPr wrap="square" rtlCol="0">
              <a:spAutoFit/>
            </a:bodyPr>
            <a:lstStyle/>
            <a:p>
              <a:r>
                <a:rPr lang="en-US" altLang="zh-TW" dirty="0"/>
                <a:t>booming</a:t>
              </a:r>
              <a:endParaRPr lang="zh-TW" altLang="en-US" dirty="0"/>
            </a:p>
          </p:txBody>
        </p:sp>
        <p:sp>
          <p:nvSpPr>
            <p:cNvPr id="15" name="文字方塊 14">
              <a:extLst>
                <a:ext uri="{FF2B5EF4-FFF2-40B4-BE49-F238E27FC236}">
                  <a16:creationId xmlns:a16="http://schemas.microsoft.com/office/drawing/2014/main" id="{A244E9DA-16E3-48F2-8714-2E95F7A32025}"/>
                </a:ext>
              </a:extLst>
            </p:cNvPr>
            <p:cNvSpPr txBox="1"/>
            <p:nvPr/>
          </p:nvSpPr>
          <p:spPr>
            <a:xfrm>
              <a:off x="549712" y="3717032"/>
              <a:ext cx="2518608" cy="369332"/>
            </a:xfrm>
            <a:prstGeom prst="rect">
              <a:avLst/>
            </a:prstGeom>
            <a:solidFill>
              <a:srgbClr val="FFFFCC"/>
            </a:solidFill>
            <a:ln>
              <a:solidFill>
                <a:schemeClr val="tx1"/>
              </a:solidFill>
            </a:ln>
          </p:spPr>
          <p:txBody>
            <a:bodyPr wrap="square" rtlCol="0">
              <a:spAutoFit/>
            </a:bodyPr>
            <a:lstStyle/>
            <a:p>
              <a:r>
                <a:rPr lang="en-US" altLang="zh-TW" dirty="0"/>
                <a:t>fruiting</a:t>
              </a:r>
              <a:endParaRPr lang="zh-TW" altLang="en-US" dirty="0"/>
            </a:p>
          </p:txBody>
        </p:sp>
        <p:sp>
          <p:nvSpPr>
            <p:cNvPr id="16" name="文字方塊 15">
              <a:extLst>
                <a:ext uri="{FF2B5EF4-FFF2-40B4-BE49-F238E27FC236}">
                  <a16:creationId xmlns:a16="http://schemas.microsoft.com/office/drawing/2014/main" id="{1DB41582-F867-47FE-93C1-1007EC8FDB62}"/>
                </a:ext>
              </a:extLst>
            </p:cNvPr>
            <p:cNvSpPr txBox="1"/>
            <p:nvPr/>
          </p:nvSpPr>
          <p:spPr>
            <a:xfrm>
              <a:off x="549712" y="4067780"/>
              <a:ext cx="2518608" cy="369332"/>
            </a:xfrm>
            <a:prstGeom prst="rect">
              <a:avLst/>
            </a:prstGeom>
            <a:solidFill>
              <a:srgbClr val="FFFFCC"/>
            </a:solidFill>
            <a:ln>
              <a:solidFill>
                <a:schemeClr val="tx1"/>
              </a:solidFill>
            </a:ln>
          </p:spPr>
          <p:txBody>
            <a:bodyPr wrap="square" rtlCol="0">
              <a:spAutoFit/>
            </a:bodyPr>
            <a:lstStyle/>
            <a:p>
              <a:r>
                <a:rPr lang="en-US" altLang="zh-TW" dirty="0"/>
                <a:t>Distribution of sugar</a:t>
              </a:r>
              <a:endParaRPr lang="zh-TW" altLang="en-US" dirty="0"/>
            </a:p>
          </p:txBody>
        </p:sp>
        <p:sp>
          <p:nvSpPr>
            <p:cNvPr id="17" name="文字方塊 16">
              <a:extLst>
                <a:ext uri="{FF2B5EF4-FFF2-40B4-BE49-F238E27FC236}">
                  <a16:creationId xmlns:a16="http://schemas.microsoft.com/office/drawing/2014/main" id="{FBF10551-F92D-4C68-9894-D1C05A47ADFF}"/>
                </a:ext>
              </a:extLst>
            </p:cNvPr>
            <p:cNvSpPr txBox="1"/>
            <p:nvPr/>
          </p:nvSpPr>
          <p:spPr>
            <a:xfrm>
              <a:off x="549712" y="4405744"/>
              <a:ext cx="2518608" cy="369332"/>
            </a:xfrm>
            <a:prstGeom prst="rect">
              <a:avLst/>
            </a:prstGeom>
            <a:solidFill>
              <a:srgbClr val="FFFFCC"/>
            </a:solidFill>
            <a:ln>
              <a:solidFill>
                <a:schemeClr val="tx1"/>
              </a:solidFill>
            </a:ln>
          </p:spPr>
          <p:txBody>
            <a:bodyPr wrap="square" rtlCol="0">
              <a:spAutoFit/>
            </a:bodyPr>
            <a:lstStyle/>
            <a:p>
              <a:r>
                <a:rPr lang="en-US" altLang="zh-TW" dirty="0"/>
                <a:t>Formation of organ</a:t>
              </a:r>
              <a:endParaRPr lang="zh-TW" altLang="en-US" dirty="0"/>
            </a:p>
          </p:txBody>
        </p:sp>
        <p:sp>
          <p:nvSpPr>
            <p:cNvPr id="18" name="文字方塊 17">
              <a:extLst>
                <a:ext uri="{FF2B5EF4-FFF2-40B4-BE49-F238E27FC236}">
                  <a16:creationId xmlns:a16="http://schemas.microsoft.com/office/drawing/2014/main" id="{F64EBE86-00A4-44AC-A70B-4629CDE950C9}"/>
                </a:ext>
              </a:extLst>
            </p:cNvPr>
            <p:cNvSpPr txBox="1"/>
            <p:nvPr/>
          </p:nvSpPr>
          <p:spPr>
            <a:xfrm>
              <a:off x="549712" y="4775076"/>
              <a:ext cx="2518608" cy="369332"/>
            </a:xfrm>
            <a:prstGeom prst="rect">
              <a:avLst/>
            </a:prstGeom>
            <a:solidFill>
              <a:srgbClr val="FFFFCC"/>
            </a:solidFill>
            <a:ln>
              <a:solidFill>
                <a:schemeClr val="tx1"/>
              </a:solidFill>
            </a:ln>
          </p:spPr>
          <p:txBody>
            <a:bodyPr wrap="square" rtlCol="0">
              <a:spAutoFit/>
            </a:bodyPr>
            <a:lstStyle/>
            <a:p>
              <a:r>
                <a:rPr lang="en-US" altLang="zh-TW" dirty="0"/>
                <a:t>Extension of cell/organ</a:t>
              </a:r>
              <a:endParaRPr lang="zh-TW" altLang="en-US" dirty="0"/>
            </a:p>
          </p:txBody>
        </p:sp>
        <p:sp>
          <p:nvSpPr>
            <p:cNvPr id="19" name="文字方塊 18">
              <a:extLst>
                <a:ext uri="{FF2B5EF4-FFF2-40B4-BE49-F238E27FC236}">
                  <a16:creationId xmlns:a16="http://schemas.microsoft.com/office/drawing/2014/main" id="{21A64E2A-E821-4B91-BEBC-43378ABF0409}"/>
                </a:ext>
              </a:extLst>
            </p:cNvPr>
            <p:cNvSpPr txBox="1"/>
            <p:nvPr/>
          </p:nvSpPr>
          <p:spPr>
            <a:xfrm>
              <a:off x="549712" y="5095488"/>
              <a:ext cx="2518608" cy="369332"/>
            </a:xfrm>
            <a:prstGeom prst="rect">
              <a:avLst/>
            </a:prstGeom>
            <a:solidFill>
              <a:srgbClr val="FFFFCC"/>
            </a:solidFill>
            <a:ln>
              <a:solidFill>
                <a:schemeClr val="tx1"/>
              </a:solidFill>
            </a:ln>
          </p:spPr>
          <p:txBody>
            <a:bodyPr wrap="square" rtlCol="0">
              <a:spAutoFit/>
            </a:bodyPr>
            <a:lstStyle/>
            <a:p>
              <a:r>
                <a:rPr lang="en-US" altLang="zh-TW" dirty="0"/>
                <a:t>Mature of fruit</a:t>
              </a:r>
              <a:endParaRPr lang="zh-TW" altLang="en-US" dirty="0"/>
            </a:p>
          </p:txBody>
        </p:sp>
      </p:grpSp>
      <p:sp>
        <p:nvSpPr>
          <p:cNvPr id="21" name="矩形 20">
            <a:extLst>
              <a:ext uri="{FF2B5EF4-FFF2-40B4-BE49-F238E27FC236}">
                <a16:creationId xmlns:a16="http://schemas.microsoft.com/office/drawing/2014/main" id="{3BB7507B-DA0C-4E72-9818-8C3E55FE4A71}"/>
              </a:ext>
            </a:extLst>
          </p:cNvPr>
          <p:cNvSpPr/>
          <p:nvPr/>
        </p:nvSpPr>
        <p:spPr>
          <a:xfrm>
            <a:off x="4563512" y="1087672"/>
            <a:ext cx="1110600" cy="45365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2" name="矩形 21">
            <a:extLst>
              <a:ext uri="{FF2B5EF4-FFF2-40B4-BE49-F238E27FC236}">
                <a16:creationId xmlns:a16="http://schemas.microsoft.com/office/drawing/2014/main" id="{31A7FC86-7198-4564-AAAB-EDB31DEFE729}"/>
              </a:ext>
            </a:extLst>
          </p:cNvPr>
          <p:cNvSpPr/>
          <p:nvPr/>
        </p:nvSpPr>
        <p:spPr>
          <a:xfrm>
            <a:off x="6744072" y="1116118"/>
            <a:ext cx="1110600" cy="45365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3" name="文字方塊 22">
            <a:extLst>
              <a:ext uri="{FF2B5EF4-FFF2-40B4-BE49-F238E27FC236}">
                <a16:creationId xmlns:a16="http://schemas.microsoft.com/office/drawing/2014/main" id="{1B06E41F-3F21-420E-B420-33E3919A96A2}"/>
              </a:ext>
            </a:extLst>
          </p:cNvPr>
          <p:cNvSpPr txBox="1"/>
          <p:nvPr/>
        </p:nvSpPr>
        <p:spPr>
          <a:xfrm>
            <a:off x="5870448" y="3985780"/>
            <a:ext cx="694944" cy="523220"/>
          </a:xfrm>
          <a:prstGeom prst="rect">
            <a:avLst/>
          </a:prstGeom>
          <a:noFill/>
          <a:ln w="38100">
            <a:solidFill>
              <a:srgbClr val="FF0000"/>
            </a:solidFill>
          </a:ln>
        </p:spPr>
        <p:txBody>
          <a:bodyPr wrap="square" rtlCol="0">
            <a:spAutoFit/>
          </a:bodyPr>
          <a:lstStyle/>
          <a:p>
            <a:pPr algn="ctr"/>
            <a:r>
              <a:rPr lang="en-US" altLang="zh-TW" sz="2800" b="1" dirty="0">
                <a:solidFill>
                  <a:srgbClr val="FF0000"/>
                </a:solidFill>
              </a:rPr>
              <a:t>++</a:t>
            </a:r>
            <a:endParaRPr lang="zh-TW" altLang="en-US" b="1" dirty="0">
              <a:solidFill>
                <a:srgbClr val="FF0000"/>
              </a:solidFill>
            </a:endParaRPr>
          </a:p>
        </p:txBody>
      </p:sp>
      <p:sp>
        <p:nvSpPr>
          <p:cNvPr id="24" name="文字方塊 23">
            <a:extLst>
              <a:ext uri="{FF2B5EF4-FFF2-40B4-BE49-F238E27FC236}">
                <a16:creationId xmlns:a16="http://schemas.microsoft.com/office/drawing/2014/main" id="{E3FCD6CD-DB3F-4476-BFE3-9A54737D8963}"/>
              </a:ext>
            </a:extLst>
          </p:cNvPr>
          <p:cNvSpPr txBox="1"/>
          <p:nvPr/>
        </p:nvSpPr>
        <p:spPr>
          <a:xfrm>
            <a:off x="8428937" y="5682983"/>
            <a:ext cx="1987107" cy="307777"/>
          </a:xfrm>
          <a:prstGeom prst="rect">
            <a:avLst/>
          </a:prstGeom>
          <a:noFill/>
        </p:spPr>
        <p:txBody>
          <a:bodyPr wrap="square" rtlCol="0">
            <a:spAutoFit/>
          </a:bodyPr>
          <a:lstStyle/>
          <a:p>
            <a:r>
              <a:rPr lang="en-US" altLang="zh-TW" sz="1400" dirty="0"/>
              <a:t>Modified by Fang, 2018</a:t>
            </a:r>
            <a:endParaRPr lang="zh-TW" altLang="en-US" sz="1400" dirty="0"/>
          </a:p>
        </p:txBody>
      </p:sp>
    </p:spTree>
    <p:extLst>
      <p:ext uri="{BB962C8B-B14F-4D97-AF65-F5344CB8AC3E}">
        <p14:creationId xmlns:p14="http://schemas.microsoft.com/office/powerpoint/2010/main" val="10188217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368436" y="421236"/>
            <a:ext cx="9542722" cy="6397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2197027" y="421236"/>
            <a:ext cx="5122912" cy="1143000"/>
          </a:xfrm>
          <a:solidFill>
            <a:schemeClr val="bg1"/>
          </a:solidFill>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T&amp;RH Data logger</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文字方塊 2">
            <a:extLst>
              <a:ext uri="{FF2B5EF4-FFF2-40B4-BE49-F238E27FC236}">
                <a16:creationId xmlns:a16="http://schemas.microsoft.com/office/drawing/2014/main" id="{73BDF8A8-DF73-4B57-8A8C-41A42A76A40A}"/>
              </a:ext>
            </a:extLst>
          </p:cNvPr>
          <p:cNvSpPr txBox="1"/>
          <p:nvPr/>
        </p:nvSpPr>
        <p:spPr>
          <a:xfrm>
            <a:off x="2197027" y="1787703"/>
            <a:ext cx="3750067" cy="461665"/>
          </a:xfrm>
          <a:prstGeom prst="rect">
            <a:avLst/>
          </a:prstGeom>
          <a:noFill/>
        </p:spPr>
        <p:txBody>
          <a:bodyPr wrap="square" rtlCol="0">
            <a:spAutoFit/>
          </a:bodyPr>
          <a:lstStyle/>
          <a:p>
            <a:r>
              <a:rPr lang="en-US" altLang="zh-TW" sz="2400" b="1" dirty="0">
                <a:latin typeface="Times New Roman" panose="02020603050405020304" pitchFamily="18" charset="0"/>
                <a:cs typeface="Times New Roman" panose="02020603050405020304" pitchFamily="18" charset="0"/>
              </a:rPr>
              <a:t>(Temperature, Dry Bulb)</a:t>
            </a:r>
            <a:endParaRPr lang="zh-TW"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13368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7B9B7B-6844-4140-A7E9-C661AAF28359}"/>
              </a:ext>
            </a:extLst>
          </p:cNvPr>
          <p:cNvSpPr>
            <a:spLocks noGrp="1"/>
          </p:cNvSpPr>
          <p:nvPr>
            <p:ph type="title"/>
          </p:nvPr>
        </p:nvSpPr>
        <p:spPr/>
        <p:txBody>
          <a:bodyPr/>
          <a:lstStyle/>
          <a:p>
            <a:r>
              <a:rPr lang="en-US" altLang="zh-TW" dirty="0"/>
              <a:t>Wind velocity sensors / Anemometer</a:t>
            </a:r>
            <a:endParaRPr lang="zh-TW" altLang="en-US" dirty="0"/>
          </a:p>
        </p:txBody>
      </p:sp>
      <p:sp>
        <p:nvSpPr>
          <p:cNvPr id="3" name="內容版面配置區 2">
            <a:extLst>
              <a:ext uri="{FF2B5EF4-FFF2-40B4-BE49-F238E27FC236}">
                <a16:creationId xmlns:a16="http://schemas.microsoft.com/office/drawing/2014/main" id="{C5F9047C-845E-44E5-904C-313174512D35}"/>
              </a:ext>
            </a:extLst>
          </p:cNvPr>
          <p:cNvSpPr>
            <a:spLocks noGrp="1"/>
          </p:cNvSpPr>
          <p:nvPr>
            <p:ph sz="half" idx="1"/>
          </p:nvPr>
        </p:nvSpPr>
        <p:spPr/>
        <p:txBody>
          <a:bodyPr/>
          <a:lstStyle/>
          <a:p>
            <a:pPr marL="0" indent="0">
              <a:buNone/>
            </a:pPr>
            <a:r>
              <a:rPr lang="en-US" altLang="zh-TW" dirty="0"/>
              <a:t>This type is not suitable for PFAL</a:t>
            </a:r>
            <a:endParaRPr lang="zh-TW" altLang="en-US" dirty="0"/>
          </a:p>
        </p:txBody>
      </p:sp>
      <p:sp>
        <p:nvSpPr>
          <p:cNvPr id="4" name="內容版面配置區 3">
            <a:extLst>
              <a:ext uri="{FF2B5EF4-FFF2-40B4-BE49-F238E27FC236}">
                <a16:creationId xmlns:a16="http://schemas.microsoft.com/office/drawing/2014/main" id="{89A228CE-E07A-44FB-A478-75502D1F8A16}"/>
              </a:ext>
            </a:extLst>
          </p:cNvPr>
          <p:cNvSpPr>
            <a:spLocks noGrp="1"/>
          </p:cNvSpPr>
          <p:nvPr>
            <p:ph sz="half" idx="2"/>
          </p:nvPr>
        </p:nvSpPr>
        <p:spPr/>
        <p:txBody>
          <a:bodyPr/>
          <a:lstStyle/>
          <a:p>
            <a:pPr marL="0" indent="0">
              <a:buNone/>
            </a:pPr>
            <a:r>
              <a:rPr lang="en-US" altLang="zh-TW" dirty="0"/>
              <a:t>A better choice:</a:t>
            </a:r>
            <a:endParaRPr lang="zh-TW" altLang="en-US" dirty="0"/>
          </a:p>
        </p:txBody>
      </p:sp>
      <p:pic>
        <p:nvPicPr>
          <p:cNvPr id="1026" name="Picture 2" descr="風速計">
            <a:extLst>
              <a:ext uri="{FF2B5EF4-FFF2-40B4-BE49-F238E27FC236}">
                <a16:creationId xmlns:a16="http://schemas.microsoft.com/office/drawing/2014/main" id="{FAA3B9F7-C6C8-496B-BB89-A80F8D25E78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50483" y="2617523"/>
            <a:ext cx="2491317" cy="24913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熱線式風速計 (附贈TAF報告)">
            <a:extLst>
              <a:ext uri="{FF2B5EF4-FFF2-40B4-BE49-F238E27FC236}">
                <a16:creationId xmlns:a16="http://schemas.microsoft.com/office/drawing/2014/main" id="{47527E56-44BF-49FC-8201-C58DB67AB8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3466" y="2232289"/>
            <a:ext cx="3261783" cy="3261783"/>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7AB78E37-C350-4C74-9A85-537890633788}"/>
              </a:ext>
            </a:extLst>
          </p:cNvPr>
          <p:cNvSpPr/>
          <p:nvPr/>
        </p:nvSpPr>
        <p:spPr>
          <a:xfrm>
            <a:off x="8755393" y="1642804"/>
            <a:ext cx="2284280" cy="369332"/>
          </a:xfrm>
          <a:prstGeom prst="rect">
            <a:avLst/>
          </a:prstGeom>
        </p:spPr>
        <p:txBody>
          <a:bodyPr wrap="none">
            <a:spAutoFit/>
          </a:bodyPr>
          <a:lstStyle/>
          <a:p>
            <a:r>
              <a:rPr lang="en-US" altLang="zh-TW" dirty="0">
                <a:solidFill>
                  <a:srgbClr val="333333"/>
                </a:solidFill>
                <a:latin typeface="NotoSansCJKtc-Regular"/>
              </a:rPr>
              <a:t>Hot-wire anemometer</a:t>
            </a:r>
            <a:endParaRPr lang="en-US" altLang="zh-TW" b="0" i="0" dirty="0">
              <a:solidFill>
                <a:srgbClr val="333333"/>
              </a:solidFill>
              <a:effectLst/>
              <a:latin typeface="NotoSansCJKtc-Regular"/>
            </a:endParaRPr>
          </a:p>
        </p:txBody>
      </p:sp>
      <p:sp>
        <p:nvSpPr>
          <p:cNvPr id="6" name="矩形 5">
            <a:extLst>
              <a:ext uri="{FF2B5EF4-FFF2-40B4-BE49-F238E27FC236}">
                <a16:creationId xmlns:a16="http://schemas.microsoft.com/office/drawing/2014/main" id="{C7C597ED-417D-43E3-BF50-DB4996EA1249}"/>
              </a:ext>
            </a:extLst>
          </p:cNvPr>
          <p:cNvSpPr/>
          <p:nvPr/>
        </p:nvSpPr>
        <p:spPr>
          <a:xfrm>
            <a:off x="6197600" y="5595712"/>
            <a:ext cx="6096000" cy="923330"/>
          </a:xfrm>
          <a:prstGeom prst="rect">
            <a:avLst/>
          </a:prstGeom>
        </p:spPr>
        <p:txBody>
          <a:bodyPr>
            <a:spAutoFit/>
          </a:bodyPr>
          <a:lstStyle/>
          <a:p>
            <a:r>
              <a:rPr lang="en-US" altLang="zh-TW" dirty="0">
                <a:hlinkClick r:id="rId4"/>
              </a:rPr>
              <a:t>https://www.eyc-tech.com/show/eyc-hot-wire-type-air-velocity-series-product-principle-application.htm</a:t>
            </a:r>
            <a:endParaRPr lang="en-US" altLang="zh-TW" dirty="0"/>
          </a:p>
          <a:p>
            <a:endParaRPr lang="zh-TW" altLang="en-US" dirty="0"/>
          </a:p>
        </p:txBody>
      </p:sp>
    </p:spTree>
    <p:extLst>
      <p:ext uri="{BB962C8B-B14F-4D97-AF65-F5344CB8AC3E}">
        <p14:creationId xmlns:p14="http://schemas.microsoft.com/office/powerpoint/2010/main" val="2725977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sz="half" idx="1"/>
          </p:nvPr>
        </p:nvSpPr>
        <p:spPr>
          <a:xfrm>
            <a:off x="333463" y="2091739"/>
            <a:ext cx="5177139" cy="2674521"/>
          </a:xfrm>
        </p:spPr>
        <p:txBody>
          <a:bodyPr>
            <a:normAutofit/>
          </a:bodyPr>
          <a:lstStyle/>
          <a:p>
            <a:pPr marL="0" indent="0">
              <a:buNone/>
            </a:pPr>
            <a:r>
              <a:rPr lang="en-US" altLang="zh-TW" sz="4000" b="1" dirty="0">
                <a:solidFill>
                  <a:srgbClr val="FF0000"/>
                </a:solidFill>
                <a:latin typeface="Times New Roman" panose="02020603050405020304" pitchFamily="18" charset="0"/>
                <a:ea typeface="標楷體" pitchFamily="65" charset="-120"/>
                <a:cs typeface="Times New Roman" panose="02020603050405020304" pitchFamily="18" charset="0"/>
              </a:rPr>
              <a:t>There are </a:t>
            </a:r>
            <a:br>
              <a:rPr lang="en-US" altLang="zh-TW" sz="4000" b="1" dirty="0">
                <a:solidFill>
                  <a:srgbClr val="FF0000"/>
                </a:solidFill>
                <a:latin typeface="Times New Roman" panose="02020603050405020304" pitchFamily="18" charset="0"/>
                <a:ea typeface="標楷體" pitchFamily="65" charset="-120"/>
                <a:cs typeface="Times New Roman" panose="02020603050405020304" pitchFamily="18" charset="0"/>
              </a:rPr>
            </a:br>
            <a:r>
              <a:rPr lang="en-US" altLang="zh-TW" sz="4000" b="1" dirty="0">
                <a:solidFill>
                  <a:srgbClr val="FF0000"/>
                </a:solidFill>
                <a:latin typeface="Times New Roman" panose="02020603050405020304" pitchFamily="18" charset="0"/>
                <a:ea typeface="標楷體" pitchFamily="65" charset="-120"/>
                <a:cs typeface="Times New Roman" panose="02020603050405020304" pitchFamily="18" charset="0"/>
              </a:rPr>
              <a:t>9 wind velocity sensors can be found </a:t>
            </a:r>
            <a:br>
              <a:rPr lang="en-US" altLang="zh-TW" sz="4000" b="1" dirty="0">
                <a:solidFill>
                  <a:srgbClr val="FF0000"/>
                </a:solidFill>
                <a:latin typeface="Times New Roman" panose="02020603050405020304" pitchFamily="18" charset="0"/>
                <a:ea typeface="標楷體" pitchFamily="65" charset="-120"/>
                <a:cs typeface="Times New Roman" panose="02020603050405020304" pitchFamily="18" charset="0"/>
              </a:rPr>
            </a:br>
            <a:r>
              <a:rPr lang="en-US" altLang="zh-TW" sz="4000" b="1" dirty="0">
                <a:solidFill>
                  <a:srgbClr val="FF0000"/>
                </a:solidFill>
                <a:latin typeface="Times New Roman" panose="02020603050405020304" pitchFamily="18" charset="0"/>
                <a:ea typeface="標楷體" pitchFamily="65" charset="-120"/>
                <a:cs typeface="Times New Roman" panose="02020603050405020304" pitchFamily="18" charset="0"/>
              </a:rPr>
              <a:t>in this photo</a:t>
            </a:r>
            <a:endParaRPr lang="zh-TW" altLang="en-US" dirty="0">
              <a:latin typeface="Times New Roman" panose="02020603050405020304" pitchFamily="18" charset="0"/>
              <a:ea typeface="標楷體" pitchFamily="65" charset="-120"/>
              <a:cs typeface="Times New Roman" panose="02020603050405020304" pitchFamily="18" charset="0"/>
            </a:endParaRPr>
          </a:p>
        </p:txBody>
      </p:sp>
      <p:pic>
        <p:nvPicPr>
          <p:cNvPr id="12291" name="Picture 3" descr="C:\Users\wefang\Desktop\photo\手機照片\20120528_14273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03911" y="18000"/>
            <a:ext cx="5130000" cy="6840000"/>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1"/>
          <p:cNvSpPr>
            <a:spLocks noGrp="1"/>
          </p:cNvSpPr>
          <p:nvPr>
            <p:ph type="title"/>
          </p:nvPr>
        </p:nvSpPr>
        <p:spPr>
          <a:xfrm>
            <a:off x="333463" y="287297"/>
            <a:ext cx="4834885" cy="1143000"/>
          </a:xfrm>
        </p:spPr>
        <p:txBody>
          <a:bodyPr>
            <a:normAutofit fontScale="90000"/>
          </a:bodyPr>
          <a:lstStyle/>
          <a:p>
            <a:pPr algn="l"/>
            <a:r>
              <a:rPr lang="en-US" altLang="zh-TW" dirty="0">
                <a:latin typeface="Times New Roman" panose="02020603050405020304" pitchFamily="18" charset="0"/>
                <a:ea typeface="標楷體" pitchFamily="65" charset="-120"/>
                <a:cs typeface="Times New Roman" panose="02020603050405020304" pitchFamily="18" charset="0"/>
              </a:rPr>
              <a:t>Cheapest </a:t>
            </a:r>
            <a:br>
              <a:rPr lang="en-US" altLang="zh-TW" dirty="0">
                <a:latin typeface="Times New Roman" panose="02020603050405020304" pitchFamily="18" charset="0"/>
                <a:ea typeface="標楷體" pitchFamily="65" charset="-120"/>
                <a:cs typeface="Times New Roman" panose="02020603050405020304" pitchFamily="18" charset="0"/>
              </a:rPr>
            </a:br>
            <a:r>
              <a:rPr lang="en-US" altLang="zh-TW" dirty="0">
                <a:latin typeface="Times New Roman" panose="02020603050405020304" pitchFamily="18" charset="0"/>
                <a:ea typeface="標楷體" pitchFamily="65" charset="-120"/>
                <a:cs typeface="Times New Roman" panose="02020603050405020304" pitchFamily="18" charset="0"/>
              </a:rPr>
              <a:t>wind velocity sensor</a:t>
            </a:r>
            <a:endParaRPr lang="zh-TW" altLang="en-US" dirty="0">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4920731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0000_My Files\0000_研究\00PF\000_研討會\20141110_PF_Kyoto\20141110_Kyoto ICPF_ppt\2014.11.10\Air flow\DSC_0965.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23592" y="1303650"/>
            <a:ext cx="7200800" cy="5394414"/>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1981200" y="44624"/>
            <a:ext cx="8229600" cy="1143000"/>
          </a:xfrm>
        </p:spPr>
        <p:txBody>
          <a:bodyPr>
            <a:normAutofit/>
          </a:bodyPr>
          <a:lstStyle/>
          <a:p>
            <a:r>
              <a:rPr lang="en-US" altLang="zh-TW" dirty="0">
                <a:latin typeface="標楷體" panose="03000509000000000000" pitchFamily="65" charset="-120"/>
                <a:ea typeface="標楷體" panose="03000509000000000000" pitchFamily="65" charset="-120"/>
              </a:rPr>
              <a:t>Sideward vs. downward air</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701785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0000_My Files\0000_研究\00PF\000_研討會\20141110_PF_Kyoto\20141110_Kyoto ICPF_ppt\2014.11.10\Air flow\DSC_0968.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19536" y="404664"/>
            <a:ext cx="8064896" cy="5862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5937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0000_My Files\0000_研究\00PF\000_研討會\20141110_PF_Kyoto\20141110_Kyoto ICPF_ppt\2014.11.10\Air flow\DSC_097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75520" y="332657"/>
            <a:ext cx="8208912" cy="6135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3468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0000_My Files\0000_研究\00PF\000_研討會\20141110_PF_Kyoto\20141110_Kyoto ICPF_ppt\2014.11.10\Air flow\DSC_098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14918" y="332657"/>
            <a:ext cx="7848872" cy="6080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6719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600" y="0"/>
            <a:ext cx="10972800" cy="1143000"/>
          </a:xfrm>
        </p:spPr>
        <p:txBody>
          <a:bodyPr>
            <a:normAutofit fontScale="90000"/>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Cargo container PFAL </a:t>
            </a:r>
            <a:br>
              <a:rPr lang="en-US" altLang="zh-TW" dirty="0">
                <a:latin typeface="Times New Roman" panose="02020603050405020304" pitchFamily="18" charset="0"/>
                <a:ea typeface="標楷體" panose="03000509000000000000" pitchFamily="65" charset="-120"/>
                <a:cs typeface="Times New Roman" panose="02020603050405020304" pitchFamily="18" charset="0"/>
              </a:rPr>
            </a:br>
            <a:r>
              <a:rPr lang="en-US" altLang="zh-TW" dirty="0">
                <a:latin typeface="Times New Roman" panose="02020603050405020304" pitchFamily="18" charset="0"/>
                <a:ea typeface="標楷體" panose="03000509000000000000" pitchFamily="65" charset="-120"/>
                <a:cs typeface="Times New Roman" panose="02020603050405020304" pitchFamily="18" charset="0"/>
              </a:rPr>
              <a:t>for seedling production </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圖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1" y="1400499"/>
            <a:ext cx="8317673" cy="4680519"/>
          </a:xfrm>
          <a:prstGeom prst="rect">
            <a:avLst/>
          </a:prstGeom>
        </p:spPr>
      </p:pic>
    </p:spTree>
    <p:extLst>
      <p:ext uri="{BB962C8B-B14F-4D97-AF65-F5344CB8AC3E}">
        <p14:creationId xmlns:p14="http://schemas.microsoft.com/office/powerpoint/2010/main" val="26283747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標楷體" panose="03000509000000000000" pitchFamily="65" charset="-120"/>
                <a:ea typeface="標楷體" panose="03000509000000000000" pitchFamily="65" charset="-120"/>
              </a:rPr>
              <a:t>Installation of circular fans</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2135560" y="1412745"/>
            <a:ext cx="8229600" cy="1134050"/>
          </a:xfrm>
        </p:spPr>
        <p:txBody>
          <a:bodyPr>
            <a:normAutofit/>
          </a:bodyPr>
          <a:lstStyle/>
          <a:p>
            <a:pPr marL="0" indent="0">
              <a:buNone/>
            </a:pPr>
            <a:r>
              <a:rPr lang="en-US" altLang="zh-TW" dirty="0">
                <a:latin typeface="標楷體" panose="03000509000000000000" pitchFamily="65" charset="-120"/>
                <a:ea typeface="標楷體" panose="03000509000000000000" pitchFamily="65" charset="-120"/>
              </a:rPr>
              <a:t>Sideward wind</a:t>
            </a:r>
          </a:p>
          <a:p>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4727848" y="2204865"/>
            <a:ext cx="2736304" cy="40232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5807968" y="2239416"/>
            <a:ext cx="1520552" cy="6762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rot="5400000">
            <a:off x="6293478" y="3176815"/>
            <a:ext cx="1197603" cy="8724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rot="5400000">
            <a:off x="6245545" y="4432915"/>
            <a:ext cx="1277691" cy="8724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rot="5400000">
            <a:off x="4640991" y="3253014"/>
            <a:ext cx="1197603"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rot="5400000">
            <a:off x="4593058" y="4509114"/>
            <a:ext cx="1277691"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圖說文字 9"/>
          <p:cNvSpPr/>
          <p:nvPr/>
        </p:nvSpPr>
        <p:spPr>
          <a:xfrm>
            <a:off x="7752184" y="2532333"/>
            <a:ext cx="3035680" cy="1080120"/>
          </a:xfrm>
          <a:prstGeom prst="wedgeRoundRectCallout">
            <a:avLst>
              <a:gd name="adj1" fmla="val -72140"/>
              <a:gd name="adj2" fmla="val 50406"/>
              <a:gd name="adj3" fmla="val 16667"/>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每層可放四個</a:t>
            </a:r>
            <a:r>
              <a:rPr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72/128/288</a:t>
            </a:r>
            <a:r>
              <a:rPr lang="zh-TW" altLang="en-US"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孔穴盤</a:t>
            </a:r>
          </a:p>
        </p:txBody>
      </p:sp>
      <p:sp>
        <p:nvSpPr>
          <p:cNvPr id="11" name="圓角矩形圖說文字 10"/>
          <p:cNvSpPr/>
          <p:nvPr/>
        </p:nvSpPr>
        <p:spPr>
          <a:xfrm>
            <a:off x="7752184" y="2548087"/>
            <a:ext cx="3035680" cy="1080120"/>
          </a:xfrm>
          <a:prstGeom prst="wedgeRoundRectCallout">
            <a:avLst>
              <a:gd name="adj1" fmla="val -72140"/>
              <a:gd name="adj2" fmla="val 152533"/>
              <a:gd name="adj3" fmla="val 16667"/>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圓角矩形圖說文字 11"/>
          <p:cNvSpPr/>
          <p:nvPr/>
        </p:nvSpPr>
        <p:spPr>
          <a:xfrm>
            <a:off x="7752183" y="2532333"/>
            <a:ext cx="3035681" cy="1080120"/>
          </a:xfrm>
          <a:prstGeom prst="wedgeRoundRectCallout">
            <a:avLst>
              <a:gd name="adj1" fmla="val -79069"/>
              <a:gd name="adj2" fmla="val -49033"/>
              <a:gd name="adj3" fmla="val 16667"/>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4 x 72/128/288 plug trays x 4 layers/bench</a:t>
            </a:r>
            <a:endParaRPr lang="zh-TW" altLang="en-US"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7" name="群組 16"/>
          <p:cNvGrpSpPr/>
          <p:nvPr/>
        </p:nvGrpSpPr>
        <p:grpSpPr>
          <a:xfrm>
            <a:off x="4924582" y="5517224"/>
            <a:ext cx="595354" cy="134792"/>
            <a:chOff x="457200" y="5382442"/>
            <a:chExt cx="595354" cy="134792"/>
          </a:xfrm>
        </p:grpSpPr>
        <p:sp>
          <p:nvSpPr>
            <p:cNvPr id="15" name="橢圓 14"/>
            <p:cNvSpPr/>
            <p:nvPr/>
          </p:nvSpPr>
          <p:spPr>
            <a:xfrm>
              <a:off x="457200" y="5382442"/>
              <a:ext cx="370384" cy="1347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682170" y="5387731"/>
              <a:ext cx="370384" cy="129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 name="群組 17"/>
          <p:cNvGrpSpPr/>
          <p:nvPr/>
        </p:nvGrpSpPr>
        <p:grpSpPr>
          <a:xfrm>
            <a:off x="6595280" y="3006176"/>
            <a:ext cx="595354" cy="134792"/>
            <a:chOff x="457200" y="5382442"/>
            <a:chExt cx="595354" cy="134792"/>
          </a:xfrm>
        </p:grpSpPr>
        <p:sp>
          <p:nvSpPr>
            <p:cNvPr id="19" name="橢圓 18"/>
            <p:cNvSpPr/>
            <p:nvPr/>
          </p:nvSpPr>
          <p:spPr>
            <a:xfrm>
              <a:off x="457200" y="5382442"/>
              <a:ext cx="370384" cy="1347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a:off x="682170" y="5387731"/>
              <a:ext cx="370384" cy="129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1" name="群組 20"/>
          <p:cNvGrpSpPr/>
          <p:nvPr/>
        </p:nvGrpSpPr>
        <p:grpSpPr>
          <a:xfrm rot="5400000">
            <a:off x="5433671" y="2507153"/>
            <a:ext cx="595354" cy="134792"/>
            <a:chOff x="457200" y="5382442"/>
            <a:chExt cx="595354" cy="134792"/>
          </a:xfrm>
        </p:grpSpPr>
        <p:sp>
          <p:nvSpPr>
            <p:cNvPr id="22" name="橢圓 21"/>
            <p:cNvSpPr/>
            <p:nvPr/>
          </p:nvSpPr>
          <p:spPr>
            <a:xfrm>
              <a:off x="457200" y="5382442"/>
              <a:ext cx="370384" cy="1347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682170" y="5387731"/>
              <a:ext cx="370384" cy="129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4" name="向上箭號 23"/>
          <p:cNvSpPr/>
          <p:nvPr/>
        </p:nvSpPr>
        <p:spPr>
          <a:xfrm>
            <a:off x="5087888" y="4941168"/>
            <a:ext cx="298376" cy="50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向上箭號 24"/>
          <p:cNvSpPr/>
          <p:nvPr/>
        </p:nvSpPr>
        <p:spPr>
          <a:xfrm rot="5400000">
            <a:off x="5982816" y="2174032"/>
            <a:ext cx="298376" cy="50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向上箭號 25"/>
          <p:cNvSpPr/>
          <p:nvPr/>
        </p:nvSpPr>
        <p:spPr>
          <a:xfrm rot="5400000">
            <a:off x="5982816" y="2462064"/>
            <a:ext cx="298376" cy="50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向上箭號 26"/>
          <p:cNvSpPr/>
          <p:nvPr/>
        </p:nvSpPr>
        <p:spPr>
          <a:xfrm rot="10800000">
            <a:off x="6744072" y="3212975"/>
            <a:ext cx="298376" cy="50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536463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600" y="284912"/>
            <a:ext cx="10972800" cy="1143000"/>
          </a:xfrm>
        </p:spPr>
        <p:txBody>
          <a:bodyPr>
            <a:normAutofit fontScale="90000"/>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Sideward wind: Horizontal fans</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vs. Regular fans</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1235" y="1417638"/>
            <a:ext cx="3508416" cy="4680000"/>
          </a:xfrm>
          <a:prstGeom prst="rect">
            <a:avLst/>
          </a:prstGeom>
        </p:spPr>
      </p:pic>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1018" y="1417638"/>
            <a:ext cx="3508417" cy="4680000"/>
          </a:xfrm>
          <a:prstGeom prst="rect">
            <a:avLst/>
          </a:prstGeom>
        </p:spPr>
      </p:pic>
    </p:spTree>
    <p:extLst>
      <p:ext uri="{BB962C8B-B14F-4D97-AF65-F5344CB8AC3E}">
        <p14:creationId xmlns:p14="http://schemas.microsoft.com/office/powerpoint/2010/main" val="32465194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34066" y="56694"/>
            <a:ext cx="8229600" cy="850106"/>
          </a:xfrm>
          <a:noFill/>
          <a:ln>
            <a:noFill/>
          </a:ln>
        </p:spPr>
        <p:style>
          <a:lnRef idx="1">
            <a:schemeClr val="accent4"/>
          </a:lnRef>
          <a:fillRef idx="2">
            <a:schemeClr val="accent4"/>
          </a:fillRef>
          <a:effectRef idx="1">
            <a:schemeClr val="accent4"/>
          </a:effectRef>
          <a:fontRef idx="minor">
            <a:schemeClr val="dk1"/>
          </a:fontRef>
        </p:style>
        <p:txBody>
          <a:bodyPr>
            <a:normAutofit/>
          </a:bodyPr>
          <a:lstStyle/>
          <a:p>
            <a:r>
              <a:rPr lang="en-US" altLang="zh-TW" sz="4800" dirty="0">
                <a:latin typeface="Times New Roman" panose="02020603050405020304" pitchFamily="18" charset="0"/>
                <a:ea typeface="標楷體" pitchFamily="65" charset="-120"/>
                <a:cs typeface="Times New Roman" panose="02020603050405020304" pitchFamily="18" charset="0"/>
              </a:rPr>
              <a:t>Outline</a:t>
            </a:r>
            <a:endParaRPr lang="zh-TW" altLang="en-US" sz="6000" dirty="0">
              <a:latin typeface="Times New Roman" panose="02020603050405020304" pitchFamily="18" charset="0"/>
              <a:ea typeface="標楷體" pitchFamily="65" charset="-120"/>
              <a:cs typeface="Times New Roman" panose="02020603050405020304" pitchFamily="18" charset="0"/>
            </a:endParaRPr>
          </a:p>
        </p:txBody>
      </p:sp>
      <p:graphicFrame>
        <p:nvGraphicFramePr>
          <p:cNvPr id="4" name="資料庫圖表 3"/>
          <p:cNvGraphicFramePr/>
          <p:nvPr>
            <p:extLst>
              <p:ext uri="{D42A27DB-BD31-4B8C-83A1-F6EECF244321}">
                <p14:modId xmlns:p14="http://schemas.microsoft.com/office/powerpoint/2010/main" val="3130448950"/>
              </p:ext>
            </p:extLst>
          </p:nvPr>
        </p:nvGraphicFramePr>
        <p:xfrm>
          <a:off x="2639616" y="1397000"/>
          <a:ext cx="7920880"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字方塊 5"/>
          <p:cNvSpPr txBox="1"/>
          <p:nvPr/>
        </p:nvSpPr>
        <p:spPr>
          <a:xfrm>
            <a:off x="3354341" y="4165486"/>
            <a:ext cx="767139" cy="923330"/>
          </a:xfrm>
          <a:prstGeom prst="rect">
            <a:avLst/>
          </a:prstGeom>
          <a:noFill/>
        </p:spPr>
        <p:txBody>
          <a:bodyPr wrap="square" rtlCol="0">
            <a:spAutoFit/>
          </a:bodyPr>
          <a:lstStyle/>
          <a:p>
            <a:r>
              <a:rPr lang="en-US" altLang="zh-TW" sz="5400" b="1" dirty="0">
                <a:solidFill>
                  <a:prstClr val="black"/>
                </a:solidFill>
                <a:latin typeface="Times New Roman" panose="02020603050405020304" pitchFamily="18" charset="0"/>
                <a:ea typeface="標楷體" pitchFamily="65" charset="-120"/>
                <a:cs typeface="Times New Roman" panose="02020603050405020304" pitchFamily="18" charset="0"/>
              </a:rPr>
              <a:t>A</a:t>
            </a:r>
            <a:endParaRPr lang="zh-TW" altLang="en-US" sz="54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7" name="文字方塊 6"/>
          <p:cNvSpPr txBox="1"/>
          <p:nvPr/>
        </p:nvSpPr>
        <p:spPr>
          <a:xfrm>
            <a:off x="3354341" y="3011193"/>
            <a:ext cx="545952" cy="923330"/>
          </a:xfrm>
          <a:prstGeom prst="rect">
            <a:avLst/>
          </a:prstGeom>
          <a:noFill/>
        </p:spPr>
        <p:txBody>
          <a:bodyPr wrap="square" rtlCol="0">
            <a:spAutoFit/>
          </a:bodyPr>
          <a:lstStyle/>
          <a:p>
            <a:r>
              <a:rPr lang="en-US" altLang="zh-TW" sz="5400" b="1" dirty="0">
                <a:solidFill>
                  <a:prstClr val="black"/>
                </a:solidFill>
                <a:latin typeface="Times New Roman" panose="02020603050405020304" pitchFamily="18" charset="0"/>
                <a:ea typeface="標楷體" pitchFamily="65" charset="-120"/>
                <a:cs typeface="Times New Roman" panose="02020603050405020304" pitchFamily="18" charset="0"/>
              </a:rPr>
              <a:t>M</a:t>
            </a:r>
            <a:endParaRPr lang="zh-TW" altLang="en-US" sz="54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9" name="文字方塊 8"/>
          <p:cNvSpPr txBox="1"/>
          <p:nvPr/>
        </p:nvSpPr>
        <p:spPr>
          <a:xfrm>
            <a:off x="2861156" y="1847994"/>
            <a:ext cx="683568" cy="923330"/>
          </a:xfrm>
          <a:prstGeom prst="rect">
            <a:avLst/>
          </a:prstGeom>
          <a:noFill/>
        </p:spPr>
        <p:txBody>
          <a:bodyPr wrap="square" rtlCol="0">
            <a:spAutoFit/>
          </a:bodyPr>
          <a:lstStyle/>
          <a:p>
            <a:r>
              <a:rPr lang="en-US" altLang="zh-TW" sz="5400" b="1" dirty="0">
                <a:solidFill>
                  <a:prstClr val="black"/>
                </a:solidFill>
                <a:latin typeface="Times New Roman" panose="02020603050405020304" pitchFamily="18" charset="0"/>
                <a:ea typeface="標楷體" pitchFamily="65" charset="-120"/>
                <a:cs typeface="Times New Roman" panose="02020603050405020304" pitchFamily="18" charset="0"/>
              </a:rPr>
              <a:t>F</a:t>
            </a:r>
            <a:endParaRPr lang="zh-TW" altLang="en-US" sz="54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1" name="文字方塊 10"/>
          <p:cNvSpPr txBox="1"/>
          <p:nvPr/>
        </p:nvSpPr>
        <p:spPr>
          <a:xfrm>
            <a:off x="2943749" y="5488030"/>
            <a:ext cx="683568" cy="923330"/>
          </a:xfrm>
          <a:prstGeom prst="rect">
            <a:avLst/>
          </a:prstGeom>
          <a:noFill/>
        </p:spPr>
        <p:txBody>
          <a:bodyPr wrap="square" rtlCol="0">
            <a:spAutoFit/>
          </a:bodyPr>
          <a:lstStyle/>
          <a:p>
            <a:r>
              <a:rPr lang="en-US" altLang="zh-TW" sz="5400" b="1" dirty="0">
                <a:solidFill>
                  <a:prstClr val="black"/>
                </a:solidFill>
                <a:latin typeface="Times New Roman" panose="02020603050405020304" pitchFamily="18" charset="0"/>
                <a:ea typeface="標楷體" pitchFamily="65" charset="-120"/>
                <a:cs typeface="Times New Roman" panose="02020603050405020304" pitchFamily="18" charset="0"/>
              </a:rPr>
              <a:t>I</a:t>
            </a:r>
            <a:endParaRPr lang="zh-TW" altLang="en-US" sz="54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4" name="向右箭號 13"/>
          <p:cNvSpPr/>
          <p:nvPr/>
        </p:nvSpPr>
        <p:spPr>
          <a:xfrm>
            <a:off x="1205980" y="2032858"/>
            <a:ext cx="1314400" cy="461270"/>
          </a:xfrm>
          <a:prstGeom prst="stripedRightArrow">
            <a:avLst/>
          </a:prstGeom>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solidFill>
                <a:srgbClr val="FF0000"/>
              </a:solidFill>
            </a:endParaRPr>
          </a:p>
        </p:txBody>
      </p:sp>
    </p:spTree>
    <p:extLst>
      <p:ext uri="{BB962C8B-B14F-4D97-AF65-F5344CB8AC3E}">
        <p14:creationId xmlns:p14="http://schemas.microsoft.com/office/powerpoint/2010/main" val="21318258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標楷體" panose="03000509000000000000" pitchFamily="65" charset="-120"/>
                <a:ea typeface="標楷體" panose="03000509000000000000" pitchFamily="65" charset="-120"/>
              </a:rPr>
              <a:t>Blower + pipe</a:t>
            </a: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vs. sideward</a:t>
            </a: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wind</a:t>
            </a:r>
          </a:p>
        </p:txBody>
      </p:sp>
      <p:grpSp>
        <p:nvGrpSpPr>
          <p:cNvPr id="24" name="群組 23">
            <a:extLst>
              <a:ext uri="{FF2B5EF4-FFF2-40B4-BE49-F238E27FC236}">
                <a16:creationId xmlns:a16="http://schemas.microsoft.com/office/drawing/2014/main" id="{A3110085-6DF6-4A0B-BADF-3A47415DAEA9}"/>
              </a:ext>
            </a:extLst>
          </p:cNvPr>
          <p:cNvGrpSpPr/>
          <p:nvPr/>
        </p:nvGrpSpPr>
        <p:grpSpPr>
          <a:xfrm>
            <a:off x="6099841" y="1761952"/>
            <a:ext cx="2736304" cy="4023215"/>
            <a:chOff x="4727848" y="2204865"/>
            <a:chExt cx="2736304" cy="4023215"/>
          </a:xfrm>
        </p:grpSpPr>
        <p:sp>
          <p:nvSpPr>
            <p:cNvPr id="4" name="矩形 3"/>
            <p:cNvSpPr/>
            <p:nvPr/>
          </p:nvSpPr>
          <p:spPr>
            <a:xfrm>
              <a:off x="4727848" y="2204865"/>
              <a:ext cx="2736304" cy="40232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5807968" y="2239416"/>
              <a:ext cx="1520552" cy="6762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rot="5400000">
              <a:off x="6293478" y="3176815"/>
              <a:ext cx="1197603" cy="8724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rot="5400000">
              <a:off x="6245545" y="4432915"/>
              <a:ext cx="1277691" cy="8724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rot="5400000">
              <a:off x="4640991" y="3253014"/>
              <a:ext cx="1197603"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rot="5400000">
              <a:off x="4593058" y="4509114"/>
              <a:ext cx="1277691"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p:cNvGrpSpPr/>
            <p:nvPr/>
          </p:nvGrpSpPr>
          <p:grpSpPr>
            <a:xfrm>
              <a:off x="4924582" y="5517224"/>
              <a:ext cx="595354" cy="134792"/>
              <a:chOff x="457200" y="5382442"/>
              <a:chExt cx="595354" cy="134792"/>
            </a:xfrm>
          </p:grpSpPr>
          <p:sp>
            <p:nvSpPr>
              <p:cNvPr id="15" name="橢圓 14"/>
              <p:cNvSpPr/>
              <p:nvPr/>
            </p:nvSpPr>
            <p:spPr>
              <a:xfrm>
                <a:off x="457200" y="5382442"/>
                <a:ext cx="370384" cy="1347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682170" y="5387731"/>
                <a:ext cx="370384" cy="129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 name="群組 17"/>
            <p:cNvGrpSpPr/>
            <p:nvPr/>
          </p:nvGrpSpPr>
          <p:grpSpPr>
            <a:xfrm>
              <a:off x="6595280" y="3006176"/>
              <a:ext cx="595354" cy="134792"/>
              <a:chOff x="457200" y="5382442"/>
              <a:chExt cx="595354" cy="134792"/>
            </a:xfrm>
          </p:grpSpPr>
          <p:sp>
            <p:nvSpPr>
              <p:cNvPr id="19" name="橢圓 18"/>
              <p:cNvSpPr/>
              <p:nvPr/>
            </p:nvSpPr>
            <p:spPr>
              <a:xfrm>
                <a:off x="457200" y="5382442"/>
                <a:ext cx="370384" cy="1347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a:off x="682170" y="5387731"/>
                <a:ext cx="370384" cy="129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1" name="群組 20"/>
            <p:cNvGrpSpPr/>
            <p:nvPr/>
          </p:nvGrpSpPr>
          <p:grpSpPr>
            <a:xfrm rot="5400000">
              <a:off x="5433671" y="2507153"/>
              <a:ext cx="595354" cy="134792"/>
              <a:chOff x="457200" y="5382442"/>
              <a:chExt cx="595354" cy="134792"/>
            </a:xfrm>
          </p:grpSpPr>
          <p:sp>
            <p:nvSpPr>
              <p:cNvPr id="22" name="橢圓 21"/>
              <p:cNvSpPr/>
              <p:nvPr/>
            </p:nvSpPr>
            <p:spPr>
              <a:xfrm>
                <a:off x="457200" y="5382442"/>
                <a:ext cx="370384" cy="1347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682170" y="5387731"/>
                <a:ext cx="370384" cy="129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5" name="向上箭號 24"/>
            <p:cNvSpPr/>
            <p:nvPr/>
          </p:nvSpPr>
          <p:spPr>
            <a:xfrm rot="5400000">
              <a:off x="5982816" y="2174032"/>
              <a:ext cx="298376" cy="50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向上箭號 25"/>
            <p:cNvSpPr/>
            <p:nvPr/>
          </p:nvSpPr>
          <p:spPr>
            <a:xfrm rot="5400000">
              <a:off x="5982816" y="2462064"/>
              <a:ext cx="298376" cy="50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向上箭號 26"/>
            <p:cNvSpPr/>
            <p:nvPr/>
          </p:nvSpPr>
          <p:spPr>
            <a:xfrm rot="10800000">
              <a:off x="6744072" y="3212975"/>
              <a:ext cx="298376" cy="50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5162262" y="3014253"/>
              <a:ext cx="123648" cy="2493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0" name="直線單箭頭接點 29"/>
            <p:cNvCxnSpPr/>
            <p:nvPr/>
          </p:nvCxnSpPr>
          <p:spPr>
            <a:xfrm>
              <a:off x="5277812" y="3227490"/>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a:off x="5260932" y="3379890"/>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a:off x="5275446" y="3515522"/>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5275446" y="3659538"/>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a:off x="5248784" y="3803554"/>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5231904" y="3955954"/>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a:off x="5246418" y="4091586"/>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a:off x="5246418" y="4235602"/>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a:off x="5248784" y="4379618"/>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a:off x="5246980" y="4532018"/>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a:off x="5261494" y="4667650"/>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p:nvPr/>
          </p:nvCxnSpPr>
          <p:spPr>
            <a:xfrm>
              <a:off x="5261494" y="4811666"/>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p:nvPr/>
          </p:nvCxnSpPr>
          <p:spPr>
            <a:xfrm>
              <a:off x="5263860" y="4941168"/>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p:nvPr/>
          </p:nvCxnSpPr>
          <p:spPr>
            <a:xfrm>
              <a:off x="5246980" y="5093568"/>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a:off x="5261494" y="5229200"/>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5261494" y="5373216"/>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flipH="1">
              <a:off x="5017684" y="3284984"/>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flipH="1">
              <a:off x="5000804" y="3437384"/>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p:nvPr/>
          </p:nvCxnSpPr>
          <p:spPr>
            <a:xfrm flipH="1">
              <a:off x="5015318" y="3573016"/>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flipH="1">
              <a:off x="5015318" y="3717032"/>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p:nvPr/>
          </p:nvCxnSpPr>
          <p:spPr>
            <a:xfrm flipH="1">
              <a:off x="4988656" y="3861048"/>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H="1">
              <a:off x="4971776" y="4013448"/>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flipH="1">
              <a:off x="4986290" y="4149080"/>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p:nvPr/>
          </p:nvCxnSpPr>
          <p:spPr>
            <a:xfrm flipH="1">
              <a:off x="4986290" y="4293096"/>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p:nvPr/>
          </p:nvCxnSpPr>
          <p:spPr>
            <a:xfrm flipH="1">
              <a:off x="4988656" y="4437112"/>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flipH="1">
              <a:off x="4986852" y="4589512"/>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p:nvPr/>
          </p:nvCxnSpPr>
          <p:spPr>
            <a:xfrm flipH="1">
              <a:off x="5001366" y="4725144"/>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p:nvPr/>
          </p:nvCxnSpPr>
          <p:spPr>
            <a:xfrm flipH="1">
              <a:off x="5001366" y="4869160"/>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p:nvPr/>
          </p:nvCxnSpPr>
          <p:spPr>
            <a:xfrm flipH="1">
              <a:off x="5003732" y="4998662"/>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flipH="1">
              <a:off x="4986852" y="5151062"/>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p:nvPr/>
          </p:nvCxnSpPr>
          <p:spPr>
            <a:xfrm flipH="1">
              <a:off x="5001366" y="5286694"/>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p:nvPr/>
          </p:nvCxnSpPr>
          <p:spPr>
            <a:xfrm flipH="1">
              <a:off x="5001366" y="5430710"/>
              <a:ext cx="185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4" name="群組 63">
            <a:extLst>
              <a:ext uri="{FF2B5EF4-FFF2-40B4-BE49-F238E27FC236}">
                <a16:creationId xmlns:a16="http://schemas.microsoft.com/office/drawing/2014/main" id="{A34E2655-4DDF-4D39-ADB0-230AFAC1453F}"/>
              </a:ext>
            </a:extLst>
          </p:cNvPr>
          <p:cNvGrpSpPr/>
          <p:nvPr/>
        </p:nvGrpSpPr>
        <p:grpSpPr>
          <a:xfrm>
            <a:off x="2048920" y="1811088"/>
            <a:ext cx="2131121" cy="1923573"/>
            <a:chOff x="2538585" y="3064224"/>
            <a:chExt cx="1135586" cy="1017052"/>
          </a:xfrm>
        </p:grpSpPr>
        <p:sp>
          <p:nvSpPr>
            <p:cNvPr id="29" name="橢圓 28">
              <a:extLst>
                <a:ext uri="{FF2B5EF4-FFF2-40B4-BE49-F238E27FC236}">
                  <a16:creationId xmlns:a16="http://schemas.microsoft.com/office/drawing/2014/main" id="{3B6E97E5-780E-4A85-9310-7DE32D9E1350}"/>
                </a:ext>
              </a:extLst>
            </p:cNvPr>
            <p:cNvSpPr/>
            <p:nvPr/>
          </p:nvSpPr>
          <p:spPr>
            <a:xfrm>
              <a:off x="2713161" y="3064224"/>
              <a:ext cx="900113" cy="87248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2" name="箭號: 向下 61">
              <a:extLst>
                <a:ext uri="{FF2B5EF4-FFF2-40B4-BE49-F238E27FC236}">
                  <a16:creationId xmlns:a16="http://schemas.microsoft.com/office/drawing/2014/main" id="{9974C45D-E969-4495-A0C7-C9C828451BF6}"/>
                </a:ext>
              </a:extLst>
            </p:cNvPr>
            <p:cNvSpPr/>
            <p:nvPr/>
          </p:nvSpPr>
          <p:spPr>
            <a:xfrm rot="2700000">
              <a:off x="2652263" y="3655359"/>
              <a:ext cx="198561" cy="425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箭號: 向下 62">
              <a:extLst>
                <a:ext uri="{FF2B5EF4-FFF2-40B4-BE49-F238E27FC236}">
                  <a16:creationId xmlns:a16="http://schemas.microsoft.com/office/drawing/2014/main" id="{1741074E-14BA-4A2D-B183-7670298FD057}"/>
                </a:ext>
              </a:extLst>
            </p:cNvPr>
            <p:cNvSpPr/>
            <p:nvPr/>
          </p:nvSpPr>
          <p:spPr>
            <a:xfrm rot="-2700000">
              <a:off x="3475610" y="3655358"/>
              <a:ext cx="198561" cy="425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3142303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群組 16"/>
          <p:cNvGrpSpPr/>
          <p:nvPr/>
        </p:nvGrpSpPr>
        <p:grpSpPr>
          <a:xfrm>
            <a:off x="2839564" y="1004523"/>
            <a:ext cx="6719789" cy="5323525"/>
            <a:chOff x="2190827" y="0"/>
            <a:chExt cx="4838176" cy="2903458"/>
          </a:xfrm>
        </p:grpSpPr>
        <p:pic>
          <p:nvPicPr>
            <p:cNvPr id="4" name="圖片 3" descr="No23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7744" y="0"/>
              <a:ext cx="4761259" cy="2903458"/>
            </a:xfrm>
            <a:prstGeom prst="rect">
              <a:avLst/>
            </a:prstGeom>
          </p:spPr>
        </p:pic>
        <p:sp>
          <p:nvSpPr>
            <p:cNvPr id="5" name="文字方塊 4"/>
            <p:cNvSpPr txBox="1"/>
            <p:nvPr/>
          </p:nvSpPr>
          <p:spPr>
            <a:xfrm>
              <a:off x="2555776" y="188640"/>
              <a:ext cx="1440160" cy="318937"/>
            </a:xfrm>
            <a:prstGeom prst="rect">
              <a:avLst/>
            </a:prstGeom>
            <a:noFill/>
          </p:spPr>
          <p:txBody>
            <a:bodyPr wrap="square" rtlCol="0">
              <a:spAutoFit/>
            </a:bodyPr>
            <a:lstStyle/>
            <a:p>
              <a:r>
                <a:rPr lang="zh-TW" altLang="en-US" sz="3200" dirty="0">
                  <a:latin typeface="Times New Roman" pitchFamily="18" charset="0"/>
                  <a:ea typeface="標楷體" pitchFamily="65" charset="-120"/>
                  <a:cs typeface="Times New Roman" pitchFamily="18" charset="0"/>
                </a:rPr>
                <a:t> </a:t>
              </a:r>
              <a:r>
                <a:rPr lang="en-US" altLang="zh-TW" sz="3200" dirty="0" err="1">
                  <a:latin typeface="Times New Roman" pitchFamily="18" charset="0"/>
                  <a:ea typeface="標楷體" pitchFamily="65" charset="-120"/>
                  <a:cs typeface="Times New Roman" pitchFamily="18" charset="0"/>
                </a:rPr>
                <a:t>Tdb</a:t>
              </a:r>
              <a:r>
                <a:rPr lang="zh-TW" altLang="en-US" sz="3200" dirty="0">
                  <a:latin typeface="Times New Roman" pitchFamily="18" charset="0"/>
                  <a:ea typeface="標楷體" pitchFamily="65" charset="-120"/>
                  <a:cs typeface="Times New Roman" pitchFamily="18" charset="0"/>
                </a:rPr>
                <a:t> </a:t>
              </a:r>
              <a:r>
                <a:rPr lang="en-US" altLang="zh-TW" sz="3200" dirty="0">
                  <a:latin typeface="Times New Roman" pitchFamily="18" charset="0"/>
                  <a:ea typeface="標楷體" pitchFamily="65" charset="-120"/>
                  <a:cs typeface="Times New Roman" pitchFamily="18" charset="0"/>
                </a:rPr>
                <a:t>25℃</a:t>
              </a:r>
              <a:endParaRPr lang="zh-TW" altLang="en-US" sz="3200" dirty="0">
                <a:latin typeface="Times New Roman" pitchFamily="18" charset="0"/>
                <a:ea typeface="標楷體" pitchFamily="65" charset="-120"/>
                <a:cs typeface="Times New Roman" pitchFamily="18" charset="0"/>
              </a:endParaRPr>
            </a:p>
          </p:txBody>
        </p:sp>
        <p:sp>
          <p:nvSpPr>
            <p:cNvPr id="6" name="文字方塊 5"/>
            <p:cNvSpPr txBox="1"/>
            <p:nvPr/>
          </p:nvSpPr>
          <p:spPr>
            <a:xfrm rot="19523879">
              <a:off x="3330451" y="1127389"/>
              <a:ext cx="2635845" cy="285365"/>
            </a:xfrm>
            <a:prstGeom prst="rect">
              <a:avLst/>
            </a:prstGeom>
            <a:noFill/>
          </p:spPr>
          <p:txBody>
            <a:bodyPr wrap="square" rtlCol="0">
              <a:spAutoFit/>
            </a:bodyPr>
            <a:lstStyle/>
            <a:p>
              <a:r>
                <a:rPr lang="en-US" altLang="zh-TW" sz="2800" dirty="0">
                  <a:latin typeface="Times New Roman" panose="02020603050405020304" pitchFamily="18" charset="0"/>
                  <a:ea typeface="標楷體" pitchFamily="65" charset="-120"/>
                  <a:cs typeface="Times New Roman" pitchFamily="18" charset="0"/>
                </a:rPr>
                <a:t>Outside</a:t>
              </a:r>
              <a:r>
                <a:rPr lang="zh-TW" altLang="en-US" sz="2800" dirty="0">
                  <a:latin typeface="Times New Roman" panose="02020603050405020304" pitchFamily="18" charset="0"/>
                  <a:ea typeface="標楷體" pitchFamily="65" charset="-120"/>
                  <a:cs typeface="Times New Roman" pitchFamily="18" charset="0"/>
                </a:rPr>
                <a:t> </a:t>
              </a:r>
              <a:r>
                <a:rPr lang="en-US" altLang="zh-TW" sz="2800" dirty="0">
                  <a:latin typeface="Times New Roman" panose="02020603050405020304" pitchFamily="18" charset="0"/>
                  <a:ea typeface="標楷體" pitchFamily="65" charset="-120"/>
                  <a:cs typeface="Times New Roman" pitchFamily="18" charset="0"/>
                </a:rPr>
                <a:t>leaf (old</a:t>
              </a:r>
              <a:r>
                <a:rPr lang="zh-TW" altLang="en-US" sz="2800" dirty="0">
                  <a:latin typeface="Times New Roman" panose="02020603050405020304" pitchFamily="18" charset="0"/>
                  <a:ea typeface="標楷體" pitchFamily="65" charset="-120"/>
                  <a:cs typeface="Times New Roman" pitchFamily="18" charset="0"/>
                </a:rPr>
                <a:t> </a:t>
              </a:r>
              <a:r>
                <a:rPr lang="en-US" altLang="zh-TW" sz="2800" dirty="0">
                  <a:latin typeface="Times New Roman" panose="02020603050405020304" pitchFamily="18" charset="0"/>
                  <a:ea typeface="標楷體" pitchFamily="65" charset="-120"/>
                  <a:cs typeface="Times New Roman" pitchFamily="18" charset="0"/>
                </a:rPr>
                <a:t>leaf)</a:t>
              </a:r>
              <a:endParaRPr lang="zh-TW" altLang="en-US" sz="2800" dirty="0">
                <a:latin typeface="Times New Roman" panose="02020603050405020304" pitchFamily="18" charset="0"/>
                <a:ea typeface="標楷體" pitchFamily="65" charset="-120"/>
                <a:cs typeface="Times New Roman" pitchFamily="18" charset="0"/>
              </a:endParaRPr>
            </a:p>
          </p:txBody>
        </p:sp>
        <p:sp>
          <p:nvSpPr>
            <p:cNvPr id="7" name="文字方塊 6"/>
            <p:cNvSpPr txBox="1"/>
            <p:nvPr/>
          </p:nvSpPr>
          <p:spPr>
            <a:xfrm>
              <a:off x="4641585" y="1877214"/>
              <a:ext cx="2108440" cy="251793"/>
            </a:xfrm>
            <a:prstGeom prst="rect">
              <a:avLst/>
            </a:prstGeom>
            <a:noFill/>
          </p:spPr>
          <p:txBody>
            <a:bodyPr wrap="square" rtlCol="0">
              <a:spAutoFit/>
            </a:bodyPr>
            <a:lstStyle/>
            <a:p>
              <a:r>
                <a:rPr lang="en-US" altLang="zh-TW" sz="2400" dirty="0">
                  <a:latin typeface="Times New Roman" pitchFamily="18" charset="0"/>
                  <a:ea typeface="標楷體" pitchFamily="65" charset="-120"/>
                  <a:cs typeface="Times New Roman" pitchFamily="18" charset="0"/>
                </a:rPr>
                <a:t>Inner leaf (new leaf)</a:t>
              </a:r>
              <a:endParaRPr lang="zh-TW" altLang="en-US" sz="2400" dirty="0">
                <a:latin typeface="Times New Roman" pitchFamily="18" charset="0"/>
                <a:ea typeface="標楷體" pitchFamily="65" charset="-120"/>
                <a:cs typeface="Times New Roman" pitchFamily="18" charset="0"/>
              </a:endParaRPr>
            </a:p>
          </p:txBody>
        </p:sp>
        <p:sp>
          <p:nvSpPr>
            <p:cNvPr id="8" name="文字方塊 7"/>
            <p:cNvSpPr txBox="1"/>
            <p:nvPr/>
          </p:nvSpPr>
          <p:spPr>
            <a:xfrm>
              <a:off x="3887924" y="2641497"/>
              <a:ext cx="1728192" cy="251793"/>
            </a:xfrm>
            <a:prstGeom prst="rect">
              <a:avLst/>
            </a:prstGeom>
            <a:noFill/>
          </p:spPr>
          <p:txBody>
            <a:bodyPr wrap="square" rtlCol="0">
              <a:spAutoFit/>
            </a:bodyPr>
            <a:lstStyle/>
            <a:p>
              <a:r>
                <a:rPr lang="en-US" altLang="zh-TW" sz="2400" dirty="0">
                  <a:latin typeface="Times New Roman" pitchFamily="18" charset="0"/>
                  <a:ea typeface="標楷體" pitchFamily="65" charset="-120"/>
                  <a:cs typeface="Times New Roman" pitchFamily="18" charset="0"/>
                </a:rPr>
                <a:t>VPD (kPa)</a:t>
              </a:r>
              <a:endParaRPr lang="zh-TW" altLang="en-US" sz="2400" dirty="0">
                <a:latin typeface="Times New Roman" pitchFamily="18" charset="0"/>
                <a:ea typeface="標楷體" pitchFamily="65" charset="-120"/>
                <a:cs typeface="Times New Roman" pitchFamily="18" charset="0"/>
              </a:endParaRPr>
            </a:p>
          </p:txBody>
        </p:sp>
        <p:sp>
          <p:nvSpPr>
            <p:cNvPr id="14" name="文字方塊 13"/>
            <p:cNvSpPr txBox="1"/>
            <p:nvPr/>
          </p:nvSpPr>
          <p:spPr>
            <a:xfrm>
              <a:off x="2190827" y="1126113"/>
              <a:ext cx="864096" cy="587516"/>
            </a:xfrm>
            <a:prstGeom prst="rect">
              <a:avLst/>
            </a:prstGeom>
            <a:noFill/>
          </p:spPr>
          <p:txBody>
            <a:bodyPr wrap="square" rtlCol="0">
              <a:spAutoFit/>
            </a:bodyPr>
            <a:lstStyle/>
            <a:p>
              <a:r>
                <a:rPr lang="en-US" altLang="zh-TW" sz="3200" baseline="30000" dirty="0">
                  <a:latin typeface="Times New Roman" pitchFamily="18" charset="0"/>
                  <a:ea typeface="標楷體" pitchFamily="65" charset="-120"/>
                  <a:cs typeface="Times New Roman" pitchFamily="18" charset="0"/>
                </a:rPr>
                <a:t>45</a:t>
              </a:r>
              <a:r>
                <a:rPr lang="en-US" altLang="zh-TW" sz="3200" dirty="0">
                  <a:latin typeface="Times New Roman" pitchFamily="18" charset="0"/>
                  <a:ea typeface="標楷體" pitchFamily="65" charset="-120"/>
                  <a:cs typeface="Times New Roman" pitchFamily="18" charset="0"/>
                </a:rPr>
                <a:t>Ca</a:t>
              </a:r>
            </a:p>
            <a:p>
              <a:endParaRPr lang="en-US" altLang="zh-TW" sz="3200" dirty="0">
                <a:latin typeface="Times New Roman" pitchFamily="18" charset="0"/>
                <a:ea typeface="標楷體" pitchFamily="65" charset="-120"/>
                <a:cs typeface="Times New Roman" pitchFamily="18" charset="0"/>
              </a:endParaRPr>
            </a:p>
          </p:txBody>
        </p:sp>
      </p:grpSp>
      <p:sp>
        <p:nvSpPr>
          <p:cNvPr id="10" name="矩形 9"/>
          <p:cNvSpPr/>
          <p:nvPr/>
        </p:nvSpPr>
        <p:spPr>
          <a:xfrm>
            <a:off x="8248042" y="6328048"/>
            <a:ext cx="3263495" cy="369332"/>
          </a:xfrm>
          <a:prstGeom prst="rect">
            <a:avLst/>
          </a:prstGeom>
        </p:spPr>
        <p:txBody>
          <a:bodyPr wrap="square">
            <a:spAutoFit/>
          </a:bodyPr>
          <a:lstStyle/>
          <a:p>
            <a:r>
              <a:rPr lang="en-US" altLang="zh-TW" dirty="0" err="1"/>
              <a:t>Goto</a:t>
            </a:r>
            <a:r>
              <a:rPr lang="en-US" altLang="zh-TW" dirty="0"/>
              <a:t> and Takakura, 1992a, b</a:t>
            </a:r>
            <a:endParaRPr lang="zh-TW" altLang="en-US" dirty="0"/>
          </a:p>
        </p:txBody>
      </p:sp>
      <p:sp>
        <p:nvSpPr>
          <p:cNvPr id="3" name="文字方塊 2"/>
          <p:cNvSpPr txBox="1"/>
          <p:nvPr/>
        </p:nvSpPr>
        <p:spPr>
          <a:xfrm>
            <a:off x="2843612" y="5829732"/>
            <a:ext cx="1556338"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altLang="zh-TW" sz="2800" dirty="0">
                <a:solidFill>
                  <a:srgbClr val="FFFF00"/>
                </a:solidFill>
              </a:rPr>
              <a:t>High</a:t>
            </a:r>
            <a:r>
              <a:rPr lang="zh-TW" altLang="en-US" sz="2800" dirty="0">
                <a:solidFill>
                  <a:srgbClr val="FFFF00"/>
                </a:solidFill>
              </a:rPr>
              <a:t> </a:t>
            </a:r>
            <a:r>
              <a:rPr lang="en-US" altLang="zh-TW" sz="2800" dirty="0">
                <a:solidFill>
                  <a:srgbClr val="FFFF00"/>
                </a:solidFill>
              </a:rPr>
              <a:t>RH</a:t>
            </a:r>
            <a:endParaRPr lang="zh-TW" altLang="en-US" sz="3600" dirty="0">
              <a:solidFill>
                <a:srgbClr val="FFFF00"/>
              </a:solidFill>
            </a:endParaRPr>
          </a:p>
        </p:txBody>
      </p:sp>
      <p:sp>
        <p:nvSpPr>
          <p:cNvPr id="13" name="文字方塊 12"/>
          <p:cNvSpPr txBox="1"/>
          <p:nvPr/>
        </p:nvSpPr>
        <p:spPr>
          <a:xfrm>
            <a:off x="8393708" y="5804828"/>
            <a:ext cx="1556338"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altLang="zh-TW" sz="2800" dirty="0">
                <a:solidFill>
                  <a:srgbClr val="FFFF00"/>
                </a:solidFill>
              </a:rPr>
              <a:t>Low</a:t>
            </a:r>
            <a:r>
              <a:rPr lang="zh-TW" altLang="en-US" sz="2800" dirty="0">
                <a:solidFill>
                  <a:srgbClr val="FFFF00"/>
                </a:solidFill>
              </a:rPr>
              <a:t> </a:t>
            </a:r>
            <a:r>
              <a:rPr lang="en-US" altLang="zh-TW" sz="2800" dirty="0">
                <a:solidFill>
                  <a:srgbClr val="FFFF00"/>
                </a:solidFill>
              </a:rPr>
              <a:t>RH</a:t>
            </a:r>
            <a:endParaRPr lang="zh-TW" altLang="en-US" sz="2800" dirty="0">
              <a:solidFill>
                <a:srgbClr val="FFFF00"/>
              </a:solidFill>
            </a:endParaRPr>
          </a:p>
        </p:txBody>
      </p:sp>
      <p:sp>
        <p:nvSpPr>
          <p:cNvPr id="2" name="標題 1">
            <a:extLst>
              <a:ext uri="{FF2B5EF4-FFF2-40B4-BE49-F238E27FC236}">
                <a16:creationId xmlns:a16="http://schemas.microsoft.com/office/drawing/2014/main" id="{FDFB45BC-C5B5-4524-93AD-823003958D6A}"/>
              </a:ext>
            </a:extLst>
          </p:cNvPr>
          <p:cNvSpPr>
            <a:spLocks noGrp="1"/>
          </p:cNvSpPr>
          <p:nvPr>
            <p:ph type="title"/>
          </p:nvPr>
        </p:nvSpPr>
        <p:spPr>
          <a:xfrm>
            <a:off x="-7736" y="59093"/>
            <a:ext cx="12199735" cy="1077218"/>
          </a:xfrm>
        </p:spPr>
        <p:txBody>
          <a:bodyPr>
            <a:normAutofit fontScale="90000"/>
          </a:bodyPr>
          <a:lstStyle/>
          <a:p>
            <a:r>
              <a:rPr lang="en-US" altLang="zh-TW" dirty="0"/>
              <a:t>Without wind within microclimate, lettuce is easy to get tip burn, especially under vigorous growth condition </a:t>
            </a:r>
            <a:endParaRPr lang="zh-TW" altLang="en-US" dirty="0"/>
          </a:p>
        </p:txBody>
      </p:sp>
      <p:sp>
        <p:nvSpPr>
          <p:cNvPr id="9" name="文字方塊 8">
            <a:extLst>
              <a:ext uri="{FF2B5EF4-FFF2-40B4-BE49-F238E27FC236}">
                <a16:creationId xmlns:a16="http://schemas.microsoft.com/office/drawing/2014/main" id="{3A5F60B8-51DA-4A08-8569-7F028623C7A5}"/>
              </a:ext>
            </a:extLst>
          </p:cNvPr>
          <p:cNvSpPr txBox="1"/>
          <p:nvPr/>
        </p:nvSpPr>
        <p:spPr>
          <a:xfrm>
            <a:off x="9171877" y="1711346"/>
            <a:ext cx="2702254" cy="3416320"/>
          </a:xfrm>
          <a:prstGeom prst="rect">
            <a:avLst/>
          </a:prstGeom>
          <a:noFill/>
        </p:spPr>
        <p:txBody>
          <a:bodyPr wrap="square" rtlCol="0">
            <a:spAutoFit/>
          </a:bodyPr>
          <a:lstStyle/>
          <a:p>
            <a:r>
              <a:rPr lang="en-US" altLang="zh-TW" sz="3600" dirty="0"/>
              <a:t>Tip burn is easily to occur on </a:t>
            </a:r>
            <a:r>
              <a:rPr lang="en-US" altLang="zh-TW" sz="3600" dirty="0">
                <a:solidFill>
                  <a:srgbClr val="FF0000"/>
                </a:solidFill>
                <a:highlight>
                  <a:srgbClr val="FFFF00"/>
                </a:highlight>
              </a:rPr>
              <a:t>inner</a:t>
            </a:r>
            <a:r>
              <a:rPr lang="en-US" altLang="zh-TW" sz="3600" dirty="0"/>
              <a:t> leaf due to lack of </a:t>
            </a:r>
            <a:r>
              <a:rPr lang="en-US" altLang="zh-TW" sz="3600" dirty="0">
                <a:solidFill>
                  <a:srgbClr val="FF0000"/>
                </a:solidFill>
                <a:highlight>
                  <a:srgbClr val="FFFF00"/>
                </a:highlight>
              </a:rPr>
              <a:t>Ca</a:t>
            </a:r>
            <a:endParaRPr lang="zh-TW" altLang="en-US" sz="3600" dirty="0">
              <a:solidFill>
                <a:srgbClr val="FF0000"/>
              </a:solidFill>
              <a:highlight>
                <a:srgbClr val="FFFF00"/>
              </a:highlight>
            </a:endParaRPr>
          </a:p>
        </p:txBody>
      </p:sp>
      <p:pic>
        <p:nvPicPr>
          <p:cNvPr id="11" name="圖片 10">
            <a:extLst>
              <a:ext uri="{FF2B5EF4-FFF2-40B4-BE49-F238E27FC236}">
                <a16:creationId xmlns:a16="http://schemas.microsoft.com/office/drawing/2014/main" id="{87D7024F-0B01-473A-83EA-9495112F8652}"/>
              </a:ext>
            </a:extLst>
          </p:cNvPr>
          <p:cNvPicPr>
            <a:picLocks noChangeAspect="1"/>
          </p:cNvPicPr>
          <p:nvPr/>
        </p:nvPicPr>
        <p:blipFill>
          <a:blip r:embed="rId4"/>
          <a:stretch>
            <a:fillRect/>
          </a:stretch>
        </p:blipFill>
        <p:spPr>
          <a:xfrm>
            <a:off x="-7735" y="5127665"/>
            <a:ext cx="2847299" cy="1671241"/>
          </a:xfrm>
          <a:prstGeom prst="rect">
            <a:avLst/>
          </a:prstGeom>
        </p:spPr>
      </p:pic>
      <p:pic>
        <p:nvPicPr>
          <p:cNvPr id="2050" name="Picture 2" descr="Avoiding inner leaf “tip-burn” in lettuce">
            <a:extLst>
              <a:ext uri="{FF2B5EF4-FFF2-40B4-BE49-F238E27FC236}">
                <a16:creationId xmlns:a16="http://schemas.microsoft.com/office/drawing/2014/main" id="{E42A7740-BE90-4825-8548-27F8C99E61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607873"/>
            <a:ext cx="2839564" cy="15266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event tipburn on greenhouse lettuce – Urban Ag News">
            <a:extLst>
              <a:ext uri="{FF2B5EF4-FFF2-40B4-BE49-F238E27FC236}">
                <a16:creationId xmlns:a16="http://schemas.microsoft.com/office/drawing/2014/main" id="{ED1BED50-4703-49D4-83D4-EFF62DF3BA6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16" y="1456267"/>
            <a:ext cx="2834942" cy="212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0188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群組 16"/>
          <p:cNvGrpSpPr/>
          <p:nvPr/>
        </p:nvGrpSpPr>
        <p:grpSpPr>
          <a:xfrm>
            <a:off x="2177326" y="504180"/>
            <a:ext cx="7201819" cy="5661125"/>
            <a:chOff x="1721991" y="2734180"/>
            <a:chExt cx="5307012" cy="3575139"/>
          </a:xfrm>
        </p:grpSpPr>
        <p:pic>
          <p:nvPicPr>
            <p:cNvPr id="4" name="圖片 3" descr="No23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7744" y="2734180"/>
              <a:ext cx="4761259" cy="3575139"/>
            </a:xfrm>
            <a:prstGeom prst="rect">
              <a:avLst/>
            </a:prstGeom>
          </p:spPr>
        </p:pic>
        <p:sp>
          <p:nvSpPr>
            <p:cNvPr id="9" name="文字方塊 8"/>
            <p:cNvSpPr txBox="1"/>
            <p:nvPr/>
          </p:nvSpPr>
          <p:spPr>
            <a:xfrm>
              <a:off x="2961176" y="6004564"/>
              <a:ext cx="3240360" cy="213805"/>
            </a:xfrm>
            <a:prstGeom prst="rect">
              <a:avLst/>
            </a:prstGeom>
            <a:noFill/>
          </p:spPr>
          <p:txBody>
            <a:bodyPr wrap="square" rtlCol="0">
              <a:spAutoFit/>
            </a:bodyPr>
            <a:lstStyle/>
            <a:p>
              <a:pPr algn="ctr"/>
              <a:r>
                <a:rPr lang="en-US" altLang="zh-TW" sz="1600" dirty="0">
                  <a:latin typeface="Times New Roman" pitchFamily="18" charset="0"/>
                  <a:ea typeface="標楷體" pitchFamily="65" charset="-120"/>
                  <a:cs typeface="Times New Roman" pitchFamily="18" charset="0"/>
                </a:rPr>
                <a:t>Air velocity</a:t>
              </a:r>
              <a:r>
                <a:rPr lang="zh-TW" altLang="en-US" sz="1600" dirty="0">
                  <a:latin typeface="Times New Roman" pitchFamily="18" charset="0"/>
                  <a:ea typeface="標楷體" pitchFamily="65" charset="-120"/>
                  <a:cs typeface="Times New Roman" pitchFamily="18" charset="0"/>
                </a:rPr>
                <a:t>（</a:t>
              </a:r>
              <a:r>
                <a:rPr lang="en-US" altLang="zh-TW" sz="1600" dirty="0">
                  <a:latin typeface="Times New Roman" pitchFamily="18" charset="0"/>
                  <a:ea typeface="標楷體" pitchFamily="65" charset="-120"/>
                  <a:cs typeface="Times New Roman" pitchFamily="18" charset="0"/>
                </a:rPr>
                <a:t>mL/min/plant</a:t>
              </a:r>
              <a:r>
                <a:rPr lang="zh-TW" altLang="en-US" sz="1600" dirty="0">
                  <a:latin typeface="Times New Roman" pitchFamily="18" charset="0"/>
                  <a:ea typeface="標楷體" pitchFamily="65" charset="-120"/>
                  <a:cs typeface="Times New Roman" pitchFamily="18" charset="0"/>
                </a:rPr>
                <a:t>）</a:t>
              </a:r>
            </a:p>
          </p:txBody>
        </p:sp>
        <p:sp>
          <p:nvSpPr>
            <p:cNvPr id="10" name="文字方塊 9"/>
            <p:cNvSpPr txBox="1"/>
            <p:nvPr/>
          </p:nvSpPr>
          <p:spPr>
            <a:xfrm>
              <a:off x="2627784" y="3140968"/>
              <a:ext cx="1872208" cy="330426"/>
            </a:xfrm>
            <a:prstGeom prst="rect">
              <a:avLst/>
            </a:prstGeom>
            <a:noFill/>
          </p:spPr>
          <p:txBody>
            <a:bodyPr wrap="square" rtlCol="0">
              <a:spAutoFit/>
            </a:bodyPr>
            <a:lstStyle/>
            <a:p>
              <a:r>
                <a:rPr lang="en-US" altLang="zh-TW" sz="2800" dirty="0">
                  <a:latin typeface="Times New Roman" pitchFamily="18" charset="0"/>
                  <a:ea typeface="標楷體" pitchFamily="65" charset="-120"/>
                  <a:cs typeface="Times New Roman" pitchFamily="18" charset="0"/>
                </a:rPr>
                <a:t>Outside</a:t>
              </a:r>
              <a:r>
                <a:rPr lang="zh-TW" altLang="en-US" sz="2800" dirty="0">
                  <a:latin typeface="Times New Roman" pitchFamily="18" charset="0"/>
                  <a:ea typeface="標楷體" pitchFamily="65" charset="-120"/>
                  <a:cs typeface="Times New Roman" pitchFamily="18" charset="0"/>
                </a:rPr>
                <a:t> </a:t>
              </a:r>
              <a:r>
                <a:rPr lang="en-US" altLang="zh-TW" sz="2800" dirty="0">
                  <a:latin typeface="Times New Roman" pitchFamily="18" charset="0"/>
                  <a:ea typeface="標楷體" pitchFamily="65" charset="-120"/>
                  <a:cs typeface="Times New Roman" pitchFamily="18" charset="0"/>
                </a:rPr>
                <a:t>leaf</a:t>
              </a:r>
              <a:endParaRPr lang="zh-TW" altLang="en-US" sz="2800" dirty="0">
                <a:latin typeface="Times New Roman" pitchFamily="18" charset="0"/>
                <a:ea typeface="標楷體" pitchFamily="65" charset="-120"/>
                <a:cs typeface="Times New Roman" pitchFamily="18" charset="0"/>
              </a:endParaRPr>
            </a:p>
          </p:txBody>
        </p:sp>
        <p:sp>
          <p:nvSpPr>
            <p:cNvPr id="11" name="文字方塊 10"/>
            <p:cNvSpPr txBox="1"/>
            <p:nvPr/>
          </p:nvSpPr>
          <p:spPr>
            <a:xfrm>
              <a:off x="3275856" y="4221088"/>
              <a:ext cx="1224136" cy="330426"/>
            </a:xfrm>
            <a:prstGeom prst="rect">
              <a:avLst/>
            </a:prstGeom>
            <a:noFill/>
          </p:spPr>
          <p:txBody>
            <a:bodyPr wrap="square" rtlCol="0">
              <a:spAutoFit/>
            </a:bodyPr>
            <a:lstStyle/>
            <a:p>
              <a:r>
                <a:rPr lang="en-US" altLang="zh-TW" sz="2800" dirty="0">
                  <a:latin typeface="Times New Roman" pitchFamily="18" charset="0"/>
                  <a:ea typeface="標楷體" pitchFamily="65" charset="-120"/>
                  <a:cs typeface="Times New Roman" pitchFamily="18" charset="0"/>
                </a:rPr>
                <a:t>Inner leaf</a:t>
              </a:r>
              <a:endParaRPr lang="zh-TW" altLang="en-US" sz="2800" dirty="0">
                <a:latin typeface="Times New Roman" pitchFamily="18" charset="0"/>
                <a:ea typeface="標楷體" pitchFamily="65" charset="-120"/>
                <a:cs typeface="Times New Roman" pitchFamily="18" charset="0"/>
              </a:endParaRPr>
            </a:p>
          </p:txBody>
        </p:sp>
        <p:sp>
          <p:nvSpPr>
            <p:cNvPr id="12" name="文字方塊 11"/>
            <p:cNvSpPr txBox="1"/>
            <p:nvPr/>
          </p:nvSpPr>
          <p:spPr>
            <a:xfrm>
              <a:off x="4572001" y="4653136"/>
              <a:ext cx="1616038" cy="602542"/>
            </a:xfrm>
            <a:prstGeom prst="rect">
              <a:avLst/>
            </a:prstGeom>
            <a:noFill/>
          </p:spPr>
          <p:txBody>
            <a:bodyPr wrap="square" rtlCol="0">
              <a:spAutoFit/>
            </a:bodyPr>
            <a:lstStyle/>
            <a:p>
              <a:r>
                <a:rPr lang="en-US" altLang="zh-TW" sz="2800" dirty="0" err="1">
                  <a:latin typeface="Times New Roman" pitchFamily="18" charset="0"/>
                  <a:ea typeface="標楷體" pitchFamily="65" charset="-120"/>
                  <a:cs typeface="Times New Roman" pitchFamily="18" charset="0"/>
                </a:rPr>
                <a:t>Tdb</a:t>
              </a:r>
              <a:r>
                <a:rPr lang="en-US" altLang="zh-TW" sz="2800" dirty="0">
                  <a:latin typeface="Times New Roman" pitchFamily="18" charset="0"/>
                  <a:ea typeface="標楷體" pitchFamily="65" charset="-120"/>
                  <a:cs typeface="Times New Roman" pitchFamily="18" charset="0"/>
                </a:rPr>
                <a:t> 25℃</a:t>
              </a:r>
            </a:p>
            <a:p>
              <a:r>
                <a:rPr lang="en-US" altLang="zh-TW" sz="2800" dirty="0">
                  <a:latin typeface="Times New Roman" pitchFamily="18" charset="0"/>
                  <a:ea typeface="標楷體" pitchFamily="65" charset="-120"/>
                  <a:cs typeface="Times New Roman" pitchFamily="18" charset="0"/>
                </a:rPr>
                <a:t>RH 76</a:t>
              </a:r>
              <a:r>
                <a:rPr lang="zh-TW" altLang="en-US" sz="2800" dirty="0">
                  <a:latin typeface="Times New Roman" pitchFamily="18" charset="0"/>
                  <a:ea typeface="標楷體" pitchFamily="65" charset="-120"/>
                  <a:cs typeface="Times New Roman" pitchFamily="18" charset="0"/>
                </a:rPr>
                <a:t> </a:t>
              </a:r>
              <a:r>
                <a:rPr lang="en-US" altLang="zh-TW" sz="2800" dirty="0">
                  <a:latin typeface="Times New Roman" pitchFamily="18" charset="0"/>
                  <a:ea typeface="標楷體" pitchFamily="65" charset="-120"/>
                  <a:cs typeface="Times New Roman" pitchFamily="18" charset="0"/>
                </a:rPr>
                <a:t>%</a:t>
              </a:r>
              <a:endParaRPr lang="zh-TW" altLang="en-US" sz="2800" dirty="0">
                <a:latin typeface="Times New Roman" pitchFamily="18" charset="0"/>
                <a:ea typeface="標楷體" pitchFamily="65" charset="-120"/>
                <a:cs typeface="Times New Roman" pitchFamily="18" charset="0"/>
              </a:endParaRPr>
            </a:p>
          </p:txBody>
        </p:sp>
        <p:sp>
          <p:nvSpPr>
            <p:cNvPr id="15" name="文字方塊 14"/>
            <p:cNvSpPr txBox="1"/>
            <p:nvPr/>
          </p:nvSpPr>
          <p:spPr>
            <a:xfrm>
              <a:off x="1721991" y="3812914"/>
              <a:ext cx="864096" cy="330426"/>
            </a:xfrm>
            <a:prstGeom prst="rect">
              <a:avLst/>
            </a:prstGeom>
            <a:noFill/>
          </p:spPr>
          <p:txBody>
            <a:bodyPr wrap="square" rtlCol="0">
              <a:spAutoFit/>
            </a:bodyPr>
            <a:lstStyle/>
            <a:p>
              <a:r>
                <a:rPr lang="en-US" altLang="zh-TW" sz="2800" baseline="30000" dirty="0">
                  <a:latin typeface="Times New Roman" pitchFamily="18" charset="0"/>
                  <a:ea typeface="標楷體" pitchFamily="65" charset="-120"/>
                  <a:cs typeface="Times New Roman" pitchFamily="18" charset="0"/>
                </a:rPr>
                <a:t>45</a:t>
              </a:r>
              <a:r>
                <a:rPr lang="en-US" altLang="zh-TW" sz="2800" dirty="0">
                  <a:latin typeface="Times New Roman" pitchFamily="18" charset="0"/>
                  <a:ea typeface="標楷體" pitchFamily="65" charset="-120"/>
                  <a:cs typeface="Times New Roman" pitchFamily="18" charset="0"/>
                </a:rPr>
                <a:t>Ca</a:t>
              </a:r>
            </a:p>
          </p:txBody>
        </p:sp>
      </p:grpSp>
      <p:sp>
        <p:nvSpPr>
          <p:cNvPr id="2" name="矩形 1"/>
          <p:cNvSpPr/>
          <p:nvPr/>
        </p:nvSpPr>
        <p:spPr>
          <a:xfrm>
            <a:off x="7951446" y="5753943"/>
            <a:ext cx="2855397" cy="369332"/>
          </a:xfrm>
          <a:prstGeom prst="rect">
            <a:avLst/>
          </a:prstGeom>
        </p:spPr>
        <p:txBody>
          <a:bodyPr wrap="none">
            <a:spAutoFit/>
          </a:bodyPr>
          <a:lstStyle/>
          <a:p>
            <a:r>
              <a:rPr lang="en-US" altLang="zh-TW" dirty="0" err="1"/>
              <a:t>Goto</a:t>
            </a:r>
            <a:r>
              <a:rPr lang="en-US" altLang="zh-TW" dirty="0"/>
              <a:t> and Takakura, 1992a, b</a:t>
            </a:r>
            <a:endParaRPr lang="zh-TW" altLang="en-US" dirty="0"/>
          </a:p>
        </p:txBody>
      </p:sp>
      <p:sp>
        <p:nvSpPr>
          <p:cNvPr id="3" name="文字方塊 2"/>
          <p:cNvSpPr txBox="1"/>
          <p:nvPr/>
        </p:nvSpPr>
        <p:spPr>
          <a:xfrm>
            <a:off x="6148538" y="4571836"/>
            <a:ext cx="210770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TW" dirty="0"/>
              <a:t>VPD</a:t>
            </a:r>
            <a:r>
              <a:rPr lang="zh-TW" altLang="en-US" dirty="0"/>
              <a:t> </a:t>
            </a:r>
            <a:r>
              <a:rPr lang="en-US" altLang="zh-TW" dirty="0"/>
              <a:t>=</a:t>
            </a:r>
            <a:r>
              <a:rPr lang="zh-TW" altLang="en-US" dirty="0"/>
              <a:t> </a:t>
            </a:r>
            <a:r>
              <a:rPr lang="en-US" altLang="zh-TW" dirty="0"/>
              <a:t>0.76 </a:t>
            </a:r>
            <a:r>
              <a:rPr lang="en-US" altLang="zh-TW" dirty="0" err="1"/>
              <a:t>kPa</a:t>
            </a:r>
            <a:endParaRPr lang="zh-TW" altLang="en-US" dirty="0"/>
          </a:p>
        </p:txBody>
      </p:sp>
      <p:sp>
        <p:nvSpPr>
          <p:cNvPr id="13" name="文字方塊 12">
            <a:extLst>
              <a:ext uri="{FF2B5EF4-FFF2-40B4-BE49-F238E27FC236}">
                <a16:creationId xmlns:a16="http://schemas.microsoft.com/office/drawing/2014/main" id="{C175031C-EED5-4889-BACD-230FAAE1733B}"/>
              </a:ext>
            </a:extLst>
          </p:cNvPr>
          <p:cNvSpPr txBox="1"/>
          <p:nvPr/>
        </p:nvSpPr>
        <p:spPr>
          <a:xfrm>
            <a:off x="9171877" y="1711346"/>
            <a:ext cx="2702254" cy="3416320"/>
          </a:xfrm>
          <a:prstGeom prst="rect">
            <a:avLst/>
          </a:prstGeom>
          <a:noFill/>
        </p:spPr>
        <p:txBody>
          <a:bodyPr wrap="square" rtlCol="0">
            <a:spAutoFit/>
          </a:bodyPr>
          <a:lstStyle/>
          <a:p>
            <a:r>
              <a:rPr lang="en-US" altLang="zh-TW" sz="3600" dirty="0"/>
              <a:t>Tip burn problem can be easily released by providing air velocity.</a:t>
            </a:r>
            <a:endParaRPr lang="zh-TW" altLang="en-US" sz="3600" dirty="0">
              <a:solidFill>
                <a:srgbClr val="FF0000"/>
              </a:solidFill>
              <a:highlight>
                <a:srgbClr val="FFFF00"/>
              </a:highlight>
            </a:endParaRPr>
          </a:p>
        </p:txBody>
      </p:sp>
      <p:sp>
        <p:nvSpPr>
          <p:cNvPr id="5" name="矩形 4">
            <a:extLst>
              <a:ext uri="{FF2B5EF4-FFF2-40B4-BE49-F238E27FC236}">
                <a16:creationId xmlns:a16="http://schemas.microsoft.com/office/drawing/2014/main" id="{597F166F-1F17-4869-9EA6-61A9D5561EB6}"/>
              </a:ext>
            </a:extLst>
          </p:cNvPr>
          <p:cNvSpPr/>
          <p:nvPr/>
        </p:nvSpPr>
        <p:spPr>
          <a:xfrm>
            <a:off x="0" y="6313505"/>
            <a:ext cx="12191999" cy="646331"/>
          </a:xfrm>
          <a:prstGeom prst="rect">
            <a:avLst/>
          </a:prstGeom>
          <a:solidFill>
            <a:schemeClr val="bg1"/>
          </a:solidFill>
        </p:spPr>
        <p:txBody>
          <a:bodyPr wrap="square">
            <a:spAutoFit/>
          </a:bodyPr>
          <a:lstStyle/>
          <a:p>
            <a:pPr algn="ctr"/>
            <a:r>
              <a:rPr lang="en-US" altLang="zh-TW" dirty="0">
                <a:hlinkClick r:id="rId4"/>
              </a:rPr>
              <a:t>More reading:  https://urbanagnews.com/blog/prevent-tipburn-on-greenhouse-lettuce/</a:t>
            </a:r>
            <a:endParaRPr lang="en-US" altLang="zh-TW" dirty="0"/>
          </a:p>
          <a:p>
            <a:pPr algn="ctr"/>
            <a:endParaRPr lang="en-US" altLang="zh-TW" dirty="0"/>
          </a:p>
        </p:txBody>
      </p:sp>
    </p:spTree>
    <p:extLst>
      <p:ext uri="{BB962C8B-B14F-4D97-AF65-F5344CB8AC3E}">
        <p14:creationId xmlns:p14="http://schemas.microsoft.com/office/powerpoint/2010/main" val="19519943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850106"/>
          </a:xfrm>
          <a:noFill/>
          <a:ln>
            <a:noFill/>
          </a:ln>
        </p:spPr>
        <p:style>
          <a:lnRef idx="1">
            <a:schemeClr val="accent4"/>
          </a:lnRef>
          <a:fillRef idx="2">
            <a:schemeClr val="accent4"/>
          </a:fillRef>
          <a:effectRef idx="1">
            <a:schemeClr val="accent4"/>
          </a:effectRef>
          <a:fontRef idx="minor">
            <a:schemeClr val="dk1"/>
          </a:fontRef>
        </p:style>
        <p:txBody>
          <a:bodyPr>
            <a:normAutofit/>
          </a:bodyPr>
          <a:lstStyle/>
          <a:p>
            <a:r>
              <a:rPr lang="en-US" altLang="zh-TW" sz="4800" dirty="0">
                <a:latin typeface="Times New Roman" panose="02020603050405020304" pitchFamily="18" charset="0"/>
                <a:ea typeface="標楷體" pitchFamily="65" charset="-120"/>
                <a:cs typeface="Times New Roman" panose="02020603050405020304" pitchFamily="18" charset="0"/>
              </a:rPr>
              <a:t>Outline</a:t>
            </a:r>
            <a:endParaRPr lang="zh-TW" altLang="en-US" sz="6000" dirty="0">
              <a:latin typeface="Times New Roman" panose="02020603050405020304" pitchFamily="18" charset="0"/>
              <a:ea typeface="標楷體" pitchFamily="65" charset="-120"/>
              <a:cs typeface="Times New Roman" panose="02020603050405020304" pitchFamily="18" charset="0"/>
            </a:endParaRPr>
          </a:p>
        </p:txBody>
      </p:sp>
      <p:graphicFrame>
        <p:nvGraphicFramePr>
          <p:cNvPr id="4" name="資料庫圖表 3"/>
          <p:cNvGraphicFramePr/>
          <p:nvPr>
            <p:extLst>
              <p:ext uri="{D42A27DB-BD31-4B8C-83A1-F6EECF244321}">
                <p14:modId xmlns:p14="http://schemas.microsoft.com/office/powerpoint/2010/main" val="1183195839"/>
              </p:ext>
            </p:extLst>
          </p:nvPr>
        </p:nvGraphicFramePr>
        <p:xfrm>
          <a:off x="2639616" y="1397000"/>
          <a:ext cx="7920880"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字方塊 5"/>
          <p:cNvSpPr txBox="1"/>
          <p:nvPr/>
        </p:nvSpPr>
        <p:spPr>
          <a:xfrm>
            <a:off x="3332079" y="4105894"/>
            <a:ext cx="767139" cy="923330"/>
          </a:xfrm>
          <a:prstGeom prst="rect">
            <a:avLst/>
          </a:prstGeom>
          <a:noFill/>
        </p:spPr>
        <p:txBody>
          <a:bodyPr wrap="square" rtlCol="0">
            <a:spAutoFit/>
          </a:bodyPr>
          <a:lstStyle/>
          <a:p>
            <a:r>
              <a:rPr lang="en-US" altLang="zh-TW" sz="5400" b="1" dirty="0">
                <a:solidFill>
                  <a:prstClr val="black"/>
                </a:solidFill>
                <a:latin typeface="Times New Roman" panose="02020603050405020304" pitchFamily="18" charset="0"/>
                <a:ea typeface="標楷體" pitchFamily="65" charset="-120"/>
                <a:cs typeface="Times New Roman" panose="02020603050405020304" pitchFamily="18" charset="0"/>
              </a:rPr>
              <a:t>A</a:t>
            </a:r>
            <a:endParaRPr lang="zh-TW" altLang="en-US" sz="54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7" name="文字方塊 6"/>
          <p:cNvSpPr txBox="1"/>
          <p:nvPr/>
        </p:nvSpPr>
        <p:spPr>
          <a:xfrm>
            <a:off x="3332079" y="2950842"/>
            <a:ext cx="545952" cy="923330"/>
          </a:xfrm>
          <a:prstGeom prst="rect">
            <a:avLst/>
          </a:prstGeom>
          <a:noFill/>
        </p:spPr>
        <p:txBody>
          <a:bodyPr wrap="square" rtlCol="0">
            <a:spAutoFit/>
          </a:bodyPr>
          <a:lstStyle/>
          <a:p>
            <a:r>
              <a:rPr lang="en-US" altLang="zh-TW" sz="5400" b="1" dirty="0">
                <a:solidFill>
                  <a:prstClr val="black"/>
                </a:solidFill>
                <a:latin typeface="Times New Roman" panose="02020603050405020304" pitchFamily="18" charset="0"/>
                <a:ea typeface="標楷體" pitchFamily="65" charset="-120"/>
                <a:cs typeface="Times New Roman" panose="02020603050405020304" pitchFamily="18" charset="0"/>
              </a:rPr>
              <a:t>M</a:t>
            </a:r>
            <a:endParaRPr lang="zh-TW" altLang="en-US" sz="54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9" name="文字方塊 8"/>
          <p:cNvSpPr txBox="1"/>
          <p:nvPr/>
        </p:nvSpPr>
        <p:spPr>
          <a:xfrm>
            <a:off x="2852689" y="1795791"/>
            <a:ext cx="683568" cy="923330"/>
          </a:xfrm>
          <a:prstGeom prst="rect">
            <a:avLst/>
          </a:prstGeom>
          <a:noFill/>
        </p:spPr>
        <p:txBody>
          <a:bodyPr wrap="square" rtlCol="0">
            <a:spAutoFit/>
          </a:bodyPr>
          <a:lstStyle/>
          <a:p>
            <a:r>
              <a:rPr lang="en-US" altLang="zh-TW" sz="5400" b="1" dirty="0">
                <a:solidFill>
                  <a:prstClr val="black"/>
                </a:solidFill>
                <a:latin typeface="Times New Roman" panose="02020603050405020304" pitchFamily="18" charset="0"/>
                <a:ea typeface="標楷體" pitchFamily="65" charset="-120"/>
                <a:cs typeface="Times New Roman" panose="02020603050405020304" pitchFamily="18" charset="0"/>
              </a:rPr>
              <a:t>F</a:t>
            </a:r>
            <a:endParaRPr lang="zh-TW" altLang="en-US" sz="54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1" name="文字方塊 10"/>
          <p:cNvSpPr txBox="1"/>
          <p:nvPr/>
        </p:nvSpPr>
        <p:spPr>
          <a:xfrm>
            <a:off x="2969149" y="5417232"/>
            <a:ext cx="683568" cy="923330"/>
          </a:xfrm>
          <a:prstGeom prst="rect">
            <a:avLst/>
          </a:prstGeom>
          <a:noFill/>
        </p:spPr>
        <p:txBody>
          <a:bodyPr wrap="square" rtlCol="0">
            <a:spAutoFit/>
          </a:bodyPr>
          <a:lstStyle/>
          <a:p>
            <a:r>
              <a:rPr lang="en-US" altLang="zh-TW" sz="5400" b="1" dirty="0">
                <a:solidFill>
                  <a:prstClr val="black"/>
                </a:solidFill>
                <a:latin typeface="Times New Roman" panose="02020603050405020304" pitchFamily="18" charset="0"/>
                <a:ea typeface="標楷體" pitchFamily="65" charset="-120"/>
                <a:cs typeface="Times New Roman" panose="02020603050405020304" pitchFamily="18" charset="0"/>
              </a:rPr>
              <a:t>I</a:t>
            </a:r>
            <a:endParaRPr lang="zh-TW" altLang="en-US" sz="54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4" name="向右箭號 13"/>
          <p:cNvSpPr/>
          <p:nvPr/>
        </p:nvSpPr>
        <p:spPr>
          <a:xfrm>
            <a:off x="1759875" y="4435491"/>
            <a:ext cx="1314400" cy="461270"/>
          </a:xfrm>
          <a:prstGeom prst="stripedRightArrow">
            <a:avLst/>
          </a:prstGeom>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solidFill>
                <a:srgbClr val="FF0000"/>
              </a:solidFill>
            </a:endParaRPr>
          </a:p>
        </p:txBody>
      </p:sp>
      <p:sp>
        <p:nvSpPr>
          <p:cNvPr id="10" name="副標題 4">
            <a:extLst>
              <a:ext uri="{FF2B5EF4-FFF2-40B4-BE49-F238E27FC236}">
                <a16:creationId xmlns:a16="http://schemas.microsoft.com/office/drawing/2014/main" id="{5665E27C-FFB2-4398-82B7-CABDE6E216DE}"/>
              </a:ext>
            </a:extLst>
          </p:cNvPr>
          <p:cNvSpPr txBox="1">
            <a:spLocks/>
          </p:cNvSpPr>
          <p:nvPr/>
        </p:nvSpPr>
        <p:spPr>
          <a:xfrm>
            <a:off x="7529512" y="5057246"/>
            <a:ext cx="4662488" cy="807508"/>
          </a:xfrm>
          <a:prstGeom prst="rect">
            <a:avLst/>
          </a:prstGeom>
          <a:solidFill>
            <a:srgbClr val="8064A2"/>
          </a:solidFill>
          <a:ln>
            <a:solidFill>
              <a:srgbClr val="7030A0"/>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16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Air conditioning/dehumidification</a:t>
            </a:r>
          </a:p>
          <a:p>
            <a:r>
              <a:rPr lang="en-US" altLang="zh-TW" sz="16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Humidification</a:t>
            </a:r>
            <a:r>
              <a:rPr lang="zh-TW" altLang="en-US" sz="16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Humidifier</a:t>
            </a:r>
          </a:p>
          <a:p>
            <a:r>
              <a:rPr lang="en-US" altLang="zh-TW" sz="16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Air velocity: blower and/or horizontal fan</a:t>
            </a:r>
          </a:p>
        </p:txBody>
      </p:sp>
    </p:spTree>
    <p:extLst>
      <p:ext uri="{BB962C8B-B14F-4D97-AF65-F5344CB8AC3E}">
        <p14:creationId xmlns:p14="http://schemas.microsoft.com/office/powerpoint/2010/main" val="37162139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3197" y="1581917"/>
            <a:ext cx="4904616" cy="367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36386" y="1596051"/>
            <a:ext cx="5700788" cy="3476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xfrm>
            <a:off x="609600" y="236318"/>
            <a:ext cx="10972800" cy="1143000"/>
          </a:xfrm>
        </p:spPr>
        <p:txBody>
          <a:bodyPr>
            <a:noAutofit/>
          </a:bodyPr>
          <a:lstStyle/>
          <a:p>
            <a:r>
              <a:rPr lang="en-US" altLang="zh-TW" sz="4800" dirty="0">
                <a:latin typeface="Times New Roman" panose="02020603050405020304" pitchFamily="18" charset="0"/>
                <a:ea typeface="標楷體" panose="03000509000000000000" pitchFamily="65" charset="-120"/>
                <a:cs typeface="Times New Roman" panose="02020603050405020304" pitchFamily="18" charset="0"/>
              </a:rPr>
              <a:t>Cooling and humidity control</a:t>
            </a:r>
            <a:br>
              <a:rPr lang="en-US" altLang="zh-TW" sz="48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4800" dirty="0">
                <a:latin typeface="Times New Roman" panose="02020603050405020304" pitchFamily="18" charset="0"/>
                <a:ea typeface="標楷體" panose="03000509000000000000" pitchFamily="65" charset="-120"/>
                <a:cs typeface="Times New Roman" panose="02020603050405020304" pitchFamily="18" charset="0"/>
              </a:rPr>
              <a:t>Inverter Air Conditioning is preferred</a:t>
            </a:r>
            <a:endParaRPr lang="zh-TW" altLang="en-US" sz="4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a:extLst>
              <a:ext uri="{FF2B5EF4-FFF2-40B4-BE49-F238E27FC236}">
                <a16:creationId xmlns:a16="http://schemas.microsoft.com/office/drawing/2014/main" id="{95FF3362-757E-485E-A5A4-6234A467CFFB}"/>
              </a:ext>
            </a:extLst>
          </p:cNvPr>
          <p:cNvSpPr txBox="1">
            <a:spLocks/>
          </p:cNvSpPr>
          <p:nvPr/>
        </p:nvSpPr>
        <p:spPr>
          <a:xfrm>
            <a:off x="536385" y="5117499"/>
            <a:ext cx="10861427" cy="1504183"/>
          </a:xfrm>
          <a:prstGeom prst="rect">
            <a:avLst/>
          </a:prstGeom>
          <a:solidFill>
            <a:schemeClr val="bg1"/>
          </a:solidFill>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When AC is ON, it also works as a </a:t>
            </a:r>
            <a:r>
              <a:rPr lang="en-US" altLang="zh-TW"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dehumidifier</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However, when T is in proper range but still humid, </a:t>
            </a:r>
            <a:br>
              <a:rPr lang="en-US" altLang="zh-TW" dirty="0">
                <a:latin typeface="Times New Roman" panose="02020603050405020304" pitchFamily="18" charset="0"/>
                <a:ea typeface="標楷體" panose="03000509000000000000" pitchFamily="65" charset="-120"/>
                <a:cs typeface="Times New Roman" panose="02020603050405020304" pitchFamily="18" charset="0"/>
              </a:rPr>
            </a:br>
            <a:r>
              <a:rPr lang="en-US" altLang="zh-TW" dirty="0">
                <a:latin typeface="Times New Roman" panose="02020603050405020304" pitchFamily="18" charset="0"/>
                <a:ea typeface="標楷體" panose="03000509000000000000" pitchFamily="65" charset="-120"/>
                <a:cs typeface="Times New Roman" panose="02020603050405020304" pitchFamily="18" charset="0"/>
              </a:rPr>
              <a:t>a dehumidifier is still needed.</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文字方塊 2">
            <a:extLst>
              <a:ext uri="{FF2B5EF4-FFF2-40B4-BE49-F238E27FC236}">
                <a16:creationId xmlns:a16="http://schemas.microsoft.com/office/drawing/2014/main" id="{BC88DBBD-1C64-4650-8D27-6332499231E6}"/>
              </a:ext>
            </a:extLst>
          </p:cNvPr>
          <p:cNvSpPr txBox="1"/>
          <p:nvPr/>
        </p:nvSpPr>
        <p:spPr>
          <a:xfrm>
            <a:off x="1947333" y="1947333"/>
            <a:ext cx="2963334" cy="369332"/>
          </a:xfrm>
          <a:prstGeom prst="rect">
            <a:avLst/>
          </a:prstGeom>
          <a:solidFill>
            <a:srgbClr val="595B56"/>
          </a:solidFill>
        </p:spPr>
        <p:txBody>
          <a:bodyPr wrap="square" rtlCol="0">
            <a:spAutoFit/>
          </a:bodyPr>
          <a:lstStyle/>
          <a:p>
            <a:pPr algn="ctr"/>
            <a:r>
              <a:rPr lang="en-US" altLang="zh-TW" dirty="0"/>
              <a:t>Inverter AC system</a:t>
            </a:r>
            <a:endParaRPr lang="zh-TW" altLang="en-US" dirty="0"/>
          </a:p>
        </p:txBody>
      </p:sp>
      <p:sp>
        <p:nvSpPr>
          <p:cNvPr id="7" name="文字方塊 6">
            <a:extLst>
              <a:ext uri="{FF2B5EF4-FFF2-40B4-BE49-F238E27FC236}">
                <a16:creationId xmlns:a16="http://schemas.microsoft.com/office/drawing/2014/main" id="{96D81233-4959-463B-B726-6748B9EE6A68}"/>
              </a:ext>
            </a:extLst>
          </p:cNvPr>
          <p:cNvSpPr txBox="1"/>
          <p:nvPr/>
        </p:nvSpPr>
        <p:spPr>
          <a:xfrm>
            <a:off x="7463838" y="1872101"/>
            <a:ext cx="2963334" cy="369332"/>
          </a:xfrm>
          <a:prstGeom prst="rect">
            <a:avLst/>
          </a:prstGeom>
          <a:solidFill>
            <a:srgbClr val="8B8E87"/>
          </a:solidFill>
        </p:spPr>
        <p:txBody>
          <a:bodyPr wrap="square" rtlCol="0">
            <a:spAutoFit/>
          </a:bodyPr>
          <a:lstStyle/>
          <a:p>
            <a:pPr algn="ctr"/>
            <a:r>
              <a:rPr lang="en-US" altLang="zh-TW" dirty="0"/>
              <a:t>Traditional AC system</a:t>
            </a:r>
            <a:endParaRPr lang="zh-TW" altLang="en-US" dirty="0"/>
          </a:p>
        </p:txBody>
      </p:sp>
    </p:spTree>
    <p:extLst>
      <p:ext uri="{BB962C8B-B14F-4D97-AF65-F5344CB8AC3E}">
        <p14:creationId xmlns:p14="http://schemas.microsoft.com/office/powerpoint/2010/main" val="6093013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itchFamily="18" charset="0"/>
                <a:ea typeface="標楷體" pitchFamily="65" charset="-120"/>
                <a:cs typeface="Times New Roman" pitchFamily="18" charset="0"/>
              </a:rPr>
              <a:t>COP of an Inverter AC</a:t>
            </a:r>
            <a:r>
              <a:rPr lang="zh-TW" altLang="en-US" dirty="0">
                <a:latin typeface="Times New Roman" pitchFamily="18" charset="0"/>
                <a:ea typeface="標楷體" pitchFamily="65" charset="-120"/>
                <a:cs typeface="Times New Roman" pitchFamily="18" charset="0"/>
              </a:rPr>
              <a:t> </a:t>
            </a:r>
            <a:r>
              <a:rPr lang="en-US" altLang="zh-TW" dirty="0">
                <a:latin typeface="Times New Roman" pitchFamily="18" charset="0"/>
                <a:ea typeface="標楷體" pitchFamily="65" charset="-120"/>
                <a:cs typeface="Times New Roman" pitchFamily="18" charset="0"/>
              </a:rPr>
              <a:t>system</a:t>
            </a:r>
            <a:endParaRPr lang="zh-TW" altLang="en-US" dirty="0">
              <a:latin typeface="Times New Roman" pitchFamily="18" charset="0"/>
              <a:ea typeface="標楷體" pitchFamily="65" charset="-120"/>
              <a:cs typeface="Times New Roman" pitchFamily="18" charset="0"/>
            </a:endParaRPr>
          </a:p>
        </p:txBody>
      </p:sp>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0914" y="1916832"/>
            <a:ext cx="5976664" cy="460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a:extLst>
              <a:ext uri="{FF2B5EF4-FFF2-40B4-BE49-F238E27FC236}">
                <a16:creationId xmlns:a16="http://schemas.microsoft.com/office/drawing/2014/main" id="{F06A90F1-7813-4037-8C37-3A2D05F42EB0}"/>
              </a:ext>
            </a:extLst>
          </p:cNvPr>
          <p:cNvSpPr txBox="1"/>
          <p:nvPr/>
        </p:nvSpPr>
        <p:spPr>
          <a:xfrm rot="16200000">
            <a:off x="471588" y="3414611"/>
            <a:ext cx="1131156" cy="523220"/>
          </a:xfrm>
          <a:prstGeom prst="rect">
            <a:avLst/>
          </a:prstGeom>
          <a:solidFill>
            <a:schemeClr val="bg1"/>
          </a:solidFill>
        </p:spPr>
        <p:txBody>
          <a:bodyPr wrap="square" rtlCol="0">
            <a:spAutoFit/>
          </a:bodyPr>
          <a:lstStyle/>
          <a:p>
            <a:r>
              <a:rPr lang="en-US" altLang="zh-TW" sz="2800" b="1" dirty="0"/>
              <a:t>COP</a:t>
            </a:r>
            <a:endParaRPr lang="zh-TW" altLang="en-US" sz="2800" b="1" dirty="0"/>
          </a:p>
        </p:txBody>
      </p:sp>
      <p:sp>
        <p:nvSpPr>
          <p:cNvPr id="4" name="文字方塊 3">
            <a:extLst>
              <a:ext uri="{FF2B5EF4-FFF2-40B4-BE49-F238E27FC236}">
                <a16:creationId xmlns:a16="http://schemas.microsoft.com/office/drawing/2014/main" id="{CCA759F3-95E6-42C2-8090-964D0050DC46}"/>
              </a:ext>
            </a:extLst>
          </p:cNvPr>
          <p:cNvSpPr txBox="1"/>
          <p:nvPr/>
        </p:nvSpPr>
        <p:spPr>
          <a:xfrm>
            <a:off x="7052733" y="1916832"/>
            <a:ext cx="4529667" cy="4154984"/>
          </a:xfrm>
          <a:prstGeom prst="rect">
            <a:avLst/>
          </a:prstGeom>
          <a:noFill/>
        </p:spPr>
        <p:txBody>
          <a:bodyPr wrap="square" rtlCol="0">
            <a:spAutoFit/>
          </a:bodyPr>
          <a:lstStyle/>
          <a:p>
            <a:r>
              <a:rPr lang="en-US" altLang="zh-TW" sz="2400" dirty="0"/>
              <a:t>The electricity cost on AC system depends on the COP value. The sole cooling load in a well thermally insulated PFAL will be the heat from light source. </a:t>
            </a:r>
          </a:p>
          <a:p>
            <a:endParaRPr lang="en-US" altLang="zh-TW" sz="2400" dirty="0"/>
          </a:p>
          <a:p>
            <a:r>
              <a:rPr lang="en-US" altLang="zh-TW" sz="2400" dirty="0"/>
              <a:t>Assuming the COP is </a:t>
            </a:r>
            <a:r>
              <a:rPr lang="en-US" altLang="zh-TW" sz="2400" b="1" dirty="0">
                <a:solidFill>
                  <a:srgbClr val="C00000"/>
                </a:solidFill>
              </a:rPr>
              <a:t>5</a:t>
            </a:r>
            <a:r>
              <a:rPr lang="en-US" altLang="zh-TW" sz="2400" dirty="0"/>
              <a:t>, the electricity cost of the  AC system will be 20% (1/</a:t>
            </a:r>
            <a:r>
              <a:rPr lang="en-US" altLang="zh-TW" sz="2400" b="1" dirty="0">
                <a:solidFill>
                  <a:srgbClr val="C00000"/>
                </a:solidFill>
              </a:rPr>
              <a:t>5</a:t>
            </a:r>
            <a:r>
              <a:rPr lang="en-US" altLang="zh-TW" sz="2400" dirty="0"/>
              <a:t>) of the operating cost of the light.</a:t>
            </a:r>
          </a:p>
          <a:p>
            <a:endParaRPr lang="zh-TW" altLang="en-US" sz="2400" dirty="0"/>
          </a:p>
        </p:txBody>
      </p:sp>
    </p:spTree>
    <p:extLst>
      <p:ext uri="{BB962C8B-B14F-4D97-AF65-F5344CB8AC3E}">
        <p14:creationId xmlns:p14="http://schemas.microsoft.com/office/powerpoint/2010/main" val="37900948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How to operate the AC system in PFAL?</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800100" y="1362076"/>
            <a:ext cx="10972800" cy="5079999"/>
          </a:xfrm>
        </p:spPr>
        <p:txBody>
          <a:bodyPr>
            <a:normAutofit fontScale="92500" lnSpcReduction="20000"/>
          </a:bodyPr>
          <a:lstStyle/>
          <a:p>
            <a:pPr marL="0" lvl="1" indent="0">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Assuming D/N</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temperature settings at 23/18 </a:t>
            </a:r>
            <a:r>
              <a:rPr lang="en-US" altLang="zh-TW" baseline="30000" dirty="0" err="1">
                <a:latin typeface="Times New Roman" panose="02020603050405020304" pitchFamily="18" charset="0"/>
                <a:ea typeface="標楷體" panose="03000509000000000000" pitchFamily="65" charset="-120"/>
                <a:cs typeface="Times New Roman" panose="02020603050405020304" pitchFamily="18" charset="0"/>
              </a:rPr>
              <a:t>o</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C</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One AC system </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set at night setting: 18 </a:t>
            </a:r>
            <a:r>
              <a:rPr lang="en-US" altLang="zh-TW" baseline="30000" dirty="0" err="1">
                <a:latin typeface="Times New Roman" panose="02020603050405020304" pitchFamily="18" charset="0"/>
                <a:ea typeface="標楷體" panose="03000509000000000000" pitchFamily="65" charset="-120"/>
                <a:cs typeface="Times New Roman" panose="02020603050405020304" pitchFamily="18" charset="0"/>
              </a:rPr>
              <a:t>o</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C</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Day period: indoor T &lt; 22 </a:t>
            </a:r>
            <a:r>
              <a:rPr lang="en-US" altLang="zh-TW" baseline="30000" dirty="0" err="1">
                <a:latin typeface="Times New Roman" panose="02020603050405020304" pitchFamily="18" charset="0"/>
                <a:ea typeface="標楷體" panose="03000509000000000000" pitchFamily="65" charset="-120"/>
                <a:cs typeface="Times New Roman" panose="02020603050405020304" pitchFamily="18" charset="0"/>
              </a:rPr>
              <a:t>o</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C</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turn off,</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&gt; 24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aseline="30000" dirty="0" err="1">
                <a:latin typeface="Times New Roman" panose="02020603050405020304" pitchFamily="18" charset="0"/>
                <a:ea typeface="標楷體" panose="03000509000000000000" pitchFamily="65" charset="-120"/>
                <a:cs typeface="Times New Roman" panose="02020603050405020304" pitchFamily="18" charset="0"/>
              </a:rPr>
              <a:t>o</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C</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turn</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on</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Night period: Let AC controller work automatically</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D/N temperature difference can be reached through on/off of the light source. TFL: 5 degree difference, LED: 2~3 degree difference</a:t>
            </a:r>
          </a:p>
          <a:p>
            <a:pPr marL="0" indent="0">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Two AC systems</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Both set at 18 </a:t>
            </a:r>
            <a:r>
              <a:rPr lang="en-US" altLang="zh-TW" baseline="30000" dirty="0" err="1">
                <a:latin typeface="Times New Roman" panose="02020603050405020304" pitchFamily="18" charset="0"/>
                <a:ea typeface="標楷體" panose="03000509000000000000" pitchFamily="65" charset="-120"/>
                <a:cs typeface="Times New Roman" panose="02020603050405020304" pitchFamily="18" charset="0"/>
              </a:rPr>
              <a:t>o</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C</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It is better to choose AC with Reset settings after power break off</a:t>
            </a:r>
            <a:endPar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Day period: indoor T &lt; 22 </a:t>
            </a:r>
            <a:r>
              <a:rPr lang="en-US" altLang="zh-TW" baseline="30000" dirty="0" err="1">
                <a:latin typeface="Times New Roman" panose="02020603050405020304" pitchFamily="18" charset="0"/>
                <a:ea typeface="標楷體" panose="03000509000000000000" pitchFamily="65" charset="-120"/>
                <a:cs typeface="Times New Roman" panose="02020603050405020304" pitchFamily="18" charset="0"/>
              </a:rPr>
              <a:t>o</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C</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turn off,</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&gt; 24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aseline="30000" dirty="0" err="1">
                <a:latin typeface="Times New Roman" panose="02020603050405020304" pitchFamily="18" charset="0"/>
                <a:ea typeface="標楷體" panose="03000509000000000000" pitchFamily="65" charset="-120"/>
                <a:cs typeface="Times New Roman" panose="02020603050405020304" pitchFamily="18" charset="0"/>
              </a:rPr>
              <a:t>o</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C</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turn</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on</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Night period: Let AC controller work automatically</a:t>
            </a:r>
          </a:p>
          <a:p>
            <a:pPr lvl="1"/>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4" name="群組 13">
            <a:extLst>
              <a:ext uri="{FF2B5EF4-FFF2-40B4-BE49-F238E27FC236}">
                <a16:creationId xmlns:a16="http://schemas.microsoft.com/office/drawing/2014/main" id="{77AEF4B6-49CE-48DE-9CCB-DAF6B03550A3}"/>
              </a:ext>
            </a:extLst>
          </p:cNvPr>
          <p:cNvGrpSpPr/>
          <p:nvPr/>
        </p:nvGrpSpPr>
        <p:grpSpPr>
          <a:xfrm>
            <a:off x="9250326" y="1362076"/>
            <a:ext cx="2195621" cy="1707924"/>
            <a:chOff x="9250326" y="1362076"/>
            <a:chExt cx="2195621" cy="1707924"/>
          </a:xfrm>
        </p:grpSpPr>
        <p:cxnSp>
          <p:nvCxnSpPr>
            <p:cNvPr id="5" name="直線單箭頭接點 4">
              <a:extLst>
                <a:ext uri="{FF2B5EF4-FFF2-40B4-BE49-F238E27FC236}">
                  <a16:creationId xmlns:a16="http://schemas.microsoft.com/office/drawing/2014/main" id="{49C3DDE4-39DF-418A-A244-5D2DA5B304BD}"/>
                </a:ext>
              </a:extLst>
            </p:cNvPr>
            <p:cNvCxnSpPr/>
            <p:nvPr/>
          </p:nvCxnSpPr>
          <p:spPr>
            <a:xfrm>
              <a:off x="10148775" y="1683488"/>
              <a:ext cx="0" cy="7442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521B528A-FD8F-43A9-BCAD-8F40265AD6FE}"/>
                </a:ext>
              </a:extLst>
            </p:cNvPr>
            <p:cNvCxnSpPr/>
            <p:nvPr/>
          </p:nvCxnSpPr>
          <p:spPr>
            <a:xfrm>
              <a:off x="9250326" y="2466752"/>
              <a:ext cx="13290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770A837B-6D4A-4ECB-AA79-1CAFDD038FB7}"/>
                </a:ext>
              </a:extLst>
            </p:cNvPr>
            <p:cNvCxnSpPr/>
            <p:nvPr/>
          </p:nvCxnSpPr>
          <p:spPr>
            <a:xfrm>
              <a:off x="10116878" y="1683488"/>
              <a:ext cx="13290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8A7C3FBC-F1D4-4F25-A7BF-93A582671944}"/>
                </a:ext>
              </a:extLst>
            </p:cNvPr>
            <p:cNvCxnSpPr>
              <a:cxnSpLocks/>
            </p:cNvCxnSpPr>
            <p:nvPr/>
          </p:nvCxnSpPr>
          <p:spPr>
            <a:xfrm flipV="1">
              <a:off x="10579395" y="1722473"/>
              <a:ext cx="0" cy="7442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B5DA767E-73E3-44B5-A5A1-F7F235EA5F6F}"/>
                </a:ext>
              </a:extLst>
            </p:cNvPr>
            <p:cNvCxnSpPr>
              <a:cxnSpLocks/>
            </p:cNvCxnSpPr>
            <p:nvPr/>
          </p:nvCxnSpPr>
          <p:spPr>
            <a:xfrm>
              <a:off x="10345479" y="1362076"/>
              <a:ext cx="0" cy="1444919"/>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文字方塊 12">
              <a:extLst>
                <a:ext uri="{FF2B5EF4-FFF2-40B4-BE49-F238E27FC236}">
                  <a16:creationId xmlns:a16="http://schemas.microsoft.com/office/drawing/2014/main" id="{2AECB659-D931-40DF-81D6-BAF2F5681DEA}"/>
                </a:ext>
              </a:extLst>
            </p:cNvPr>
            <p:cNvSpPr txBox="1"/>
            <p:nvPr/>
          </p:nvSpPr>
          <p:spPr>
            <a:xfrm>
              <a:off x="9909540" y="2700668"/>
              <a:ext cx="1031356" cy="369332"/>
            </a:xfrm>
            <a:prstGeom prst="rect">
              <a:avLst/>
            </a:prstGeom>
            <a:noFill/>
          </p:spPr>
          <p:txBody>
            <a:bodyPr wrap="square" rtlCol="0">
              <a:spAutoFit/>
            </a:bodyPr>
            <a:lstStyle/>
            <a:p>
              <a:r>
                <a:rPr lang="en-US" altLang="zh-TW" dirty="0"/>
                <a:t>23 </a:t>
              </a:r>
              <a:r>
                <a:rPr lang="en-US" altLang="zh-TW" u="sng" dirty="0"/>
                <a:t>+</a:t>
              </a:r>
              <a:r>
                <a:rPr lang="en-US" altLang="zh-TW" dirty="0"/>
                <a:t> 1</a:t>
              </a:r>
              <a:endParaRPr lang="zh-TW" altLang="en-US" dirty="0"/>
            </a:p>
          </p:txBody>
        </p:sp>
      </p:grpSp>
    </p:spTree>
    <p:extLst>
      <p:ext uri="{BB962C8B-B14F-4D97-AF65-F5344CB8AC3E}">
        <p14:creationId xmlns:p14="http://schemas.microsoft.com/office/powerpoint/2010/main" val="5775373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a:xfrm>
            <a:off x="0" y="0"/>
            <a:ext cx="12192000" cy="1196975"/>
          </a:xfrm>
        </p:spPr>
        <p:txBody>
          <a:bodyPr>
            <a:normAutofit fontScale="90000"/>
          </a:bodyPr>
          <a:lstStyle/>
          <a:p>
            <a:pPr eaLnBrk="1" hangingPunct="1"/>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Overcome AC system with no reset settings</a:t>
            </a:r>
            <a:b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use infra-red to mimic press down of </a:t>
            </a:r>
            <a:r>
              <a:rPr lang="en-US" altLang="zh-TW" sz="4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ON</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 button</a:t>
            </a:r>
            <a:endParaRPr lang="zh-TW" altLang="en-US" sz="40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5363" name="內容版面配置區 3" descr="DSC_5022.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112964" y="1196976"/>
            <a:ext cx="7851775" cy="5256213"/>
          </a:xfrm>
        </p:spPr>
      </p:pic>
    </p:spTree>
    <p:extLst>
      <p:ext uri="{BB962C8B-B14F-4D97-AF65-F5344CB8AC3E}">
        <p14:creationId xmlns:p14="http://schemas.microsoft.com/office/powerpoint/2010/main" val="18880108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5400" b="1" dirty="0">
                <a:latin typeface="Times New Roman" panose="02020603050405020304" pitchFamily="18" charset="0"/>
                <a:ea typeface="標楷體" panose="03000509000000000000" pitchFamily="65" charset="-120"/>
                <a:cs typeface="Times New Roman" panose="02020603050405020304" pitchFamily="18" charset="0"/>
              </a:rPr>
              <a:t>PFAL with no humidifier</a:t>
            </a:r>
            <a:endParaRPr lang="zh-TW" altLang="en-US" sz="54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300" y="1525031"/>
            <a:ext cx="6548495" cy="491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a:extLst>
              <a:ext uri="{FF2B5EF4-FFF2-40B4-BE49-F238E27FC236}">
                <a16:creationId xmlns:a16="http://schemas.microsoft.com/office/drawing/2014/main" id="{B4280673-12E0-44AF-AB19-CDF9F667823E}"/>
              </a:ext>
            </a:extLst>
          </p:cNvPr>
          <p:cNvSpPr txBox="1"/>
          <p:nvPr/>
        </p:nvSpPr>
        <p:spPr>
          <a:xfrm>
            <a:off x="6749795" y="1803400"/>
            <a:ext cx="5315205" cy="4832092"/>
          </a:xfrm>
          <a:prstGeom prst="rect">
            <a:avLst/>
          </a:prstGeom>
          <a:noFill/>
        </p:spPr>
        <p:txBody>
          <a:bodyPr wrap="square" rtlCol="0">
            <a:spAutoFit/>
          </a:bodyPr>
          <a:lstStyle/>
          <a:p>
            <a:r>
              <a:rPr lang="en-US" altLang="zh-TW" sz="2800" dirty="0"/>
              <a:t>With any hydroponic system using water culture, RH can be increase by just evaporation from the nutrient solution surface. For such system, humidifier might not be necessary.   </a:t>
            </a:r>
          </a:p>
          <a:p>
            <a:endParaRPr lang="en-US" altLang="zh-TW" sz="2800" dirty="0"/>
          </a:p>
          <a:p>
            <a:r>
              <a:rPr lang="en-US" altLang="zh-TW" sz="2800" dirty="0"/>
              <a:t>As shown in the left diagram, RH might be too low for plant growth. It is better to turn on humidifier.</a:t>
            </a:r>
          </a:p>
          <a:p>
            <a:endParaRPr lang="zh-TW" altLang="en-US" sz="2800" dirty="0"/>
          </a:p>
        </p:txBody>
      </p:sp>
    </p:spTree>
    <p:extLst>
      <p:ext uri="{BB962C8B-B14F-4D97-AF65-F5344CB8AC3E}">
        <p14:creationId xmlns:p14="http://schemas.microsoft.com/office/powerpoint/2010/main" val="11123523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14872" y="274638"/>
            <a:ext cx="8229600" cy="850106"/>
          </a:xfrm>
        </p:spPr>
        <p:txBody>
          <a:bodyPr/>
          <a:lstStyle/>
          <a:p>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PFAL with humidifier</a:t>
            </a:r>
            <a:endParaRPr lang="zh-TW" altLang="en-US" dirty="0">
              <a:latin typeface="標楷體" pitchFamily="65" charset="-120"/>
              <a:ea typeface="標楷體" pitchFamily="65" charset="-12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0" y="1594769"/>
            <a:ext cx="8065896"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標題 21"/>
          <p:cNvSpPr txBox="1">
            <a:spLocks/>
          </p:cNvSpPr>
          <p:nvPr/>
        </p:nvSpPr>
        <p:spPr>
          <a:xfrm>
            <a:off x="611312" y="1894962"/>
            <a:ext cx="2592288" cy="1143000"/>
          </a:xfrm>
          <a:prstGeom prst="rect">
            <a:avLst/>
          </a:prstGeom>
          <a:noFill/>
        </p:spPr>
        <p:txBody>
          <a:bodyPr vert="horz" lIns="91440" tIns="45720" rIns="91440" bIns="45720" rtlCol="0" anchor="ctr">
            <a:normAutofit fontScale="90000"/>
          </a:bodyPr>
          <a:lstStyle/>
          <a:p>
            <a:pPr algn="ctr" fontAlgn="base">
              <a:spcBef>
                <a:spcPct val="0"/>
              </a:spcBef>
              <a:spcAft>
                <a:spcPct val="0"/>
              </a:spcAft>
              <a:defRPr/>
            </a:pPr>
            <a:r>
              <a:rPr kumimoji="1" lang="en-US" altLang="zh-TW" sz="4400" dirty="0">
                <a:solidFill>
                  <a:prstClr val="black"/>
                </a:solidFill>
                <a:latin typeface="標楷體" pitchFamily="65" charset="-120"/>
                <a:ea typeface="標楷體" pitchFamily="65" charset="-120"/>
              </a:rPr>
              <a:t>72 ~ 78 %</a:t>
            </a:r>
            <a:endParaRPr kumimoji="1" lang="zh-TW" altLang="en-US" sz="4400" dirty="0">
              <a:solidFill>
                <a:prstClr val="black"/>
              </a:solidFill>
              <a:latin typeface="標楷體" pitchFamily="65" charset="-120"/>
              <a:ea typeface="標楷體" pitchFamily="65" charset="-120"/>
            </a:endParaRPr>
          </a:p>
        </p:txBody>
      </p:sp>
      <p:sp>
        <p:nvSpPr>
          <p:cNvPr id="3" name="矩形 2">
            <a:extLst>
              <a:ext uri="{FF2B5EF4-FFF2-40B4-BE49-F238E27FC236}">
                <a16:creationId xmlns:a16="http://schemas.microsoft.com/office/drawing/2014/main" id="{5F18FF78-DA21-49E6-8044-4B3E8A4ECA14}"/>
              </a:ext>
            </a:extLst>
          </p:cNvPr>
          <p:cNvSpPr/>
          <p:nvPr/>
        </p:nvSpPr>
        <p:spPr>
          <a:xfrm>
            <a:off x="7709597" y="3320390"/>
            <a:ext cx="4481443" cy="3570208"/>
          </a:xfrm>
          <a:prstGeom prst="rect">
            <a:avLst/>
          </a:prstGeom>
          <a:solidFill>
            <a:schemeClr val="bg1"/>
          </a:solidFill>
        </p:spPr>
        <p:txBody>
          <a:bodyPr wrap="square">
            <a:spAutoFit/>
          </a:body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1. Spinning atomizer</a:t>
            </a:r>
          </a:p>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2. Ultrasonic humidifier</a:t>
            </a:r>
          </a:p>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3. Pad and fan</a:t>
            </a:r>
          </a:p>
          <a:p>
            <a:endParaRPr lang="en-US" altLang="zh-TW" sz="1400" b="1"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As shown above, 3 types of humidifiers were developed.</a:t>
            </a:r>
          </a:p>
          <a:p>
            <a:endParaRPr lang="en-US" altLang="zh-TW" sz="20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1" descr="image001">
            <a:extLst>
              <a:ext uri="{FF2B5EF4-FFF2-40B4-BE49-F238E27FC236}">
                <a16:creationId xmlns:a16="http://schemas.microsoft.com/office/drawing/2014/main" id="{99AFB56B-EC09-46B7-8252-4650512603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951254" cy="2020519"/>
          </a:xfrm>
          <a:prstGeom prst="rect">
            <a:avLst/>
          </a:prstGeom>
          <a:noFill/>
          <a:ln w="9525">
            <a:noFill/>
            <a:miter lim="800000"/>
            <a:headEnd/>
            <a:tailEnd/>
          </a:ln>
        </p:spPr>
      </p:pic>
      <p:pic>
        <p:nvPicPr>
          <p:cNvPr id="7" name="Picture 2" descr="F:\PF_Photos\NTU_PF_Photo\相關設備\DSC_4886_nEO_IMG.jpg">
            <a:extLst>
              <a:ext uri="{FF2B5EF4-FFF2-40B4-BE49-F238E27FC236}">
                <a16:creationId xmlns:a16="http://schemas.microsoft.com/office/drawing/2014/main" id="{20B1A596-92F4-460E-A0F1-093C94380DB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03306" y="1124744"/>
            <a:ext cx="1350428" cy="20189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PF_Photos\NTU_PF_Photo\相關設備\20120601_162450.jpg">
            <a:extLst>
              <a:ext uri="{FF2B5EF4-FFF2-40B4-BE49-F238E27FC236}">
                <a16:creationId xmlns:a16="http://schemas.microsoft.com/office/drawing/2014/main" id="{CCD56DEC-59A2-4D64-B6CC-FD3FA3F15F1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033425" y="-33741"/>
            <a:ext cx="2157615" cy="2088000"/>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5B752549-2800-452C-ABE1-5DEBE357D7AD}"/>
              </a:ext>
            </a:extLst>
          </p:cNvPr>
          <p:cNvSpPr txBox="1"/>
          <p:nvPr/>
        </p:nvSpPr>
        <p:spPr>
          <a:xfrm>
            <a:off x="9490184" y="2050963"/>
            <a:ext cx="2617149" cy="646331"/>
          </a:xfrm>
          <a:prstGeom prst="rect">
            <a:avLst/>
          </a:prstGeom>
          <a:noFill/>
        </p:spPr>
        <p:txBody>
          <a:bodyPr wrap="square" rtlCol="0">
            <a:spAutoFit/>
          </a:bodyPr>
          <a:lstStyle/>
          <a:p>
            <a:pPr algn="ctr"/>
            <a:r>
              <a:rPr lang="en-US" altLang="zh-TW" dirty="0">
                <a:latin typeface="Times New Roman" panose="02020603050405020304" pitchFamily="18" charset="0"/>
                <a:ea typeface="標楷體" pitchFamily="65" charset="-120"/>
                <a:cs typeface="Times New Roman" panose="02020603050405020304" pitchFamily="18" charset="0"/>
              </a:rPr>
              <a:t>condensed fog was scrape off with </a:t>
            </a:r>
            <a:r>
              <a:rPr lang="en-US" altLang="zh-TW" dirty="0">
                <a:solidFill>
                  <a:srgbClr val="C00000"/>
                </a:solidFill>
                <a:latin typeface="Times New Roman" panose="02020603050405020304" pitchFamily="18" charset="0"/>
                <a:ea typeface="標楷體" pitchFamily="65" charset="-120"/>
                <a:cs typeface="Times New Roman" panose="02020603050405020304" pitchFamily="18" charset="0"/>
              </a:rPr>
              <a:t>multi-layer nets</a:t>
            </a:r>
            <a:endParaRPr lang="zh-TW" altLang="en-US" dirty="0">
              <a:solidFill>
                <a:srgbClr val="C00000"/>
              </a:solidFill>
              <a:latin typeface="Times New Roman" panose="02020603050405020304" pitchFamily="18" charset="0"/>
              <a:ea typeface="標楷體" pitchFamily="65" charset="-120"/>
              <a:cs typeface="Times New Roman" panose="02020603050405020304" pitchFamily="18" charset="0"/>
            </a:endParaRPr>
          </a:p>
        </p:txBody>
      </p:sp>
      <p:sp>
        <p:nvSpPr>
          <p:cNvPr id="5" name="手繪多邊形: 圖案 4">
            <a:extLst>
              <a:ext uri="{FF2B5EF4-FFF2-40B4-BE49-F238E27FC236}">
                <a16:creationId xmlns:a16="http://schemas.microsoft.com/office/drawing/2014/main" id="{CE6133AE-B11D-4779-9B91-0B86A188238C}"/>
              </a:ext>
            </a:extLst>
          </p:cNvPr>
          <p:cNvSpPr/>
          <p:nvPr/>
        </p:nvSpPr>
        <p:spPr>
          <a:xfrm>
            <a:off x="8111067" y="3081867"/>
            <a:ext cx="3463924" cy="863600"/>
          </a:xfrm>
          <a:custGeom>
            <a:avLst/>
            <a:gdLst>
              <a:gd name="connsiteX0" fmla="*/ 448733 w 3463924"/>
              <a:gd name="connsiteY0" fmla="*/ 76200 h 863600"/>
              <a:gd name="connsiteX1" fmla="*/ 448733 w 3463924"/>
              <a:gd name="connsiteY1" fmla="*/ 76200 h 863600"/>
              <a:gd name="connsiteX2" fmla="*/ 389466 w 3463924"/>
              <a:gd name="connsiteY2" fmla="*/ 118533 h 863600"/>
              <a:gd name="connsiteX3" fmla="*/ 372533 w 3463924"/>
              <a:gd name="connsiteY3" fmla="*/ 143933 h 863600"/>
              <a:gd name="connsiteX4" fmla="*/ 347133 w 3463924"/>
              <a:gd name="connsiteY4" fmla="*/ 169333 h 863600"/>
              <a:gd name="connsiteX5" fmla="*/ 330200 w 3463924"/>
              <a:gd name="connsiteY5" fmla="*/ 194733 h 863600"/>
              <a:gd name="connsiteX6" fmla="*/ 279400 w 3463924"/>
              <a:gd name="connsiteY6" fmla="*/ 211666 h 863600"/>
              <a:gd name="connsiteX7" fmla="*/ 262466 w 3463924"/>
              <a:gd name="connsiteY7" fmla="*/ 228600 h 863600"/>
              <a:gd name="connsiteX8" fmla="*/ 228600 w 3463924"/>
              <a:gd name="connsiteY8" fmla="*/ 237066 h 863600"/>
              <a:gd name="connsiteX9" fmla="*/ 152400 w 3463924"/>
              <a:gd name="connsiteY9" fmla="*/ 254000 h 863600"/>
              <a:gd name="connsiteX10" fmla="*/ 118533 w 3463924"/>
              <a:gd name="connsiteY10" fmla="*/ 262466 h 863600"/>
              <a:gd name="connsiteX11" fmla="*/ 67733 w 3463924"/>
              <a:gd name="connsiteY11" fmla="*/ 279400 h 863600"/>
              <a:gd name="connsiteX12" fmla="*/ 50800 w 3463924"/>
              <a:gd name="connsiteY12" fmla="*/ 304800 h 863600"/>
              <a:gd name="connsiteX13" fmla="*/ 33866 w 3463924"/>
              <a:gd name="connsiteY13" fmla="*/ 321733 h 863600"/>
              <a:gd name="connsiteX14" fmla="*/ 0 w 3463924"/>
              <a:gd name="connsiteY14" fmla="*/ 372533 h 863600"/>
              <a:gd name="connsiteX15" fmla="*/ 8466 w 3463924"/>
              <a:gd name="connsiteY15" fmla="*/ 533400 h 863600"/>
              <a:gd name="connsiteX16" fmla="*/ 16933 w 3463924"/>
              <a:gd name="connsiteY16" fmla="*/ 601133 h 863600"/>
              <a:gd name="connsiteX17" fmla="*/ 33866 w 3463924"/>
              <a:gd name="connsiteY17" fmla="*/ 626533 h 863600"/>
              <a:gd name="connsiteX18" fmla="*/ 50800 w 3463924"/>
              <a:gd name="connsiteY18" fmla="*/ 643466 h 863600"/>
              <a:gd name="connsiteX19" fmla="*/ 84666 w 3463924"/>
              <a:gd name="connsiteY19" fmla="*/ 685800 h 863600"/>
              <a:gd name="connsiteX20" fmla="*/ 135466 w 3463924"/>
              <a:gd name="connsiteY20" fmla="*/ 702733 h 863600"/>
              <a:gd name="connsiteX21" fmla="*/ 160866 w 3463924"/>
              <a:gd name="connsiteY21" fmla="*/ 711200 h 863600"/>
              <a:gd name="connsiteX22" fmla="*/ 186266 w 3463924"/>
              <a:gd name="connsiteY22" fmla="*/ 719666 h 863600"/>
              <a:gd name="connsiteX23" fmla="*/ 211666 w 3463924"/>
              <a:gd name="connsiteY23" fmla="*/ 736600 h 863600"/>
              <a:gd name="connsiteX24" fmla="*/ 389466 w 3463924"/>
              <a:gd name="connsiteY24" fmla="*/ 762000 h 863600"/>
              <a:gd name="connsiteX25" fmla="*/ 465666 w 3463924"/>
              <a:gd name="connsiteY25" fmla="*/ 787400 h 863600"/>
              <a:gd name="connsiteX26" fmla="*/ 524933 w 3463924"/>
              <a:gd name="connsiteY26" fmla="*/ 804333 h 863600"/>
              <a:gd name="connsiteX27" fmla="*/ 668866 w 3463924"/>
              <a:gd name="connsiteY27" fmla="*/ 812800 h 863600"/>
              <a:gd name="connsiteX28" fmla="*/ 795866 w 3463924"/>
              <a:gd name="connsiteY28" fmla="*/ 829733 h 863600"/>
              <a:gd name="connsiteX29" fmla="*/ 1346200 w 3463924"/>
              <a:gd name="connsiteY29" fmla="*/ 838200 h 863600"/>
              <a:gd name="connsiteX30" fmla="*/ 1371600 w 3463924"/>
              <a:gd name="connsiteY30" fmla="*/ 846666 h 863600"/>
              <a:gd name="connsiteX31" fmla="*/ 1532466 w 3463924"/>
              <a:gd name="connsiteY31" fmla="*/ 863600 h 863600"/>
              <a:gd name="connsiteX32" fmla="*/ 1744133 w 3463924"/>
              <a:gd name="connsiteY32" fmla="*/ 855133 h 863600"/>
              <a:gd name="connsiteX33" fmla="*/ 2015066 w 3463924"/>
              <a:gd name="connsiteY33" fmla="*/ 838200 h 863600"/>
              <a:gd name="connsiteX34" fmla="*/ 2142066 w 3463924"/>
              <a:gd name="connsiteY34" fmla="*/ 821266 h 863600"/>
              <a:gd name="connsiteX35" fmla="*/ 2413000 w 3463924"/>
              <a:gd name="connsiteY35" fmla="*/ 812800 h 863600"/>
              <a:gd name="connsiteX36" fmla="*/ 2726266 w 3463924"/>
              <a:gd name="connsiteY36" fmla="*/ 804333 h 863600"/>
              <a:gd name="connsiteX37" fmla="*/ 2870200 w 3463924"/>
              <a:gd name="connsiteY37" fmla="*/ 778933 h 863600"/>
              <a:gd name="connsiteX38" fmla="*/ 2912533 w 3463924"/>
              <a:gd name="connsiteY38" fmla="*/ 770466 h 863600"/>
              <a:gd name="connsiteX39" fmla="*/ 2963333 w 3463924"/>
              <a:gd name="connsiteY39" fmla="*/ 762000 h 863600"/>
              <a:gd name="connsiteX40" fmla="*/ 3031066 w 3463924"/>
              <a:gd name="connsiteY40" fmla="*/ 745066 h 863600"/>
              <a:gd name="connsiteX41" fmla="*/ 3056466 w 3463924"/>
              <a:gd name="connsiteY41" fmla="*/ 736600 h 863600"/>
              <a:gd name="connsiteX42" fmla="*/ 3098800 w 3463924"/>
              <a:gd name="connsiteY42" fmla="*/ 728133 h 863600"/>
              <a:gd name="connsiteX43" fmla="*/ 3149600 w 3463924"/>
              <a:gd name="connsiteY43" fmla="*/ 711200 h 863600"/>
              <a:gd name="connsiteX44" fmla="*/ 3175000 w 3463924"/>
              <a:gd name="connsiteY44" fmla="*/ 694266 h 863600"/>
              <a:gd name="connsiteX45" fmla="*/ 3242733 w 3463924"/>
              <a:gd name="connsiteY45" fmla="*/ 677333 h 863600"/>
              <a:gd name="connsiteX46" fmla="*/ 3268133 w 3463924"/>
              <a:gd name="connsiteY46" fmla="*/ 660400 h 863600"/>
              <a:gd name="connsiteX47" fmla="*/ 3344333 w 3463924"/>
              <a:gd name="connsiteY47" fmla="*/ 635000 h 863600"/>
              <a:gd name="connsiteX48" fmla="*/ 3369733 w 3463924"/>
              <a:gd name="connsiteY48" fmla="*/ 626533 h 863600"/>
              <a:gd name="connsiteX49" fmla="*/ 3395133 w 3463924"/>
              <a:gd name="connsiteY49" fmla="*/ 618066 h 863600"/>
              <a:gd name="connsiteX50" fmla="*/ 3445933 w 3463924"/>
              <a:gd name="connsiteY50" fmla="*/ 592666 h 863600"/>
              <a:gd name="connsiteX51" fmla="*/ 3462866 w 3463924"/>
              <a:gd name="connsiteY51" fmla="*/ 567266 h 863600"/>
              <a:gd name="connsiteX52" fmla="*/ 3437466 w 3463924"/>
              <a:gd name="connsiteY52" fmla="*/ 499533 h 863600"/>
              <a:gd name="connsiteX53" fmla="*/ 3412066 w 3463924"/>
              <a:gd name="connsiteY53" fmla="*/ 482600 h 863600"/>
              <a:gd name="connsiteX54" fmla="*/ 3378200 w 3463924"/>
              <a:gd name="connsiteY54" fmla="*/ 474133 h 863600"/>
              <a:gd name="connsiteX55" fmla="*/ 3327400 w 3463924"/>
              <a:gd name="connsiteY55" fmla="*/ 457200 h 863600"/>
              <a:gd name="connsiteX56" fmla="*/ 3276600 w 3463924"/>
              <a:gd name="connsiteY56" fmla="*/ 448733 h 863600"/>
              <a:gd name="connsiteX57" fmla="*/ 3141133 w 3463924"/>
              <a:gd name="connsiteY57" fmla="*/ 423333 h 863600"/>
              <a:gd name="connsiteX58" fmla="*/ 3115733 w 3463924"/>
              <a:gd name="connsiteY58" fmla="*/ 414866 h 863600"/>
              <a:gd name="connsiteX59" fmla="*/ 3039533 w 3463924"/>
              <a:gd name="connsiteY59" fmla="*/ 397933 h 863600"/>
              <a:gd name="connsiteX60" fmla="*/ 3014133 w 3463924"/>
              <a:gd name="connsiteY60" fmla="*/ 381000 h 863600"/>
              <a:gd name="connsiteX61" fmla="*/ 2946400 w 3463924"/>
              <a:gd name="connsiteY61" fmla="*/ 364066 h 863600"/>
              <a:gd name="connsiteX62" fmla="*/ 2912533 w 3463924"/>
              <a:gd name="connsiteY62" fmla="*/ 347133 h 863600"/>
              <a:gd name="connsiteX63" fmla="*/ 2827866 w 3463924"/>
              <a:gd name="connsiteY63" fmla="*/ 321733 h 863600"/>
              <a:gd name="connsiteX64" fmla="*/ 2760133 w 3463924"/>
              <a:gd name="connsiteY64" fmla="*/ 313266 h 863600"/>
              <a:gd name="connsiteX65" fmla="*/ 2683933 w 3463924"/>
              <a:gd name="connsiteY65" fmla="*/ 296333 h 863600"/>
              <a:gd name="connsiteX66" fmla="*/ 2540000 w 3463924"/>
              <a:gd name="connsiteY66" fmla="*/ 287866 h 863600"/>
              <a:gd name="connsiteX67" fmla="*/ 2353733 w 3463924"/>
              <a:gd name="connsiteY67" fmla="*/ 270933 h 863600"/>
              <a:gd name="connsiteX68" fmla="*/ 2235200 w 3463924"/>
              <a:gd name="connsiteY68" fmla="*/ 262466 h 863600"/>
              <a:gd name="connsiteX69" fmla="*/ 2218266 w 3463924"/>
              <a:gd name="connsiteY69" fmla="*/ 245533 h 863600"/>
              <a:gd name="connsiteX70" fmla="*/ 2201333 w 3463924"/>
              <a:gd name="connsiteY70" fmla="*/ 220133 h 863600"/>
              <a:gd name="connsiteX71" fmla="*/ 2150533 w 3463924"/>
              <a:gd name="connsiteY71" fmla="*/ 203200 h 863600"/>
              <a:gd name="connsiteX72" fmla="*/ 2099733 w 3463924"/>
              <a:gd name="connsiteY72" fmla="*/ 186266 h 863600"/>
              <a:gd name="connsiteX73" fmla="*/ 2074333 w 3463924"/>
              <a:gd name="connsiteY73" fmla="*/ 177800 h 863600"/>
              <a:gd name="connsiteX74" fmla="*/ 2023533 w 3463924"/>
              <a:gd name="connsiteY74" fmla="*/ 169333 h 863600"/>
              <a:gd name="connsiteX75" fmla="*/ 1828800 w 3463924"/>
              <a:gd name="connsiteY75" fmla="*/ 160866 h 863600"/>
              <a:gd name="connsiteX76" fmla="*/ 1803400 w 3463924"/>
              <a:gd name="connsiteY76" fmla="*/ 152400 h 863600"/>
              <a:gd name="connsiteX77" fmla="*/ 1676400 w 3463924"/>
              <a:gd name="connsiteY77" fmla="*/ 135466 h 863600"/>
              <a:gd name="connsiteX78" fmla="*/ 1583266 w 3463924"/>
              <a:gd name="connsiteY78" fmla="*/ 110066 h 863600"/>
              <a:gd name="connsiteX79" fmla="*/ 1540933 w 3463924"/>
              <a:gd name="connsiteY79" fmla="*/ 101600 h 863600"/>
              <a:gd name="connsiteX80" fmla="*/ 1473200 w 3463924"/>
              <a:gd name="connsiteY80" fmla="*/ 84666 h 863600"/>
              <a:gd name="connsiteX81" fmla="*/ 1405466 w 3463924"/>
              <a:gd name="connsiteY81" fmla="*/ 76200 h 863600"/>
              <a:gd name="connsiteX82" fmla="*/ 1329266 w 3463924"/>
              <a:gd name="connsiteY82" fmla="*/ 50800 h 863600"/>
              <a:gd name="connsiteX83" fmla="*/ 1303866 w 3463924"/>
              <a:gd name="connsiteY83" fmla="*/ 42333 h 863600"/>
              <a:gd name="connsiteX84" fmla="*/ 1278466 w 3463924"/>
              <a:gd name="connsiteY84" fmla="*/ 25400 h 863600"/>
              <a:gd name="connsiteX85" fmla="*/ 1286933 w 3463924"/>
              <a:gd name="connsiteY85" fmla="*/ 0 h 863600"/>
              <a:gd name="connsiteX86" fmla="*/ 1303866 w 3463924"/>
              <a:gd name="connsiteY86" fmla="*/ 25400 h 863600"/>
              <a:gd name="connsiteX87" fmla="*/ 1278466 w 3463924"/>
              <a:gd name="connsiteY87" fmla="*/ 33866 h 863600"/>
              <a:gd name="connsiteX88" fmla="*/ 414866 w 3463924"/>
              <a:gd name="connsiteY88" fmla="*/ 33866 h 863600"/>
              <a:gd name="connsiteX89" fmla="*/ 1320800 w 3463924"/>
              <a:gd name="connsiteY89" fmla="*/ 33866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463924" h="863600">
                <a:moveTo>
                  <a:pt x="448733" y="76200"/>
                </a:moveTo>
                <a:lnTo>
                  <a:pt x="448733" y="76200"/>
                </a:lnTo>
                <a:cubicBezTo>
                  <a:pt x="428977" y="90311"/>
                  <a:pt x="407611" y="102404"/>
                  <a:pt x="389466" y="118533"/>
                </a:cubicBezTo>
                <a:cubicBezTo>
                  <a:pt x="381861" y="125293"/>
                  <a:pt x="379047" y="136116"/>
                  <a:pt x="372533" y="143933"/>
                </a:cubicBezTo>
                <a:cubicBezTo>
                  <a:pt x="364868" y="153131"/>
                  <a:pt x="354798" y="160135"/>
                  <a:pt x="347133" y="169333"/>
                </a:cubicBezTo>
                <a:cubicBezTo>
                  <a:pt x="340619" y="177150"/>
                  <a:pt x="338829" y="189340"/>
                  <a:pt x="330200" y="194733"/>
                </a:cubicBezTo>
                <a:cubicBezTo>
                  <a:pt x="315064" y="204193"/>
                  <a:pt x="279400" y="211666"/>
                  <a:pt x="279400" y="211666"/>
                </a:cubicBezTo>
                <a:cubicBezTo>
                  <a:pt x="273755" y="217311"/>
                  <a:pt x="269606" y="225030"/>
                  <a:pt x="262466" y="228600"/>
                </a:cubicBezTo>
                <a:cubicBezTo>
                  <a:pt x="252058" y="233804"/>
                  <a:pt x="240010" y="234784"/>
                  <a:pt x="228600" y="237066"/>
                </a:cubicBezTo>
                <a:cubicBezTo>
                  <a:pt x="101254" y="262535"/>
                  <a:pt x="229304" y="232028"/>
                  <a:pt x="152400" y="254000"/>
                </a:cubicBezTo>
                <a:cubicBezTo>
                  <a:pt x="141211" y="257197"/>
                  <a:pt x="129679" y="259122"/>
                  <a:pt x="118533" y="262466"/>
                </a:cubicBezTo>
                <a:cubicBezTo>
                  <a:pt x="101436" y="267595"/>
                  <a:pt x="67733" y="279400"/>
                  <a:pt x="67733" y="279400"/>
                </a:cubicBezTo>
                <a:cubicBezTo>
                  <a:pt x="62089" y="287867"/>
                  <a:pt x="57157" y="296854"/>
                  <a:pt x="50800" y="304800"/>
                </a:cubicBezTo>
                <a:cubicBezTo>
                  <a:pt x="45813" y="311033"/>
                  <a:pt x="38656" y="315347"/>
                  <a:pt x="33866" y="321733"/>
                </a:cubicBezTo>
                <a:cubicBezTo>
                  <a:pt x="21655" y="338014"/>
                  <a:pt x="0" y="372533"/>
                  <a:pt x="0" y="372533"/>
                </a:cubicBezTo>
                <a:cubicBezTo>
                  <a:pt x="2822" y="426155"/>
                  <a:pt x="4499" y="479850"/>
                  <a:pt x="8466" y="533400"/>
                </a:cubicBezTo>
                <a:cubicBezTo>
                  <a:pt x="10147" y="556091"/>
                  <a:pt x="10946" y="579181"/>
                  <a:pt x="16933" y="601133"/>
                </a:cubicBezTo>
                <a:cubicBezTo>
                  <a:pt x="19610" y="610950"/>
                  <a:pt x="27509" y="618587"/>
                  <a:pt x="33866" y="626533"/>
                </a:cubicBezTo>
                <a:cubicBezTo>
                  <a:pt x="38853" y="632766"/>
                  <a:pt x="45813" y="637233"/>
                  <a:pt x="50800" y="643466"/>
                </a:cubicBezTo>
                <a:cubicBezTo>
                  <a:pt x="58775" y="653435"/>
                  <a:pt x="71039" y="678986"/>
                  <a:pt x="84666" y="685800"/>
                </a:cubicBezTo>
                <a:cubicBezTo>
                  <a:pt x="100631" y="693783"/>
                  <a:pt x="118533" y="697089"/>
                  <a:pt x="135466" y="702733"/>
                </a:cubicBezTo>
                <a:lnTo>
                  <a:pt x="160866" y="711200"/>
                </a:lnTo>
                <a:lnTo>
                  <a:pt x="186266" y="719666"/>
                </a:lnTo>
                <a:cubicBezTo>
                  <a:pt x="194733" y="725311"/>
                  <a:pt x="202367" y="732467"/>
                  <a:pt x="211666" y="736600"/>
                </a:cubicBezTo>
                <a:cubicBezTo>
                  <a:pt x="275934" y="765164"/>
                  <a:pt x="308316" y="756590"/>
                  <a:pt x="389466" y="762000"/>
                </a:cubicBezTo>
                <a:lnTo>
                  <a:pt x="465666" y="787400"/>
                </a:lnTo>
                <a:cubicBezTo>
                  <a:pt x="480901" y="792478"/>
                  <a:pt x="510055" y="802916"/>
                  <a:pt x="524933" y="804333"/>
                </a:cubicBezTo>
                <a:cubicBezTo>
                  <a:pt x="572777" y="808890"/>
                  <a:pt x="620888" y="809978"/>
                  <a:pt x="668866" y="812800"/>
                </a:cubicBezTo>
                <a:cubicBezTo>
                  <a:pt x="721091" y="830207"/>
                  <a:pt x="705995" y="827399"/>
                  <a:pt x="795866" y="829733"/>
                </a:cubicBezTo>
                <a:cubicBezTo>
                  <a:pt x="979271" y="834497"/>
                  <a:pt x="1162755" y="835378"/>
                  <a:pt x="1346200" y="838200"/>
                </a:cubicBezTo>
                <a:cubicBezTo>
                  <a:pt x="1354667" y="841022"/>
                  <a:pt x="1362757" y="845460"/>
                  <a:pt x="1371600" y="846666"/>
                </a:cubicBezTo>
                <a:cubicBezTo>
                  <a:pt x="1425024" y="853951"/>
                  <a:pt x="1532466" y="863600"/>
                  <a:pt x="1532466" y="863600"/>
                </a:cubicBezTo>
                <a:lnTo>
                  <a:pt x="1744133" y="855133"/>
                </a:lnTo>
                <a:cubicBezTo>
                  <a:pt x="1820793" y="851482"/>
                  <a:pt x="1936889" y="843411"/>
                  <a:pt x="2015066" y="838200"/>
                </a:cubicBezTo>
                <a:cubicBezTo>
                  <a:pt x="2068888" y="820259"/>
                  <a:pt x="2046112" y="825627"/>
                  <a:pt x="2142066" y="821266"/>
                </a:cubicBezTo>
                <a:cubicBezTo>
                  <a:pt x="2232328" y="817163"/>
                  <a:pt x="2322683" y="815418"/>
                  <a:pt x="2413000" y="812800"/>
                </a:cubicBezTo>
                <a:lnTo>
                  <a:pt x="2726266" y="804333"/>
                </a:lnTo>
                <a:cubicBezTo>
                  <a:pt x="2802009" y="785397"/>
                  <a:pt x="2729926" y="802312"/>
                  <a:pt x="2870200" y="778933"/>
                </a:cubicBezTo>
                <a:cubicBezTo>
                  <a:pt x="2884395" y="776567"/>
                  <a:pt x="2898375" y="773040"/>
                  <a:pt x="2912533" y="770466"/>
                </a:cubicBezTo>
                <a:cubicBezTo>
                  <a:pt x="2929423" y="767395"/>
                  <a:pt x="2946400" y="764822"/>
                  <a:pt x="2963333" y="762000"/>
                </a:cubicBezTo>
                <a:cubicBezTo>
                  <a:pt x="3021385" y="742649"/>
                  <a:pt x="2949345" y="765496"/>
                  <a:pt x="3031066" y="745066"/>
                </a:cubicBezTo>
                <a:cubicBezTo>
                  <a:pt x="3039724" y="742902"/>
                  <a:pt x="3047808" y="738764"/>
                  <a:pt x="3056466" y="736600"/>
                </a:cubicBezTo>
                <a:cubicBezTo>
                  <a:pt x="3070427" y="733110"/>
                  <a:pt x="3084916" y="731919"/>
                  <a:pt x="3098800" y="728133"/>
                </a:cubicBezTo>
                <a:cubicBezTo>
                  <a:pt x="3116020" y="723437"/>
                  <a:pt x="3149600" y="711200"/>
                  <a:pt x="3149600" y="711200"/>
                </a:cubicBezTo>
                <a:cubicBezTo>
                  <a:pt x="3158067" y="705555"/>
                  <a:pt x="3165898" y="698817"/>
                  <a:pt x="3175000" y="694266"/>
                </a:cubicBezTo>
                <a:cubicBezTo>
                  <a:pt x="3192352" y="685590"/>
                  <a:pt x="3226639" y="680552"/>
                  <a:pt x="3242733" y="677333"/>
                </a:cubicBezTo>
                <a:cubicBezTo>
                  <a:pt x="3251200" y="671689"/>
                  <a:pt x="3258834" y="664533"/>
                  <a:pt x="3268133" y="660400"/>
                </a:cubicBezTo>
                <a:cubicBezTo>
                  <a:pt x="3268158" y="660389"/>
                  <a:pt x="3331620" y="639238"/>
                  <a:pt x="3344333" y="635000"/>
                </a:cubicBezTo>
                <a:lnTo>
                  <a:pt x="3369733" y="626533"/>
                </a:lnTo>
                <a:cubicBezTo>
                  <a:pt x="3378200" y="623711"/>
                  <a:pt x="3387707" y="623016"/>
                  <a:pt x="3395133" y="618066"/>
                </a:cubicBezTo>
                <a:cubicBezTo>
                  <a:pt x="3427959" y="596183"/>
                  <a:pt x="3410880" y="604351"/>
                  <a:pt x="3445933" y="592666"/>
                </a:cubicBezTo>
                <a:cubicBezTo>
                  <a:pt x="3451577" y="584199"/>
                  <a:pt x="3461742" y="577379"/>
                  <a:pt x="3462866" y="567266"/>
                </a:cubicBezTo>
                <a:cubicBezTo>
                  <a:pt x="3466779" y="532048"/>
                  <a:pt x="3460173" y="517698"/>
                  <a:pt x="3437466" y="499533"/>
                </a:cubicBezTo>
                <a:cubicBezTo>
                  <a:pt x="3429520" y="493176"/>
                  <a:pt x="3421419" y="486608"/>
                  <a:pt x="3412066" y="482600"/>
                </a:cubicBezTo>
                <a:cubicBezTo>
                  <a:pt x="3401371" y="478016"/>
                  <a:pt x="3389345" y="477477"/>
                  <a:pt x="3378200" y="474133"/>
                </a:cubicBezTo>
                <a:cubicBezTo>
                  <a:pt x="3361104" y="469004"/>
                  <a:pt x="3345006" y="460135"/>
                  <a:pt x="3327400" y="457200"/>
                </a:cubicBezTo>
                <a:cubicBezTo>
                  <a:pt x="3310467" y="454378"/>
                  <a:pt x="3293254" y="452897"/>
                  <a:pt x="3276600" y="448733"/>
                </a:cubicBezTo>
                <a:cubicBezTo>
                  <a:pt x="3155724" y="418514"/>
                  <a:pt x="3312157" y="440436"/>
                  <a:pt x="3141133" y="423333"/>
                </a:cubicBezTo>
                <a:cubicBezTo>
                  <a:pt x="3132666" y="420511"/>
                  <a:pt x="3124445" y="416802"/>
                  <a:pt x="3115733" y="414866"/>
                </a:cubicBezTo>
                <a:cubicBezTo>
                  <a:pt x="3092313" y="409662"/>
                  <a:pt x="3062408" y="409370"/>
                  <a:pt x="3039533" y="397933"/>
                </a:cubicBezTo>
                <a:cubicBezTo>
                  <a:pt x="3030432" y="393382"/>
                  <a:pt x="3023661" y="384573"/>
                  <a:pt x="3014133" y="381000"/>
                </a:cubicBezTo>
                <a:cubicBezTo>
                  <a:pt x="2908102" y="341238"/>
                  <a:pt x="3019529" y="395407"/>
                  <a:pt x="2946400" y="364066"/>
                </a:cubicBezTo>
                <a:cubicBezTo>
                  <a:pt x="2934799" y="359094"/>
                  <a:pt x="2924252" y="351820"/>
                  <a:pt x="2912533" y="347133"/>
                </a:cubicBezTo>
                <a:cubicBezTo>
                  <a:pt x="2896404" y="340682"/>
                  <a:pt x="2849249" y="325297"/>
                  <a:pt x="2827866" y="321733"/>
                </a:cubicBezTo>
                <a:cubicBezTo>
                  <a:pt x="2805422" y="317992"/>
                  <a:pt x="2782577" y="317007"/>
                  <a:pt x="2760133" y="313266"/>
                </a:cubicBezTo>
                <a:cubicBezTo>
                  <a:pt x="2722290" y="306959"/>
                  <a:pt x="2725329" y="300096"/>
                  <a:pt x="2683933" y="296333"/>
                </a:cubicBezTo>
                <a:cubicBezTo>
                  <a:pt x="2636070" y="291982"/>
                  <a:pt x="2587919" y="291552"/>
                  <a:pt x="2540000" y="287866"/>
                </a:cubicBezTo>
                <a:cubicBezTo>
                  <a:pt x="2477839" y="283084"/>
                  <a:pt x="2415920" y="275375"/>
                  <a:pt x="2353733" y="270933"/>
                </a:cubicBezTo>
                <a:lnTo>
                  <a:pt x="2235200" y="262466"/>
                </a:lnTo>
                <a:cubicBezTo>
                  <a:pt x="2229555" y="256822"/>
                  <a:pt x="2223253" y="251766"/>
                  <a:pt x="2218266" y="245533"/>
                </a:cubicBezTo>
                <a:cubicBezTo>
                  <a:pt x="2211909" y="237587"/>
                  <a:pt x="2209962" y="225526"/>
                  <a:pt x="2201333" y="220133"/>
                </a:cubicBezTo>
                <a:cubicBezTo>
                  <a:pt x="2186197" y="210673"/>
                  <a:pt x="2167466" y="208844"/>
                  <a:pt x="2150533" y="203200"/>
                </a:cubicBezTo>
                <a:lnTo>
                  <a:pt x="2099733" y="186266"/>
                </a:lnTo>
                <a:cubicBezTo>
                  <a:pt x="2091266" y="183444"/>
                  <a:pt x="2083136" y="179267"/>
                  <a:pt x="2074333" y="177800"/>
                </a:cubicBezTo>
                <a:cubicBezTo>
                  <a:pt x="2057400" y="174978"/>
                  <a:pt x="2040659" y="170514"/>
                  <a:pt x="2023533" y="169333"/>
                </a:cubicBezTo>
                <a:cubicBezTo>
                  <a:pt x="1958715" y="164863"/>
                  <a:pt x="1893711" y="163688"/>
                  <a:pt x="1828800" y="160866"/>
                </a:cubicBezTo>
                <a:cubicBezTo>
                  <a:pt x="1820333" y="158044"/>
                  <a:pt x="1812151" y="154150"/>
                  <a:pt x="1803400" y="152400"/>
                </a:cubicBezTo>
                <a:cubicBezTo>
                  <a:pt x="1711613" y="134043"/>
                  <a:pt x="1775331" y="154016"/>
                  <a:pt x="1676400" y="135466"/>
                </a:cubicBezTo>
                <a:cubicBezTo>
                  <a:pt x="1511275" y="104505"/>
                  <a:pt x="1664772" y="130442"/>
                  <a:pt x="1583266" y="110066"/>
                </a:cubicBezTo>
                <a:cubicBezTo>
                  <a:pt x="1569305" y="106576"/>
                  <a:pt x="1554955" y="104836"/>
                  <a:pt x="1540933" y="101600"/>
                </a:cubicBezTo>
                <a:cubicBezTo>
                  <a:pt x="1518256" y="96367"/>
                  <a:pt x="1496293" y="87552"/>
                  <a:pt x="1473200" y="84666"/>
                </a:cubicBezTo>
                <a:lnTo>
                  <a:pt x="1405466" y="76200"/>
                </a:lnTo>
                <a:lnTo>
                  <a:pt x="1329266" y="50800"/>
                </a:lnTo>
                <a:cubicBezTo>
                  <a:pt x="1320799" y="47978"/>
                  <a:pt x="1311292" y="47283"/>
                  <a:pt x="1303866" y="42333"/>
                </a:cubicBezTo>
                <a:lnTo>
                  <a:pt x="1278466" y="25400"/>
                </a:lnTo>
                <a:cubicBezTo>
                  <a:pt x="1281288" y="16933"/>
                  <a:pt x="1278008" y="0"/>
                  <a:pt x="1286933" y="0"/>
                </a:cubicBezTo>
                <a:cubicBezTo>
                  <a:pt x="1297109" y="0"/>
                  <a:pt x="1306334" y="15528"/>
                  <a:pt x="1303866" y="25400"/>
                </a:cubicBezTo>
                <a:cubicBezTo>
                  <a:pt x="1301701" y="34058"/>
                  <a:pt x="1287390" y="33781"/>
                  <a:pt x="1278466" y="33866"/>
                </a:cubicBezTo>
                <a:lnTo>
                  <a:pt x="414866" y="33866"/>
                </a:lnTo>
                <a:lnTo>
                  <a:pt x="1320800" y="33866"/>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707546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02A6BCDB-B246-4DA1-BFF4-BD1EE9632738}"/>
              </a:ext>
            </a:extLst>
          </p:cNvPr>
          <p:cNvSpPr>
            <a:spLocks noGrp="1"/>
          </p:cNvSpPr>
          <p:nvPr>
            <p:ph type="title"/>
          </p:nvPr>
        </p:nvSpPr>
        <p:spPr/>
        <p:txBody>
          <a:bodyPr/>
          <a:lstStyle/>
          <a:p>
            <a:r>
              <a:rPr lang="en-US" altLang="zh-TW" dirty="0"/>
              <a:t>Temperature control</a:t>
            </a:r>
            <a:endParaRPr lang="zh-TW" altLang="en-US" dirty="0"/>
          </a:p>
        </p:txBody>
      </p:sp>
      <p:sp>
        <p:nvSpPr>
          <p:cNvPr id="4" name="內容版面配置區 3">
            <a:extLst>
              <a:ext uri="{FF2B5EF4-FFF2-40B4-BE49-F238E27FC236}">
                <a16:creationId xmlns:a16="http://schemas.microsoft.com/office/drawing/2014/main" id="{FF1CCEB8-C44A-420F-AEEE-1832998D6FA3}"/>
              </a:ext>
            </a:extLst>
          </p:cNvPr>
          <p:cNvSpPr>
            <a:spLocks noGrp="1"/>
          </p:cNvSpPr>
          <p:nvPr>
            <p:ph idx="1"/>
          </p:nvPr>
        </p:nvSpPr>
        <p:spPr/>
        <p:txBody>
          <a:bodyPr>
            <a:normAutofit/>
          </a:bodyPr>
          <a:lstStyle/>
          <a:p>
            <a:r>
              <a:rPr lang="en-US" altLang="zh-CN" dirty="0">
                <a:ea typeface="SimSun" panose="02010600030101010101" pitchFamily="2" charset="-122"/>
              </a:rPr>
              <a:t>to Manipulate Crop Growth and Development. </a:t>
            </a:r>
          </a:p>
          <a:p>
            <a:pPr lvl="1"/>
            <a:r>
              <a:rPr lang="en-US" altLang="zh-CN" dirty="0">
                <a:ea typeface="標楷體" panose="03000509000000000000" pitchFamily="65" charset="-120"/>
              </a:rPr>
              <a:t>Growth is an irreversible increase in mass (dry weight).</a:t>
            </a:r>
            <a:r>
              <a:rPr lang="zh-TW" altLang="en-US" dirty="0">
                <a:ea typeface="標楷體" panose="03000509000000000000" pitchFamily="65" charset="-120"/>
              </a:rPr>
              <a:t> </a:t>
            </a:r>
            <a:endParaRPr lang="en-US" altLang="zh-TW" dirty="0">
              <a:ea typeface="標楷體" panose="03000509000000000000" pitchFamily="65" charset="-120"/>
            </a:endParaRPr>
          </a:p>
          <a:p>
            <a:pPr lvl="1"/>
            <a:r>
              <a:rPr lang="en-US" altLang="zh-CN" dirty="0">
                <a:ea typeface="標楷體" panose="03000509000000000000" pitchFamily="65" charset="-120"/>
              </a:rPr>
              <a:t>Development is a sequential movement through life stages.</a:t>
            </a:r>
            <a:endParaRPr lang="zh-TW" altLang="en-US" dirty="0"/>
          </a:p>
          <a:p>
            <a:endParaRPr lang="en-US" altLang="zh-CN" dirty="0">
              <a:ea typeface="SimSun" panose="02010600030101010101" pitchFamily="2" charset="-122"/>
            </a:endParaRPr>
          </a:p>
          <a:p>
            <a:pPr>
              <a:spcBef>
                <a:spcPct val="50000"/>
              </a:spcBef>
            </a:pPr>
            <a:r>
              <a:rPr lang="en-US" altLang="zh-CN" dirty="0">
                <a:ea typeface="SimSun" panose="02010600030101010101" pitchFamily="2" charset="-122"/>
              </a:rPr>
              <a:t>Controlling temperatures involves </a:t>
            </a:r>
            <a:r>
              <a:rPr lang="en-US" altLang="zh-CN" dirty="0">
                <a:solidFill>
                  <a:srgbClr val="FF0000"/>
                </a:solidFill>
                <a:ea typeface="SimSun" panose="02010600030101010101" pitchFamily="2" charset="-122"/>
              </a:rPr>
              <a:t>moving heat into or out </a:t>
            </a:r>
            <a:r>
              <a:rPr lang="en-US" altLang="zh-CN" dirty="0">
                <a:ea typeface="SimSun" panose="02010600030101010101" pitchFamily="2" charset="-122"/>
              </a:rPr>
              <a:t>of a </a:t>
            </a:r>
            <a:r>
              <a:rPr lang="en-US" altLang="zh-CN" dirty="0">
                <a:solidFill>
                  <a:srgbClr val="FF0000"/>
                </a:solidFill>
                <a:ea typeface="SimSun" panose="02010600030101010101" pitchFamily="2" charset="-122"/>
              </a:rPr>
              <a:t>PFAL</a:t>
            </a:r>
            <a:r>
              <a:rPr lang="en-US" altLang="zh-CN" dirty="0">
                <a:ea typeface="SimSun" panose="02010600030101010101" pitchFamily="2" charset="-122"/>
              </a:rPr>
              <a:t>. Really though, we are talking about moving heat into or out of a </a:t>
            </a:r>
            <a:r>
              <a:rPr lang="en-US" altLang="zh-CN" dirty="0">
                <a:solidFill>
                  <a:srgbClr val="FF0000"/>
                </a:solidFill>
                <a:ea typeface="SimSun" panose="02010600030101010101" pitchFamily="2" charset="-122"/>
              </a:rPr>
              <a:t>plant</a:t>
            </a:r>
            <a:r>
              <a:rPr lang="en-US" altLang="zh-CN" dirty="0">
                <a:ea typeface="SimSun" panose="02010600030101010101" pitchFamily="2" charset="-122"/>
              </a:rPr>
              <a:t> to manipulate how it grows and develops.</a:t>
            </a:r>
          </a:p>
        </p:txBody>
      </p:sp>
    </p:spTree>
    <p:extLst>
      <p:ext uri="{BB962C8B-B14F-4D97-AF65-F5344CB8AC3E}">
        <p14:creationId xmlns:p14="http://schemas.microsoft.com/office/powerpoint/2010/main" val="22625333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1981200" y="-26988"/>
            <a:ext cx="8229600" cy="792163"/>
          </a:xfrm>
        </p:spPr>
        <p:txBody>
          <a:bodyPr>
            <a:normAutofit/>
          </a:bodyPr>
          <a:lstStyle/>
          <a:p>
            <a:pPr marL="342900" indent="-342900"/>
            <a:r>
              <a:rPr lang="en-US" altLang="zh-TW" dirty="0">
                <a:latin typeface="Times New Roman" panose="02020603050405020304" pitchFamily="18" charset="0"/>
                <a:ea typeface="標楷體" panose="03000509000000000000" pitchFamily="65" charset="-120"/>
                <a:cs typeface="Times New Roman" panose="02020603050405020304" pitchFamily="18" charset="0"/>
              </a:rPr>
              <a:t>Spinning Atomizer</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219" name="內容版面配置區 3" descr="DSC_4886_nEO_IMG.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524001" y="1486298"/>
            <a:ext cx="3979863" cy="5371702"/>
          </a:xfrm>
        </p:spPr>
      </p:pic>
      <p:pic>
        <p:nvPicPr>
          <p:cNvPr id="6" name="內容版面配置區 3" descr="DSC_4890_nEO_IMG.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642637" y="1486298"/>
            <a:ext cx="4033838"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標題 1">
            <a:extLst>
              <a:ext uri="{FF2B5EF4-FFF2-40B4-BE49-F238E27FC236}">
                <a16:creationId xmlns:a16="http://schemas.microsoft.com/office/drawing/2014/main" id="{DFD37894-D8C3-4A6F-A88E-27C5EB4131C4}"/>
              </a:ext>
            </a:extLst>
          </p:cNvPr>
          <p:cNvSpPr txBox="1">
            <a:spLocks/>
          </p:cNvSpPr>
          <p:nvPr/>
        </p:nvSpPr>
        <p:spPr>
          <a:xfrm>
            <a:off x="1524001" y="874441"/>
            <a:ext cx="9759081" cy="854745"/>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Circulating fan should be used together with humidifier</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293949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1919288" y="260350"/>
            <a:ext cx="8229600" cy="520486"/>
          </a:xfrm>
        </p:spPr>
        <p:txBody>
          <a:bodyPr>
            <a:noAutofit/>
          </a:bodyPr>
          <a:lstStyle/>
          <a:p>
            <a:pPr marL="342900" indent="-342900"/>
            <a:r>
              <a:rPr lang="en-US" altLang="zh-TW" dirty="0">
                <a:latin typeface="Times New Roman" panose="02020603050405020304" pitchFamily="18" charset="0"/>
                <a:ea typeface="標楷體" panose="03000509000000000000" pitchFamily="65" charset="-120"/>
                <a:cs typeface="Times New Roman" panose="02020603050405020304" pitchFamily="18" charset="0"/>
              </a:rPr>
              <a:t>Ultrasonic </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humidifier</a:t>
            </a:r>
            <a:endPar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195" name="內容版面配置區 3" descr="DSC_4885_nEO_IMG.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489200" y="1635581"/>
            <a:ext cx="7416444" cy="4383301"/>
          </a:xfrm>
        </p:spPr>
      </p:pic>
      <p:sp>
        <p:nvSpPr>
          <p:cNvPr id="6" name="標題 1">
            <a:extLst>
              <a:ext uri="{FF2B5EF4-FFF2-40B4-BE49-F238E27FC236}">
                <a16:creationId xmlns:a16="http://schemas.microsoft.com/office/drawing/2014/main" id="{AD902595-7943-4C48-8842-BCF6FC705945}"/>
              </a:ext>
            </a:extLst>
          </p:cNvPr>
          <p:cNvSpPr txBox="1">
            <a:spLocks/>
          </p:cNvSpPr>
          <p:nvPr/>
        </p:nvSpPr>
        <p:spPr>
          <a:xfrm>
            <a:off x="1509713" y="780836"/>
            <a:ext cx="9759081" cy="854745"/>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Circulating fan should be used together with humidifier</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60480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31504" y="44624"/>
            <a:ext cx="8856984" cy="1143000"/>
          </a:xfrm>
        </p:spPr>
        <p:txBody>
          <a:bodyPr>
            <a:normAutofit/>
          </a:bodyPr>
          <a:lstStyle/>
          <a:p>
            <a:pPr defTabSz="931863"/>
            <a:r>
              <a:rPr lang="en-US" altLang="zh-TW" sz="4000" b="1" dirty="0">
                <a:latin typeface="Times New Roman" panose="02020603050405020304" pitchFamily="18" charset="0"/>
                <a:ea typeface="標楷體" panose="03000509000000000000" pitchFamily="65" charset="-120"/>
                <a:cs typeface="Times New Roman" panose="02020603050405020304" pitchFamily="18" charset="0"/>
              </a:rPr>
              <a:t>Pad and Fan for humidification</a:t>
            </a:r>
            <a:endParaRPr lang="zh-TW" altLang="en-US" sz="60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31505" y="1250831"/>
            <a:ext cx="3847381" cy="281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170" t="20312" b="7076"/>
          <a:stretch/>
        </p:blipFill>
        <p:spPr bwMode="auto">
          <a:xfrm>
            <a:off x="1786466" y="4126249"/>
            <a:ext cx="3753045" cy="199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F:\DCIM\101MSDCF\DSC0488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744072" y="1660808"/>
            <a:ext cx="3096344" cy="452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723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編號版面配置區 3"/>
          <p:cNvSpPr>
            <a:spLocks noGrp="1"/>
          </p:cNvSpPr>
          <p:nvPr>
            <p:ph type="sldNum" sz="quarter" idx="12"/>
          </p:nvPr>
        </p:nvSpPr>
        <p:spPr>
          <a:xfrm>
            <a:off x="2033588" y="6443663"/>
            <a:ext cx="914400" cy="315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l" eaLnBrk="1" hangingPunct="1"/>
            <a:fld id="{AF851DA9-D990-4D36-A138-516E58C99C12}" type="slidenum">
              <a:rPr lang="en-US" altLang="zh-TW" smtClean="0">
                <a:solidFill>
                  <a:srgbClr val="000000"/>
                </a:solidFill>
                <a:latin typeface="Times New Roman" panose="02020603050405020304" pitchFamily="18" charset="0"/>
                <a:cs typeface="Times New Roman" panose="02020603050405020304" pitchFamily="18" charset="0"/>
              </a:rPr>
              <a:pPr algn="l" eaLnBrk="1" hangingPunct="1"/>
              <a:t>73</a:t>
            </a:fld>
            <a:endParaRPr lang="en-US" altLang="zh-TW">
              <a:solidFill>
                <a:srgbClr val="000000"/>
              </a:solidFill>
              <a:latin typeface="Times New Roman" panose="02020603050405020304" pitchFamily="18" charset="0"/>
              <a:cs typeface="Times New Roman" panose="02020603050405020304" pitchFamily="18" charset="0"/>
            </a:endParaRPr>
          </a:p>
        </p:txBody>
      </p:sp>
      <p:sp>
        <p:nvSpPr>
          <p:cNvPr id="4" name="標題 3"/>
          <p:cNvSpPr>
            <a:spLocks noGrp="1"/>
          </p:cNvSpPr>
          <p:nvPr>
            <p:ph type="title"/>
          </p:nvPr>
        </p:nvSpPr>
        <p:spPr>
          <a:xfrm>
            <a:off x="1959643" y="332656"/>
            <a:ext cx="8229600" cy="1143000"/>
          </a:xfrm>
        </p:spPr>
        <p:txBody>
          <a:bodyPr>
            <a:normAutofit/>
          </a:bodyPr>
          <a:lstStyle/>
          <a:p>
            <a:pPr>
              <a:defRPr/>
            </a:pPr>
            <a:r>
              <a:rPr lang="en-US" altLang="zh-TW" sz="54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Controller using PLC</a:t>
            </a:r>
            <a:endParaRPr lang="zh-TW" altLang="en-US" sz="32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p:txBody>
      </p:sp>
      <p:pic>
        <p:nvPicPr>
          <p:cNvPr id="6" name="Picture 2" descr="C:\Users\wefang\Desktop\photo\NTU_PF_Photo\DSC0795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9536" y="1988840"/>
            <a:ext cx="4320480" cy="3240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C:\Users\wefang\Desktop\photo\NTU_PF_Photo\DSC08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0016" y="1988840"/>
            <a:ext cx="4320480" cy="3240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5850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3550" y="333374"/>
            <a:ext cx="9641756" cy="1143000"/>
          </a:xfrm>
        </p:spPr>
        <p:txBody>
          <a:bodyPr>
            <a:normAutofit/>
          </a:bodyPr>
          <a:lstStyle/>
          <a:p>
            <a:pPr>
              <a:defRPr/>
            </a:pPr>
            <a:r>
              <a:rPr lang="en-US" altLang="zh-TW" sz="40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Menu page of the touch screen</a:t>
            </a:r>
            <a:endParaRPr lang="zh-TW" altLang="en-US" sz="40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p:txBody>
      </p:sp>
      <p:pic>
        <p:nvPicPr>
          <p:cNvPr id="4" name="圖片 3"/>
          <p:cNvPicPr/>
          <p:nvPr/>
        </p:nvPicPr>
        <p:blipFill rotWithShape="1">
          <a:blip r:embed="rId3">
            <a:extLst>
              <a:ext uri="{28A0092B-C50C-407E-A947-70E740481C1C}">
                <a14:useLocalDpi xmlns:a14="http://schemas.microsoft.com/office/drawing/2010/main"/>
              </a:ext>
            </a:extLst>
          </a:blip>
          <a:srcRect/>
          <a:stretch/>
        </p:blipFill>
        <p:spPr bwMode="auto">
          <a:xfrm>
            <a:off x="2781701" y="1944303"/>
            <a:ext cx="7275113" cy="4580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4470263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5781" y="333375"/>
            <a:ext cx="10414535" cy="1511449"/>
          </a:xfrm>
        </p:spPr>
        <p:txBody>
          <a:bodyPr>
            <a:normAutofit/>
          </a:bodyPr>
          <a:lstStyle/>
          <a:p>
            <a:pPr>
              <a:defRPr/>
            </a:pPr>
            <a:r>
              <a:rPr lang="en-US" altLang="zh-TW" sz="40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Light control page of the touch screen</a:t>
            </a:r>
            <a:endParaRPr lang="zh-TW" altLang="en-US" sz="40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p:txBody>
      </p:sp>
      <p:pic>
        <p:nvPicPr>
          <p:cNvPr id="77827" name="圖片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95438" y="2151063"/>
            <a:ext cx="4500562"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圖片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61076" y="2151063"/>
            <a:ext cx="4498975"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5595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2762" y="323751"/>
            <a:ext cx="11749238" cy="1439863"/>
          </a:xfrm>
        </p:spPr>
        <p:txBody>
          <a:bodyPr>
            <a:normAutofit/>
          </a:bodyPr>
          <a:lstStyle/>
          <a:p>
            <a:pPr>
              <a:defRPr/>
            </a:pPr>
            <a:r>
              <a:rPr lang="en-US" altLang="zh-TW" sz="40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Pump control page of the touch screen</a:t>
            </a:r>
            <a:endParaRPr lang="zh-TW" altLang="en-US" sz="40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p:txBody>
      </p:sp>
      <p:pic>
        <p:nvPicPr>
          <p:cNvPr id="78851" name="圖片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1951" y="2322513"/>
            <a:ext cx="4498975"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圖片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67438" y="2322513"/>
            <a:ext cx="4500562"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9038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79646" y="260350"/>
            <a:ext cx="11059428" cy="1656482"/>
          </a:xfrm>
        </p:spPr>
        <p:txBody>
          <a:bodyPr>
            <a:normAutofit/>
          </a:bodyPr>
          <a:lstStyle/>
          <a:p>
            <a:pPr>
              <a:defRPr/>
            </a:pPr>
            <a:r>
              <a:rPr lang="en-US" altLang="zh-TW" sz="40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Temperature/Humidity control page </a:t>
            </a:r>
            <a:br>
              <a:rPr lang="en-US" altLang="zh-TW" sz="40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br>
            <a:r>
              <a:rPr lang="en-US" altLang="zh-TW" sz="40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of the touch screen</a:t>
            </a:r>
            <a:endParaRPr lang="zh-TW" altLang="en-US" sz="40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p:txBody>
      </p:sp>
      <p:pic>
        <p:nvPicPr>
          <p:cNvPr id="79875" name="圖片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95438" y="2276476"/>
            <a:ext cx="4500562"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圖片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67438" y="2276476"/>
            <a:ext cx="4500562"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30816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編號版面配置區 3"/>
          <p:cNvSpPr>
            <a:spLocks noGrp="1"/>
          </p:cNvSpPr>
          <p:nvPr>
            <p:ph type="sldNum" sz="quarter" idx="12"/>
          </p:nvPr>
        </p:nvSpPr>
        <p:spPr>
          <a:xfrm>
            <a:off x="2033588" y="6443663"/>
            <a:ext cx="914400" cy="315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l" eaLnBrk="1" hangingPunct="1"/>
            <a:fld id="{850AD40E-4CC9-46A2-A35E-ACE3DB8C1C28}" type="slidenum">
              <a:rPr lang="en-US" altLang="zh-TW" smtClean="0">
                <a:solidFill>
                  <a:srgbClr val="000000"/>
                </a:solidFill>
                <a:latin typeface="Bodoni MT Black" pitchFamily="18" charset="0"/>
              </a:rPr>
              <a:pPr algn="l" eaLnBrk="1" hangingPunct="1"/>
              <a:t>78</a:t>
            </a:fld>
            <a:endParaRPr lang="en-US" altLang="zh-TW">
              <a:solidFill>
                <a:srgbClr val="000000"/>
              </a:solidFill>
              <a:latin typeface="Bodoni MT Black" pitchFamily="18" charset="0"/>
            </a:endParaRPr>
          </a:p>
        </p:txBody>
      </p:sp>
      <p:sp>
        <p:nvSpPr>
          <p:cNvPr id="7" name="標題 1"/>
          <p:cNvSpPr>
            <a:spLocks noGrp="1"/>
          </p:cNvSpPr>
          <p:nvPr>
            <p:ph type="title"/>
          </p:nvPr>
        </p:nvSpPr>
        <p:spPr>
          <a:xfrm>
            <a:off x="2351088" y="44450"/>
            <a:ext cx="8229600" cy="1143000"/>
          </a:xfrm>
        </p:spPr>
        <p:txBody>
          <a:bodyPr/>
          <a:lstStyle/>
          <a:p>
            <a:pPr>
              <a:defRPr/>
            </a:pPr>
            <a:r>
              <a:rPr lang="en-US" altLang="zh-TW" sz="4800" dirty="0">
                <a:effectLst>
                  <a:outerShdw blurRad="38100" dist="38100" dir="2700000" algn="tl">
                    <a:srgbClr val="000000">
                      <a:alpha val="43137"/>
                    </a:srgbClr>
                  </a:outerShdw>
                </a:effectLst>
                <a:latin typeface="Berlin Sans FB Demi" pitchFamily="34" charset="0"/>
              </a:rPr>
              <a:t>Temperature control</a:t>
            </a:r>
            <a:endParaRPr lang="zh-TW" altLang="en-US" sz="4800" dirty="0">
              <a:effectLst>
                <a:outerShdw blurRad="38100" dist="38100" dir="2700000" algn="tl">
                  <a:srgbClr val="000000">
                    <a:alpha val="43137"/>
                  </a:srgbClr>
                </a:outerShdw>
              </a:effectLst>
              <a:latin typeface="Berlin Sans FB Demi" pitchFamily="34" charset="0"/>
            </a:endParaRPr>
          </a:p>
        </p:txBody>
      </p:sp>
      <p:pic>
        <p:nvPicPr>
          <p:cNvPr id="8192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55801" y="1125539"/>
            <a:ext cx="8748713" cy="276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49451" y="4005263"/>
            <a:ext cx="8755063" cy="270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6" name="文字方塊 4"/>
          <p:cNvSpPr txBox="1">
            <a:spLocks noChangeArrowheads="1"/>
          </p:cNvSpPr>
          <p:nvPr/>
        </p:nvSpPr>
        <p:spPr bwMode="auto">
          <a:xfrm>
            <a:off x="2855912" y="1341438"/>
            <a:ext cx="26304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2000" b="1" dirty="0">
                <a:solidFill>
                  <a:srgbClr val="000000"/>
                </a:solidFill>
                <a:latin typeface="標楷體" pitchFamily="65" charset="-120"/>
                <a:ea typeface="標楷體" pitchFamily="65" charset="-120"/>
              </a:rPr>
              <a:t>Chilled</a:t>
            </a:r>
            <a:r>
              <a:rPr lang="zh-TW" altLang="en-US" sz="2000" b="1" dirty="0">
                <a:solidFill>
                  <a:srgbClr val="000000"/>
                </a:solidFill>
                <a:latin typeface="標楷體" pitchFamily="65" charset="-120"/>
                <a:ea typeface="標楷體" pitchFamily="65" charset="-120"/>
              </a:rPr>
              <a:t> </a:t>
            </a:r>
            <a:r>
              <a:rPr lang="en-US" altLang="zh-TW" sz="2000" b="1" dirty="0">
                <a:solidFill>
                  <a:srgbClr val="000000"/>
                </a:solidFill>
                <a:latin typeface="標楷體" pitchFamily="65" charset="-120"/>
                <a:ea typeface="標楷體" pitchFamily="65" charset="-120"/>
              </a:rPr>
              <a:t>water</a:t>
            </a:r>
            <a:r>
              <a:rPr lang="zh-TW" altLang="en-US" sz="2000" b="1" dirty="0">
                <a:solidFill>
                  <a:srgbClr val="000000"/>
                </a:solidFill>
                <a:latin typeface="標楷體" pitchFamily="65" charset="-120"/>
                <a:ea typeface="標楷體" pitchFamily="65" charset="-120"/>
              </a:rPr>
              <a:t> </a:t>
            </a:r>
            <a:r>
              <a:rPr lang="en-US" altLang="zh-TW" sz="2000" b="1" dirty="0">
                <a:solidFill>
                  <a:srgbClr val="000000"/>
                </a:solidFill>
                <a:latin typeface="標楷體" pitchFamily="65" charset="-120"/>
                <a:ea typeface="標楷體" pitchFamily="65" charset="-120"/>
              </a:rPr>
              <a:t>T</a:t>
            </a:r>
            <a:endParaRPr lang="zh-TW" altLang="en-US" sz="2000" b="1" dirty="0">
              <a:solidFill>
                <a:srgbClr val="000000"/>
              </a:solidFill>
              <a:latin typeface="標楷體" pitchFamily="65" charset="-120"/>
              <a:ea typeface="標楷體" pitchFamily="65" charset="-120"/>
            </a:endParaRPr>
          </a:p>
        </p:txBody>
      </p:sp>
      <p:sp>
        <p:nvSpPr>
          <p:cNvPr id="81927" name="文字方塊 9"/>
          <p:cNvSpPr txBox="1">
            <a:spLocks noChangeArrowheads="1"/>
          </p:cNvSpPr>
          <p:nvPr/>
        </p:nvSpPr>
        <p:spPr bwMode="auto">
          <a:xfrm>
            <a:off x="2841625" y="4181475"/>
            <a:ext cx="23752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2000" b="1" dirty="0">
                <a:solidFill>
                  <a:srgbClr val="000000"/>
                </a:solidFill>
                <a:latin typeface="標楷體" pitchFamily="65" charset="-120"/>
                <a:ea typeface="標楷體" pitchFamily="65" charset="-120"/>
              </a:rPr>
              <a:t>Air</a:t>
            </a:r>
            <a:r>
              <a:rPr lang="zh-TW" altLang="en-US" sz="2000" b="1" dirty="0">
                <a:solidFill>
                  <a:srgbClr val="000000"/>
                </a:solidFill>
                <a:latin typeface="標楷體" pitchFamily="65" charset="-120"/>
                <a:ea typeface="標楷體" pitchFamily="65" charset="-120"/>
              </a:rPr>
              <a:t> </a:t>
            </a:r>
            <a:r>
              <a:rPr lang="en-US" altLang="zh-TW" sz="2000" b="1" dirty="0">
                <a:solidFill>
                  <a:srgbClr val="000000"/>
                </a:solidFill>
                <a:latin typeface="標楷體" pitchFamily="65" charset="-120"/>
                <a:ea typeface="標楷體" pitchFamily="65" charset="-120"/>
              </a:rPr>
              <a:t>Temperature</a:t>
            </a:r>
            <a:endParaRPr lang="zh-TW" altLang="en-US" sz="2000" b="1" dirty="0">
              <a:solidFill>
                <a:srgbClr val="000000"/>
              </a:solidFill>
              <a:latin typeface="標楷體" pitchFamily="65" charset="-120"/>
              <a:ea typeface="標楷體" pitchFamily="65" charset="-120"/>
            </a:endParaRPr>
          </a:p>
        </p:txBody>
      </p:sp>
    </p:spTree>
    <p:extLst>
      <p:ext uri="{BB962C8B-B14F-4D97-AF65-F5344CB8AC3E}">
        <p14:creationId xmlns:p14="http://schemas.microsoft.com/office/powerpoint/2010/main" val="34208617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編號版面配置區 3"/>
          <p:cNvSpPr>
            <a:spLocks noGrp="1"/>
          </p:cNvSpPr>
          <p:nvPr>
            <p:ph type="sldNum" sz="quarter" idx="12"/>
          </p:nvPr>
        </p:nvSpPr>
        <p:spPr>
          <a:xfrm>
            <a:off x="2033588" y="6443663"/>
            <a:ext cx="914400" cy="315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l" eaLnBrk="1" hangingPunct="1"/>
            <a:fld id="{D8F30B79-3147-4FFA-9F41-648FC20D4C6B}" type="slidenum">
              <a:rPr lang="en-US" altLang="zh-TW" smtClean="0">
                <a:solidFill>
                  <a:srgbClr val="000000"/>
                </a:solidFill>
                <a:latin typeface="Bodoni MT Black" pitchFamily="18" charset="0"/>
              </a:rPr>
              <a:pPr algn="l" eaLnBrk="1" hangingPunct="1"/>
              <a:t>79</a:t>
            </a:fld>
            <a:endParaRPr lang="en-US" altLang="zh-TW">
              <a:solidFill>
                <a:srgbClr val="000000"/>
              </a:solidFill>
              <a:latin typeface="Bodoni MT Black" pitchFamily="18" charset="0"/>
            </a:endParaRPr>
          </a:p>
        </p:txBody>
      </p:sp>
      <p:sp>
        <p:nvSpPr>
          <p:cNvPr id="7" name="標題 1"/>
          <p:cNvSpPr>
            <a:spLocks noGrp="1"/>
          </p:cNvSpPr>
          <p:nvPr>
            <p:ph type="title"/>
          </p:nvPr>
        </p:nvSpPr>
        <p:spPr>
          <a:xfrm>
            <a:off x="2208213" y="260350"/>
            <a:ext cx="8229600" cy="1143000"/>
          </a:xfrm>
        </p:spPr>
        <p:txBody>
          <a:bodyPr/>
          <a:lstStyle/>
          <a:p>
            <a:pPr>
              <a:defRPr/>
            </a:pPr>
            <a:r>
              <a:rPr lang="en-US" altLang="zh-TW" sz="4800" dirty="0">
                <a:effectLst>
                  <a:outerShdw blurRad="38100" dist="38100" dir="2700000" algn="tl">
                    <a:srgbClr val="000000">
                      <a:alpha val="43137"/>
                    </a:srgbClr>
                  </a:outerShdw>
                </a:effectLst>
                <a:latin typeface="Berlin Sans FB Demi" pitchFamily="34" charset="0"/>
              </a:rPr>
              <a:t>Humidity control</a:t>
            </a:r>
            <a:endParaRPr lang="zh-TW" altLang="en-US" sz="4800" dirty="0">
              <a:effectLst>
                <a:outerShdw blurRad="38100" dist="38100" dir="2700000" algn="tl">
                  <a:srgbClr val="000000">
                    <a:alpha val="43137"/>
                  </a:srgbClr>
                </a:outerShdw>
              </a:effectLst>
              <a:latin typeface="Berlin Sans FB Demi" pitchFamily="34" charset="0"/>
            </a:endParaRPr>
          </a:p>
        </p:txBody>
      </p:sp>
      <p:pic>
        <p:nvPicPr>
          <p:cNvPr id="8294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6593" y="1294871"/>
            <a:ext cx="9001125"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663AC887-667D-4B05-845B-9AE8B30F8C9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97517" y="4208198"/>
            <a:ext cx="8755063" cy="270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9">
            <a:extLst>
              <a:ext uri="{FF2B5EF4-FFF2-40B4-BE49-F238E27FC236}">
                <a16:creationId xmlns:a16="http://schemas.microsoft.com/office/drawing/2014/main" id="{6AAB50E1-E0D7-4240-8DE9-DB200E169926}"/>
              </a:ext>
            </a:extLst>
          </p:cNvPr>
          <p:cNvSpPr txBox="1">
            <a:spLocks noChangeArrowheads="1"/>
          </p:cNvSpPr>
          <p:nvPr/>
        </p:nvSpPr>
        <p:spPr bwMode="auto">
          <a:xfrm>
            <a:off x="4746625" y="4386835"/>
            <a:ext cx="23752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2000" b="1" dirty="0">
                <a:solidFill>
                  <a:srgbClr val="000000"/>
                </a:solidFill>
                <a:latin typeface="標楷體" pitchFamily="65" charset="-120"/>
                <a:ea typeface="標楷體" pitchFamily="65" charset="-120"/>
              </a:rPr>
              <a:t>Air</a:t>
            </a:r>
            <a:r>
              <a:rPr lang="zh-TW" altLang="en-US" sz="2000" b="1" dirty="0">
                <a:solidFill>
                  <a:srgbClr val="000000"/>
                </a:solidFill>
                <a:latin typeface="標楷體" pitchFamily="65" charset="-120"/>
                <a:ea typeface="標楷體" pitchFamily="65" charset="-120"/>
              </a:rPr>
              <a:t> </a:t>
            </a:r>
            <a:r>
              <a:rPr lang="en-US" altLang="zh-TW" sz="2000" b="1" dirty="0">
                <a:solidFill>
                  <a:srgbClr val="000000"/>
                </a:solidFill>
                <a:latin typeface="標楷體" pitchFamily="65" charset="-120"/>
                <a:ea typeface="標楷體" pitchFamily="65" charset="-120"/>
              </a:rPr>
              <a:t>Temperature</a:t>
            </a:r>
            <a:endParaRPr lang="zh-TW" altLang="en-US" sz="2000" b="1" dirty="0">
              <a:solidFill>
                <a:srgbClr val="000000"/>
              </a:solidFill>
              <a:latin typeface="標楷體" pitchFamily="65" charset="-120"/>
              <a:ea typeface="標楷體" pitchFamily="65" charset="-120"/>
            </a:endParaRPr>
          </a:p>
        </p:txBody>
      </p:sp>
      <p:sp>
        <p:nvSpPr>
          <p:cNvPr id="8" name="文字方塊 9">
            <a:extLst>
              <a:ext uri="{FF2B5EF4-FFF2-40B4-BE49-F238E27FC236}">
                <a16:creationId xmlns:a16="http://schemas.microsoft.com/office/drawing/2014/main" id="{AAF313E5-067B-4D9F-B6B8-D3D304DF6EAE}"/>
              </a:ext>
            </a:extLst>
          </p:cNvPr>
          <p:cNvSpPr txBox="1">
            <a:spLocks noChangeArrowheads="1"/>
          </p:cNvSpPr>
          <p:nvPr/>
        </p:nvSpPr>
        <p:spPr bwMode="auto">
          <a:xfrm>
            <a:off x="4418013" y="1460014"/>
            <a:ext cx="23752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sz="2000" b="1" dirty="0">
                <a:solidFill>
                  <a:srgbClr val="000000"/>
                </a:solidFill>
                <a:latin typeface="標楷體" pitchFamily="65" charset="-120"/>
                <a:ea typeface="標楷體" pitchFamily="65" charset="-120"/>
              </a:rPr>
              <a:t>Air</a:t>
            </a:r>
            <a:r>
              <a:rPr lang="zh-TW" altLang="en-US" sz="2000" b="1" dirty="0">
                <a:solidFill>
                  <a:srgbClr val="000000"/>
                </a:solidFill>
                <a:latin typeface="標楷體" pitchFamily="65" charset="-120"/>
                <a:ea typeface="標楷體" pitchFamily="65" charset="-120"/>
              </a:rPr>
              <a:t> </a:t>
            </a:r>
            <a:r>
              <a:rPr lang="en-US" altLang="zh-TW" sz="2000" b="1" dirty="0">
                <a:solidFill>
                  <a:srgbClr val="000000"/>
                </a:solidFill>
                <a:latin typeface="標楷體" pitchFamily="65" charset="-120"/>
                <a:ea typeface="標楷體" pitchFamily="65" charset="-120"/>
              </a:rPr>
              <a:t>Humidity</a:t>
            </a:r>
            <a:endParaRPr lang="zh-TW" altLang="en-US" sz="2000" b="1" dirty="0">
              <a:solidFill>
                <a:srgbClr val="000000"/>
              </a:solidFill>
              <a:latin typeface="標楷體" pitchFamily="65" charset="-120"/>
              <a:ea typeface="標楷體" pitchFamily="65" charset="-120"/>
            </a:endParaRPr>
          </a:p>
        </p:txBody>
      </p:sp>
    </p:spTree>
    <p:extLst>
      <p:ext uri="{BB962C8B-B14F-4D97-AF65-F5344CB8AC3E}">
        <p14:creationId xmlns:p14="http://schemas.microsoft.com/office/powerpoint/2010/main" val="11269496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3BE73F-7B1E-4036-9575-FFB238514BFB}"/>
              </a:ext>
            </a:extLst>
          </p:cNvPr>
          <p:cNvSpPr>
            <a:spLocks noGrp="1"/>
          </p:cNvSpPr>
          <p:nvPr>
            <p:ph type="title"/>
          </p:nvPr>
        </p:nvSpPr>
        <p:spPr/>
        <p:txBody>
          <a:bodyPr>
            <a:normAutofit fontScale="90000"/>
          </a:bodyPr>
          <a:lstStyle/>
          <a:p>
            <a:r>
              <a:rPr lang="en-US" altLang="zh-CN" dirty="0">
                <a:ea typeface="標楷體" panose="03000509000000000000" pitchFamily="65" charset="-120"/>
              </a:rPr>
              <a:t>Temperature as a tool </a:t>
            </a:r>
            <a:br>
              <a:rPr lang="en-US" altLang="zh-CN" dirty="0">
                <a:ea typeface="標楷體" panose="03000509000000000000" pitchFamily="65" charset="-120"/>
              </a:rPr>
            </a:br>
            <a:r>
              <a:rPr lang="en-US" altLang="zh-CN" dirty="0">
                <a:ea typeface="標楷體" panose="03000509000000000000" pitchFamily="65" charset="-120"/>
              </a:rPr>
              <a:t>to manipulate growth and development</a:t>
            </a:r>
            <a:endParaRPr lang="zh-TW" altLang="en-US" dirty="0"/>
          </a:p>
        </p:txBody>
      </p:sp>
      <p:sp>
        <p:nvSpPr>
          <p:cNvPr id="3" name="內容版面配置區 2">
            <a:extLst>
              <a:ext uri="{FF2B5EF4-FFF2-40B4-BE49-F238E27FC236}">
                <a16:creationId xmlns:a16="http://schemas.microsoft.com/office/drawing/2014/main" id="{82E5362C-C5DF-4193-983E-511954AFC909}"/>
              </a:ext>
            </a:extLst>
          </p:cNvPr>
          <p:cNvSpPr>
            <a:spLocks noGrp="1"/>
          </p:cNvSpPr>
          <p:nvPr>
            <p:ph idx="1"/>
          </p:nvPr>
        </p:nvSpPr>
        <p:spPr>
          <a:xfrm>
            <a:off x="609600" y="1600201"/>
            <a:ext cx="10972800" cy="2510397"/>
          </a:xfrm>
        </p:spPr>
        <p:txBody>
          <a:bodyPr/>
          <a:lstStyle/>
          <a:p>
            <a:r>
              <a:rPr lang="en-US" altLang="zh-CN" dirty="0">
                <a:ea typeface="標楷體" panose="03000509000000000000" pitchFamily="65" charset="-120"/>
              </a:rPr>
              <a:t>Which plant (both are the same age) has the most growth, the most development?</a:t>
            </a:r>
            <a:r>
              <a:rPr lang="en-US" altLang="zh-TW" dirty="0">
                <a:ea typeface="標楷體" panose="03000509000000000000" pitchFamily="65" charset="-120"/>
              </a:rPr>
              <a:t> </a:t>
            </a:r>
          </a:p>
          <a:p>
            <a:r>
              <a:rPr lang="en-US" altLang="zh-CN" dirty="0">
                <a:ea typeface="標楷體" panose="03000509000000000000" pitchFamily="65" charset="-120"/>
              </a:rPr>
              <a:t>We use temperature to manipulate both growth and development.</a:t>
            </a:r>
            <a:endParaRPr lang="zh-TW" altLang="en-US" dirty="0"/>
          </a:p>
        </p:txBody>
      </p:sp>
      <p:grpSp>
        <p:nvGrpSpPr>
          <p:cNvPr id="4" name="Group 3">
            <a:extLst>
              <a:ext uri="{FF2B5EF4-FFF2-40B4-BE49-F238E27FC236}">
                <a16:creationId xmlns:a16="http://schemas.microsoft.com/office/drawing/2014/main" id="{E2C1D306-210C-4FAC-A970-2326C68BA2F2}"/>
              </a:ext>
            </a:extLst>
          </p:cNvPr>
          <p:cNvGrpSpPr>
            <a:grpSpLocks/>
          </p:cNvGrpSpPr>
          <p:nvPr/>
        </p:nvGrpSpPr>
        <p:grpSpPr bwMode="auto">
          <a:xfrm>
            <a:off x="4140200" y="3586165"/>
            <a:ext cx="4343400" cy="2819400"/>
            <a:chOff x="912" y="576"/>
            <a:chExt cx="3456" cy="2357"/>
          </a:xfrm>
        </p:grpSpPr>
        <p:pic>
          <p:nvPicPr>
            <p:cNvPr id="5" name="Picture 4" descr="PoinGrowthVsDevel">
              <a:extLst>
                <a:ext uri="{FF2B5EF4-FFF2-40B4-BE49-F238E27FC236}">
                  <a16:creationId xmlns:a16="http://schemas.microsoft.com/office/drawing/2014/main" id="{8B98DFD6-E54C-4A3D-9167-C5D3BD15D8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2" y="576"/>
              <a:ext cx="3456" cy="23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3E701CB-4086-433B-AC9F-D17D998B8E5C}"/>
                </a:ext>
              </a:extLst>
            </p:cNvPr>
            <p:cNvSpPr>
              <a:spLocks noChangeArrowheads="1"/>
            </p:cNvSpPr>
            <p:nvPr/>
          </p:nvSpPr>
          <p:spPr bwMode="auto">
            <a:xfrm>
              <a:off x="2064" y="816"/>
              <a:ext cx="672" cy="432"/>
            </a:xfrm>
            <a:prstGeom prst="rect">
              <a:avLst/>
            </a:prstGeom>
            <a:gradFill rotWithShape="0">
              <a:gsLst>
                <a:gs pos="0">
                  <a:srgbClr val="333333"/>
                </a:gs>
                <a:gs pos="100000">
                  <a:srgbClr val="333333">
                    <a:gamma/>
                    <a:shade val="75686"/>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7" name="Rectangle 6">
              <a:extLst>
                <a:ext uri="{FF2B5EF4-FFF2-40B4-BE49-F238E27FC236}">
                  <a16:creationId xmlns:a16="http://schemas.microsoft.com/office/drawing/2014/main" id="{058BFBD4-2106-445C-A10A-9D69FAE66F43}"/>
                </a:ext>
              </a:extLst>
            </p:cNvPr>
            <p:cNvSpPr>
              <a:spLocks noChangeArrowheads="1"/>
            </p:cNvSpPr>
            <p:nvPr/>
          </p:nvSpPr>
          <p:spPr bwMode="auto">
            <a:xfrm>
              <a:off x="1968" y="2160"/>
              <a:ext cx="1440" cy="480"/>
            </a:xfrm>
            <a:prstGeom prst="rect">
              <a:avLst/>
            </a:prstGeom>
            <a:gradFill rotWithShape="0">
              <a:gsLst>
                <a:gs pos="0">
                  <a:srgbClr val="333333"/>
                </a:gs>
                <a:gs pos="100000">
                  <a:srgbClr val="333333">
                    <a:gamma/>
                    <a:shade val="84706"/>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spTree>
    <p:extLst>
      <p:ext uri="{BB962C8B-B14F-4D97-AF65-F5344CB8AC3E}">
        <p14:creationId xmlns:p14="http://schemas.microsoft.com/office/powerpoint/2010/main" val="17623856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3394" y="333375"/>
            <a:ext cx="11396311" cy="1511300"/>
          </a:xfrm>
        </p:spPr>
        <p:txBody>
          <a:bodyPr>
            <a:normAutofit/>
          </a:bodyPr>
          <a:lstStyle/>
          <a:p>
            <a:pPr>
              <a:defRPr/>
            </a:pPr>
            <a:r>
              <a:rPr lang="en-US" altLang="zh-TW" sz="40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CO</a:t>
            </a:r>
            <a:r>
              <a:rPr lang="en-US" altLang="zh-TW" sz="4000" baseline="-250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2</a:t>
            </a:r>
            <a:r>
              <a:rPr lang="zh-TW" altLang="en-US" sz="4000" baseline="-250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 </a:t>
            </a:r>
            <a:r>
              <a:rPr lang="en-US" altLang="zh-TW" sz="40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control page of the touch screen</a:t>
            </a:r>
            <a:endParaRPr lang="zh-TW" altLang="en-US" sz="4000" dirty="0">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p:txBody>
      </p:sp>
      <p:pic>
        <p:nvPicPr>
          <p:cNvPr id="80899" name="圖片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1951" y="2222501"/>
            <a:ext cx="449897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圖片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67438" y="2222501"/>
            <a:ext cx="4500562"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4886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編號版面配置區 3"/>
          <p:cNvSpPr>
            <a:spLocks noGrp="1"/>
          </p:cNvSpPr>
          <p:nvPr>
            <p:ph type="sldNum" sz="quarter" idx="12"/>
          </p:nvPr>
        </p:nvSpPr>
        <p:spPr>
          <a:xfrm>
            <a:off x="2033588" y="6443663"/>
            <a:ext cx="914400" cy="315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l" eaLnBrk="1" hangingPunct="1"/>
            <a:fld id="{C08504A7-D6F3-432D-8DFE-BCB789106F0A}" type="slidenum">
              <a:rPr lang="en-US" altLang="zh-TW" smtClean="0">
                <a:solidFill>
                  <a:srgbClr val="000000"/>
                </a:solidFill>
                <a:latin typeface="Bodoni MT Black" pitchFamily="18" charset="0"/>
              </a:rPr>
              <a:pPr algn="l" eaLnBrk="1" hangingPunct="1"/>
              <a:t>81</a:t>
            </a:fld>
            <a:endParaRPr lang="en-US" altLang="zh-TW">
              <a:solidFill>
                <a:srgbClr val="000000"/>
              </a:solidFill>
              <a:latin typeface="Bodoni MT Black" pitchFamily="18" charset="0"/>
            </a:endParaRPr>
          </a:p>
        </p:txBody>
      </p:sp>
      <p:sp>
        <p:nvSpPr>
          <p:cNvPr id="7" name="標題 1"/>
          <p:cNvSpPr>
            <a:spLocks noGrp="1"/>
          </p:cNvSpPr>
          <p:nvPr>
            <p:ph type="title"/>
          </p:nvPr>
        </p:nvSpPr>
        <p:spPr>
          <a:xfrm>
            <a:off x="2330450" y="260350"/>
            <a:ext cx="8229600" cy="1143000"/>
          </a:xfrm>
        </p:spPr>
        <p:txBody>
          <a:bodyPr/>
          <a:lstStyle/>
          <a:p>
            <a:pPr>
              <a:defRPr/>
            </a:pPr>
            <a:r>
              <a:rPr lang="en-US" altLang="zh-TW" sz="4800" dirty="0">
                <a:effectLst>
                  <a:outerShdw blurRad="38100" dist="38100" dir="2700000" algn="tl">
                    <a:srgbClr val="000000">
                      <a:alpha val="43137"/>
                    </a:srgbClr>
                  </a:outerShdw>
                </a:effectLst>
                <a:latin typeface="Berlin Sans FB Demi" pitchFamily="34" charset="0"/>
              </a:rPr>
              <a:t>CO</a:t>
            </a:r>
            <a:r>
              <a:rPr lang="en-US" altLang="zh-TW" sz="4800" baseline="-25000" dirty="0">
                <a:effectLst>
                  <a:outerShdw blurRad="38100" dist="38100" dir="2700000" algn="tl">
                    <a:srgbClr val="000000">
                      <a:alpha val="43137"/>
                    </a:srgbClr>
                  </a:outerShdw>
                </a:effectLst>
                <a:latin typeface="Berlin Sans FB Demi" pitchFamily="34" charset="0"/>
              </a:rPr>
              <a:t>2</a:t>
            </a:r>
            <a:r>
              <a:rPr lang="en-US" altLang="zh-TW" sz="4800" dirty="0">
                <a:effectLst>
                  <a:outerShdw blurRad="38100" dist="38100" dir="2700000" algn="tl">
                    <a:srgbClr val="000000">
                      <a:alpha val="43137"/>
                    </a:srgbClr>
                  </a:outerShdw>
                </a:effectLst>
                <a:latin typeface="Berlin Sans FB Demi" pitchFamily="34" charset="0"/>
              </a:rPr>
              <a:t> control</a:t>
            </a:r>
            <a:endParaRPr lang="zh-TW" altLang="en-US" sz="4800" dirty="0">
              <a:effectLst>
                <a:outerShdw blurRad="38100" dist="38100" dir="2700000" algn="tl">
                  <a:srgbClr val="000000">
                    <a:alpha val="43137"/>
                  </a:srgbClr>
                </a:outerShdw>
              </a:effectLst>
              <a:latin typeface="Berlin Sans FB Demi" pitchFamily="34" charset="0"/>
            </a:endParaRPr>
          </a:p>
        </p:txBody>
      </p:sp>
      <p:pic>
        <p:nvPicPr>
          <p:cNvPr id="8397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58926" y="2182813"/>
            <a:ext cx="9109075"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518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919288" y="115889"/>
            <a:ext cx="8229600" cy="649287"/>
          </a:xfrm>
        </p:spPr>
        <p:txBody>
          <a:bodyPr>
            <a:normAutofit fontScale="90000"/>
          </a:bodyPr>
          <a:lstStyle/>
          <a:p>
            <a:pPr>
              <a:defRPr/>
            </a:pPr>
            <a:r>
              <a:rPr lang="en-US" altLang="zh-TW" sz="4800" dirty="0">
                <a:effectLst>
                  <a:outerShdw blurRad="38100" dist="38100" dir="2700000" algn="tl">
                    <a:srgbClr val="000000">
                      <a:alpha val="43137"/>
                    </a:srgbClr>
                  </a:outerShdw>
                </a:effectLst>
                <a:latin typeface="Berlin Sans FB Demi" pitchFamily="34" charset="0"/>
              </a:rPr>
              <a:t>Cloud based design</a:t>
            </a:r>
            <a:endParaRPr lang="zh-TW" altLang="en-US" sz="4800" dirty="0">
              <a:effectLst>
                <a:outerShdw blurRad="38100" dist="38100" dir="2700000" algn="tl">
                  <a:srgbClr val="000000">
                    <a:alpha val="43137"/>
                  </a:srgbClr>
                </a:outerShdw>
              </a:effectLst>
              <a:latin typeface="Berlin Sans FB Demi" pitchFamily="34" charset="0"/>
            </a:endParaRPr>
          </a:p>
        </p:txBody>
      </p:sp>
      <p:graphicFrame>
        <p:nvGraphicFramePr>
          <p:cNvPr id="5" name="資料庫圖表 4"/>
          <p:cNvGraphicFramePr/>
          <p:nvPr/>
        </p:nvGraphicFramePr>
        <p:xfrm>
          <a:off x="2423592" y="836712"/>
          <a:ext cx="7560840" cy="6840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nvGraphicFramePr>
        <p:xfrm>
          <a:off x="2652464" y="908720"/>
          <a:ext cx="7475984" cy="47683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056894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898650" y="260350"/>
            <a:ext cx="8229600" cy="1143000"/>
          </a:xfrm>
        </p:spPr>
        <p:txBody>
          <a:bodyPr/>
          <a:lstStyle/>
          <a:p>
            <a:pPr>
              <a:defRPr/>
            </a:pPr>
            <a:r>
              <a:rPr lang="en-US" altLang="zh-TW" sz="4800" dirty="0">
                <a:effectLst>
                  <a:outerShdw blurRad="38100" dist="38100" dir="2700000" algn="tl">
                    <a:srgbClr val="000000">
                      <a:alpha val="43137"/>
                    </a:srgbClr>
                  </a:outerShdw>
                </a:effectLst>
                <a:latin typeface="Berlin Sans FB Demi" pitchFamily="34" charset="0"/>
              </a:rPr>
              <a:t>Remote Control Software</a:t>
            </a:r>
            <a:endParaRPr lang="zh-TW" altLang="en-US" sz="4800" dirty="0">
              <a:effectLst>
                <a:outerShdw blurRad="38100" dist="38100" dir="2700000" algn="tl">
                  <a:srgbClr val="000000">
                    <a:alpha val="43137"/>
                  </a:srgbClr>
                </a:outerShdw>
              </a:effectLst>
              <a:latin typeface="Berlin Sans FB Demi" pitchFamily="34" charset="0"/>
            </a:endParaRPr>
          </a:p>
        </p:txBody>
      </p:sp>
      <p:pic>
        <p:nvPicPr>
          <p:cNvPr id="8601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8388" y="1644651"/>
            <a:ext cx="3829050"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07164" y="1773239"/>
            <a:ext cx="3621087" cy="4187825"/>
          </a:xfrm>
          <a:prstGeom prst="rect">
            <a:avLst/>
          </a:prstGeom>
          <a:ln w="95250">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078640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850106"/>
          </a:xfrm>
          <a:noFill/>
          <a:ln>
            <a:noFill/>
          </a:ln>
        </p:spPr>
        <p:style>
          <a:lnRef idx="1">
            <a:schemeClr val="accent4"/>
          </a:lnRef>
          <a:fillRef idx="2">
            <a:schemeClr val="accent4"/>
          </a:fillRef>
          <a:effectRef idx="1">
            <a:schemeClr val="accent4"/>
          </a:effectRef>
          <a:fontRef idx="minor">
            <a:schemeClr val="dk1"/>
          </a:fontRef>
        </p:style>
        <p:txBody>
          <a:bodyPr>
            <a:normAutofit/>
          </a:bodyPr>
          <a:lstStyle/>
          <a:p>
            <a:r>
              <a:rPr lang="en-US" altLang="zh-TW" sz="4800" dirty="0">
                <a:latin typeface="Times New Roman" panose="02020603050405020304" pitchFamily="18" charset="0"/>
                <a:ea typeface="標楷體" pitchFamily="65" charset="-120"/>
                <a:cs typeface="Times New Roman" panose="02020603050405020304" pitchFamily="18" charset="0"/>
              </a:rPr>
              <a:t>Outline</a:t>
            </a:r>
            <a:endParaRPr lang="zh-TW" altLang="en-US" sz="6000" dirty="0">
              <a:latin typeface="Times New Roman" panose="02020603050405020304" pitchFamily="18" charset="0"/>
              <a:ea typeface="標楷體" pitchFamily="65" charset="-120"/>
              <a:cs typeface="Times New Roman" panose="02020603050405020304" pitchFamily="18" charset="0"/>
            </a:endParaRPr>
          </a:p>
        </p:txBody>
      </p:sp>
      <p:graphicFrame>
        <p:nvGraphicFramePr>
          <p:cNvPr id="4" name="資料庫圖表 3"/>
          <p:cNvGraphicFramePr/>
          <p:nvPr>
            <p:extLst>
              <p:ext uri="{D42A27DB-BD31-4B8C-83A1-F6EECF244321}">
                <p14:modId xmlns:p14="http://schemas.microsoft.com/office/powerpoint/2010/main" val="4018283607"/>
              </p:ext>
            </p:extLst>
          </p:nvPr>
        </p:nvGraphicFramePr>
        <p:xfrm>
          <a:off x="2639616" y="1397000"/>
          <a:ext cx="7920880"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字方塊 5"/>
          <p:cNvSpPr txBox="1"/>
          <p:nvPr/>
        </p:nvSpPr>
        <p:spPr>
          <a:xfrm>
            <a:off x="3336333" y="4133176"/>
            <a:ext cx="767139" cy="923330"/>
          </a:xfrm>
          <a:prstGeom prst="rect">
            <a:avLst/>
          </a:prstGeom>
          <a:noFill/>
        </p:spPr>
        <p:txBody>
          <a:bodyPr wrap="square" rtlCol="0">
            <a:spAutoFit/>
          </a:bodyPr>
          <a:lstStyle/>
          <a:p>
            <a:r>
              <a:rPr lang="en-US" altLang="zh-TW" sz="5400" b="1" dirty="0">
                <a:solidFill>
                  <a:prstClr val="black"/>
                </a:solidFill>
                <a:latin typeface="Times New Roman" panose="02020603050405020304" pitchFamily="18" charset="0"/>
                <a:ea typeface="標楷體" pitchFamily="65" charset="-120"/>
                <a:cs typeface="Times New Roman" panose="02020603050405020304" pitchFamily="18" charset="0"/>
              </a:rPr>
              <a:t>A</a:t>
            </a:r>
            <a:endParaRPr lang="zh-TW" altLang="en-US" sz="54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7" name="文字方塊 6"/>
          <p:cNvSpPr txBox="1"/>
          <p:nvPr/>
        </p:nvSpPr>
        <p:spPr>
          <a:xfrm>
            <a:off x="3236237" y="2967335"/>
            <a:ext cx="545952" cy="923330"/>
          </a:xfrm>
          <a:prstGeom prst="rect">
            <a:avLst/>
          </a:prstGeom>
          <a:noFill/>
        </p:spPr>
        <p:txBody>
          <a:bodyPr wrap="square" rtlCol="0">
            <a:spAutoFit/>
          </a:bodyPr>
          <a:lstStyle/>
          <a:p>
            <a:r>
              <a:rPr lang="en-US" altLang="zh-TW" sz="5400" b="1" dirty="0">
                <a:solidFill>
                  <a:prstClr val="black"/>
                </a:solidFill>
                <a:latin typeface="Times New Roman" panose="02020603050405020304" pitchFamily="18" charset="0"/>
                <a:ea typeface="標楷體" pitchFamily="65" charset="-120"/>
                <a:cs typeface="Times New Roman" panose="02020603050405020304" pitchFamily="18" charset="0"/>
              </a:rPr>
              <a:t>M</a:t>
            </a:r>
            <a:endParaRPr lang="zh-TW" altLang="en-US" sz="54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9" name="文字方塊 8"/>
          <p:cNvSpPr txBox="1"/>
          <p:nvPr/>
        </p:nvSpPr>
        <p:spPr>
          <a:xfrm>
            <a:off x="2825645" y="1832803"/>
            <a:ext cx="683568" cy="923330"/>
          </a:xfrm>
          <a:prstGeom prst="rect">
            <a:avLst/>
          </a:prstGeom>
          <a:noFill/>
        </p:spPr>
        <p:txBody>
          <a:bodyPr wrap="square" rtlCol="0">
            <a:spAutoFit/>
          </a:bodyPr>
          <a:lstStyle/>
          <a:p>
            <a:r>
              <a:rPr lang="en-US" altLang="zh-TW" sz="5400" b="1" dirty="0">
                <a:solidFill>
                  <a:prstClr val="black"/>
                </a:solidFill>
                <a:latin typeface="Times New Roman" panose="02020603050405020304" pitchFamily="18" charset="0"/>
                <a:ea typeface="標楷體" pitchFamily="65" charset="-120"/>
                <a:cs typeface="Times New Roman" panose="02020603050405020304" pitchFamily="18" charset="0"/>
              </a:rPr>
              <a:t>F</a:t>
            </a:r>
            <a:endParaRPr lang="zh-TW" altLang="en-US" sz="54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1" name="文字方塊 10"/>
          <p:cNvSpPr txBox="1"/>
          <p:nvPr/>
        </p:nvSpPr>
        <p:spPr>
          <a:xfrm>
            <a:off x="2919854" y="5461000"/>
            <a:ext cx="683568" cy="923330"/>
          </a:xfrm>
          <a:prstGeom prst="rect">
            <a:avLst/>
          </a:prstGeom>
          <a:noFill/>
        </p:spPr>
        <p:txBody>
          <a:bodyPr wrap="square" rtlCol="0">
            <a:spAutoFit/>
          </a:bodyPr>
          <a:lstStyle/>
          <a:p>
            <a:r>
              <a:rPr lang="en-US" altLang="zh-TW" sz="5400" b="1" dirty="0">
                <a:solidFill>
                  <a:prstClr val="black"/>
                </a:solidFill>
                <a:latin typeface="Times New Roman" panose="02020603050405020304" pitchFamily="18" charset="0"/>
                <a:ea typeface="標楷體" pitchFamily="65" charset="-120"/>
                <a:cs typeface="Times New Roman" panose="02020603050405020304" pitchFamily="18" charset="0"/>
              </a:rPr>
              <a:t>I</a:t>
            </a:r>
            <a:endParaRPr lang="zh-TW" altLang="en-US" sz="5400" b="1"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4" name="向右箭號 13"/>
          <p:cNvSpPr/>
          <p:nvPr/>
        </p:nvSpPr>
        <p:spPr>
          <a:xfrm>
            <a:off x="1251875" y="5654299"/>
            <a:ext cx="1314400" cy="461270"/>
          </a:xfrm>
          <a:prstGeom prst="stripedRightArrow">
            <a:avLst/>
          </a:prstGeom>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solidFill>
                <a:srgbClr val="FF0000"/>
              </a:solidFill>
            </a:endParaRPr>
          </a:p>
        </p:txBody>
      </p:sp>
    </p:spTree>
    <p:extLst>
      <p:ext uri="{BB962C8B-B14F-4D97-AF65-F5344CB8AC3E}">
        <p14:creationId xmlns:p14="http://schemas.microsoft.com/office/powerpoint/2010/main" val="9048950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2000" cy="1295400"/>
          </a:xfrm>
        </p:spPr>
        <p:txBody>
          <a:bodyPr>
            <a:noAutofit/>
          </a:bodyPr>
          <a:lstStyle/>
          <a:p>
            <a:r>
              <a:rPr lang="en-US" altLang="zh-TW" b="1" dirty="0">
                <a:latin typeface="Times New Roman" panose="02020603050405020304" pitchFamily="18" charset="0"/>
                <a:ea typeface="標楷體" pitchFamily="65" charset="-120"/>
                <a:cs typeface="Times New Roman" panose="02020603050405020304" pitchFamily="18" charset="0"/>
              </a:rPr>
              <a:t>Improvement of NTU PFAL performance</a:t>
            </a:r>
            <a:endParaRPr lang="zh-TW" altLang="en-US" b="1" dirty="0">
              <a:latin typeface="Times New Roman" panose="02020603050405020304" pitchFamily="18" charset="0"/>
              <a:ea typeface="標楷體" pitchFamily="65" charset="-120"/>
              <a:cs typeface="Times New Roman" panose="02020603050405020304" pitchFamily="18" charset="0"/>
            </a:endParaRPr>
          </a:p>
        </p:txBody>
      </p:sp>
      <p:sp>
        <p:nvSpPr>
          <p:cNvPr id="3" name="內容版面配置區 2"/>
          <p:cNvSpPr>
            <a:spLocks noGrp="1"/>
          </p:cNvSpPr>
          <p:nvPr>
            <p:ph idx="1"/>
          </p:nvPr>
        </p:nvSpPr>
        <p:spPr>
          <a:xfrm>
            <a:off x="6229671" y="1772816"/>
            <a:ext cx="5014591" cy="4246984"/>
          </a:xfrm>
        </p:spPr>
        <p:txBody>
          <a:bodyPr>
            <a:normAutofit/>
          </a:bodyPr>
          <a:lstStyle/>
          <a:p>
            <a:pPr marL="742950" indent="-742950">
              <a:buFont typeface="+mj-lt"/>
              <a:buAutoNum type="arabicPeriod" startAt="6"/>
            </a:pPr>
            <a:r>
              <a:rPr lang="en-US" altLang="zh-TW" sz="4000" dirty="0">
                <a:latin typeface="Times New Roman" panose="02020603050405020304" pitchFamily="18" charset="0"/>
                <a:ea typeface="標楷體" pitchFamily="65" charset="-120"/>
                <a:cs typeface="Times New Roman" pitchFamily="18" charset="0"/>
              </a:rPr>
              <a:t>Reduction of Air change per hour (ACH)</a:t>
            </a:r>
          </a:p>
          <a:p>
            <a:pPr marL="742950" indent="-742950">
              <a:buFont typeface="+mj-lt"/>
              <a:buAutoNum type="arabicPeriod" startAt="6"/>
            </a:pPr>
            <a:r>
              <a:rPr lang="en-US" altLang="zh-TW" sz="4000" dirty="0">
                <a:latin typeface="Times New Roman" panose="02020603050405020304" pitchFamily="18" charset="0"/>
                <a:ea typeface="標楷體" pitchFamily="65" charset="-120"/>
                <a:cs typeface="Times New Roman" pitchFamily="18" charset="0"/>
              </a:rPr>
              <a:t>Replace TFLs to LEDs</a:t>
            </a:r>
          </a:p>
          <a:p>
            <a:pPr marL="742950" indent="-742950">
              <a:buFont typeface="+mj-lt"/>
              <a:buAutoNum type="arabicPeriod" startAt="6"/>
            </a:pPr>
            <a:endParaRPr lang="en-US" altLang="zh-TW" sz="4000" dirty="0">
              <a:latin typeface="Times New Roman" panose="02020603050405020304" pitchFamily="18" charset="0"/>
              <a:ea typeface="標楷體" pitchFamily="65" charset="-120"/>
              <a:cs typeface="Times New Roman" pitchFamily="18" charset="0"/>
            </a:endParaRPr>
          </a:p>
        </p:txBody>
      </p:sp>
      <p:sp>
        <p:nvSpPr>
          <p:cNvPr id="8" name="Line 7"/>
          <p:cNvSpPr>
            <a:spLocks noChangeShapeType="1"/>
          </p:cNvSpPr>
          <p:nvPr/>
        </p:nvSpPr>
        <p:spPr bwMode="auto">
          <a:xfrm>
            <a:off x="3395663" y="1442666"/>
            <a:ext cx="7200900" cy="0"/>
          </a:xfrm>
          <a:prstGeom prst="line">
            <a:avLst/>
          </a:prstGeom>
          <a:noFill/>
          <a:ln w="38100">
            <a:solidFill>
              <a:srgbClr val="006666"/>
            </a:solidFill>
            <a:round/>
            <a:headEnd/>
            <a:tailEnd/>
          </a:ln>
          <a:extLst>
            <a:ext uri="{909E8E84-426E-40DD-AFC4-6F175D3DCCD1}">
              <a14:hiddenFill xmlns:a14="http://schemas.microsoft.com/office/drawing/2010/main">
                <a:noFill/>
              </a14:hiddenFill>
            </a:ext>
          </a:extLst>
        </p:spPr>
        <p:txBody>
          <a:bodyPr/>
          <a:lstStyle/>
          <a:p>
            <a:endParaRPr lang="zh-TW" altLang="en-US">
              <a:latin typeface="Times New Roman" panose="02020603050405020304" pitchFamily="18" charset="0"/>
              <a:ea typeface="標楷體" pitchFamily="65" charset="-120"/>
              <a:cs typeface="Times New Roman" panose="02020603050405020304" pitchFamily="18" charset="0"/>
            </a:endParaRPr>
          </a:p>
        </p:txBody>
      </p:sp>
      <p:sp>
        <p:nvSpPr>
          <p:cNvPr id="5" name="內容版面配置區 2"/>
          <p:cNvSpPr txBox="1">
            <a:spLocks/>
          </p:cNvSpPr>
          <p:nvPr/>
        </p:nvSpPr>
        <p:spPr>
          <a:xfrm>
            <a:off x="1559496" y="1772816"/>
            <a:ext cx="4536504" cy="4246984"/>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altLang="zh-TW" sz="4000" dirty="0">
                <a:latin typeface="Times New Roman" panose="02020603050405020304" pitchFamily="18" charset="0"/>
                <a:ea typeface="標楷體" pitchFamily="65" charset="-120"/>
                <a:cs typeface="Times New Roman" pitchFamily="18" charset="0"/>
              </a:rPr>
              <a:t>Wind velocity</a:t>
            </a:r>
            <a:r>
              <a:rPr lang="zh-TW" altLang="en-US" sz="4000" dirty="0">
                <a:latin typeface="Times New Roman" panose="02020603050405020304" pitchFamily="18" charset="0"/>
                <a:ea typeface="標楷體" pitchFamily="65" charset="-120"/>
                <a:cs typeface="Times New Roman" pitchFamily="18" charset="0"/>
              </a:rPr>
              <a:t> </a:t>
            </a:r>
            <a:r>
              <a:rPr lang="en-US" altLang="zh-TW" sz="4000" dirty="0">
                <a:latin typeface="Times New Roman" panose="02020603050405020304" pitchFamily="18" charset="0"/>
                <a:ea typeface="標楷體" pitchFamily="65" charset="-120"/>
                <a:cs typeface="Times New Roman" pitchFamily="18" charset="0"/>
              </a:rPr>
              <a:t>to reduce vertical T difference and improve uniformity</a:t>
            </a:r>
          </a:p>
          <a:p>
            <a:pPr marL="514350" indent="-514350">
              <a:buFont typeface="+mj-lt"/>
              <a:buAutoNum type="arabicPeriod"/>
            </a:pPr>
            <a:r>
              <a:rPr lang="en-US" altLang="zh-TW" sz="4000" dirty="0">
                <a:latin typeface="Times New Roman" panose="02020603050405020304" pitchFamily="18" charset="0"/>
                <a:ea typeface="標楷體" pitchFamily="65" charset="-120"/>
                <a:cs typeface="Times New Roman" pitchFamily="18" charset="0"/>
              </a:rPr>
              <a:t>Humidity control</a:t>
            </a:r>
            <a:endParaRPr lang="zh-TW" altLang="en-US" sz="4000" dirty="0">
              <a:latin typeface="Times New Roman" panose="02020603050405020304" pitchFamily="18" charset="0"/>
              <a:ea typeface="標楷體" pitchFamily="65" charset="-120"/>
              <a:cs typeface="Times New Roman" pitchFamily="18" charset="0"/>
            </a:endParaRPr>
          </a:p>
          <a:p>
            <a:pPr marL="514350" indent="-514350">
              <a:buFont typeface="+mj-lt"/>
              <a:buAutoNum type="arabicPeriod"/>
            </a:pPr>
            <a:r>
              <a:rPr lang="en-US" altLang="zh-TW" sz="4000" dirty="0">
                <a:latin typeface="Times New Roman" panose="02020603050405020304" pitchFamily="18" charset="0"/>
                <a:ea typeface="標楷體" pitchFamily="65" charset="-120"/>
                <a:cs typeface="Times New Roman" pitchFamily="18" charset="0"/>
              </a:rPr>
              <a:t>CO</a:t>
            </a:r>
            <a:r>
              <a:rPr lang="en-US" altLang="zh-TW" sz="4000" baseline="-25000" dirty="0">
                <a:latin typeface="Times New Roman" panose="02020603050405020304" pitchFamily="18" charset="0"/>
                <a:ea typeface="標楷體" pitchFamily="65" charset="-120"/>
                <a:cs typeface="Times New Roman" pitchFamily="18" charset="0"/>
              </a:rPr>
              <a:t>2</a:t>
            </a:r>
            <a:r>
              <a:rPr lang="zh-TW" altLang="en-US" sz="4000" dirty="0">
                <a:latin typeface="Times New Roman" panose="02020603050405020304" pitchFamily="18" charset="0"/>
                <a:ea typeface="標楷體" pitchFamily="65" charset="-120"/>
                <a:cs typeface="Times New Roman" pitchFamily="18" charset="0"/>
              </a:rPr>
              <a:t> </a:t>
            </a:r>
            <a:r>
              <a:rPr lang="en-US" altLang="zh-TW" sz="4000" dirty="0">
                <a:latin typeface="Times New Roman" panose="02020603050405020304" pitchFamily="18" charset="0"/>
                <a:ea typeface="標楷體" pitchFamily="65" charset="-120"/>
                <a:cs typeface="Times New Roman" pitchFamily="18" charset="0"/>
              </a:rPr>
              <a:t>control</a:t>
            </a:r>
          </a:p>
          <a:p>
            <a:pPr marL="514350" indent="-514350">
              <a:buFont typeface="+mj-lt"/>
              <a:buAutoNum type="arabicPeriod"/>
            </a:pPr>
            <a:r>
              <a:rPr lang="en-US" altLang="zh-TW" sz="4000" dirty="0">
                <a:latin typeface="Times New Roman" panose="02020603050405020304" pitchFamily="18" charset="0"/>
                <a:ea typeface="標楷體" pitchFamily="65" charset="-120"/>
                <a:cs typeface="Times New Roman" pitchFamily="18" charset="0"/>
              </a:rPr>
              <a:t>EC</a:t>
            </a:r>
            <a:r>
              <a:rPr lang="zh-TW" altLang="en-US" sz="4000" dirty="0">
                <a:latin typeface="Times New Roman" panose="02020603050405020304" pitchFamily="18" charset="0"/>
                <a:ea typeface="標楷體" pitchFamily="65" charset="-120"/>
                <a:cs typeface="Times New Roman" pitchFamily="18" charset="0"/>
              </a:rPr>
              <a:t>、</a:t>
            </a:r>
            <a:r>
              <a:rPr lang="en-US" altLang="zh-TW" sz="4000" dirty="0">
                <a:latin typeface="Times New Roman" panose="02020603050405020304" pitchFamily="18" charset="0"/>
                <a:ea typeface="標楷體" pitchFamily="65" charset="-120"/>
                <a:cs typeface="Times New Roman" pitchFamily="18" charset="0"/>
              </a:rPr>
              <a:t>pH</a:t>
            </a:r>
            <a:r>
              <a:rPr lang="zh-TW" altLang="en-US" sz="4000" dirty="0">
                <a:latin typeface="Times New Roman" panose="02020603050405020304" pitchFamily="18" charset="0"/>
                <a:ea typeface="標楷體" pitchFamily="65" charset="-120"/>
                <a:cs typeface="Times New Roman" pitchFamily="18" charset="0"/>
              </a:rPr>
              <a:t> </a:t>
            </a:r>
            <a:r>
              <a:rPr lang="en-US" altLang="zh-TW" sz="4000" dirty="0">
                <a:latin typeface="Times New Roman" panose="02020603050405020304" pitchFamily="18" charset="0"/>
                <a:ea typeface="標楷體" pitchFamily="65" charset="-120"/>
                <a:cs typeface="Times New Roman" pitchFamily="18" charset="0"/>
              </a:rPr>
              <a:t>control</a:t>
            </a:r>
          </a:p>
          <a:p>
            <a:pPr marL="514350" indent="-514350">
              <a:buFont typeface="+mj-lt"/>
              <a:buAutoNum type="arabicPeriod"/>
            </a:pPr>
            <a:r>
              <a:rPr lang="en-US" altLang="zh-TW" sz="4000" dirty="0">
                <a:latin typeface="Times New Roman" panose="02020603050405020304" pitchFamily="18" charset="0"/>
                <a:ea typeface="標楷體" pitchFamily="65" charset="-120"/>
                <a:cs typeface="Times New Roman" pitchFamily="18" charset="0"/>
              </a:rPr>
              <a:t>Remote</a:t>
            </a:r>
            <a:r>
              <a:rPr lang="zh-TW" altLang="en-US" sz="4000" dirty="0">
                <a:latin typeface="Times New Roman" panose="02020603050405020304" pitchFamily="18" charset="0"/>
                <a:ea typeface="標楷體" pitchFamily="65" charset="-120"/>
                <a:cs typeface="Times New Roman" pitchFamily="18" charset="0"/>
              </a:rPr>
              <a:t> </a:t>
            </a:r>
            <a:r>
              <a:rPr lang="en-US" altLang="zh-TW" sz="4000" dirty="0">
                <a:latin typeface="Times New Roman" panose="02020603050405020304" pitchFamily="18" charset="0"/>
                <a:ea typeface="標楷體" pitchFamily="65" charset="-120"/>
                <a:cs typeface="Times New Roman" pitchFamily="18" charset="0"/>
              </a:rPr>
              <a:t>control</a:t>
            </a:r>
          </a:p>
        </p:txBody>
      </p:sp>
    </p:spTree>
    <p:extLst>
      <p:ext uri="{BB962C8B-B14F-4D97-AF65-F5344CB8AC3E}">
        <p14:creationId xmlns:p14="http://schemas.microsoft.com/office/powerpoint/2010/main" val="11090640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a:xfrm>
            <a:off x="1631504" y="115888"/>
            <a:ext cx="8784976" cy="1143000"/>
          </a:xfrm>
        </p:spPr>
        <p:txBody>
          <a:bodyPr/>
          <a:lstStyle/>
          <a:p>
            <a:r>
              <a:rPr lang="en-US" altLang="zh-TW" sz="3600" b="1" dirty="0">
                <a:latin typeface="Times New Roman" panose="02020603050405020304" pitchFamily="18" charset="0"/>
                <a:ea typeface="標楷體" pitchFamily="65" charset="-120"/>
                <a:cs typeface="Times New Roman" panose="02020603050405020304" pitchFamily="18" charset="0"/>
              </a:rPr>
              <a:t>1.</a:t>
            </a:r>
            <a:r>
              <a:rPr lang="zh-TW" altLang="en-US" sz="3600" b="1" dirty="0">
                <a:latin typeface="Times New Roman" panose="02020603050405020304" pitchFamily="18" charset="0"/>
                <a:ea typeface="標楷體" pitchFamily="65" charset="-120"/>
                <a:cs typeface="Times New Roman" panose="02020603050405020304" pitchFamily="18" charset="0"/>
              </a:rPr>
              <a:t> </a:t>
            </a:r>
            <a:r>
              <a:rPr lang="en-US" altLang="zh-TW" sz="3600" b="1" dirty="0">
                <a:latin typeface="Times New Roman" panose="02020603050405020304" pitchFamily="18" charset="0"/>
                <a:ea typeface="標楷體" pitchFamily="65" charset="-120"/>
                <a:cs typeface="Times New Roman" panose="02020603050405020304" pitchFamily="18" charset="0"/>
              </a:rPr>
              <a:t>Temperature control</a:t>
            </a:r>
            <a:endParaRPr lang="zh-TW" altLang="en-US" sz="3600" b="1" dirty="0">
              <a:latin typeface="Times New Roman" panose="02020603050405020304" pitchFamily="18" charset="0"/>
              <a:ea typeface="標楷體" pitchFamily="65" charset="-120"/>
              <a:cs typeface="Times New Roman" panose="02020603050405020304" pitchFamily="18" charset="0"/>
            </a:endParaRPr>
          </a:p>
        </p:txBody>
      </p:sp>
      <p:sp>
        <p:nvSpPr>
          <p:cNvPr id="37891" name="內容版面配置區 2"/>
          <p:cNvSpPr>
            <a:spLocks noGrp="1"/>
          </p:cNvSpPr>
          <p:nvPr>
            <p:ph idx="1"/>
          </p:nvPr>
        </p:nvSpPr>
        <p:spPr>
          <a:xfrm>
            <a:off x="2212033" y="1258888"/>
            <a:ext cx="8595667" cy="2170112"/>
          </a:xfrm>
        </p:spPr>
        <p:txBody>
          <a:bodyPr>
            <a:normAutofit fontScale="70000" lnSpcReduction="20000"/>
          </a:bodyPr>
          <a:lstStyle/>
          <a:p>
            <a:pPr marL="0" indent="0" algn="just">
              <a:lnSpc>
                <a:spcPct val="150000"/>
              </a:lnSpc>
              <a:buNone/>
            </a:pPr>
            <a:r>
              <a:rPr lang="en-US" altLang="zh-TW" sz="6700" dirty="0">
                <a:latin typeface="Times New Roman" panose="02020603050405020304" pitchFamily="18" charset="0"/>
                <a:ea typeface="標楷體" pitchFamily="65" charset="-120"/>
                <a:cs typeface="Times New Roman" panose="02020603050405020304" pitchFamily="18" charset="0"/>
              </a:rPr>
              <a:t>Goals:</a:t>
            </a:r>
          </a:p>
          <a:p>
            <a:pPr marL="0" indent="0" algn="just">
              <a:lnSpc>
                <a:spcPct val="120000"/>
              </a:lnSpc>
              <a:spcBef>
                <a:spcPts val="0"/>
              </a:spcBef>
              <a:buNone/>
            </a:pPr>
            <a:r>
              <a:rPr lang="en-US" altLang="zh-TW" sz="2800" dirty="0">
                <a:latin typeface="Times New Roman" panose="02020603050405020304" pitchFamily="18" charset="0"/>
                <a:ea typeface="標楷體" pitchFamily="65" charset="-120"/>
                <a:cs typeface="Times New Roman" panose="02020603050405020304" pitchFamily="18" charset="0"/>
              </a:rPr>
              <a:t>	</a:t>
            </a:r>
            <a:r>
              <a:rPr lang="en-US" altLang="zh-TW" sz="4500" dirty="0">
                <a:latin typeface="Times New Roman" panose="02020603050405020304" pitchFamily="18" charset="0"/>
                <a:ea typeface="標楷體" pitchFamily="65" charset="-120"/>
                <a:cs typeface="Times New Roman" panose="02020603050405020304" pitchFamily="18" charset="0"/>
              </a:rPr>
              <a:t>To reduce vertical temperature difference</a:t>
            </a:r>
          </a:p>
          <a:p>
            <a:pPr marL="0" indent="0" algn="just">
              <a:lnSpc>
                <a:spcPct val="120000"/>
              </a:lnSpc>
              <a:spcBef>
                <a:spcPts val="0"/>
              </a:spcBef>
              <a:buNone/>
            </a:pPr>
            <a:r>
              <a:rPr lang="en-US" altLang="zh-TW" sz="4500" dirty="0">
                <a:latin typeface="Times New Roman" panose="02020603050405020304" pitchFamily="18" charset="0"/>
                <a:ea typeface="標楷體" pitchFamily="65" charset="-120"/>
                <a:cs typeface="Times New Roman" panose="02020603050405020304" pitchFamily="18" charset="0"/>
              </a:rPr>
              <a:t>	To increase temperature uniformity</a:t>
            </a:r>
            <a:endParaRPr lang="zh-TW" altLang="en-US" sz="4500" dirty="0">
              <a:latin typeface="Times New Roman" panose="02020603050405020304" pitchFamily="18" charset="0"/>
              <a:ea typeface="標楷體"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416D75F9-81A9-4838-8B72-36163304C4F1}" type="slidenum">
              <a:rPr lang="en-US" altLang="zh-TW" smtClean="0">
                <a:latin typeface="Times New Roman" panose="02020603050405020304" pitchFamily="18" charset="0"/>
                <a:cs typeface="Times New Roman" panose="02020603050405020304" pitchFamily="18" charset="0"/>
              </a:rPr>
              <a:pPr>
                <a:defRPr/>
              </a:pPr>
              <a:t>86</a:t>
            </a:fld>
            <a:endParaRPr lang="en-US" altLang="zh-TW" dirty="0">
              <a:latin typeface="Times New Roman" panose="02020603050405020304" pitchFamily="18" charset="0"/>
              <a:cs typeface="Times New Roman" panose="02020603050405020304" pitchFamily="18" charset="0"/>
            </a:endParaRPr>
          </a:p>
        </p:txBody>
      </p:sp>
      <p:sp>
        <p:nvSpPr>
          <p:cNvPr id="7" name="Line 7"/>
          <p:cNvSpPr>
            <a:spLocks noChangeShapeType="1"/>
          </p:cNvSpPr>
          <p:nvPr/>
        </p:nvSpPr>
        <p:spPr bwMode="auto">
          <a:xfrm>
            <a:off x="3395663" y="1442666"/>
            <a:ext cx="7200900" cy="0"/>
          </a:xfrm>
          <a:prstGeom prst="line">
            <a:avLst/>
          </a:prstGeom>
          <a:noFill/>
          <a:ln w="38100">
            <a:solidFill>
              <a:srgbClr val="006666"/>
            </a:solidFill>
            <a:round/>
            <a:headEnd/>
            <a:tailEnd/>
          </a:ln>
          <a:extLst>
            <a:ext uri="{909E8E84-426E-40DD-AFC4-6F175D3DCCD1}">
              <a14:hiddenFill xmlns:a14="http://schemas.microsoft.com/office/drawing/2010/main">
                <a:noFill/>
              </a14:hiddenFill>
            </a:ext>
          </a:extLst>
        </p:spPr>
        <p:txBody>
          <a:bodyPr/>
          <a:lstStyle/>
          <a:p>
            <a:endParaRPr lang="zh-TW" altLang="en-US">
              <a:latin typeface="Times New Roman" panose="02020603050405020304" pitchFamily="18" charset="0"/>
              <a:cs typeface="Times New Roman" panose="02020603050405020304" pitchFamily="18" charset="0"/>
            </a:endParaRPr>
          </a:p>
        </p:txBody>
      </p:sp>
      <p:sp>
        <p:nvSpPr>
          <p:cNvPr id="8" name="內容版面配置區 2">
            <a:extLst>
              <a:ext uri="{FF2B5EF4-FFF2-40B4-BE49-F238E27FC236}">
                <a16:creationId xmlns:a16="http://schemas.microsoft.com/office/drawing/2014/main" id="{9606C5C7-C423-4F09-940E-E524CDCC4332}"/>
              </a:ext>
            </a:extLst>
          </p:cNvPr>
          <p:cNvSpPr txBox="1">
            <a:spLocks/>
          </p:cNvSpPr>
          <p:nvPr/>
        </p:nvSpPr>
        <p:spPr>
          <a:xfrm>
            <a:off x="1658733" y="3469238"/>
            <a:ext cx="9702266" cy="22421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en-US" altLang="zh-TW" sz="3600" dirty="0">
                <a:latin typeface="Times New Roman" panose="02020603050405020304" pitchFamily="18" charset="0"/>
                <a:ea typeface="標楷體" pitchFamily="65" charset="-120"/>
                <a:cs typeface="Times New Roman" panose="02020603050405020304" pitchFamily="18" charset="0"/>
              </a:rPr>
              <a:t>Before </a:t>
            </a:r>
          </a:p>
          <a:p>
            <a:pPr lvl="1">
              <a:spcBef>
                <a:spcPts val="0"/>
              </a:spcBef>
            </a:pPr>
            <a:r>
              <a:rPr lang="en-US" altLang="zh-TW" dirty="0">
                <a:latin typeface="Times New Roman" panose="02020603050405020304" pitchFamily="18" charset="0"/>
                <a:ea typeface="標楷體" pitchFamily="65" charset="-120"/>
                <a:cs typeface="Times New Roman" panose="02020603050405020304" pitchFamily="18" charset="0"/>
              </a:rPr>
              <a:t>Vertical temperature difference reaches 5°C</a:t>
            </a:r>
          </a:p>
          <a:p>
            <a:pPr lvl="1">
              <a:spcBef>
                <a:spcPts val="0"/>
              </a:spcBef>
            </a:pPr>
            <a:r>
              <a:rPr lang="en-US" altLang="zh-TW" dirty="0">
                <a:latin typeface="Times New Roman" panose="02020603050405020304" pitchFamily="18" charset="0"/>
                <a:ea typeface="標楷體" pitchFamily="65" charset="-120"/>
                <a:cs typeface="Times New Roman" panose="02020603050405020304" pitchFamily="18" charset="0"/>
              </a:rPr>
              <a:t>Poor uniformity on  temperature distribution per layer</a:t>
            </a:r>
          </a:p>
        </p:txBody>
      </p:sp>
    </p:spTree>
    <p:extLst>
      <p:ext uri="{BB962C8B-B14F-4D97-AF65-F5344CB8AC3E}">
        <p14:creationId xmlns:p14="http://schemas.microsoft.com/office/powerpoint/2010/main" val="12717561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a:spLocks noGrp="1"/>
          </p:cNvSpPr>
          <p:nvPr>
            <p:ph type="title"/>
          </p:nvPr>
        </p:nvSpPr>
        <p:spPr>
          <a:xfrm>
            <a:off x="2135560" y="11460"/>
            <a:ext cx="7772400" cy="1143000"/>
          </a:xfrm>
        </p:spPr>
        <p:txBody>
          <a:bodyPr/>
          <a:lstStyle/>
          <a:p>
            <a:r>
              <a:rPr lang="en-US" altLang="zh-TW" b="1" dirty="0">
                <a:latin typeface="Times New Roman" panose="02020603050405020304" pitchFamily="18" charset="0"/>
                <a:ea typeface="標楷體" pitchFamily="65" charset="-120"/>
                <a:cs typeface="Times New Roman" panose="02020603050405020304" pitchFamily="18" charset="0"/>
              </a:rPr>
              <a:t>Improvement on temperature</a:t>
            </a:r>
            <a:endParaRPr lang="zh-TW" altLang="en-US" b="1" dirty="0">
              <a:latin typeface="Times New Roman" panose="02020603050405020304" pitchFamily="18" charset="0"/>
              <a:ea typeface="標楷體" pitchFamily="65" charset="-120"/>
              <a:cs typeface="Times New Roman" panose="02020603050405020304" pitchFamily="18" charset="0"/>
            </a:endParaRPr>
          </a:p>
        </p:txBody>
      </p:sp>
      <p:sp>
        <p:nvSpPr>
          <p:cNvPr id="39939" name="內容版面配置區 2"/>
          <p:cNvSpPr>
            <a:spLocks noGrp="1"/>
          </p:cNvSpPr>
          <p:nvPr>
            <p:ph idx="1"/>
          </p:nvPr>
        </p:nvSpPr>
        <p:spPr>
          <a:xfrm>
            <a:off x="1714767" y="4290900"/>
            <a:ext cx="9702266" cy="1816324"/>
          </a:xfrm>
        </p:spPr>
        <p:txBody>
          <a:bodyPr>
            <a:normAutofit/>
          </a:bodyPr>
          <a:lstStyle/>
          <a:p>
            <a:pPr marL="0" indent="0" algn="just">
              <a:lnSpc>
                <a:spcPct val="150000"/>
              </a:lnSpc>
              <a:buNone/>
            </a:pPr>
            <a:r>
              <a:rPr lang="en-US" altLang="zh-TW" sz="3600" dirty="0">
                <a:latin typeface="Times New Roman" panose="02020603050405020304" pitchFamily="18" charset="0"/>
                <a:ea typeface="標楷體" pitchFamily="65" charset="-120"/>
                <a:cs typeface="Times New Roman" panose="02020603050405020304" pitchFamily="18" charset="0"/>
              </a:rPr>
              <a:t>After</a:t>
            </a:r>
            <a:endParaRPr lang="en-US" altLang="zh-TW" sz="4400" dirty="0">
              <a:latin typeface="Times New Roman" panose="02020603050405020304" pitchFamily="18" charset="0"/>
              <a:ea typeface="標楷體" pitchFamily="65" charset="-120"/>
              <a:cs typeface="Times New Roman" panose="02020603050405020304" pitchFamily="18" charset="0"/>
            </a:endParaRPr>
          </a:p>
          <a:p>
            <a:pPr lvl="1" algn="just">
              <a:lnSpc>
                <a:spcPct val="120000"/>
              </a:lnSpc>
              <a:spcBef>
                <a:spcPts val="0"/>
              </a:spcBef>
            </a:pPr>
            <a:r>
              <a:rPr lang="en-US" altLang="zh-TW" sz="2400" dirty="0">
                <a:latin typeface="Times New Roman" panose="02020603050405020304" pitchFamily="18" charset="0"/>
                <a:ea typeface="標楷體" pitchFamily="65" charset="-120"/>
                <a:cs typeface="Times New Roman" panose="02020603050405020304" pitchFamily="18" charset="0"/>
              </a:rPr>
              <a:t>Temperature of each layers reduced, especially in the upper layer</a:t>
            </a:r>
          </a:p>
          <a:p>
            <a:pPr lvl="1" algn="just">
              <a:lnSpc>
                <a:spcPct val="120000"/>
              </a:lnSpc>
              <a:spcBef>
                <a:spcPts val="0"/>
              </a:spcBef>
            </a:pPr>
            <a:r>
              <a:rPr lang="en-US" altLang="zh-TW" sz="2400" dirty="0">
                <a:latin typeface="Times New Roman" panose="02020603050405020304" pitchFamily="18" charset="0"/>
                <a:ea typeface="標楷體" pitchFamily="65" charset="-120"/>
                <a:cs typeface="Times New Roman" panose="02020603050405020304" pitchFamily="18" charset="0"/>
              </a:rPr>
              <a:t>Uniformity on temperature distribution per layer increase</a:t>
            </a:r>
          </a:p>
        </p:txBody>
      </p:sp>
      <p:sp>
        <p:nvSpPr>
          <p:cNvPr id="4" name="投影片編號版面配置區 3"/>
          <p:cNvSpPr>
            <a:spLocks noGrp="1"/>
          </p:cNvSpPr>
          <p:nvPr>
            <p:ph type="sldNum" sz="quarter" idx="12"/>
          </p:nvPr>
        </p:nvSpPr>
        <p:spPr/>
        <p:txBody>
          <a:bodyPr/>
          <a:lstStyle/>
          <a:p>
            <a:pPr>
              <a:defRPr/>
            </a:pPr>
            <a:fld id="{C06651E9-9170-4AF8-953B-1CA6001C74B7}" type="slidenum">
              <a:rPr lang="en-US" altLang="zh-TW" smtClean="0">
                <a:latin typeface="Times New Roman" panose="02020603050405020304" pitchFamily="18" charset="0"/>
                <a:cs typeface="Times New Roman" panose="02020603050405020304" pitchFamily="18" charset="0"/>
              </a:rPr>
              <a:pPr>
                <a:defRPr/>
              </a:pPr>
              <a:t>87</a:t>
            </a:fld>
            <a:endParaRPr lang="en-US" altLang="zh-TW" dirty="0">
              <a:latin typeface="Times New Roman" panose="02020603050405020304" pitchFamily="18" charset="0"/>
              <a:cs typeface="Times New Roman" panose="02020603050405020304" pitchFamily="18" charset="0"/>
            </a:endParaRPr>
          </a:p>
        </p:txBody>
      </p:sp>
      <p:sp>
        <p:nvSpPr>
          <p:cNvPr id="7" name="Line 7"/>
          <p:cNvSpPr>
            <a:spLocks noChangeShapeType="1"/>
          </p:cNvSpPr>
          <p:nvPr/>
        </p:nvSpPr>
        <p:spPr bwMode="auto">
          <a:xfrm>
            <a:off x="3395663" y="1442666"/>
            <a:ext cx="7200900" cy="0"/>
          </a:xfrm>
          <a:prstGeom prst="line">
            <a:avLst/>
          </a:prstGeom>
          <a:noFill/>
          <a:ln w="38100">
            <a:solidFill>
              <a:srgbClr val="006666"/>
            </a:solidFill>
            <a:round/>
            <a:headEnd/>
            <a:tailEnd/>
          </a:ln>
          <a:extLst>
            <a:ext uri="{909E8E84-426E-40DD-AFC4-6F175D3DCCD1}">
              <a14:hiddenFill xmlns:a14="http://schemas.microsoft.com/office/drawing/2010/main">
                <a:noFill/>
              </a14:hiddenFill>
            </a:ext>
          </a:extLst>
        </p:spPr>
        <p:txBody>
          <a:bodyPr/>
          <a:lstStyle/>
          <a:p>
            <a:endParaRPr lang="zh-TW" altLang="en-US">
              <a:latin typeface="Times New Roman" panose="02020603050405020304" pitchFamily="18" charset="0"/>
              <a:cs typeface="Times New Roman" panose="02020603050405020304" pitchFamily="18" charset="0"/>
            </a:endParaRPr>
          </a:p>
        </p:txBody>
      </p:sp>
      <p:pic>
        <p:nvPicPr>
          <p:cNvPr id="6" name="Picture 2">
            <a:extLst>
              <a:ext uri="{FF2B5EF4-FFF2-40B4-BE49-F238E27FC236}">
                <a16:creationId xmlns:a16="http://schemas.microsoft.com/office/drawing/2014/main" id="{1F2FE96C-429D-421D-9731-CB5774B3689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65011" y="1658938"/>
            <a:ext cx="3240087"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6EAE292F-9AE0-424B-8C43-C065C2BE20B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75270" y="1628776"/>
            <a:ext cx="316706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4317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2438400" y="115888"/>
            <a:ext cx="7772400" cy="1143000"/>
          </a:xfrm>
        </p:spPr>
        <p:txBody>
          <a:bodyPr>
            <a:normAutofit/>
          </a:bodyPr>
          <a:lstStyle/>
          <a:p>
            <a:r>
              <a:rPr lang="en-US" altLang="zh-TW" b="1" dirty="0">
                <a:latin typeface="標楷體" pitchFamily="65" charset="-120"/>
                <a:ea typeface="標楷體" pitchFamily="65" charset="-120"/>
              </a:rPr>
              <a:t>Uniformity on Temperature</a:t>
            </a:r>
            <a:endParaRPr lang="zh-TW" altLang="en-US" b="1" dirty="0">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pPr>
              <a:defRPr/>
            </a:pPr>
            <a:fld id="{A5DB27D2-B26E-4E1D-AB39-EB581C6CC176}" type="slidenum">
              <a:rPr lang="en-US" altLang="zh-TW" smtClean="0"/>
              <a:pPr>
                <a:defRPr/>
              </a:pPr>
              <a:t>88</a:t>
            </a:fld>
            <a:endParaRPr lang="en-US" altLang="zh-TW" dirty="0"/>
          </a:p>
        </p:txBody>
      </p:sp>
      <p:pic>
        <p:nvPicPr>
          <p:cNvPr id="38916"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6275" y="1484314"/>
            <a:ext cx="5543550" cy="490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7"/>
          <p:cNvSpPr>
            <a:spLocks noChangeShapeType="1"/>
          </p:cNvSpPr>
          <p:nvPr/>
        </p:nvSpPr>
        <p:spPr bwMode="auto">
          <a:xfrm>
            <a:off x="3395663" y="1442666"/>
            <a:ext cx="7200900" cy="0"/>
          </a:xfrm>
          <a:prstGeom prst="line">
            <a:avLst/>
          </a:prstGeom>
          <a:noFill/>
          <a:ln w="38100">
            <a:solidFill>
              <a:srgbClr val="00666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 name="矩形 1"/>
          <p:cNvSpPr/>
          <p:nvPr/>
        </p:nvSpPr>
        <p:spPr>
          <a:xfrm>
            <a:off x="2063552" y="2956791"/>
            <a:ext cx="1107996" cy="46166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altLang="zh-TW" sz="2400" dirty="0">
                <a:latin typeface="標楷體" pitchFamily="65" charset="-120"/>
                <a:ea typeface="標楷體" pitchFamily="65" charset="-120"/>
              </a:rPr>
              <a:t>Before</a:t>
            </a:r>
            <a:endParaRPr lang="zh-TW" altLang="en-US" sz="2400" dirty="0"/>
          </a:p>
        </p:txBody>
      </p:sp>
      <p:sp>
        <p:nvSpPr>
          <p:cNvPr id="7" name="矩形 6"/>
          <p:cNvSpPr/>
          <p:nvPr/>
        </p:nvSpPr>
        <p:spPr>
          <a:xfrm>
            <a:off x="8976320" y="3068961"/>
            <a:ext cx="954107" cy="46166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altLang="zh-TW" sz="2400" dirty="0">
                <a:latin typeface="標楷體" pitchFamily="65" charset="-120"/>
                <a:ea typeface="標楷體" pitchFamily="65" charset="-120"/>
              </a:rPr>
              <a:t>After</a:t>
            </a:r>
            <a:endParaRPr lang="zh-TW" altLang="en-US" sz="2400" dirty="0"/>
          </a:p>
        </p:txBody>
      </p:sp>
    </p:spTree>
    <p:extLst>
      <p:ext uri="{BB962C8B-B14F-4D97-AF65-F5344CB8AC3E}">
        <p14:creationId xmlns:p14="http://schemas.microsoft.com/office/powerpoint/2010/main" val="7407984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6"/>
          <p:cNvSpPr txBox="1">
            <a:spLocks noChangeArrowheads="1"/>
          </p:cNvSpPr>
          <p:nvPr/>
        </p:nvSpPr>
        <p:spPr bwMode="auto">
          <a:xfrm>
            <a:off x="1954937" y="404665"/>
            <a:ext cx="763297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ctr" fontAlgn="base">
              <a:spcBef>
                <a:spcPct val="0"/>
              </a:spcBef>
              <a:spcAft>
                <a:spcPct val="0"/>
              </a:spcAft>
              <a:defRPr kumimoji="1" sz="3900" b="1">
                <a:solidFill>
                  <a:schemeClr val="tx2"/>
                </a:solidFill>
                <a:latin typeface="+mj-lt"/>
                <a:ea typeface="+mj-ea"/>
                <a:cs typeface="Apple Lihei Pro"/>
              </a:defRPr>
            </a:lvl1pPr>
            <a:lvl2pPr marL="742950" indent="-285750" eaLnBrk="0" hangingPunct="0">
              <a:defRPr kumimoji="1">
                <a:latin typeface="Arial" charset="0"/>
                <a:ea typeface="新細明體" charset="-120"/>
              </a:defRPr>
            </a:lvl2pPr>
            <a:lvl3pPr marL="1143000" indent="-228600" eaLnBrk="0" hangingPunct="0">
              <a:defRPr kumimoji="1">
                <a:latin typeface="Arial" charset="0"/>
                <a:ea typeface="新細明體" charset="-120"/>
              </a:defRPr>
            </a:lvl3pPr>
            <a:lvl4pPr marL="1600200" indent="-228600" eaLnBrk="0" hangingPunct="0">
              <a:defRPr kumimoji="1">
                <a:latin typeface="Arial" charset="0"/>
                <a:ea typeface="新細明體" charset="-120"/>
              </a:defRPr>
            </a:lvl4pPr>
            <a:lvl5pPr marL="2057400" indent="-228600" eaLnBrk="0" hangingPunct="0">
              <a:defRPr kumimoji="1">
                <a:latin typeface="Arial" charset="0"/>
                <a:ea typeface="新細明體" charset="-120"/>
              </a:defRPr>
            </a:lvl5pPr>
            <a:lvl6pPr marL="2514600" indent="-228600" eaLnBrk="0" fontAlgn="base" hangingPunct="0">
              <a:spcBef>
                <a:spcPct val="0"/>
              </a:spcBef>
              <a:spcAft>
                <a:spcPct val="0"/>
              </a:spcAft>
              <a:defRPr kumimoji="1">
                <a:latin typeface="Arial" charset="0"/>
                <a:ea typeface="新細明體" charset="-120"/>
              </a:defRPr>
            </a:lvl6pPr>
            <a:lvl7pPr marL="2971800" indent="-228600" eaLnBrk="0" fontAlgn="base" hangingPunct="0">
              <a:spcBef>
                <a:spcPct val="0"/>
              </a:spcBef>
              <a:spcAft>
                <a:spcPct val="0"/>
              </a:spcAft>
              <a:defRPr kumimoji="1">
                <a:latin typeface="Arial" charset="0"/>
                <a:ea typeface="新細明體" charset="-120"/>
              </a:defRPr>
            </a:lvl7pPr>
            <a:lvl8pPr marL="3429000" indent="-228600" eaLnBrk="0" fontAlgn="base" hangingPunct="0">
              <a:spcBef>
                <a:spcPct val="0"/>
              </a:spcBef>
              <a:spcAft>
                <a:spcPct val="0"/>
              </a:spcAft>
              <a:defRPr kumimoji="1">
                <a:latin typeface="Arial" charset="0"/>
                <a:ea typeface="新細明體" charset="-120"/>
              </a:defRPr>
            </a:lvl8pPr>
            <a:lvl9pPr marL="3886200" indent="-228600" eaLnBrk="0" fontAlgn="base" hangingPunct="0">
              <a:spcBef>
                <a:spcPct val="0"/>
              </a:spcBef>
              <a:spcAft>
                <a:spcPct val="0"/>
              </a:spcAft>
              <a:defRPr kumimoji="1">
                <a:latin typeface="Arial" charset="0"/>
                <a:ea typeface="新細明體" charset="-120"/>
              </a:defRPr>
            </a:lvl9pPr>
          </a:lstStyle>
          <a:p>
            <a:pPr algn="l"/>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 </a:t>
            </a:r>
            <a:r>
              <a:rPr lang="en-US" altLang="zh-TW" dirty="0">
                <a:latin typeface="標楷體" pitchFamily="65" charset="-120"/>
                <a:ea typeface="標楷體" pitchFamily="65" charset="-120"/>
              </a:rPr>
              <a:t>Humidity control</a:t>
            </a:r>
            <a:endParaRPr lang="zh-TW" altLang="zh-TW" dirty="0">
              <a:latin typeface="標楷體" pitchFamily="65" charset="-120"/>
              <a:ea typeface="標楷體" pitchFamily="65" charset="-120"/>
            </a:endParaRPr>
          </a:p>
        </p:txBody>
      </p:sp>
      <p:sp>
        <p:nvSpPr>
          <p:cNvPr id="3" name="Line 7"/>
          <p:cNvSpPr>
            <a:spLocks noChangeShapeType="1"/>
          </p:cNvSpPr>
          <p:nvPr/>
        </p:nvSpPr>
        <p:spPr bwMode="auto">
          <a:xfrm>
            <a:off x="3395663" y="1442666"/>
            <a:ext cx="7200900" cy="0"/>
          </a:xfrm>
          <a:prstGeom prst="line">
            <a:avLst/>
          </a:prstGeom>
          <a:noFill/>
          <a:ln w="38100">
            <a:solidFill>
              <a:srgbClr val="006666"/>
            </a:solidFill>
            <a:round/>
            <a:headEnd/>
            <a:tailEn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8" name="資料庫圖表 7"/>
          <p:cNvGraphicFramePr/>
          <p:nvPr>
            <p:extLst>
              <p:ext uri="{D42A27DB-BD31-4B8C-83A1-F6EECF244321}">
                <p14:modId xmlns:p14="http://schemas.microsoft.com/office/powerpoint/2010/main" val="3672247202"/>
              </p:ext>
            </p:extLst>
          </p:nvPr>
        </p:nvGraphicFramePr>
        <p:xfrm>
          <a:off x="1757486" y="347610"/>
          <a:ext cx="8677027"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片 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92337" y="3512513"/>
            <a:ext cx="1995463" cy="2388935"/>
          </a:xfrm>
          <a:prstGeom prst="rect">
            <a:avLst/>
          </a:prstGeom>
        </p:spPr>
      </p:pic>
      <p:pic>
        <p:nvPicPr>
          <p:cNvPr id="6" name="圖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66593" y="3429000"/>
            <a:ext cx="6576211" cy="2550170"/>
          </a:xfrm>
          <a:prstGeom prst="rect">
            <a:avLst/>
          </a:prstGeom>
        </p:spPr>
      </p:pic>
    </p:spTree>
    <p:extLst>
      <p:ext uri="{BB962C8B-B14F-4D97-AF65-F5344CB8AC3E}">
        <p14:creationId xmlns:p14="http://schemas.microsoft.com/office/powerpoint/2010/main" val="22955062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CCA38C-40B1-403A-86FE-1AEAB0524682}"/>
              </a:ext>
            </a:extLst>
          </p:cNvPr>
          <p:cNvSpPr>
            <a:spLocks noGrp="1"/>
          </p:cNvSpPr>
          <p:nvPr>
            <p:ph type="title"/>
          </p:nvPr>
        </p:nvSpPr>
        <p:spPr/>
        <p:txBody>
          <a:bodyPr/>
          <a:lstStyle/>
          <a:p>
            <a:r>
              <a:rPr lang="en-US" altLang="zh-TW" dirty="0"/>
              <a:t>Moving or transferring heat</a:t>
            </a:r>
            <a:endParaRPr lang="zh-TW" altLang="en-US" dirty="0"/>
          </a:p>
        </p:txBody>
      </p:sp>
      <p:sp>
        <p:nvSpPr>
          <p:cNvPr id="4" name="Rectangle 3">
            <a:extLst>
              <a:ext uri="{FF2B5EF4-FFF2-40B4-BE49-F238E27FC236}">
                <a16:creationId xmlns:a16="http://schemas.microsoft.com/office/drawing/2014/main" id="{DD500C65-846C-4A08-81FC-BB922DAE30F7}"/>
              </a:ext>
            </a:extLst>
          </p:cNvPr>
          <p:cNvSpPr>
            <a:spLocks noGrp="1" noChangeArrowheads="1"/>
          </p:cNvSpPr>
          <p:nvPr>
            <p:ph idx="1"/>
          </p:nvPr>
        </p:nvSpPr>
        <p:spPr>
          <a:xfrm>
            <a:off x="609600" y="2902642"/>
            <a:ext cx="10972800" cy="2218267"/>
          </a:xfrm>
        </p:spPr>
        <p:txBody>
          <a:bodyPr/>
          <a:lstStyle/>
          <a:p>
            <a:r>
              <a:rPr lang="en-US" altLang="zh-CN" sz="2800" dirty="0">
                <a:ea typeface="標楷體" panose="03000509000000000000" pitchFamily="65" charset="-120"/>
              </a:rPr>
              <a:t>Conduction</a:t>
            </a:r>
            <a:endParaRPr lang="zh-CN" altLang="en-US" sz="2800" dirty="0">
              <a:ea typeface="標楷體" panose="03000509000000000000" pitchFamily="65" charset="-120"/>
            </a:endParaRPr>
          </a:p>
          <a:p>
            <a:r>
              <a:rPr lang="en-US" altLang="zh-CN" sz="2800" dirty="0">
                <a:solidFill>
                  <a:srgbClr val="00B050"/>
                </a:solidFill>
                <a:ea typeface="標楷體" panose="03000509000000000000" pitchFamily="65" charset="-120"/>
              </a:rPr>
              <a:t>Convection</a:t>
            </a:r>
            <a:endParaRPr lang="zh-CN" altLang="en-US" sz="2800" dirty="0">
              <a:solidFill>
                <a:srgbClr val="00B050"/>
              </a:solidFill>
              <a:ea typeface="標楷體" panose="03000509000000000000" pitchFamily="65" charset="-120"/>
            </a:endParaRPr>
          </a:p>
          <a:p>
            <a:r>
              <a:rPr lang="en-US" altLang="zh-CN" sz="2800" dirty="0">
                <a:solidFill>
                  <a:srgbClr val="FF0000"/>
                </a:solidFill>
                <a:ea typeface="標楷體" panose="03000509000000000000" pitchFamily="65" charset="-120"/>
              </a:rPr>
              <a:t>Thermal Radiation</a:t>
            </a:r>
            <a:endParaRPr lang="zh-CN" altLang="en-US" sz="2800" dirty="0">
              <a:solidFill>
                <a:srgbClr val="FF0000"/>
              </a:solidFill>
              <a:ea typeface="標楷體" panose="03000509000000000000" pitchFamily="65" charset="-120"/>
            </a:endParaRPr>
          </a:p>
          <a:p>
            <a:r>
              <a:rPr lang="en-US" altLang="zh-CN" sz="2800" dirty="0">
                <a:solidFill>
                  <a:srgbClr val="00B0F0"/>
                </a:solidFill>
                <a:ea typeface="標楷體" panose="03000509000000000000" pitchFamily="65" charset="-120"/>
              </a:rPr>
              <a:t>Evaporation / Transpiration</a:t>
            </a:r>
            <a:endParaRPr lang="zh-CN" altLang="en-US" sz="2800" dirty="0">
              <a:solidFill>
                <a:srgbClr val="00B0F0"/>
              </a:solidFill>
              <a:ea typeface="標楷體" panose="03000509000000000000" pitchFamily="65" charset="-120"/>
            </a:endParaRPr>
          </a:p>
        </p:txBody>
      </p:sp>
      <p:sp>
        <p:nvSpPr>
          <p:cNvPr id="5" name="矩形 4">
            <a:extLst>
              <a:ext uri="{FF2B5EF4-FFF2-40B4-BE49-F238E27FC236}">
                <a16:creationId xmlns:a16="http://schemas.microsoft.com/office/drawing/2014/main" id="{A9019CFD-73DF-4AED-BC89-CA73054E5465}"/>
              </a:ext>
            </a:extLst>
          </p:cNvPr>
          <p:cNvSpPr/>
          <p:nvPr/>
        </p:nvSpPr>
        <p:spPr>
          <a:xfrm>
            <a:off x="5012268" y="3226475"/>
            <a:ext cx="6637867" cy="2031325"/>
          </a:xfrm>
          <a:prstGeom prst="rect">
            <a:avLst/>
          </a:prstGeom>
          <a:ln w="38100">
            <a:solidFill>
              <a:srgbClr val="00B0F0"/>
            </a:solidFill>
          </a:ln>
        </p:spPr>
        <p:txBody>
          <a:bodyPr wrap="square">
            <a:spAutoFit/>
          </a:bodyPr>
          <a:lstStyle/>
          <a:p>
            <a:pPr marL="457200" indent="-457200">
              <a:lnSpc>
                <a:spcPct val="90000"/>
              </a:lnSpc>
              <a:buFont typeface="Arial" panose="020B0604020202020204" pitchFamily="34" charset="0"/>
              <a:buChar char="•"/>
            </a:pPr>
            <a:r>
              <a:rPr lang="en-US" altLang="zh-CN" sz="2000" dirty="0">
                <a:ea typeface="標楷體" panose="03000509000000000000" pitchFamily="65" charset="-120"/>
              </a:rPr>
              <a:t>Heat transfer associated with phase change (liquid to gas)</a:t>
            </a:r>
            <a:endParaRPr lang="zh-CN" altLang="en-US" sz="2000" dirty="0">
              <a:ea typeface="標楷體" panose="03000509000000000000" pitchFamily="65" charset="-120"/>
            </a:endParaRPr>
          </a:p>
          <a:p>
            <a:pPr marL="457200" indent="-457200">
              <a:lnSpc>
                <a:spcPct val="90000"/>
              </a:lnSpc>
              <a:buFont typeface="Arial" panose="020B0604020202020204" pitchFamily="34" charset="0"/>
              <a:buChar char="•"/>
            </a:pPr>
            <a:r>
              <a:rPr lang="en-US" altLang="zh-CN" sz="2000" dirty="0">
                <a:ea typeface="標楷體" panose="03000509000000000000" pitchFamily="65" charset="-120"/>
              </a:rPr>
              <a:t>Latent heat of vaporization</a:t>
            </a:r>
            <a:endParaRPr lang="zh-CN" altLang="en-US" sz="2000" dirty="0">
              <a:ea typeface="標楷體" panose="03000509000000000000" pitchFamily="65" charset="-120"/>
            </a:endParaRPr>
          </a:p>
          <a:p>
            <a:pPr lvl="1">
              <a:lnSpc>
                <a:spcPct val="90000"/>
              </a:lnSpc>
            </a:pPr>
            <a:r>
              <a:rPr lang="en-US" altLang="zh-CN" sz="2000" dirty="0">
                <a:ea typeface="標楷體" panose="03000509000000000000" pitchFamily="65" charset="-120"/>
              </a:rPr>
              <a:t>Water</a:t>
            </a:r>
            <a:r>
              <a:rPr lang="zh-TW" altLang="en-US" sz="2000" dirty="0">
                <a:ea typeface="標楷體" panose="03000509000000000000" pitchFamily="65" charset="-120"/>
              </a:rPr>
              <a:t> </a:t>
            </a:r>
            <a:r>
              <a:rPr lang="en-US" altLang="zh-CN" sz="2000" dirty="0">
                <a:ea typeface="標楷體" panose="03000509000000000000" pitchFamily="65" charset="-120"/>
              </a:rPr>
              <a:t>= 540 </a:t>
            </a:r>
            <a:r>
              <a:rPr lang="en-US" altLang="zh-CN" sz="2000" dirty="0" err="1">
                <a:ea typeface="標楷體" panose="03000509000000000000" pitchFamily="65" charset="-120"/>
              </a:rPr>
              <a:t>cal</a:t>
            </a:r>
            <a:r>
              <a:rPr lang="en-US" altLang="zh-CN" sz="2000" dirty="0">
                <a:ea typeface="標楷體" panose="03000509000000000000" pitchFamily="65" charset="-120"/>
              </a:rPr>
              <a:t>/mL = 540x4.2 J/m</a:t>
            </a:r>
            <a:r>
              <a:rPr lang="en-US" altLang="zh-TW" sz="2000" dirty="0">
                <a:ea typeface="標楷體" panose="03000509000000000000" pitchFamily="65" charset="-120"/>
              </a:rPr>
              <a:t>L</a:t>
            </a:r>
            <a:r>
              <a:rPr lang="en-US" altLang="zh-CN" sz="2000" dirty="0">
                <a:ea typeface="標楷體" panose="03000509000000000000" pitchFamily="65" charset="-120"/>
              </a:rPr>
              <a:t> </a:t>
            </a:r>
          </a:p>
          <a:p>
            <a:pPr lvl="1">
              <a:lnSpc>
                <a:spcPct val="90000"/>
              </a:lnSpc>
            </a:pPr>
            <a:r>
              <a:rPr lang="en-US" altLang="zh-CN" sz="2000" dirty="0">
                <a:ea typeface="標楷體" panose="03000509000000000000" pitchFamily="65" charset="-120"/>
              </a:rPr>
              <a:t>High compared to other liquids</a:t>
            </a:r>
            <a:endParaRPr lang="zh-CN" altLang="en-US" sz="2000" dirty="0">
              <a:ea typeface="標楷體" panose="03000509000000000000" pitchFamily="65" charset="-120"/>
            </a:endParaRPr>
          </a:p>
          <a:p>
            <a:pPr marL="457200" indent="-457200">
              <a:lnSpc>
                <a:spcPct val="90000"/>
              </a:lnSpc>
              <a:buFont typeface="Arial" panose="020B0604020202020204" pitchFamily="34" charset="0"/>
              <a:buChar char="•"/>
            </a:pPr>
            <a:r>
              <a:rPr lang="en-US" altLang="zh-CN" sz="2000" dirty="0">
                <a:ea typeface="標楷體" panose="03000509000000000000" pitchFamily="65" charset="-120"/>
              </a:rPr>
              <a:t>Plant cools itself by evaporating water from stomates, termed transpiration</a:t>
            </a:r>
            <a:endParaRPr lang="zh-CN" altLang="en-US" sz="2000" dirty="0">
              <a:ea typeface="標楷體" panose="03000509000000000000" pitchFamily="65" charset="-120"/>
            </a:endParaRPr>
          </a:p>
          <a:p>
            <a:pPr marL="457200" indent="-457200">
              <a:lnSpc>
                <a:spcPct val="90000"/>
              </a:lnSpc>
              <a:buFont typeface="Arial" panose="020B0604020202020204" pitchFamily="34" charset="0"/>
              <a:buChar char="•"/>
            </a:pPr>
            <a:r>
              <a:rPr lang="en-US" altLang="zh-CN" sz="2000" dirty="0">
                <a:ea typeface="標楷體" panose="03000509000000000000" pitchFamily="65" charset="-120"/>
              </a:rPr>
              <a:t>Evaporative cooling pads help cool some buildings</a:t>
            </a:r>
            <a:endParaRPr lang="zh-CN" altLang="en-US" sz="2000" dirty="0">
              <a:ea typeface="標楷體" panose="03000509000000000000" pitchFamily="65" charset="-120"/>
            </a:endParaRPr>
          </a:p>
        </p:txBody>
      </p:sp>
      <p:sp>
        <p:nvSpPr>
          <p:cNvPr id="6" name="Rectangle 3">
            <a:extLst>
              <a:ext uri="{FF2B5EF4-FFF2-40B4-BE49-F238E27FC236}">
                <a16:creationId xmlns:a16="http://schemas.microsoft.com/office/drawing/2014/main" id="{3002BFDB-7E27-44F3-B630-3F939A8D7670}"/>
              </a:ext>
            </a:extLst>
          </p:cNvPr>
          <p:cNvSpPr txBox="1">
            <a:spLocks noChangeArrowheads="1"/>
          </p:cNvSpPr>
          <p:nvPr/>
        </p:nvSpPr>
        <p:spPr>
          <a:xfrm>
            <a:off x="3801533" y="1310481"/>
            <a:ext cx="8271934" cy="1801161"/>
          </a:xfrm>
          <a:prstGeom prst="rect">
            <a:avLst/>
          </a:prstGeom>
          <a:ln w="38100">
            <a:solidFill>
              <a:srgbClr val="FF0000"/>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altLang="zh-CN" sz="2000" dirty="0">
                <a:ea typeface="標楷體" panose="03000509000000000000" pitchFamily="65" charset="-120"/>
              </a:rPr>
              <a:t>Heat energy released as Electromagnetic Radiation (EMR)</a:t>
            </a:r>
            <a:endParaRPr lang="zh-CN" altLang="en-US" sz="2000" dirty="0">
              <a:ea typeface="標楷體" panose="03000509000000000000" pitchFamily="65" charset="-120"/>
            </a:endParaRPr>
          </a:p>
          <a:p>
            <a:pPr>
              <a:lnSpc>
                <a:spcPct val="90000"/>
              </a:lnSpc>
            </a:pPr>
            <a:r>
              <a:rPr lang="en-US" altLang="zh-CN" sz="2000" dirty="0">
                <a:ea typeface="標楷體" panose="03000509000000000000" pitchFamily="65" charset="-120"/>
              </a:rPr>
              <a:t>Everything above absolute zero emits electromagnetic radiation</a:t>
            </a:r>
            <a:endParaRPr lang="zh-CN" altLang="en-US" sz="2000" dirty="0">
              <a:ea typeface="標楷體" panose="03000509000000000000" pitchFamily="65" charset="-120"/>
            </a:endParaRPr>
          </a:p>
          <a:p>
            <a:pPr>
              <a:lnSpc>
                <a:spcPct val="90000"/>
              </a:lnSpc>
            </a:pPr>
            <a:r>
              <a:rPr lang="en-US" altLang="zh-CN" sz="2000" dirty="0">
                <a:ea typeface="標楷體" panose="03000509000000000000" pitchFamily="65" charset="-120"/>
              </a:rPr>
              <a:t>Wein’s law</a:t>
            </a:r>
            <a:r>
              <a:rPr lang="zh-TW" altLang="en-US" sz="2000" dirty="0">
                <a:ea typeface="標楷體" panose="03000509000000000000" pitchFamily="65" charset="-120"/>
              </a:rPr>
              <a:t> </a:t>
            </a:r>
            <a:r>
              <a:rPr lang="en-US" altLang="zh-TW" sz="2000" dirty="0">
                <a:ea typeface="標楷體" panose="03000509000000000000" pitchFamily="65" charset="-120"/>
              </a:rPr>
              <a:t>-- </a:t>
            </a:r>
            <a:r>
              <a:rPr lang="en-US" altLang="zh-CN" sz="1800" dirty="0">
                <a:ea typeface="標楷體" panose="03000509000000000000" pitchFamily="65" charset="-120"/>
              </a:rPr>
              <a:t>As temperature </a:t>
            </a:r>
            <a:r>
              <a:rPr lang="en-US" altLang="zh-CN" sz="1800" dirty="0">
                <a:ea typeface="標楷體" panose="03000509000000000000" pitchFamily="65" charset="-120"/>
                <a:sym typeface="Symbol" panose="05050102010706020507" pitchFamily="18" charset="2"/>
              </a:rPr>
              <a:t></a:t>
            </a:r>
            <a:r>
              <a:rPr lang="en-US" altLang="zh-CN" sz="1800" dirty="0">
                <a:ea typeface="標楷體" panose="03000509000000000000" pitchFamily="65" charset="-120"/>
              </a:rPr>
              <a:t>, energy emitted as shorter </a:t>
            </a:r>
            <a:r>
              <a:rPr lang="en-US" altLang="zh-CN" sz="1800" dirty="0">
                <a:ea typeface="標楷體" panose="03000509000000000000" pitchFamily="65" charset="-120"/>
                <a:sym typeface="Symbol" panose="05050102010706020507" pitchFamily="18" charset="2"/>
              </a:rPr>
              <a:t></a:t>
            </a:r>
            <a:endParaRPr lang="zh-CN" altLang="en-US" sz="1800" dirty="0">
              <a:ea typeface="標楷體" panose="03000509000000000000" pitchFamily="65" charset="-120"/>
              <a:sym typeface="Symbol" panose="05050102010706020507" pitchFamily="18" charset="2"/>
            </a:endParaRPr>
          </a:p>
          <a:p>
            <a:pPr>
              <a:lnSpc>
                <a:spcPct val="90000"/>
              </a:lnSpc>
            </a:pPr>
            <a:r>
              <a:rPr lang="en-US" altLang="zh-CN" sz="2000" dirty="0">
                <a:ea typeface="標楷體" panose="03000509000000000000" pitchFamily="65" charset="-120"/>
              </a:rPr>
              <a:t>Plant loses most of heat this way</a:t>
            </a:r>
          </a:p>
          <a:p>
            <a:pPr>
              <a:lnSpc>
                <a:spcPct val="90000"/>
              </a:lnSpc>
            </a:pPr>
            <a:r>
              <a:rPr lang="en-US" altLang="zh-CN" sz="2000" dirty="0">
                <a:ea typeface="標楷體" panose="03000509000000000000" pitchFamily="65" charset="-120"/>
              </a:rPr>
              <a:t>Some greenhouses use radiant heating systems</a:t>
            </a:r>
            <a:endParaRPr lang="zh-CN" altLang="en-US" sz="2000" dirty="0">
              <a:ea typeface="標楷體" panose="03000509000000000000" pitchFamily="65" charset="-120"/>
            </a:endParaRPr>
          </a:p>
        </p:txBody>
      </p:sp>
      <p:sp>
        <p:nvSpPr>
          <p:cNvPr id="7" name="矩形 6">
            <a:extLst>
              <a:ext uri="{FF2B5EF4-FFF2-40B4-BE49-F238E27FC236}">
                <a16:creationId xmlns:a16="http://schemas.microsoft.com/office/drawing/2014/main" id="{2EA262BA-CDC5-447D-8561-5A1AA07752C0}"/>
              </a:ext>
            </a:extLst>
          </p:cNvPr>
          <p:cNvSpPr/>
          <p:nvPr/>
        </p:nvSpPr>
        <p:spPr>
          <a:xfrm>
            <a:off x="541865" y="5257800"/>
            <a:ext cx="6096000" cy="1631216"/>
          </a:xfrm>
          <a:prstGeom prst="rect">
            <a:avLst/>
          </a:prstGeom>
          <a:solidFill>
            <a:schemeClr val="bg1"/>
          </a:solidFill>
          <a:ln w="38100">
            <a:solidFill>
              <a:srgbClr val="00B050"/>
            </a:solidFill>
          </a:ln>
        </p:spPr>
        <p:txBody>
          <a:bodyPr>
            <a:spAutoFit/>
          </a:bodyPr>
          <a:lstStyle/>
          <a:p>
            <a:pPr marL="342900" indent="-342900">
              <a:buFont typeface="Arial" panose="020B0604020202020204" pitchFamily="34" charset="0"/>
              <a:buChar char="•"/>
            </a:pPr>
            <a:r>
              <a:rPr lang="en-US" altLang="zh-CN" sz="2000" dirty="0">
                <a:ea typeface="標楷體" panose="03000509000000000000" pitchFamily="65" charset="-120"/>
              </a:rPr>
              <a:t>Air or fluid moves to new location to transfer heat</a:t>
            </a:r>
            <a:endParaRPr lang="zh-CN" altLang="en-US" sz="2000" dirty="0">
              <a:ea typeface="標楷體" panose="03000509000000000000" pitchFamily="65" charset="-120"/>
            </a:endParaRPr>
          </a:p>
          <a:p>
            <a:pPr marL="342900" indent="-342900">
              <a:buFont typeface="Arial" panose="020B0604020202020204" pitchFamily="34" charset="0"/>
              <a:buChar char="•"/>
            </a:pPr>
            <a:r>
              <a:rPr lang="en-US" altLang="zh-CN" sz="2000" dirty="0">
                <a:ea typeface="標楷體" panose="03000509000000000000" pitchFamily="65" charset="-120"/>
              </a:rPr>
              <a:t>Chimney effect</a:t>
            </a:r>
            <a:r>
              <a:rPr lang="en-US" altLang="zh-TW" sz="2000" dirty="0">
                <a:ea typeface="標楷體" panose="03000509000000000000" pitchFamily="65" charset="-120"/>
              </a:rPr>
              <a:t> </a:t>
            </a:r>
            <a:r>
              <a:rPr lang="en-US" altLang="zh-CN" sz="2000" dirty="0">
                <a:ea typeface="標楷體" panose="03000509000000000000" pitchFamily="65" charset="-120"/>
              </a:rPr>
              <a:t>(Passive ventilation)</a:t>
            </a:r>
          </a:p>
          <a:p>
            <a:pPr lvl="1"/>
            <a:r>
              <a:rPr lang="en-US" altLang="zh-CN" sz="2000" dirty="0">
                <a:ea typeface="標楷體" panose="03000509000000000000" pitchFamily="65" charset="-120"/>
              </a:rPr>
              <a:t>   Hot air rises</a:t>
            </a:r>
            <a:r>
              <a:rPr lang="en-US" altLang="zh-TW" sz="2000" dirty="0">
                <a:ea typeface="標楷體" panose="03000509000000000000" pitchFamily="65" charset="-120"/>
              </a:rPr>
              <a:t>, c</a:t>
            </a:r>
            <a:r>
              <a:rPr lang="en-US" altLang="zh-CN" sz="2000" dirty="0">
                <a:ea typeface="標楷體" panose="03000509000000000000" pitchFamily="65" charset="-120"/>
              </a:rPr>
              <a:t>old air sinks</a:t>
            </a:r>
            <a:endParaRPr lang="zh-CN" altLang="en-US" sz="2000" dirty="0">
              <a:ea typeface="標楷體" panose="03000509000000000000" pitchFamily="65" charset="-120"/>
            </a:endParaRPr>
          </a:p>
          <a:p>
            <a:pPr marL="342900" indent="-342900">
              <a:buFont typeface="Arial" panose="020B0604020202020204" pitchFamily="34" charset="0"/>
              <a:buChar char="•"/>
            </a:pPr>
            <a:r>
              <a:rPr lang="en-US" altLang="zh-CN" sz="2000" dirty="0">
                <a:ea typeface="標楷體" panose="03000509000000000000" pitchFamily="65" charset="-120"/>
              </a:rPr>
              <a:t>Convection oven</a:t>
            </a:r>
            <a:endParaRPr lang="zh-CN" altLang="en-US" sz="2000" dirty="0">
              <a:ea typeface="標楷體" panose="03000509000000000000" pitchFamily="65" charset="-120"/>
            </a:endParaRPr>
          </a:p>
          <a:p>
            <a:pPr marL="342900" indent="-342900">
              <a:buFont typeface="Arial" panose="020B0604020202020204" pitchFamily="34" charset="0"/>
              <a:buChar char="•"/>
            </a:pPr>
            <a:r>
              <a:rPr lang="en-US" altLang="zh-CN" sz="2000" dirty="0">
                <a:ea typeface="標楷體" panose="03000509000000000000" pitchFamily="65" charset="-120"/>
              </a:rPr>
              <a:t>Forced air heating and air conditioning</a:t>
            </a:r>
            <a:endParaRPr lang="zh-CN" altLang="en-US" sz="2000" dirty="0">
              <a:ea typeface="標楷體" panose="03000509000000000000" pitchFamily="65" charset="-120"/>
            </a:endParaRPr>
          </a:p>
        </p:txBody>
      </p:sp>
      <p:sp>
        <p:nvSpPr>
          <p:cNvPr id="8" name="矩形 7">
            <a:extLst>
              <a:ext uri="{FF2B5EF4-FFF2-40B4-BE49-F238E27FC236}">
                <a16:creationId xmlns:a16="http://schemas.microsoft.com/office/drawing/2014/main" id="{0AD9ABD3-C628-4D97-8EEB-B463F982BCA6}"/>
              </a:ext>
            </a:extLst>
          </p:cNvPr>
          <p:cNvSpPr/>
          <p:nvPr/>
        </p:nvSpPr>
        <p:spPr>
          <a:xfrm>
            <a:off x="228599" y="1310481"/>
            <a:ext cx="3437464" cy="1477328"/>
          </a:xfrm>
          <a:prstGeom prst="rect">
            <a:avLst/>
          </a:prstGeom>
          <a:ln w="38100">
            <a:solidFill>
              <a:schemeClr val="tx1"/>
            </a:solidFill>
          </a:ln>
        </p:spPr>
        <p:txBody>
          <a:bodyPr wrap="square">
            <a:spAutoFit/>
          </a:bodyPr>
          <a:lstStyle/>
          <a:p>
            <a:pPr marL="285750" indent="-285750">
              <a:buFont typeface="Arial" panose="020B0604020202020204" pitchFamily="34" charset="0"/>
              <a:buChar char="•"/>
            </a:pPr>
            <a:r>
              <a:rPr lang="en-US" altLang="zh-CN" dirty="0">
                <a:ea typeface="標楷體" panose="03000509000000000000" pitchFamily="65" charset="-120"/>
              </a:rPr>
              <a:t>Direct transfer of heat</a:t>
            </a:r>
            <a:endParaRPr lang="zh-CN" altLang="en-US" dirty="0">
              <a:ea typeface="標楷體" panose="03000509000000000000" pitchFamily="65" charset="-120"/>
            </a:endParaRPr>
          </a:p>
          <a:p>
            <a:pPr marL="285750" indent="-285750">
              <a:buFont typeface="Arial" panose="020B0604020202020204" pitchFamily="34" charset="0"/>
              <a:buChar char="•"/>
            </a:pPr>
            <a:r>
              <a:rPr lang="en-US" altLang="zh-CN" dirty="0">
                <a:ea typeface="標楷體" panose="03000509000000000000" pitchFamily="65" charset="-120"/>
              </a:rPr>
              <a:t>Kinetic energy transferred due to collisions</a:t>
            </a:r>
            <a:endParaRPr lang="zh-CN" altLang="en-US" dirty="0">
              <a:ea typeface="標楷體" panose="03000509000000000000" pitchFamily="65" charset="-120"/>
            </a:endParaRPr>
          </a:p>
          <a:p>
            <a:pPr marL="285750" indent="-285750">
              <a:buFont typeface="Arial" panose="020B0604020202020204" pitchFamily="34" charset="0"/>
              <a:buChar char="•"/>
            </a:pPr>
            <a:r>
              <a:rPr lang="en-US" altLang="zh-CN" dirty="0">
                <a:ea typeface="標楷體" panose="03000509000000000000" pitchFamily="65" charset="-120"/>
              </a:rPr>
              <a:t>Billiard balls, Boiling water on electric stove</a:t>
            </a:r>
            <a:endParaRPr lang="zh-TW" altLang="en-US" dirty="0"/>
          </a:p>
        </p:txBody>
      </p:sp>
    </p:spTree>
    <p:extLst>
      <p:ext uri="{BB962C8B-B14F-4D97-AF65-F5344CB8AC3E}">
        <p14:creationId xmlns:p14="http://schemas.microsoft.com/office/powerpoint/2010/main" val="10226934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4412D0-80C3-496C-8894-A669528C6CA1}"/>
              </a:ext>
            </a:extLst>
          </p:cNvPr>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Future work: From RH to</a:t>
            </a:r>
            <a:r>
              <a:rPr lang="en-US" altLang="zh-TW" dirty="0">
                <a:latin typeface="Times New Roman" panose="02020603050405020304" pitchFamily="18" charset="0"/>
                <a:cs typeface="Times New Roman" panose="02020603050405020304" pitchFamily="18" charset="0"/>
                <a:sym typeface="Wingdings" panose="05000000000000000000" pitchFamily="2" charset="2"/>
              </a:rPr>
              <a:t> AHD control</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1083ACE1-D5BE-4C71-8175-7FFF7336186E}"/>
              </a:ext>
            </a:extLst>
          </p:cNvPr>
          <p:cNvSpPr>
            <a:spLocks noGrp="1"/>
          </p:cNvSpPr>
          <p:nvPr>
            <p:ph idx="1"/>
          </p:nvPr>
        </p:nvSpPr>
        <p:spPr>
          <a:xfrm>
            <a:off x="332874" y="1476081"/>
            <a:ext cx="6645442" cy="1616036"/>
          </a:xfrm>
        </p:spPr>
        <p:txBody>
          <a:bodyPr>
            <a:normAutofit/>
          </a:bodyPr>
          <a:lstStyle/>
          <a:p>
            <a:r>
              <a:rPr lang="en-US" altLang="zh-TW" sz="4400" dirty="0" err="1">
                <a:latin typeface="Times New Roman" panose="02020603050405020304" pitchFamily="18" charset="0"/>
                <a:cs typeface="Times New Roman" panose="02020603050405020304" pitchFamily="18" charset="0"/>
              </a:rPr>
              <a:t>VP</a:t>
            </a:r>
            <a:r>
              <a:rPr lang="en-US" altLang="zh-TW" sz="4400" baseline="-25000" dirty="0" err="1">
                <a:latin typeface="Times New Roman" panose="02020603050405020304" pitchFamily="18" charset="0"/>
                <a:cs typeface="Times New Roman" panose="02020603050405020304" pitchFamily="18" charset="0"/>
              </a:rPr>
              <a:t>dif</a:t>
            </a:r>
            <a:r>
              <a:rPr lang="en-US" altLang="zh-TW" sz="4400" dirty="0">
                <a:latin typeface="Times New Roman" panose="02020603050405020304" pitchFamily="18" charset="0"/>
                <a:cs typeface="Times New Roman" panose="02020603050405020304" pitchFamily="18" charset="0"/>
              </a:rPr>
              <a:t> of the air and leaf</a:t>
            </a:r>
          </a:p>
          <a:p>
            <a:pPr lvl="1"/>
            <a:r>
              <a:rPr lang="en-US" altLang="zh-TW" sz="4000" dirty="0">
                <a:latin typeface="Times New Roman" panose="02020603050405020304" pitchFamily="18" charset="0"/>
                <a:cs typeface="Times New Roman" panose="02020603050405020304" pitchFamily="18" charset="0"/>
              </a:rPr>
              <a:t>VP of </a:t>
            </a:r>
            <a:r>
              <a:rPr lang="en-US" altLang="zh-TW" sz="4000" dirty="0" err="1">
                <a:latin typeface="Times New Roman" panose="02020603050405020304" pitchFamily="18" charset="0"/>
                <a:cs typeface="Times New Roman" panose="02020603050405020304" pitchFamily="18" charset="0"/>
              </a:rPr>
              <a:t>T</a:t>
            </a:r>
            <a:r>
              <a:rPr lang="en-US" altLang="zh-TW" sz="4000" baseline="-25000" dirty="0" err="1">
                <a:latin typeface="Times New Roman" panose="02020603050405020304" pitchFamily="18" charset="0"/>
                <a:cs typeface="Times New Roman" panose="02020603050405020304" pitchFamily="18" charset="0"/>
              </a:rPr>
              <a:t>leaf</a:t>
            </a:r>
            <a:r>
              <a:rPr lang="en-US" altLang="zh-TW" sz="4000" dirty="0">
                <a:latin typeface="Times New Roman" panose="02020603050405020304" pitchFamily="18" charset="0"/>
                <a:cs typeface="Times New Roman" panose="02020603050405020304" pitchFamily="18" charset="0"/>
              </a:rPr>
              <a:t> – VP @</a:t>
            </a:r>
            <a:r>
              <a:rPr lang="en-US" altLang="zh-TW" sz="4000" dirty="0" err="1">
                <a:latin typeface="Times New Roman" panose="02020603050405020304" pitchFamily="18" charset="0"/>
                <a:cs typeface="Times New Roman" panose="02020603050405020304" pitchFamily="18" charset="0"/>
              </a:rPr>
              <a:t>T</a:t>
            </a:r>
            <a:r>
              <a:rPr lang="en-US" altLang="zh-TW" sz="4000" baseline="-25000" dirty="0" err="1">
                <a:latin typeface="Times New Roman" panose="02020603050405020304" pitchFamily="18" charset="0"/>
                <a:cs typeface="Times New Roman" panose="02020603050405020304" pitchFamily="18" charset="0"/>
              </a:rPr>
              <a:t>db</a:t>
            </a:r>
            <a:r>
              <a:rPr lang="en-US" altLang="zh-TW" sz="4000" dirty="0" err="1">
                <a:latin typeface="Times New Roman" panose="02020603050405020304" pitchFamily="18" charset="0"/>
                <a:cs typeface="Times New Roman" panose="02020603050405020304" pitchFamily="18" charset="0"/>
              </a:rPr>
              <a:t>,RH</a:t>
            </a:r>
            <a:endParaRPr lang="en-US" altLang="zh-TW" sz="4000" dirty="0">
              <a:latin typeface="Times New Roman" panose="02020603050405020304" pitchFamily="18" charset="0"/>
              <a:cs typeface="Times New Roman" panose="02020603050405020304" pitchFamily="18" charset="0"/>
            </a:endParaRPr>
          </a:p>
          <a:p>
            <a:pPr lvl="1"/>
            <a:endParaRPr lang="en-US" altLang="zh-TW" sz="4000" dirty="0">
              <a:latin typeface="Times New Roman" panose="02020603050405020304" pitchFamily="18" charset="0"/>
              <a:cs typeface="Times New Roman" panose="02020603050405020304" pitchFamily="18" charset="0"/>
            </a:endParaRPr>
          </a:p>
          <a:p>
            <a:endParaRPr lang="zh-TW" altLang="en-US" sz="4400" dirty="0">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0EF66F22-E3DD-4FB5-8CF0-7A413B4B6BA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518361" y="1177003"/>
            <a:ext cx="3585408" cy="249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a:extLst>
              <a:ext uri="{FF2B5EF4-FFF2-40B4-BE49-F238E27FC236}">
                <a16:creationId xmlns:a16="http://schemas.microsoft.com/office/drawing/2014/main" id="{0E4E0A64-71E1-4CEB-AD45-F00BD2C8440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85422" y="3573380"/>
            <a:ext cx="3618347" cy="249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內容版面配置區 2">
            <a:extLst>
              <a:ext uri="{FF2B5EF4-FFF2-40B4-BE49-F238E27FC236}">
                <a16:creationId xmlns:a16="http://schemas.microsoft.com/office/drawing/2014/main" id="{B829E0FC-85BE-4C3B-88F5-D5FA046D21F1}"/>
              </a:ext>
            </a:extLst>
          </p:cNvPr>
          <p:cNvSpPr txBox="1">
            <a:spLocks/>
          </p:cNvSpPr>
          <p:nvPr/>
        </p:nvSpPr>
        <p:spPr>
          <a:xfrm>
            <a:off x="332874" y="4025558"/>
            <a:ext cx="6645442" cy="20388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4400" dirty="0" err="1">
                <a:latin typeface="Times New Roman" panose="02020603050405020304" pitchFamily="18" charset="0"/>
                <a:cs typeface="Times New Roman" panose="02020603050405020304" pitchFamily="18" charset="0"/>
              </a:rPr>
              <a:t>AH</a:t>
            </a:r>
            <a:r>
              <a:rPr lang="en-US" altLang="zh-TW" sz="4400" baseline="-25000" dirty="0" err="1">
                <a:latin typeface="Times New Roman" panose="02020603050405020304" pitchFamily="18" charset="0"/>
                <a:cs typeface="Times New Roman" panose="02020603050405020304" pitchFamily="18" charset="0"/>
              </a:rPr>
              <a:t>dif</a:t>
            </a:r>
            <a:r>
              <a:rPr lang="en-US" altLang="zh-TW" sz="4400" dirty="0">
                <a:latin typeface="Times New Roman" panose="02020603050405020304" pitchFamily="18" charset="0"/>
                <a:cs typeface="Times New Roman" panose="02020603050405020304" pitchFamily="18" charset="0"/>
              </a:rPr>
              <a:t> of the air and leaf</a:t>
            </a:r>
          </a:p>
          <a:p>
            <a:pPr lvl="1"/>
            <a:r>
              <a:rPr lang="en-US" altLang="zh-TW" sz="4000" dirty="0">
                <a:latin typeface="Times New Roman" panose="02020603050405020304" pitchFamily="18" charset="0"/>
                <a:cs typeface="Times New Roman" panose="02020603050405020304" pitchFamily="18" charset="0"/>
              </a:rPr>
              <a:t>AH of </a:t>
            </a:r>
            <a:r>
              <a:rPr lang="en-US" altLang="zh-TW" sz="4000" dirty="0" err="1">
                <a:latin typeface="Times New Roman" panose="02020603050405020304" pitchFamily="18" charset="0"/>
                <a:cs typeface="Times New Roman" panose="02020603050405020304" pitchFamily="18" charset="0"/>
              </a:rPr>
              <a:t>T</a:t>
            </a:r>
            <a:r>
              <a:rPr lang="en-US" altLang="zh-TW" sz="4000" baseline="-25000" dirty="0" err="1">
                <a:latin typeface="Times New Roman" panose="02020603050405020304" pitchFamily="18" charset="0"/>
                <a:cs typeface="Times New Roman" panose="02020603050405020304" pitchFamily="18" charset="0"/>
              </a:rPr>
              <a:t>leaf</a:t>
            </a:r>
            <a:r>
              <a:rPr lang="en-US" altLang="zh-TW" sz="4000" dirty="0">
                <a:latin typeface="Times New Roman" panose="02020603050405020304" pitchFamily="18" charset="0"/>
                <a:cs typeface="Times New Roman" panose="02020603050405020304" pitchFamily="18" charset="0"/>
              </a:rPr>
              <a:t> –AH @</a:t>
            </a:r>
            <a:r>
              <a:rPr lang="en-US" altLang="zh-TW" sz="4000" dirty="0" err="1">
                <a:latin typeface="Times New Roman" panose="02020603050405020304" pitchFamily="18" charset="0"/>
                <a:cs typeface="Times New Roman" panose="02020603050405020304" pitchFamily="18" charset="0"/>
              </a:rPr>
              <a:t>T</a:t>
            </a:r>
            <a:r>
              <a:rPr lang="en-US" altLang="zh-TW" sz="4000" baseline="-25000" dirty="0" err="1">
                <a:latin typeface="Times New Roman" panose="02020603050405020304" pitchFamily="18" charset="0"/>
                <a:cs typeface="Times New Roman" panose="02020603050405020304" pitchFamily="18" charset="0"/>
              </a:rPr>
              <a:t>db</a:t>
            </a:r>
            <a:r>
              <a:rPr lang="en-US" altLang="zh-TW" sz="4000" dirty="0" err="1">
                <a:latin typeface="Times New Roman" panose="02020603050405020304" pitchFamily="18" charset="0"/>
                <a:cs typeface="Times New Roman" panose="02020603050405020304" pitchFamily="18" charset="0"/>
              </a:rPr>
              <a:t>,RH</a:t>
            </a:r>
            <a:endParaRPr lang="en-US" altLang="zh-TW" sz="4000" dirty="0">
              <a:latin typeface="Times New Roman" panose="02020603050405020304" pitchFamily="18" charset="0"/>
              <a:cs typeface="Times New Roman" panose="02020603050405020304" pitchFamily="18" charset="0"/>
            </a:endParaRPr>
          </a:p>
          <a:p>
            <a:pPr lvl="1"/>
            <a:endParaRPr lang="en-US" altLang="zh-TW" sz="4000" dirty="0">
              <a:latin typeface="Times New Roman" panose="02020603050405020304" pitchFamily="18" charset="0"/>
              <a:cs typeface="Times New Roman" panose="02020603050405020304" pitchFamily="18" charset="0"/>
            </a:endParaRPr>
          </a:p>
          <a:p>
            <a:endParaRPr lang="zh-TW" altLang="en-US" sz="4400" dirty="0">
              <a:latin typeface="Times New Roman" panose="02020603050405020304" pitchFamily="18" charset="0"/>
              <a:cs typeface="Times New Roman" panose="02020603050405020304" pitchFamily="18" charset="0"/>
            </a:endParaRPr>
          </a:p>
        </p:txBody>
      </p:sp>
      <p:sp>
        <p:nvSpPr>
          <p:cNvPr id="7" name="文字方塊 6">
            <a:extLst>
              <a:ext uri="{FF2B5EF4-FFF2-40B4-BE49-F238E27FC236}">
                <a16:creationId xmlns:a16="http://schemas.microsoft.com/office/drawing/2014/main" id="{80405A43-8613-46E7-BD06-215F715FAC33}"/>
              </a:ext>
            </a:extLst>
          </p:cNvPr>
          <p:cNvSpPr txBox="1"/>
          <p:nvPr/>
        </p:nvSpPr>
        <p:spPr>
          <a:xfrm>
            <a:off x="757988" y="3260558"/>
            <a:ext cx="5338011" cy="646331"/>
          </a:xfrm>
          <a:prstGeom prst="rect">
            <a:avLst/>
          </a:prstGeom>
          <a:noFill/>
        </p:spPr>
        <p:txBody>
          <a:bodyPr wrap="square" rtlCol="0">
            <a:spAutoFit/>
          </a:bodyPr>
          <a:lstStyle/>
          <a:p>
            <a:pPr algn="ctr"/>
            <a:r>
              <a:rPr lang="en-US" altLang="zh-TW" dirty="0">
                <a:solidFill>
                  <a:srgbClr val="FF0000"/>
                </a:solidFill>
                <a:highlight>
                  <a:srgbClr val="FFFF00"/>
                </a:highlight>
              </a:rPr>
              <a:t>VPD and Stomata opening </a:t>
            </a:r>
          </a:p>
          <a:p>
            <a:pPr algn="ctr"/>
            <a:r>
              <a:rPr lang="en-US" altLang="zh-TW" dirty="0">
                <a:solidFill>
                  <a:srgbClr val="FF0000"/>
                </a:solidFill>
                <a:highlight>
                  <a:srgbClr val="FFFF00"/>
                </a:highlight>
              </a:rPr>
              <a:t>which one is the cause and which one is the outcome?</a:t>
            </a:r>
            <a:endParaRPr lang="zh-TW" altLang="en-US" dirty="0">
              <a:solidFill>
                <a:srgbClr val="FF0000"/>
              </a:solidFill>
              <a:highlight>
                <a:srgbClr val="FFFF00"/>
              </a:highlight>
            </a:endParaRPr>
          </a:p>
        </p:txBody>
      </p:sp>
      <p:sp>
        <p:nvSpPr>
          <p:cNvPr id="8" name="文字方塊 7">
            <a:extLst>
              <a:ext uri="{FF2B5EF4-FFF2-40B4-BE49-F238E27FC236}">
                <a16:creationId xmlns:a16="http://schemas.microsoft.com/office/drawing/2014/main" id="{17D3E148-27BA-4068-A7C3-3444DE9F088B}"/>
              </a:ext>
            </a:extLst>
          </p:cNvPr>
          <p:cNvSpPr txBox="1"/>
          <p:nvPr/>
        </p:nvSpPr>
        <p:spPr>
          <a:xfrm>
            <a:off x="8720667" y="5928948"/>
            <a:ext cx="3412067" cy="268652"/>
          </a:xfrm>
          <a:prstGeom prst="rect">
            <a:avLst/>
          </a:prstGeom>
          <a:noFill/>
        </p:spPr>
        <p:txBody>
          <a:bodyPr wrap="square" rtlCol="0">
            <a:spAutoFit/>
          </a:bodyPr>
          <a:lstStyle/>
          <a:p>
            <a:pPr algn="r"/>
            <a:r>
              <a:rPr lang="en-US" altLang="zh-TW" sz="1100" dirty="0" err="1"/>
              <a:t>Geelen</a:t>
            </a:r>
            <a:r>
              <a:rPr lang="en-US" altLang="zh-TW" sz="1100" dirty="0"/>
              <a:t>, </a:t>
            </a:r>
            <a:r>
              <a:rPr lang="en-US" altLang="zh-TW" sz="1100" dirty="0" err="1"/>
              <a:t>Voogt</a:t>
            </a:r>
            <a:r>
              <a:rPr lang="en-US" altLang="zh-TW" sz="1100" dirty="0"/>
              <a:t> and van </a:t>
            </a:r>
            <a:r>
              <a:rPr lang="en-US" altLang="zh-TW" sz="1100" dirty="0" err="1"/>
              <a:t>Weel</a:t>
            </a:r>
            <a:r>
              <a:rPr lang="en-US" altLang="zh-TW" sz="1100" dirty="0"/>
              <a:t>, 2020 Plant empowerment</a:t>
            </a:r>
            <a:endParaRPr lang="zh-TW" altLang="en-US" sz="1100" dirty="0"/>
          </a:p>
        </p:txBody>
      </p:sp>
    </p:spTree>
    <p:extLst>
      <p:ext uri="{BB962C8B-B14F-4D97-AF65-F5344CB8AC3E}">
        <p14:creationId xmlns:p14="http://schemas.microsoft.com/office/powerpoint/2010/main" val="30752405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6"/>
          <p:cNvSpPr txBox="1">
            <a:spLocks noChangeArrowheads="1"/>
          </p:cNvSpPr>
          <p:nvPr/>
        </p:nvSpPr>
        <p:spPr bwMode="auto">
          <a:xfrm>
            <a:off x="1919537" y="476673"/>
            <a:ext cx="763297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ctr" fontAlgn="base">
              <a:spcBef>
                <a:spcPct val="0"/>
              </a:spcBef>
              <a:spcAft>
                <a:spcPct val="0"/>
              </a:spcAft>
              <a:defRPr kumimoji="1" sz="3900" b="1">
                <a:solidFill>
                  <a:schemeClr val="tx2"/>
                </a:solidFill>
                <a:latin typeface="+mj-lt"/>
                <a:ea typeface="+mj-ea"/>
                <a:cs typeface="Apple Lihei Pro"/>
              </a:defRPr>
            </a:lvl1pPr>
            <a:lvl2pPr marL="742950" indent="-285750" eaLnBrk="0" hangingPunct="0">
              <a:defRPr kumimoji="1">
                <a:latin typeface="Arial" charset="0"/>
                <a:ea typeface="新細明體" charset="-120"/>
              </a:defRPr>
            </a:lvl2pPr>
            <a:lvl3pPr marL="1143000" indent="-228600" eaLnBrk="0" hangingPunct="0">
              <a:defRPr kumimoji="1">
                <a:latin typeface="Arial" charset="0"/>
                <a:ea typeface="新細明體" charset="-120"/>
              </a:defRPr>
            </a:lvl3pPr>
            <a:lvl4pPr marL="1600200" indent="-228600" eaLnBrk="0" hangingPunct="0">
              <a:defRPr kumimoji="1">
                <a:latin typeface="Arial" charset="0"/>
                <a:ea typeface="新細明體" charset="-120"/>
              </a:defRPr>
            </a:lvl4pPr>
            <a:lvl5pPr marL="2057400" indent="-228600" eaLnBrk="0" hangingPunct="0">
              <a:defRPr kumimoji="1">
                <a:latin typeface="Arial" charset="0"/>
                <a:ea typeface="新細明體" charset="-120"/>
              </a:defRPr>
            </a:lvl5pPr>
            <a:lvl6pPr marL="2514600" indent="-228600" eaLnBrk="0" fontAlgn="base" hangingPunct="0">
              <a:spcBef>
                <a:spcPct val="0"/>
              </a:spcBef>
              <a:spcAft>
                <a:spcPct val="0"/>
              </a:spcAft>
              <a:defRPr kumimoji="1">
                <a:latin typeface="Arial" charset="0"/>
                <a:ea typeface="新細明體" charset="-120"/>
              </a:defRPr>
            </a:lvl6pPr>
            <a:lvl7pPr marL="2971800" indent="-228600" eaLnBrk="0" fontAlgn="base" hangingPunct="0">
              <a:spcBef>
                <a:spcPct val="0"/>
              </a:spcBef>
              <a:spcAft>
                <a:spcPct val="0"/>
              </a:spcAft>
              <a:defRPr kumimoji="1">
                <a:latin typeface="Arial" charset="0"/>
                <a:ea typeface="新細明體" charset="-120"/>
              </a:defRPr>
            </a:lvl7pPr>
            <a:lvl8pPr marL="3429000" indent="-228600" eaLnBrk="0" fontAlgn="base" hangingPunct="0">
              <a:spcBef>
                <a:spcPct val="0"/>
              </a:spcBef>
              <a:spcAft>
                <a:spcPct val="0"/>
              </a:spcAft>
              <a:defRPr kumimoji="1">
                <a:latin typeface="Arial" charset="0"/>
                <a:ea typeface="新細明體" charset="-120"/>
              </a:defRPr>
            </a:lvl8pPr>
            <a:lvl9pPr marL="3886200" indent="-228600" eaLnBrk="0" fontAlgn="base" hangingPunct="0">
              <a:spcBef>
                <a:spcPct val="0"/>
              </a:spcBef>
              <a:spcAft>
                <a:spcPct val="0"/>
              </a:spcAft>
              <a:defRPr kumimoji="1">
                <a:latin typeface="Arial" charset="0"/>
                <a:ea typeface="新細明體" charset="-120"/>
              </a:defRPr>
            </a:lvl9pPr>
          </a:lstStyle>
          <a:p>
            <a:pPr algn="l"/>
            <a:r>
              <a:rPr lang="en-US" altLang="zh-TW" dirty="0">
                <a:latin typeface="Times New Roman" panose="02020603050405020304" pitchFamily="18" charset="0"/>
                <a:ea typeface="標楷體" pitchFamily="65" charset="-120"/>
                <a:cs typeface="Times New Roman" panose="02020603050405020304" pitchFamily="18" charset="0"/>
              </a:rPr>
              <a:t>3.</a:t>
            </a:r>
            <a:r>
              <a:rPr lang="zh-TW" altLang="en-US" dirty="0">
                <a:latin typeface="Times New Roman" panose="02020603050405020304" pitchFamily="18" charset="0"/>
                <a:ea typeface="標楷體" pitchFamily="65" charset="-120"/>
                <a:cs typeface="Times New Roman" panose="02020603050405020304" pitchFamily="18" charset="0"/>
              </a:rPr>
              <a:t> </a:t>
            </a:r>
            <a:r>
              <a:rPr lang="en-US" altLang="zh-TW" dirty="0">
                <a:latin typeface="Times New Roman" panose="02020603050405020304" pitchFamily="18" charset="0"/>
                <a:ea typeface="標楷體" pitchFamily="65" charset="-120"/>
                <a:cs typeface="Times New Roman" panose="02020603050405020304" pitchFamily="18" charset="0"/>
              </a:rPr>
              <a:t>CO</a:t>
            </a:r>
            <a:r>
              <a:rPr lang="en-US" altLang="zh-TW" baseline="-25000" dirty="0">
                <a:latin typeface="Times New Roman" panose="02020603050405020304" pitchFamily="18" charset="0"/>
                <a:ea typeface="標楷體" pitchFamily="65" charset="-120"/>
                <a:cs typeface="Times New Roman" panose="02020603050405020304" pitchFamily="18" charset="0"/>
              </a:rPr>
              <a:t>2</a:t>
            </a:r>
            <a:r>
              <a:rPr lang="en-US" altLang="zh-TW" dirty="0">
                <a:latin typeface="Times New Roman" panose="02020603050405020304" pitchFamily="18" charset="0"/>
                <a:ea typeface="標楷體" pitchFamily="65" charset="-120"/>
                <a:cs typeface="Times New Roman" panose="02020603050405020304" pitchFamily="18" charset="0"/>
              </a:rPr>
              <a:t> enrichment</a:t>
            </a:r>
            <a:endParaRPr lang="zh-TW" altLang="zh-TW" dirty="0">
              <a:latin typeface="Times New Roman" panose="02020603050405020304" pitchFamily="18" charset="0"/>
              <a:ea typeface="標楷體" pitchFamily="65" charset="-120"/>
              <a:cs typeface="Times New Roman" panose="02020603050405020304" pitchFamily="18" charset="0"/>
            </a:endParaRPr>
          </a:p>
        </p:txBody>
      </p:sp>
      <p:grpSp>
        <p:nvGrpSpPr>
          <p:cNvPr id="6" name="群組 5">
            <a:extLst>
              <a:ext uri="{FF2B5EF4-FFF2-40B4-BE49-F238E27FC236}">
                <a16:creationId xmlns:a16="http://schemas.microsoft.com/office/drawing/2014/main" id="{AC207C6A-18D2-4877-8B36-0DA89AB30820}"/>
              </a:ext>
            </a:extLst>
          </p:cNvPr>
          <p:cNvGrpSpPr/>
          <p:nvPr/>
        </p:nvGrpSpPr>
        <p:grpSpPr>
          <a:xfrm>
            <a:off x="1887303" y="1700808"/>
            <a:ext cx="8128957" cy="1059420"/>
            <a:chOff x="363302" y="3079309"/>
            <a:chExt cx="8128957" cy="1059420"/>
          </a:xfrm>
        </p:grpSpPr>
        <p:sp>
          <p:nvSpPr>
            <p:cNvPr id="7" name="手繪多邊形: 圖案 6">
              <a:extLst>
                <a:ext uri="{FF2B5EF4-FFF2-40B4-BE49-F238E27FC236}">
                  <a16:creationId xmlns:a16="http://schemas.microsoft.com/office/drawing/2014/main" id="{C08F478A-98B2-4868-B490-A69F69AD09A3}"/>
                </a:ext>
              </a:extLst>
            </p:cNvPr>
            <p:cNvSpPr/>
            <p:nvPr/>
          </p:nvSpPr>
          <p:spPr>
            <a:xfrm>
              <a:off x="363302" y="3079309"/>
              <a:ext cx="1231660" cy="1059420"/>
            </a:xfrm>
            <a:custGeom>
              <a:avLst/>
              <a:gdLst>
                <a:gd name="connsiteX0" fmla="*/ 0 w 1231660"/>
                <a:gd name="connsiteY0" fmla="*/ 105942 h 1059420"/>
                <a:gd name="connsiteX1" fmla="*/ 105942 w 1231660"/>
                <a:gd name="connsiteY1" fmla="*/ 0 h 1059420"/>
                <a:gd name="connsiteX2" fmla="*/ 1125718 w 1231660"/>
                <a:gd name="connsiteY2" fmla="*/ 0 h 1059420"/>
                <a:gd name="connsiteX3" fmla="*/ 1231660 w 1231660"/>
                <a:gd name="connsiteY3" fmla="*/ 105942 h 1059420"/>
                <a:gd name="connsiteX4" fmla="*/ 1231660 w 1231660"/>
                <a:gd name="connsiteY4" fmla="*/ 953478 h 1059420"/>
                <a:gd name="connsiteX5" fmla="*/ 1125718 w 1231660"/>
                <a:gd name="connsiteY5" fmla="*/ 1059420 h 1059420"/>
                <a:gd name="connsiteX6" fmla="*/ 105942 w 1231660"/>
                <a:gd name="connsiteY6" fmla="*/ 1059420 h 1059420"/>
                <a:gd name="connsiteX7" fmla="*/ 0 w 1231660"/>
                <a:gd name="connsiteY7" fmla="*/ 953478 h 1059420"/>
                <a:gd name="connsiteX8" fmla="*/ 0 w 1231660"/>
                <a:gd name="connsiteY8" fmla="*/ 105942 h 10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660" h="1059420">
                  <a:moveTo>
                    <a:pt x="0" y="105942"/>
                  </a:moveTo>
                  <a:cubicBezTo>
                    <a:pt x="0" y="47432"/>
                    <a:pt x="47432" y="0"/>
                    <a:pt x="105942" y="0"/>
                  </a:cubicBezTo>
                  <a:lnTo>
                    <a:pt x="1125718" y="0"/>
                  </a:lnTo>
                  <a:cubicBezTo>
                    <a:pt x="1184228" y="0"/>
                    <a:pt x="1231660" y="47432"/>
                    <a:pt x="1231660" y="105942"/>
                  </a:cubicBezTo>
                  <a:lnTo>
                    <a:pt x="1231660" y="953478"/>
                  </a:lnTo>
                  <a:cubicBezTo>
                    <a:pt x="1231660" y="1011988"/>
                    <a:pt x="1184228" y="1059420"/>
                    <a:pt x="1125718" y="1059420"/>
                  </a:cubicBezTo>
                  <a:lnTo>
                    <a:pt x="105942" y="1059420"/>
                  </a:lnTo>
                  <a:cubicBezTo>
                    <a:pt x="47432" y="1059420"/>
                    <a:pt x="0" y="1011988"/>
                    <a:pt x="0" y="953478"/>
                  </a:cubicBezTo>
                  <a:lnTo>
                    <a:pt x="0" y="105942"/>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07229" tIns="107229" rIns="107229" bIns="107229" numCol="1" spcCol="1270" anchor="ctr" anchorCtr="0">
              <a:noAutofit/>
            </a:bodyPr>
            <a:lstStyle/>
            <a:p>
              <a:pPr algn="ctr" defTabSz="889000">
                <a:lnSpc>
                  <a:spcPct val="90000"/>
                </a:lnSpc>
                <a:spcBef>
                  <a:spcPct val="0"/>
                </a:spcBef>
                <a:spcAft>
                  <a:spcPct val="35000"/>
                </a:spcAft>
              </a:pPr>
              <a:r>
                <a:rPr lang="en-US" altLang="zh-TW" sz="2000" dirty="0">
                  <a:latin typeface="Times New Roman" panose="02020603050405020304" pitchFamily="18" charset="0"/>
                  <a:ea typeface="標楷體" pitchFamily="65" charset="-120"/>
                  <a:cs typeface="Times New Roman" pitchFamily="18" charset="0"/>
                </a:rPr>
                <a:t>CO</a:t>
              </a:r>
              <a:r>
                <a:rPr lang="en-US" altLang="zh-TW" sz="2000" baseline="-25000" dirty="0">
                  <a:latin typeface="Times New Roman" panose="02020603050405020304" pitchFamily="18" charset="0"/>
                  <a:ea typeface="標楷體" pitchFamily="65" charset="-120"/>
                  <a:cs typeface="Times New Roman" pitchFamily="18" charset="0"/>
                </a:rPr>
                <a:t>2</a:t>
              </a:r>
              <a:r>
                <a:rPr lang="en-US" altLang="zh-TW" sz="2000" dirty="0">
                  <a:latin typeface="Times New Roman" panose="02020603050405020304" pitchFamily="18" charset="0"/>
                  <a:ea typeface="標楷體" pitchFamily="65" charset="-120"/>
                  <a:cs typeface="Times New Roman" pitchFamily="18" charset="0"/>
                </a:rPr>
                <a:t> Sensor</a:t>
              </a:r>
              <a:endParaRPr lang="zh-TW" altLang="en-US" sz="2000" dirty="0">
                <a:latin typeface="Times New Roman" panose="02020603050405020304" pitchFamily="18" charset="0"/>
                <a:ea typeface="標楷體" pitchFamily="65" charset="-120"/>
                <a:cs typeface="Times New Roman" pitchFamily="18" charset="0"/>
              </a:endParaRPr>
            </a:p>
          </p:txBody>
        </p:sp>
        <p:sp>
          <p:nvSpPr>
            <p:cNvPr id="10" name="手繪多邊形: 圖案 9">
              <a:extLst>
                <a:ext uri="{FF2B5EF4-FFF2-40B4-BE49-F238E27FC236}">
                  <a16:creationId xmlns:a16="http://schemas.microsoft.com/office/drawing/2014/main" id="{38E15327-A471-4B99-8361-9C6FFBEEF5BA}"/>
                </a:ext>
              </a:extLst>
            </p:cNvPr>
            <p:cNvSpPr/>
            <p:nvPr/>
          </p:nvSpPr>
          <p:spPr>
            <a:xfrm>
              <a:off x="1718128" y="3456294"/>
              <a:ext cx="261111" cy="305451"/>
            </a:xfrm>
            <a:custGeom>
              <a:avLst/>
              <a:gdLst>
                <a:gd name="connsiteX0" fmla="*/ 0 w 261111"/>
                <a:gd name="connsiteY0" fmla="*/ 61090 h 305451"/>
                <a:gd name="connsiteX1" fmla="*/ 130556 w 261111"/>
                <a:gd name="connsiteY1" fmla="*/ 61090 h 305451"/>
                <a:gd name="connsiteX2" fmla="*/ 130556 w 261111"/>
                <a:gd name="connsiteY2" fmla="*/ 0 h 305451"/>
                <a:gd name="connsiteX3" fmla="*/ 261111 w 261111"/>
                <a:gd name="connsiteY3" fmla="*/ 152726 h 305451"/>
                <a:gd name="connsiteX4" fmla="*/ 130556 w 261111"/>
                <a:gd name="connsiteY4" fmla="*/ 305451 h 305451"/>
                <a:gd name="connsiteX5" fmla="*/ 130556 w 261111"/>
                <a:gd name="connsiteY5" fmla="*/ 244361 h 305451"/>
                <a:gd name="connsiteX6" fmla="*/ 0 w 261111"/>
                <a:gd name="connsiteY6" fmla="*/ 244361 h 305451"/>
                <a:gd name="connsiteX7" fmla="*/ 0 w 261111"/>
                <a:gd name="connsiteY7" fmla="*/ 61090 h 30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111" h="305451">
                  <a:moveTo>
                    <a:pt x="0" y="61090"/>
                  </a:moveTo>
                  <a:lnTo>
                    <a:pt x="130556" y="61090"/>
                  </a:lnTo>
                  <a:lnTo>
                    <a:pt x="130556" y="0"/>
                  </a:lnTo>
                  <a:lnTo>
                    <a:pt x="261111" y="152726"/>
                  </a:lnTo>
                  <a:lnTo>
                    <a:pt x="130556" y="305451"/>
                  </a:lnTo>
                  <a:lnTo>
                    <a:pt x="130556" y="244361"/>
                  </a:lnTo>
                  <a:lnTo>
                    <a:pt x="0" y="244361"/>
                  </a:lnTo>
                  <a:lnTo>
                    <a:pt x="0" y="61090"/>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61090" rIns="78333" bIns="61090" numCol="1" spcCol="1270" anchor="ctr" anchorCtr="0">
              <a:noAutofit/>
            </a:bodyPr>
            <a:lstStyle/>
            <a:p>
              <a:pPr algn="ctr" defTabSz="889000">
                <a:lnSpc>
                  <a:spcPct val="90000"/>
                </a:lnSpc>
                <a:spcBef>
                  <a:spcPct val="0"/>
                </a:spcBef>
                <a:spcAft>
                  <a:spcPct val="35000"/>
                </a:spcAft>
              </a:pPr>
              <a:endParaRPr lang="zh-TW" altLang="en-US" sz="2000">
                <a:solidFill>
                  <a:schemeClr val="tx1"/>
                </a:solidFill>
                <a:latin typeface="Times New Roman" panose="02020603050405020304" pitchFamily="18" charset="0"/>
                <a:ea typeface="標楷體" pitchFamily="65" charset="-120"/>
                <a:cs typeface="Times New Roman" pitchFamily="18" charset="0"/>
              </a:endParaRPr>
            </a:p>
          </p:txBody>
        </p:sp>
        <p:sp>
          <p:nvSpPr>
            <p:cNvPr id="11" name="手繪多邊形: 圖案 10">
              <a:extLst>
                <a:ext uri="{FF2B5EF4-FFF2-40B4-BE49-F238E27FC236}">
                  <a16:creationId xmlns:a16="http://schemas.microsoft.com/office/drawing/2014/main" id="{BE2DFCFD-773D-4FED-BBA6-BCEF60100F57}"/>
                </a:ext>
              </a:extLst>
            </p:cNvPr>
            <p:cNvSpPr/>
            <p:nvPr/>
          </p:nvSpPr>
          <p:spPr>
            <a:xfrm>
              <a:off x="2087626" y="3079309"/>
              <a:ext cx="1231660" cy="1059420"/>
            </a:xfrm>
            <a:custGeom>
              <a:avLst/>
              <a:gdLst>
                <a:gd name="connsiteX0" fmla="*/ 0 w 1231660"/>
                <a:gd name="connsiteY0" fmla="*/ 105942 h 1059420"/>
                <a:gd name="connsiteX1" fmla="*/ 105942 w 1231660"/>
                <a:gd name="connsiteY1" fmla="*/ 0 h 1059420"/>
                <a:gd name="connsiteX2" fmla="*/ 1125718 w 1231660"/>
                <a:gd name="connsiteY2" fmla="*/ 0 h 1059420"/>
                <a:gd name="connsiteX3" fmla="*/ 1231660 w 1231660"/>
                <a:gd name="connsiteY3" fmla="*/ 105942 h 1059420"/>
                <a:gd name="connsiteX4" fmla="*/ 1231660 w 1231660"/>
                <a:gd name="connsiteY4" fmla="*/ 953478 h 1059420"/>
                <a:gd name="connsiteX5" fmla="*/ 1125718 w 1231660"/>
                <a:gd name="connsiteY5" fmla="*/ 1059420 h 1059420"/>
                <a:gd name="connsiteX6" fmla="*/ 105942 w 1231660"/>
                <a:gd name="connsiteY6" fmla="*/ 1059420 h 1059420"/>
                <a:gd name="connsiteX7" fmla="*/ 0 w 1231660"/>
                <a:gd name="connsiteY7" fmla="*/ 953478 h 1059420"/>
                <a:gd name="connsiteX8" fmla="*/ 0 w 1231660"/>
                <a:gd name="connsiteY8" fmla="*/ 105942 h 10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660" h="1059420">
                  <a:moveTo>
                    <a:pt x="0" y="105942"/>
                  </a:moveTo>
                  <a:cubicBezTo>
                    <a:pt x="0" y="47432"/>
                    <a:pt x="47432" y="0"/>
                    <a:pt x="105942" y="0"/>
                  </a:cubicBezTo>
                  <a:lnTo>
                    <a:pt x="1125718" y="0"/>
                  </a:lnTo>
                  <a:cubicBezTo>
                    <a:pt x="1184228" y="0"/>
                    <a:pt x="1231660" y="47432"/>
                    <a:pt x="1231660" y="105942"/>
                  </a:cubicBezTo>
                  <a:lnTo>
                    <a:pt x="1231660" y="953478"/>
                  </a:lnTo>
                  <a:cubicBezTo>
                    <a:pt x="1231660" y="1011988"/>
                    <a:pt x="1184228" y="1059420"/>
                    <a:pt x="1125718" y="1059420"/>
                  </a:cubicBezTo>
                  <a:lnTo>
                    <a:pt x="105942" y="1059420"/>
                  </a:lnTo>
                  <a:cubicBezTo>
                    <a:pt x="47432" y="1059420"/>
                    <a:pt x="0" y="1011988"/>
                    <a:pt x="0" y="953478"/>
                  </a:cubicBezTo>
                  <a:lnTo>
                    <a:pt x="0" y="105942"/>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07229" tIns="107229" rIns="107229" bIns="107229" numCol="1" spcCol="1270" anchor="ctr" anchorCtr="0">
              <a:noAutofit/>
            </a:bodyPr>
            <a:lstStyle/>
            <a:p>
              <a:pPr algn="ctr" defTabSz="889000">
                <a:lnSpc>
                  <a:spcPct val="90000"/>
                </a:lnSpc>
                <a:spcBef>
                  <a:spcPct val="0"/>
                </a:spcBef>
                <a:spcAft>
                  <a:spcPct val="35000"/>
                </a:spcAft>
              </a:pPr>
              <a:r>
                <a:rPr lang="en-US" altLang="zh-TW" sz="2000" dirty="0">
                  <a:latin typeface="Times New Roman" panose="02020603050405020304" pitchFamily="18" charset="0"/>
                  <a:ea typeface="標楷體" pitchFamily="65" charset="-120"/>
                  <a:cs typeface="Times New Roman" pitchFamily="18" charset="0"/>
                </a:rPr>
                <a:t>PLC</a:t>
              </a:r>
              <a:r>
                <a:rPr lang="zh-TW" altLang="en-US" sz="2000" dirty="0">
                  <a:latin typeface="Times New Roman" panose="02020603050405020304" pitchFamily="18" charset="0"/>
                  <a:ea typeface="標楷體" pitchFamily="65" charset="-120"/>
                  <a:cs typeface="Times New Roman" pitchFamily="18" charset="0"/>
                </a:rPr>
                <a:t> </a:t>
              </a:r>
              <a:endParaRPr lang="en-US" altLang="zh-TW" sz="2000" dirty="0">
                <a:latin typeface="Times New Roman" panose="02020603050405020304" pitchFamily="18" charset="0"/>
                <a:ea typeface="標楷體" pitchFamily="65" charset="-120"/>
                <a:cs typeface="Times New Roman" pitchFamily="18" charset="0"/>
              </a:endParaRPr>
            </a:p>
            <a:p>
              <a:pPr algn="ctr" defTabSz="889000">
                <a:lnSpc>
                  <a:spcPct val="90000"/>
                </a:lnSpc>
                <a:spcBef>
                  <a:spcPct val="0"/>
                </a:spcBef>
                <a:spcAft>
                  <a:spcPct val="35000"/>
                </a:spcAft>
              </a:pPr>
              <a:r>
                <a:rPr lang="en-US" altLang="zh-TW" sz="2000" dirty="0">
                  <a:latin typeface="Times New Roman" panose="02020603050405020304" pitchFamily="18" charset="0"/>
                  <a:ea typeface="標楷體" pitchFamily="65" charset="-120"/>
                  <a:cs typeface="Times New Roman" pitchFamily="18" charset="0"/>
                </a:rPr>
                <a:t>AD module</a:t>
              </a:r>
              <a:endParaRPr lang="zh-TW" altLang="en-US" sz="2000" dirty="0">
                <a:latin typeface="Times New Roman" panose="02020603050405020304" pitchFamily="18" charset="0"/>
                <a:ea typeface="標楷體" pitchFamily="65" charset="-120"/>
                <a:cs typeface="Times New Roman" pitchFamily="18" charset="0"/>
              </a:endParaRPr>
            </a:p>
          </p:txBody>
        </p:sp>
        <p:sp>
          <p:nvSpPr>
            <p:cNvPr id="12" name="手繪多邊形: 圖案 11">
              <a:extLst>
                <a:ext uri="{FF2B5EF4-FFF2-40B4-BE49-F238E27FC236}">
                  <a16:creationId xmlns:a16="http://schemas.microsoft.com/office/drawing/2014/main" id="{213D2BDD-1DBA-4CB6-9612-CEAFD3B7435C}"/>
                </a:ext>
              </a:extLst>
            </p:cNvPr>
            <p:cNvSpPr/>
            <p:nvPr/>
          </p:nvSpPr>
          <p:spPr>
            <a:xfrm>
              <a:off x="3442452" y="3456294"/>
              <a:ext cx="261111" cy="305451"/>
            </a:xfrm>
            <a:custGeom>
              <a:avLst/>
              <a:gdLst>
                <a:gd name="connsiteX0" fmla="*/ 0 w 261111"/>
                <a:gd name="connsiteY0" fmla="*/ 61090 h 305451"/>
                <a:gd name="connsiteX1" fmla="*/ 130556 w 261111"/>
                <a:gd name="connsiteY1" fmla="*/ 61090 h 305451"/>
                <a:gd name="connsiteX2" fmla="*/ 130556 w 261111"/>
                <a:gd name="connsiteY2" fmla="*/ 0 h 305451"/>
                <a:gd name="connsiteX3" fmla="*/ 261111 w 261111"/>
                <a:gd name="connsiteY3" fmla="*/ 152726 h 305451"/>
                <a:gd name="connsiteX4" fmla="*/ 130556 w 261111"/>
                <a:gd name="connsiteY4" fmla="*/ 305451 h 305451"/>
                <a:gd name="connsiteX5" fmla="*/ 130556 w 261111"/>
                <a:gd name="connsiteY5" fmla="*/ 244361 h 305451"/>
                <a:gd name="connsiteX6" fmla="*/ 0 w 261111"/>
                <a:gd name="connsiteY6" fmla="*/ 244361 h 305451"/>
                <a:gd name="connsiteX7" fmla="*/ 0 w 261111"/>
                <a:gd name="connsiteY7" fmla="*/ 61090 h 30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111" h="305451">
                  <a:moveTo>
                    <a:pt x="0" y="61090"/>
                  </a:moveTo>
                  <a:lnTo>
                    <a:pt x="130556" y="61090"/>
                  </a:lnTo>
                  <a:lnTo>
                    <a:pt x="130556" y="0"/>
                  </a:lnTo>
                  <a:lnTo>
                    <a:pt x="261111" y="152726"/>
                  </a:lnTo>
                  <a:lnTo>
                    <a:pt x="130556" y="305451"/>
                  </a:lnTo>
                  <a:lnTo>
                    <a:pt x="130556" y="244361"/>
                  </a:lnTo>
                  <a:lnTo>
                    <a:pt x="0" y="244361"/>
                  </a:lnTo>
                  <a:lnTo>
                    <a:pt x="0" y="61090"/>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61090" rIns="78333" bIns="61090" numCol="1" spcCol="1270" anchor="ctr" anchorCtr="0">
              <a:noAutofit/>
            </a:bodyPr>
            <a:lstStyle/>
            <a:p>
              <a:pPr algn="ctr" defTabSz="889000">
                <a:lnSpc>
                  <a:spcPct val="90000"/>
                </a:lnSpc>
                <a:spcBef>
                  <a:spcPct val="0"/>
                </a:spcBef>
                <a:spcAft>
                  <a:spcPct val="35000"/>
                </a:spcAft>
              </a:pPr>
              <a:endParaRPr lang="zh-TW" altLang="en-US" sz="2000">
                <a:solidFill>
                  <a:schemeClr val="tx1"/>
                </a:solidFill>
                <a:latin typeface="Times New Roman" panose="02020603050405020304" pitchFamily="18" charset="0"/>
                <a:ea typeface="標楷體" pitchFamily="65" charset="-120"/>
                <a:cs typeface="Times New Roman" pitchFamily="18" charset="0"/>
              </a:endParaRPr>
            </a:p>
          </p:txBody>
        </p:sp>
        <p:sp>
          <p:nvSpPr>
            <p:cNvPr id="13" name="手繪多邊形: 圖案 12">
              <a:extLst>
                <a:ext uri="{FF2B5EF4-FFF2-40B4-BE49-F238E27FC236}">
                  <a16:creationId xmlns:a16="http://schemas.microsoft.com/office/drawing/2014/main" id="{CA636FA4-1972-4C6A-9FC4-0760744A7504}"/>
                </a:ext>
              </a:extLst>
            </p:cNvPr>
            <p:cNvSpPr/>
            <p:nvPr/>
          </p:nvSpPr>
          <p:spPr>
            <a:xfrm>
              <a:off x="3811950" y="3079309"/>
              <a:ext cx="1231660" cy="1059420"/>
            </a:xfrm>
            <a:custGeom>
              <a:avLst/>
              <a:gdLst>
                <a:gd name="connsiteX0" fmla="*/ 0 w 1231660"/>
                <a:gd name="connsiteY0" fmla="*/ 105942 h 1059420"/>
                <a:gd name="connsiteX1" fmla="*/ 105942 w 1231660"/>
                <a:gd name="connsiteY1" fmla="*/ 0 h 1059420"/>
                <a:gd name="connsiteX2" fmla="*/ 1125718 w 1231660"/>
                <a:gd name="connsiteY2" fmla="*/ 0 h 1059420"/>
                <a:gd name="connsiteX3" fmla="*/ 1231660 w 1231660"/>
                <a:gd name="connsiteY3" fmla="*/ 105942 h 1059420"/>
                <a:gd name="connsiteX4" fmla="*/ 1231660 w 1231660"/>
                <a:gd name="connsiteY4" fmla="*/ 953478 h 1059420"/>
                <a:gd name="connsiteX5" fmla="*/ 1125718 w 1231660"/>
                <a:gd name="connsiteY5" fmla="*/ 1059420 h 1059420"/>
                <a:gd name="connsiteX6" fmla="*/ 105942 w 1231660"/>
                <a:gd name="connsiteY6" fmla="*/ 1059420 h 1059420"/>
                <a:gd name="connsiteX7" fmla="*/ 0 w 1231660"/>
                <a:gd name="connsiteY7" fmla="*/ 953478 h 1059420"/>
                <a:gd name="connsiteX8" fmla="*/ 0 w 1231660"/>
                <a:gd name="connsiteY8" fmla="*/ 105942 h 10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660" h="1059420">
                  <a:moveTo>
                    <a:pt x="0" y="105942"/>
                  </a:moveTo>
                  <a:cubicBezTo>
                    <a:pt x="0" y="47432"/>
                    <a:pt x="47432" y="0"/>
                    <a:pt x="105942" y="0"/>
                  </a:cubicBezTo>
                  <a:lnTo>
                    <a:pt x="1125718" y="0"/>
                  </a:lnTo>
                  <a:cubicBezTo>
                    <a:pt x="1184228" y="0"/>
                    <a:pt x="1231660" y="47432"/>
                    <a:pt x="1231660" y="105942"/>
                  </a:cubicBezTo>
                  <a:lnTo>
                    <a:pt x="1231660" y="953478"/>
                  </a:lnTo>
                  <a:cubicBezTo>
                    <a:pt x="1231660" y="1011988"/>
                    <a:pt x="1184228" y="1059420"/>
                    <a:pt x="1125718" y="1059420"/>
                  </a:cubicBezTo>
                  <a:lnTo>
                    <a:pt x="105942" y="1059420"/>
                  </a:lnTo>
                  <a:cubicBezTo>
                    <a:pt x="47432" y="1059420"/>
                    <a:pt x="0" y="1011988"/>
                    <a:pt x="0" y="953478"/>
                  </a:cubicBezTo>
                  <a:lnTo>
                    <a:pt x="0" y="105942"/>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07229" tIns="107229" rIns="107229" bIns="107229" numCol="1" spcCol="1270" anchor="ctr" anchorCtr="0">
              <a:noAutofit/>
            </a:bodyPr>
            <a:lstStyle/>
            <a:p>
              <a:pPr algn="ctr" defTabSz="889000">
                <a:lnSpc>
                  <a:spcPct val="90000"/>
                </a:lnSpc>
                <a:spcBef>
                  <a:spcPct val="0"/>
                </a:spcBef>
                <a:spcAft>
                  <a:spcPct val="35000"/>
                </a:spcAft>
              </a:pPr>
              <a:r>
                <a:rPr lang="en-US" altLang="zh-TW" sz="2000" dirty="0">
                  <a:latin typeface="Times New Roman" panose="02020603050405020304" pitchFamily="18" charset="0"/>
                  <a:ea typeface="標楷體" pitchFamily="65" charset="-120"/>
                  <a:cs typeface="Times New Roman" pitchFamily="18" charset="0"/>
                </a:rPr>
                <a:t>PLC</a:t>
              </a:r>
              <a:r>
                <a:rPr lang="zh-TW" altLang="en-US" sz="2000" dirty="0">
                  <a:latin typeface="Times New Roman" panose="02020603050405020304" pitchFamily="18" charset="0"/>
                  <a:ea typeface="標楷體" pitchFamily="65" charset="-120"/>
                  <a:cs typeface="Times New Roman" pitchFamily="18" charset="0"/>
                </a:rPr>
                <a:t> </a:t>
              </a:r>
              <a:r>
                <a:rPr lang="en-US" altLang="zh-TW" sz="2000" dirty="0">
                  <a:latin typeface="Times New Roman" panose="02020603050405020304" pitchFamily="18" charset="0"/>
                  <a:ea typeface="標楷體" pitchFamily="65" charset="-120"/>
                  <a:cs typeface="Times New Roman" pitchFamily="18" charset="0"/>
                </a:rPr>
                <a:t>(PID)</a:t>
              </a:r>
              <a:endParaRPr lang="zh-TW" altLang="en-US" sz="2000" dirty="0">
                <a:latin typeface="Times New Roman" panose="02020603050405020304" pitchFamily="18" charset="0"/>
                <a:ea typeface="標楷體" pitchFamily="65" charset="-120"/>
                <a:cs typeface="Times New Roman" pitchFamily="18" charset="0"/>
              </a:endParaRPr>
            </a:p>
          </p:txBody>
        </p:sp>
        <p:sp>
          <p:nvSpPr>
            <p:cNvPr id="14" name="手繪多邊形: 圖案 13">
              <a:extLst>
                <a:ext uri="{FF2B5EF4-FFF2-40B4-BE49-F238E27FC236}">
                  <a16:creationId xmlns:a16="http://schemas.microsoft.com/office/drawing/2014/main" id="{60DCFE04-FD6A-42D3-9DF9-1C4B3C376417}"/>
                </a:ext>
              </a:extLst>
            </p:cNvPr>
            <p:cNvSpPr/>
            <p:nvPr/>
          </p:nvSpPr>
          <p:spPr>
            <a:xfrm>
              <a:off x="5166777" y="3456294"/>
              <a:ext cx="261111" cy="305451"/>
            </a:xfrm>
            <a:custGeom>
              <a:avLst/>
              <a:gdLst>
                <a:gd name="connsiteX0" fmla="*/ 0 w 261111"/>
                <a:gd name="connsiteY0" fmla="*/ 61090 h 305451"/>
                <a:gd name="connsiteX1" fmla="*/ 130556 w 261111"/>
                <a:gd name="connsiteY1" fmla="*/ 61090 h 305451"/>
                <a:gd name="connsiteX2" fmla="*/ 130556 w 261111"/>
                <a:gd name="connsiteY2" fmla="*/ 0 h 305451"/>
                <a:gd name="connsiteX3" fmla="*/ 261111 w 261111"/>
                <a:gd name="connsiteY3" fmla="*/ 152726 h 305451"/>
                <a:gd name="connsiteX4" fmla="*/ 130556 w 261111"/>
                <a:gd name="connsiteY4" fmla="*/ 305451 h 305451"/>
                <a:gd name="connsiteX5" fmla="*/ 130556 w 261111"/>
                <a:gd name="connsiteY5" fmla="*/ 244361 h 305451"/>
                <a:gd name="connsiteX6" fmla="*/ 0 w 261111"/>
                <a:gd name="connsiteY6" fmla="*/ 244361 h 305451"/>
                <a:gd name="connsiteX7" fmla="*/ 0 w 261111"/>
                <a:gd name="connsiteY7" fmla="*/ 61090 h 30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111" h="305451">
                  <a:moveTo>
                    <a:pt x="0" y="61090"/>
                  </a:moveTo>
                  <a:lnTo>
                    <a:pt x="130556" y="61090"/>
                  </a:lnTo>
                  <a:lnTo>
                    <a:pt x="130556" y="0"/>
                  </a:lnTo>
                  <a:lnTo>
                    <a:pt x="261111" y="152726"/>
                  </a:lnTo>
                  <a:lnTo>
                    <a:pt x="130556" y="305451"/>
                  </a:lnTo>
                  <a:lnTo>
                    <a:pt x="130556" y="244361"/>
                  </a:lnTo>
                  <a:lnTo>
                    <a:pt x="0" y="244361"/>
                  </a:lnTo>
                  <a:lnTo>
                    <a:pt x="0" y="61090"/>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61090" rIns="78333" bIns="61090" numCol="1" spcCol="1270" anchor="ctr" anchorCtr="0">
              <a:noAutofit/>
            </a:bodyPr>
            <a:lstStyle/>
            <a:p>
              <a:pPr algn="ctr" defTabSz="889000">
                <a:lnSpc>
                  <a:spcPct val="90000"/>
                </a:lnSpc>
                <a:spcBef>
                  <a:spcPct val="0"/>
                </a:spcBef>
                <a:spcAft>
                  <a:spcPct val="35000"/>
                </a:spcAft>
              </a:pPr>
              <a:endParaRPr lang="zh-TW" altLang="en-US" sz="2000">
                <a:solidFill>
                  <a:schemeClr val="tx1"/>
                </a:solidFill>
                <a:latin typeface="Times New Roman" panose="02020603050405020304" pitchFamily="18" charset="0"/>
                <a:ea typeface="標楷體" pitchFamily="65" charset="-120"/>
                <a:cs typeface="Times New Roman" pitchFamily="18" charset="0"/>
              </a:endParaRPr>
            </a:p>
          </p:txBody>
        </p:sp>
        <p:sp>
          <p:nvSpPr>
            <p:cNvPr id="15" name="手繪多邊形: 圖案 14">
              <a:extLst>
                <a:ext uri="{FF2B5EF4-FFF2-40B4-BE49-F238E27FC236}">
                  <a16:creationId xmlns:a16="http://schemas.microsoft.com/office/drawing/2014/main" id="{4C7D70F4-106E-4498-8661-ECCA574C3D38}"/>
                </a:ext>
              </a:extLst>
            </p:cNvPr>
            <p:cNvSpPr/>
            <p:nvPr/>
          </p:nvSpPr>
          <p:spPr>
            <a:xfrm>
              <a:off x="5536275" y="3079309"/>
              <a:ext cx="1231660" cy="1059420"/>
            </a:xfrm>
            <a:custGeom>
              <a:avLst/>
              <a:gdLst>
                <a:gd name="connsiteX0" fmla="*/ 0 w 1231660"/>
                <a:gd name="connsiteY0" fmla="*/ 105942 h 1059420"/>
                <a:gd name="connsiteX1" fmla="*/ 105942 w 1231660"/>
                <a:gd name="connsiteY1" fmla="*/ 0 h 1059420"/>
                <a:gd name="connsiteX2" fmla="*/ 1125718 w 1231660"/>
                <a:gd name="connsiteY2" fmla="*/ 0 h 1059420"/>
                <a:gd name="connsiteX3" fmla="*/ 1231660 w 1231660"/>
                <a:gd name="connsiteY3" fmla="*/ 105942 h 1059420"/>
                <a:gd name="connsiteX4" fmla="*/ 1231660 w 1231660"/>
                <a:gd name="connsiteY4" fmla="*/ 953478 h 1059420"/>
                <a:gd name="connsiteX5" fmla="*/ 1125718 w 1231660"/>
                <a:gd name="connsiteY5" fmla="*/ 1059420 h 1059420"/>
                <a:gd name="connsiteX6" fmla="*/ 105942 w 1231660"/>
                <a:gd name="connsiteY6" fmla="*/ 1059420 h 1059420"/>
                <a:gd name="connsiteX7" fmla="*/ 0 w 1231660"/>
                <a:gd name="connsiteY7" fmla="*/ 953478 h 1059420"/>
                <a:gd name="connsiteX8" fmla="*/ 0 w 1231660"/>
                <a:gd name="connsiteY8" fmla="*/ 105942 h 10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660" h="1059420">
                  <a:moveTo>
                    <a:pt x="0" y="105942"/>
                  </a:moveTo>
                  <a:cubicBezTo>
                    <a:pt x="0" y="47432"/>
                    <a:pt x="47432" y="0"/>
                    <a:pt x="105942" y="0"/>
                  </a:cubicBezTo>
                  <a:lnTo>
                    <a:pt x="1125718" y="0"/>
                  </a:lnTo>
                  <a:cubicBezTo>
                    <a:pt x="1184228" y="0"/>
                    <a:pt x="1231660" y="47432"/>
                    <a:pt x="1231660" y="105942"/>
                  </a:cubicBezTo>
                  <a:lnTo>
                    <a:pt x="1231660" y="953478"/>
                  </a:lnTo>
                  <a:cubicBezTo>
                    <a:pt x="1231660" y="1011988"/>
                    <a:pt x="1184228" y="1059420"/>
                    <a:pt x="1125718" y="1059420"/>
                  </a:cubicBezTo>
                  <a:lnTo>
                    <a:pt x="105942" y="1059420"/>
                  </a:lnTo>
                  <a:cubicBezTo>
                    <a:pt x="47432" y="1059420"/>
                    <a:pt x="0" y="1011988"/>
                    <a:pt x="0" y="953478"/>
                  </a:cubicBezTo>
                  <a:lnTo>
                    <a:pt x="0" y="105942"/>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07229" tIns="107229" rIns="107229" bIns="107229" numCol="1" spcCol="1270" anchor="ctr" anchorCtr="0">
              <a:noAutofit/>
            </a:bodyPr>
            <a:lstStyle/>
            <a:p>
              <a:pPr algn="ctr" defTabSz="889000">
                <a:lnSpc>
                  <a:spcPct val="90000"/>
                </a:lnSpc>
                <a:spcBef>
                  <a:spcPct val="0"/>
                </a:spcBef>
                <a:spcAft>
                  <a:spcPct val="35000"/>
                </a:spcAft>
              </a:pPr>
              <a:r>
                <a:rPr lang="en-US" altLang="zh-TW" sz="2000" dirty="0">
                  <a:latin typeface="Times New Roman" panose="02020603050405020304" pitchFamily="18" charset="0"/>
                  <a:ea typeface="標楷體" pitchFamily="65" charset="-120"/>
                  <a:cs typeface="Times New Roman" pitchFamily="18" charset="0"/>
                </a:rPr>
                <a:t>PLC</a:t>
              </a:r>
              <a:r>
                <a:rPr lang="zh-TW" altLang="en-US" sz="2000" dirty="0">
                  <a:latin typeface="Times New Roman" panose="02020603050405020304" pitchFamily="18" charset="0"/>
                  <a:ea typeface="標楷體" pitchFamily="65" charset="-120"/>
                  <a:cs typeface="Times New Roman" pitchFamily="18" charset="0"/>
                </a:rPr>
                <a:t> </a:t>
              </a:r>
              <a:r>
                <a:rPr lang="en-US" altLang="zh-TW" sz="2000" dirty="0">
                  <a:latin typeface="Times New Roman" panose="02020603050405020304" pitchFamily="18" charset="0"/>
                  <a:ea typeface="標楷體" pitchFamily="65" charset="-120"/>
                  <a:cs typeface="Times New Roman" pitchFamily="18" charset="0"/>
                </a:rPr>
                <a:t>(PWM)</a:t>
              </a:r>
              <a:endParaRPr lang="zh-TW" altLang="en-US" sz="2000" dirty="0">
                <a:latin typeface="Times New Roman" panose="02020603050405020304" pitchFamily="18" charset="0"/>
                <a:ea typeface="標楷體" pitchFamily="65" charset="-120"/>
                <a:cs typeface="Times New Roman" pitchFamily="18" charset="0"/>
              </a:endParaRPr>
            </a:p>
          </p:txBody>
        </p:sp>
        <p:sp>
          <p:nvSpPr>
            <p:cNvPr id="16" name="手繪多邊形: 圖案 15">
              <a:extLst>
                <a:ext uri="{FF2B5EF4-FFF2-40B4-BE49-F238E27FC236}">
                  <a16:creationId xmlns:a16="http://schemas.microsoft.com/office/drawing/2014/main" id="{D81F8BFA-7A16-4A31-833E-53E003D14135}"/>
                </a:ext>
              </a:extLst>
            </p:cNvPr>
            <p:cNvSpPr/>
            <p:nvPr/>
          </p:nvSpPr>
          <p:spPr>
            <a:xfrm>
              <a:off x="6891101" y="3456294"/>
              <a:ext cx="261111" cy="305451"/>
            </a:xfrm>
            <a:custGeom>
              <a:avLst/>
              <a:gdLst>
                <a:gd name="connsiteX0" fmla="*/ 0 w 261111"/>
                <a:gd name="connsiteY0" fmla="*/ 61090 h 305451"/>
                <a:gd name="connsiteX1" fmla="*/ 130556 w 261111"/>
                <a:gd name="connsiteY1" fmla="*/ 61090 h 305451"/>
                <a:gd name="connsiteX2" fmla="*/ 130556 w 261111"/>
                <a:gd name="connsiteY2" fmla="*/ 0 h 305451"/>
                <a:gd name="connsiteX3" fmla="*/ 261111 w 261111"/>
                <a:gd name="connsiteY3" fmla="*/ 152726 h 305451"/>
                <a:gd name="connsiteX4" fmla="*/ 130556 w 261111"/>
                <a:gd name="connsiteY4" fmla="*/ 305451 h 305451"/>
                <a:gd name="connsiteX5" fmla="*/ 130556 w 261111"/>
                <a:gd name="connsiteY5" fmla="*/ 244361 h 305451"/>
                <a:gd name="connsiteX6" fmla="*/ 0 w 261111"/>
                <a:gd name="connsiteY6" fmla="*/ 244361 h 305451"/>
                <a:gd name="connsiteX7" fmla="*/ 0 w 261111"/>
                <a:gd name="connsiteY7" fmla="*/ 61090 h 30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111" h="305451">
                  <a:moveTo>
                    <a:pt x="0" y="61090"/>
                  </a:moveTo>
                  <a:lnTo>
                    <a:pt x="130556" y="61090"/>
                  </a:lnTo>
                  <a:lnTo>
                    <a:pt x="130556" y="0"/>
                  </a:lnTo>
                  <a:lnTo>
                    <a:pt x="261111" y="152726"/>
                  </a:lnTo>
                  <a:lnTo>
                    <a:pt x="130556" y="305451"/>
                  </a:lnTo>
                  <a:lnTo>
                    <a:pt x="130556" y="244361"/>
                  </a:lnTo>
                  <a:lnTo>
                    <a:pt x="0" y="244361"/>
                  </a:lnTo>
                  <a:lnTo>
                    <a:pt x="0" y="61090"/>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61090" rIns="78333" bIns="61090" numCol="1" spcCol="1270" anchor="ctr" anchorCtr="0">
              <a:noAutofit/>
            </a:bodyPr>
            <a:lstStyle/>
            <a:p>
              <a:pPr algn="ctr" defTabSz="889000">
                <a:lnSpc>
                  <a:spcPct val="90000"/>
                </a:lnSpc>
                <a:spcBef>
                  <a:spcPct val="0"/>
                </a:spcBef>
                <a:spcAft>
                  <a:spcPct val="35000"/>
                </a:spcAft>
              </a:pPr>
              <a:endParaRPr lang="zh-TW" altLang="en-US" sz="2000">
                <a:solidFill>
                  <a:schemeClr val="tx1"/>
                </a:solidFill>
                <a:latin typeface="Times New Roman" panose="02020603050405020304" pitchFamily="18" charset="0"/>
                <a:ea typeface="標楷體" pitchFamily="65" charset="-120"/>
                <a:cs typeface="Times New Roman" pitchFamily="18" charset="0"/>
              </a:endParaRPr>
            </a:p>
          </p:txBody>
        </p:sp>
        <p:sp>
          <p:nvSpPr>
            <p:cNvPr id="17" name="手繪多邊形: 圖案 16">
              <a:extLst>
                <a:ext uri="{FF2B5EF4-FFF2-40B4-BE49-F238E27FC236}">
                  <a16:creationId xmlns:a16="http://schemas.microsoft.com/office/drawing/2014/main" id="{6F3F0C5D-0462-49C7-8C6D-A3E6551FD5DF}"/>
                </a:ext>
              </a:extLst>
            </p:cNvPr>
            <p:cNvSpPr/>
            <p:nvPr/>
          </p:nvSpPr>
          <p:spPr>
            <a:xfrm>
              <a:off x="7260599" y="3079309"/>
              <a:ext cx="1231660" cy="1059420"/>
            </a:xfrm>
            <a:custGeom>
              <a:avLst/>
              <a:gdLst>
                <a:gd name="connsiteX0" fmla="*/ 0 w 1231660"/>
                <a:gd name="connsiteY0" fmla="*/ 105942 h 1059420"/>
                <a:gd name="connsiteX1" fmla="*/ 105942 w 1231660"/>
                <a:gd name="connsiteY1" fmla="*/ 0 h 1059420"/>
                <a:gd name="connsiteX2" fmla="*/ 1125718 w 1231660"/>
                <a:gd name="connsiteY2" fmla="*/ 0 h 1059420"/>
                <a:gd name="connsiteX3" fmla="*/ 1231660 w 1231660"/>
                <a:gd name="connsiteY3" fmla="*/ 105942 h 1059420"/>
                <a:gd name="connsiteX4" fmla="*/ 1231660 w 1231660"/>
                <a:gd name="connsiteY4" fmla="*/ 953478 h 1059420"/>
                <a:gd name="connsiteX5" fmla="*/ 1125718 w 1231660"/>
                <a:gd name="connsiteY5" fmla="*/ 1059420 h 1059420"/>
                <a:gd name="connsiteX6" fmla="*/ 105942 w 1231660"/>
                <a:gd name="connsiteY6" fmla="*/ 1059420 h 1059420"/>
                <a:gd name="connsiteX7" fmla="*/ 0 w 1231660"/>
                <a:gd name="connsiteY7" fmla="*/ 953478 h 1059420"/>
                <a:gd name="connsiteX8" fmla="*/ 0 w 1231660"/>
                <a:gd name="connsiteY8" fmla="*/ 105942 h 10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660" h="1059420">
                  <a:moveTo>
                    <a:pt x="0" y="105942"/>
                  </a:moveTo>
                  <a:cubicBezTo>
                    <a:pt x="0" y="47432"/>
                    <a:pt x="47432" y="0"/>
                    <a:pt x="105942" y="0"/>
                  </a:cubicBezTo>
                  <a:lnTo>
                    <a:pt x="1125718" y="0"/>
                  </a:lnTo>
                  <a:cubicBezTo>
                    <a:pt x="1184228" y="0"/>
                    <a:pt x="1231660" y="47432"/>
                    <a:pt x="1231660" y="105942"/>
                  </a:cubicBezTo>
                  <a:lnTo>
                    <a:pt x="1231660" y="953478"/>
                  </a:lnTo>
                  <a:cubicBezTo>
                    <a:pt x="1231660" y="1011988"/>
                    <a:pt x="1184228" y="1059420"/>
                    <a:pt x="1125718" y="1059420"/>
                  </a:cubicBezTo>
                  <a:lnTo>
                    <a:pt x="105942" y="1059420"/>
                  </a:lnTo>
                  <a:cubicBezTo>
                    <a:pt x="47432" y="1059420"/>
                    <a:pt x="0" y="1011988"/>
                    <a:pt x="0" y="953478"/>
                  </a:cubicBezTo>
                  <a:lnTo>
                    <a:pt x="0" y="105942"/>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07229" tIns="107229" rIns="107229" bIns="107229" numCol="1" spcCol="1270" anchor="ctr" anchorCtr="0">
              <a:noAutofit/>
            </a:bodyPr>
            <a:lstStyle/>
            <a:p>
              <a:pPr algn="ctr" defTabSz="889000">
                <a:lnSpc>
                  <a:spcPct val="90000"/>
                </a:lnSpc>
                <a:spcBef>
                  <a:spcPct val="0"/>
                </a:spcBef>
                <a:spcAft>
                  <a:spcPct val="35000"/>
                </a:spcAft>
              </a:pPr>
              <a:r>
                <a:rPr lang="en-US" altLang="zh-TW" sz="2000" dirty="0">
                  <a:latin typeface="Times New Roman" panose="02020603050405020304" pitchFamily="18" charset="0"/>
                  <a:ea typeface="標楷體" pitchFamily="65" charset="-120"/>
                  <a:cs typeface="Times New Roman" pitchFamily="18" charset="0"/>
                </a:rPr>
                <a:t>Valve</a:t>
              </a:r>
              <a:endParaRPr lang="zh-TW" altLang="en-US" sz="2000" dirty="0">
                <a:latin typeface="Times New Roman" panose="02020603050405020304" pitchFamily="18" charset="0"/>
                <a:ea typeface="標楷體" pitchFamily="65" charset="-120"/>
                <a:cs typeface="Times New Roman" pitchFamily="18" charset="0"/>
              </a:endParaRPr>
            </a:p>
          </p:txBody>
        </p:sp>
      </p:grpSp>
      <p:pic>
        <p:nvPicPr>
          <p:cNvPr id="9" name="圖片 3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60166" y="3278116"/>
            <a:ext cx="2126084" cy="208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1824" y="3278115"/>
            <a:ext cx="5616624" cy="2084418"/>
          </a:xfrm>
          <a:prstGeom prst="rect">
            <a:avLst/>
          </a:prstGeom>
        </p:spPr>
      </p:pic>
    </p:spTree>
    <p:extLst>
      <p:ext uri="{BB962C8B-B14F-4D97-AF65-F5344CB8AC3E}">
        <p14:creationId xmlns:p14="http://schemas.microsoft.com/office/powerpoint/2010/main" val="4101527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文字方塊 6"/>
          <p:cNvSpPr txBox="1">
            <a:spLocks noChangeArrowheads="1"/>
          </p:cNvSpPr>
          <p:nvPr/>
        </p:nvSpPr>
        <p:spPr bwMode="auto">
          <a:xfrm>
            <a:off x="2135436" y="548681"/>
            <a:ext cx="734494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r>
              <a:rPr lang="en-US" altLang="zh-TW" sz="3900" b="1" dirty="0">
                <a:solidFill>
                  <a:schemeClr val="tx2"/>
                </a:solidFill>
                <a:latin typeface="標楷體" pitchFamily="65" charset="-120"/>
                <a:ea typeface="標楷體" pitchFamily="65" charset="-120"/>
                <a:cs typeface="Apple Lihei Pro"/>
              </a:rPr>
              <a:t>4. Nutrient control</a:t>
            </a:r>
            <a:endParaRPr lang="zh-TW" altLang="en-US" sz="3900" b="1" dirty="0">
              <a:solidFill>
                <a:schemeClr val="tx2"/>
              </a:solidFill>
              <a:latin typeface="標楷體" pitchFamily="65" charset="-120"/>
              <a:ea typeface="標楷體" pitchFamily="65" charset="-120"/>
              <a:cs typeface="Apple Lihei Pro"/>
            </a:endParaRPr>
          </a:p>
        </p:txBody>
      </p:sp>
      <p:sp>
        <p:nvSpPr>
          <p:cNvPr id="8195" name="Line 7"/>
          <p:cNvSpPr>
            <a:spLocks noChangeShapeType="1"/>
          </p:cNvSpPr>
          <p:nvPr/>
        </p:nvSpPr>
        <p:spPr bwMode="auto">
          <a:xfrm>
            <a:off x="3395663" y="1442666"/>
            <a:ext cx="7200900" cy="0"/>
          </a:xfrm>
          <a:prstGeom prst="line">
            <a:avLst/>
          </a:prstGeom>
          <a:noFill/>
          <a:ln w="38100">
            <a:solidFill>
              <a:srgbClr val="00666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 name="投影片編號版面配置區 3"/>
          <p:cNvSpPr>
            <a:spLocks noGrp="1"/>
          </p:cNvSpPr>
          <p:nvPr>
            <p:ph type="sldNum" sz="quarter" idx="12"/>
          </p:nvPr>
        </p:nvSpPr>
        <p:spPr/>
        <p:txBody>
          <a:bodyPr/>
          <a:lstStyle/>
          <a:p>
            <a:fld id="{DF372A56-081A-45EA-AE8F-80566639A57B}" type="slidenum">
              <a:rPr lang="zh-TW" altLang="en-US" smtClean="0"/>
              <a:t>92</a:t>
            </a:fld>
            <a:endParaRPr lang="zh-TW" altLang="en-US"/>
          </a:p>
        </p:txBody>
      </p:sp>
      <p:graphicFrame>
        <p:nvGraphicFramePr>
          <p:cNvPr id="10" name="資料庫圖表 9"/>
          <p:cNvGraphicFramePr/>
          <p:nvPr>
            <p:extLst/>
          </p:nvPr>
        </p:nvGraphicFramePr>
        <p:xfrm>
          <a:off x="2063552" y="692696"/>
          <a:ext cx="8136904"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圖片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63553" y="4437112"/>
            <a:ext cx="1225071" cy="7200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圖片 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921996" y="4396590"/>
            <a:ext cx="1278460" cy="760603"/>
          </a:xfrm>
          <a:prstGeom prst="rect">
            <a:avLst/>
          </a:prstGeom>
          <a:noFill/>
          <a:extLst>
            <a:ext uri="{909E8E84-426E-40DD-AFC4-6F175D3DCCD1}">
              <a14:hiddenFill xmlns:a14="http://schemas.microsoft.com/office/drawing/2010/main">
                <a:solidFill>
                  <a:srgbClr val="FFFFFF"/>
                </a:solidFill>
              </a14:hiddenFill>
            </a:ext>
          </a:extLst>
        </p:spPr>
      </p:pic>
      <p:pic>
        <p:nvPicPr>
          <p:cNvPr id="13" name="圖片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35760" y="4293096"/>
            <a:ext cx="936104" cy="936104"/>
          </a:xfrm>
          <a:prstGeom prst="rect">
            <a:avLst/>
          </a:prstGeom>
        </p:spPr>
      </p:pic>
      <p:pic>
        <p:nvPicPr>
          <p:cNvPr id="14" name="圖片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81082" y="4293097"/>
            <a:ext cx="983071" cy="983071"/>
          </a:xfrm>
          <a:prstGeom prst="rect">
            <a:avLst/>
          </a:prstGeom>
          <a:ln>
            <a:noFill/>
          </a:ln>
          <a:effectLst>
            <a:softEdge rad="112500"/>
          </a:effectLst>
        </p:spPr>
      </p:pic>
      <p:sp>
        <p:nvSpPr>
          <p:cNvPr id="15" name="向右箭號 14"/>
          <p:cNvSpPr/>
          <p:nvPr/>
        </p:nvSpPr>
        <p:spPr>
          <a:xfrm>
            <a:off x="3575721" y="4653136"/>
            <a:ext cx="252065" cy="252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向右箭號 15"/>
          <p:cNvSpPr/>
          <p:nvPr/>
        </p:nvSpPr>
        <p:spPr>
          <a:xfrm>
            <a:off x="5519937" y="4671138"/>
            <a:ext cx="252065" cy="252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向右箭號 16"/>
          <p:cNvSpPr/>
          <p:nvPr/>
        </p:nvSpPr>
        <p:spPr>
          <a:xfrm>
            <a:off x="8040217" y="4671138"/>
            <a:ext cx="252065" cy="252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906403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6"/>
          <p:cNvSpPr txBox="1">
            <a:spLocks noChangeArrowheads="1"/>
          </p:cNvSpPr>
          <p:nvPr/>
        </p:nvSpPr>
        <p:spPr bwMode="auto">
          <a:xfrm>
            <a:off x="1919537" y="323628"/>
            <a:ext cx="763297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ctr" fontAlgn="base">
              <a:spcBef>
                <a:spcPct val="0"/>
              </a:spcBef>
              <a:spcAft>
                <a:spcPct val="0"/>
              </a:spcAft>
              <a:defRPr kumimoji="1" sz="3900" b="1">
                <a:solidFill>
                  <a:schemeClr val="tx2"/>
                </a:solidFill>
                <a:latin typeface="+mj-lt"/>
                <a:ea typeface="+mj-ea"/>
                <a:cs typeface="Apple Lihei Pro"/>
              </a:defRPr>
            </a:lvl1pPr>
            <a:lvl2pPr marL="742950" indent="-285750" eaLnBrk="0" hangingPunct="0">
              <a:defRPr kumimoji="1">
                <a:latin typeface="Arial" charset="0"/>
                <a:ea typeface="新細明體" charset="-120"/>
              </a:defRPr>
            </a:lvl2pPr>
            <a:lvl3pPr marL="1143000" indent="-228600" eaLnBrk="0" hangingPunct="0">
              <a:defRPr kumimoji="1">
                <a:latin typeface="Arial" charset="0"/>
                <a:ea typeface="新細明體" charset="-120"/>
              </a:defRPr>
            </a:lvl3pPr>
            <a:lvl4pPr marL="1600200" indent="-228600" eaLnBrk="0" hangingPunct="0">
              <a:defRPr kumimoji="1">
                <a:latin typeface="Arial" charset="0"/>
                <a:ea typeface="新細明體" charset="-120"/>
              </a:defRPr>
            </a:lvl4pPr>
            <a:lvl5pPr marL="2057400" indent="-228600" eaLnBrk="0" hangingPunct="0">
              <a:defRPr kumimoji="1">
                <a:latin typeface="Arial" charset="0"/>
                <a:ea typeface="新細明體" charset="-120"/>
              </a:defRPr>
            </a:lvl5pPr>
            <a:lvl6pPr marL="2514600" indent="-228600" eaLnBrk="0" fontAlgn="base" hangingPunct="0">
              <a:spcBef>
                <a:spcPct val="0"/>
              </a:spcBef>
              <a:spcAft>
                <a:spcPct val="0"/>
              </a:spcAft>
              <a:defRPr kumimoji="1">
                <a:latin typeface="Arial" charset="0"/>
                <a:ea typeface="新細明體" charset="-120"/>
              </a:defRPr>
            </a:lvl6pPr>
            <a:lvl7pPr marL="2971800" indent="-228600" eaLnBrk="0" fontAlgn="base" hangingPunct="0">
              <a:spcBef>
                <a:spcPct val="0"/>
              </a:spcBef>
              <a:spcAft>
                <a:spcPct val="0"/>
              </a:spcAft>
              <a:defRPr kumimoji="1">
                <a:latin typeface="Arial" charset="0"/>
                <a:ea typeface="新細明體" charset="-120"/>
              </a:defRPr>
            </a:lvl7pPr>
            <a:lvl8pPr marL="3429000" indent="-228600" eaLnBrk="0" fontAlgn="base" hangingPunct="0">
              <a:spcBef>
                <a:spcPct val="0"/>
              </a:spcBef>
              <a:spcAft>
                <a:spcPct val="0"/>
              </a:spcAft>
              <a:defRPr kumimoji="1">
                <a:latin typeface="Arial" charset="0"/>
                <a:ea typeface="新細明體" charset="-120"/>
              </a:defRPr>
            </a:lvl8pPr>
            <a:lvl9pPr marL="3886200" indent="-228600" eaLnBrk="0" fontAlgn="base" hangingPunct="0">
              <a:spcBef>
                <a:spcPct val="0"/>
              </a:spcBef>
              <a:spcAft>
                <a:spcPct val="0"/>
              </a:spcAft>
              <a:defRPr kumimoji="1">
                <a:latin typeface="Arial" charset="0"/>
                <a:ea typeface="新細明體" charset="-120"/>
              </a:defRPr>
            </a:lvl9pPr>
          </a:lstStyle>
          <a:p>
            <a:pPr algn="l"/>
            <a:r>
              <a:rPr lang="en-US" altLang="zh-TW" dirty="0">
                <a:latin typeface="標楷體" pitchFamily="65" charset="-120"/>
                <a:ea typeface="標楷體" pitchFamily="65" charset="-120"/>
              </a:rPr>
              <a:t>5.</a:t>
            </a:r>
            <a:r>
              <a:rPr lang="zh-TW" altLang="en-US" dirty="0">
                <a:latin typeface="標楷體" pitchFamily="65" charset="-120"/>
                <a:ea typeface="標楷體" pitchFamily="65" charset="-120"/>
              </a:rPr>
              <a:t> </a:t>
            </a:r>
            <a:r>
              <a:rPr lang="en-US" altLang="zh-TW" dirty="0">
                <a:latin typeface="標楷體" pitchFamily="65" charset="-120"/>
                <a:ea typeface="標楷體" pitchFamily="65" charset="-120"/>
              </a:rPr>
              <a:t>Remote site: User Interface </a:t>
            </a:r>
            <a:endParaRPr lang="zh-TW" altLang="zh-TW" dirty="0">
              <a:latin typeface="標楷體" pitchFamily="65" charset="-120"/>
              <a:ea typeface="標楷體" pitchFamily="65" charset="-120"/>
            </a:endParaRPr>
          </a:p>
        </p:txBody>
      </p:sp>
      <p:sp>
        <p:nvSpPr>
          <p:cNvPr id="3" name="Line 7"/>
          <p:cNvSpPr>
            <a:spLocks noChangeShapeType="1"/>
          </p:cNvSpPr>
          <p:nvPr/>
        </p:nvSpPr>
        <p:spPr bwMode="auto">
          <a:xfrm>
            <a:off x="3395663" y="1442666"/>
            <a:ext cx="7200900" cy="0"/>
          </a:xfrm>
          <a:prstGeom prst="line">
            <a:avLst/>
          </a:prstGeom>
          <a:noFill/>
          <a:ln w="38100">
            <a:solidFill>
              <a:srgbClr val="006666"/>
            </a:solidFill>
            <a:round/>
            <a:headEnd/>
            <a:tailEnd/>
          </a:ln>
          <a:extLst>
            <a:ext uri="{909E8E84-426E-40DD-AFC4-6F175D3DCCD1}">
              <a14:hiddenFill xmlns:a14="http://schemas.microsoft.com/office/drawing/2010/main">
                <a:noFill/>
              </a14:hiddenFill>
            </a:ext>
          </a:extLst>
        </p:spPr>
        <p:txBody>
          <a:bodyPr/>
          <a:lstStyle/>
          <a:p>
            <a:endParaRPr lang="zh-TW" altLang="en-US"/>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0004" y="1484784"/>
            <a:ext cx="5550293"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935759" y="2276872"/>
            <a:ext cx="2475548"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5386612" y="2995709"/>
            <a:ext cx="2049390"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697918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5BCBF38-C484-45FE-ADAB-D322E1257FD4}"/>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6. Keep proper Air tightness of PFAL</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CB8DFD5B-1265-42B9-AE3A-DBD6C8F32743}"/>
              </a:ext>
            </a:extLst>
          </p:cNvPr>
          <p:cNvSpPr>
            <a:spLocks noGrp="1"/>
          </p:cNvSpPr>
          <p:nvPr>
            <p:ph idx="1"/>
          </p:nvPr>
        </p:nvSpPr>
        <p:spPr>
          <a:xfrm>
            <a:off x="238125" y="1417638"/>
            <a:ext cx="11715749" cy="4525963"/>
          </a:xfrm>
        </p:spPr>
        <p:txBody>
          <a:bodyPr>
            <a:normAutofit fontScale="92500" lnSpcReduction="10000"/>
          </a:bodyPr>
          <a:lstStyle/>
          <a:p>
            <a:r>
              <a:rPr lang="en-US" altLang="zh-TW" sz="4000" dirty="0">
                <a:latin typeface="Times New Roman" panose="02020603050405020304" pitchFamily="18" charset="0"/>
                <a:cs typeface="Times New Roman" panose="02020603050405020304" pitchFamily="18" charset="0"/>
              </a:rPr>
              <a:t>Air change</a:t>
            </a:r>
            <a:r>
              <a:rPr lang="en-US" altLang="zh-TW" sz="4000" dirty="0">
                <a:solidFill>
                  <a:srgbClr val="FF0000"/>
                </a:solidFill>
                <a:latin typeface="Times New Roman" panose="02020603050405020304" pitchFamily="18" charset="0"/>
                <a:cs typeface="Times New Roman" panose="02020603050405020304" pitchFamily="18" charset="0"/>
              </a:rPr>
              <a:t>/minute (ACM) </a:t>
            </a:r>
            <a:r>
              <a:rPr lang="en-US" altLang="zh-TW" sz="4000" dirty="0">
                <a:latin typeface="Times New Roman" panose="02020603050405020304" pitchFamily="18" charset="0"/>
                <a:cs typeface="Times New Roman" panose="02020603050405020304" pitchFamily="18" charset="0"/>
              </a:rPr>
              <a:t>&amp; </a:t>
            </a:r>
            <a:r>
              <a:rPr lang="en-US" altLang="zh-TW" sz="4000" dirty="0">
                <a:solidFill>
                  <a:srgbClr val="FF0000"/>
                </a:solidFill>
                <a:latin typeface="Times New Roman" panose="02020603050405020304" pitchFamily="18" charset="0"/>
                <a:cs typeface="Times New Roman" panose="02020603050405020304" pitchFamily="18" charset="0"/>
              </a:rPr>
              <a:t>ACH (AC/hour) </a:t>
            </a:r>
            <a:r>
              <a:rPr lang="en-US" altLang="zh-TW" sz="4000" dirty="0">
                <a:latin typeface="Times New Roman" panose="02020603050405020304" pitchFamily="18" charset="0"/>
                <a:cs typeface="Times New Roman" panose="02020603050405020304" pitchFamily="18" charset="0"/>
              </a:rPr>
              <a:t>as the index</a:t>
            </a:r>
          </a:p>
          <a:p>
            <a:r>
              <a:rPr lang="en-US" altLang="zh-TW" sz="4000" dirty="0">
                <a:latin typeface="Times New Roman" panose="02020603050405020304" pitchFamily="18" charset="0"/>
                <a:cs typeface="Times New Roman" panose="02020603050405020304" pitchFamily="18" charset="0"/>
              </a:rPr>
              <a:t>ACM around 0.8~1 for forced air ventilated </a:t>
            </a:r>
            <a:r>
              <a:rPr lang="en-US" altLang="zh-TW" sz="4000" dirty="0">
                <a:solidFill>
                  <a:srgbClr val="FF0000"/>
                </a:solidFill>
                <a:latin typeface="Times New Roman" panose="02020603050405020304" pitchFamily="18" charset="0"/>
                <a:cs typeface="Times New Roman" panose="02020603050405020304" pitchFamily="18" charset="0"/>
              </a:rPr>
              <a:t>greenhouse</a:t>
            </a:r>
          </a:p>
          <a:p>
            <a:r>
              <a:rPr lang="en-US" altLang="zh-TW" sz="4000" dirty="0">
                <a:latin typeface="Times New Roman" panose="02020603050405020304" pitchFamily="18" charset="0"/>
                <a:cs typeface="Times New Roman" panose="02020603050405020304" pitchFamily="18" charset="0"/>
              </a:rPr>
              <a:t>ACH range from 0~20 for naturally ventilated </a:t>
            </a:r>
            <a:r>
              <a:rPr lang="en-US" altLang="zh-TW" sz="4000" dirty="0">
                <a:solidFill>
                  <a:srgbClr val="FF0000"/>
                </a:solidFill>
                <a:latin typeface="Times New Roman" panose="02020603050405020304" pitchFamily="18" charset="0"/>
                <a:cs typeface="Times New Roman" panose="02020603050405020304" pitchFamily="18" charset="0"/>
              </a:rPr>
              <a:t>greenhouse</a:t>
            </a:r>
            <a:r>
              <a:rPr lang="en-US" altLang="zh-TW" sz="4000" dirty="0">
                <a:latin typeface="Times New Roman" panose="02020603050405020304" pitchFamily="18" charset="0"/>
                <a:cs typeface="Times New Roman" panose="02020603050405020304" pitchFamily="18" charset="0"/>
              </a:rPr>
              <a:t> </a:t>
            </a:r>
          </a:p>
          <a:p>
            <a:r>
              <a:rPr lang="en-US" altLang="zh-TW" sz="4000" dirty="0">
                <a:latin typeface="Times New Roman" panose="02020603050405020304" pitchFamily="18" charset="0"/>
                <a:cs typeface="Times New Roman" panose="02020603050405020304" pitchFamily="18" charset="0"/>
              </a:rPr>
              <a:t>ACH no more than 0.01 in </a:t>
            </a:r>
            <a:r>
              <a:rPr lang="en-US" altLang="zh-TW" sz="4000" dirty="0">
                <a:solidFill>
                  <a:srgbClr val="FF0000"/>
                </a:solidFill>
                <a:latin typeface="Times New Roman" panose="02020603050405020304" pitchFamily="18" charset="0"/>
                <a:cs typeface="Times New Roman" panose="02020603050405020304" pitchFamily="18" charset="0"/>
              </a:rPr>
              <a:t>PFAL</a:t>
            </a:r>
          </a:p>
          <a:p>
            <a:r>
              <a:rPr lang="en-US" altLang="zh-TW" sz="4000" dirty="0">
                <a:latin typeface="Times New Roman" panose="02020603050405020304" pitchFamily="18" charset="0"/>
                <a:cs typeface="Times New Roman" panose="02020603050405020304" pitchFamily="18" charset="0"/>
              </a:rPr>
              <a:t>High ACH means </a:t>
            </a:r>
          </a:p>
          <a:p>
            <a:pPr lvl="1"/>
            <a:r>
              <a:rPr lang="en-US" altLang="zh-TW" sz="3600" dirty="0">
                <a:latin typeface="Times New Roman" panose="02020603050405020304" pitchFamily="18" charset="0"/>
                <a:cs typeface="Times New Roman" panose="02020603050405020304" pitchFamily="18" charset="0"/>
              </a:rPr>
              <a:t>loss of CO</a:t>
            </a:r>
            <a:r>
              <a:rPr lang="en-US" altLang="zh-TW" sz="3600" baseline="-25000" dirty="0">
                <a:latin typeface="Times New Roman" panose="02020603050405020304" pitchFamily="18" charset="0"/>
                <a:cs typeface="Times New Roman" panose="02020603050405020304" pitchFamily="18" charset="0"/>
              </a:rPr>
              <a:t>2</a:t>
            </a:r>
            <a:r>
              <a:rPr lang="en-US" altLang="zh-TW" sz="3600" dirty="0">
                <a:latin typeface="Times New Roman" panose="02020603050405020304" pitchFamily="18" charset="0"/>
                <a:cs typeface="Times New Roman" panose="02020603050405020304" pitchFamily="18" charset="0"/>
              </a:rPr>
              <a:t> enriched cooled humid air</a:t>
            </a:r>
          </a:p>
          <a:p>
            <a:pPr lvl="1"/>
            <a:r>
              <a:rPr lang="en-US" altLang="zh-TW" sz="3600" dirty="0">
                <a:latin typeface="Times New Roman" panose="02020603050405020304" pitchFamily="18" charset="0"/>
                <a:cs typeface="Times New Roman" panose="02020603050405020304" pitchFamily="18" charset="0"/>
              </a:rPr>
              <a:t>low resource utilization efficiency on CO</a:t>
            </a:r>
            <a:r>
              <a:rPr lang="en-US" altLang="zh-TW" sz="3600" baseline="-25000" dirty="0">
                <a:latin typeface="Times New Roman" panose="02020603050405020304" pitchFamily="18" charset="0"/>
                <a:cs typeface="Times New Roman" panose="02020603050405020304" pitchFamily="18" charset="0"/>
              </a:rPr>
              <a:t>2 </a:t>
            </a:r>
            <a:r>
              <a:rPr lang="en-US" altLang="zh-TW" sz="3600" dirty="0">
                <a:latin typeface="Times New Roman" panose="02020603050405020304" pitchFamily="18" charset="0"/>
                <a:cs typeface="Times New Roman" panose="02020603050405020304" pitchFamily="18" charset="0"/>
              </a:rPr>
              <a:t>, energy and water.</a:t>
            </a:r>
          </a:p>
          <a:p>
            <a:endParaRPr lang="en-US" altLang="zh-TW"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41069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F4EAD0E8-0633-4F5F-B698-8097E9C09A35}"/>
              </a:ext>
            </a:extLst>
          </p:cNvPr>
          <p:cNvSpPr txBox="1"/>
          <p:nvPr/>
        </p:nvSpPr>
        <p:spPr>
          <a:xfrm>
            <a:off x="862798" y="1354753"/>
            <a:ext cx="10857297" cy="489364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buFont typeface="+mj-lt"/>
              <a:buAutoNum type="arabicPeriod"/>
            </a:pPr>
            <a:r>
              <a:rPr lang="en-US" altLang="zh-TW" sz="2400" dirty="0">
                <a:latin typeface="Times New Roman" panose="02020603050405020304" pitchFamily="18" charset="0"/>
                <a:cs typeface="Times New Roman" panose="02020603050405020304" pitchFamily="18" charset="0"/>
              </a:rPr>
              <a:t>There are no plants and no workers in the PFAL/NVGH/TC. Vessel</a:t>
            </a:r>
          </a:p>
          <a:p>
            <a:pPr marL="457200" indent="-457200">
              <a:buFont typeface="+mj-lt"/>
              <a:buAutoNum type="arabicPeriod"/>
            </a:pPr>
            <a:r>
              <a:rPr lang="en-US" altLang="zh-TW" sz="2400" dirty="0">
                <a:latin typeface="Times New Roman" panose="02020603050405020304" pitchFamily="18" charset="0"/>
                <a:cs typeface="Times New Roman" panose="02020603050405020304" pitchFamily="18" charset="0"/>
              </a:rPr>
              <a:t>Enrich CO</a:t>
            </a:r>
            <a:r>
              <a:rPr lang="en-US" altLang="zh-TW" sz="2400" baseline="-25000" dirty="0">
                <a:latin typeface="Times New Roman" panose="02020603050405020304" pitchFamily="18" charset="0"/>
                <a:cs typeface="Times New Roman" panose="02020603050405020304" pitchFamily="18" charset="0"/>
              </a:rPr>
              <a:t>2</a:t>
            </a:r>
            <a:r>
              <a:rPr lang="en-US" altLang="zh-TW" sz="2400" dirty="0">
                <a:latin typeface="Times New Roman" panose="02020603050405020304" pitchFamily="18" charset="0"/>
                <a:cs typeface="Times New Roman" panose="02020603050405020304" pitchFamily="18" charset="0"/>
              </a:rPr>
              <a:t>  indoor to reach high concentration</a:t>
            </a:r>
          </a:p>
          <a:p>
            <a:r>
              <a:rPr lang="en-US" altLang="zh-TW" sz="2400" dirty="0">
                <a:latin typeface="Times New Roman" panose="02020603050405020304" pitchFamily="18" charset="0"/>
                <a:cs typeface="Times New Roman" panose="02020603050405020304" pitchFamily="18" charset="0"/>
              </a:rPr>
              <a:t>	NVGH: 3~4000 ppm</a:t>
            </a:r>
          </a:p>
          <a:p>
            <a:r>
              <a:rPr lang="en-US" altLang="zh-TW" sz="2400" dirty="0">
                <a:latin typeface="Times New Roman" panose="02020603050405020304" pitchFamily="18" charset="0"/>
                <a:cs typeface="Times New Roman" panose="02020603050405020304" pitchFamily="18" charset="0"/>
              </a:rPr>
              <a:t>	PFAL: 8000 ppm</a:t>
            </a:r>
          </a:p>
          <a:p>
            <a:r>
              <a:rPr lang="en-US" altLang="zh-TW" sz="2400" dirty="0">
                <a:latin typeface="Times New Roman" panose="02020603050405020304" pitchFamily="18" charset="0"/>
                <a:cs typeface="Times New Roman" panose="02020603050405020304" pitchFamily="18" charset="0"/>
              </a:rPr>
              <a:t>	 Tissue Culture Vessel (T.C. vessel): 10000 ppm</a:t>
            </a:r>
          </a:p>
          <a:p>
            <a:r>
              <a:rPr lang="en-US" altLang="zh-TW" sz="2400" dirty="0">
                <a:latin typeface="Times New Roman" panose="02020603050405020304" pitchFamily="18" charset="0"/>
                <a:cs typeface="Times New Roman" panose="02020603050405020304" pitchFamily="18" charset="0"/>
              </a:rPr>
              <a:t>	</a:t>
            </a:r>
            <a:endParaRPr lang="en-US" altLang="zh-TW" sz="2400" baseline="-25000" dirty="0">
              <a:latin typeface="Times New Roman" panose="02020603050405020304" pitchFamily="18" charset="0"/>
              <a:cs typeface="Times New Roman" panose="02020603050405020304" pitchFamily="18" charset="0"/>
            </a:endParaRPr>
          </a:p>
          <a:p>
            <a:pPr marL="457200" indent="-457200">
              <a:buFont typeface="+mj-lt"/>
              <a:buAutoNum type="arabicPeriod" startAt="3"/>
            </a:pPr>
            <a:r>
              <a:rPr lang="en-US" altLang="zh-TW" sz="2400" dirty="0">
                <a:latin typeface="Times New Roman" panose="02020603050405020304" pitchFamily="18" charset="0"/>
                <a:cs typeface="Times New Roman" panose="02020603050405020304" pitchFamily="18" charset="0"/>
              </a:rPr>
              <a:t>Allow the CO</a:t>
            </a:r>
            <a:r>
              <a:rPr lang="en-US" altLang="zh-TW" sz="2400" baseline="-25000" dirty="0">
                <a:latin typeface="Times New Roman" panose="02020603050405020304" pitchFamily="18" charset="0"/>
                <a:cs typeface="Times New Roman" panose="02020603050405020304" pitchFamily="18" charset="0"/>
              </a:rPr>
              <a:t>2</a:t>
            </a:r>
            <a:r>
              <a:rPr lang="en-US" altLang="zh-TW" sz="2400" dirty="0">
                <a:latin typeface="Times New Roman" panose="02020603050405020304" pitchFamily="18" charset="0"/>
                <a:cs typeface="Times New Roman" panose="02020603050405020304" pitchFamily="18" charset="0"/>
              </a:rPr>
              <a:t> concentration to drop naturally.</a:t>
            </a:r>
          </a:p>
          <a:p>
            <a:r>
              <a:rPr lang="en-US" altLang="zh-TW" sz="2400" dirty="0">
                <a:latin typeface="Times New Roman" panose="02020603050405020304" pitchFamily="18" charset="0"/>
                <a:cs typeface="Times New Roman" panose="02020603050405020304" pitchFamily="18" charset="0"/>
              </a:rPr>
              <a:t>	 Outdoor CO</a:t>
            </a:r>
            <a:r>
              <a:rPr lang="en-US" altLang="zh-TW" sz="2400" baseline="-25000" dirty="0">
                <a:latin typeface="Times New Roman" panose="02020603050405020304" pitchFamily="18" charset="0"/>
                <a:cs typeface="Times New Roman" panose="02020603050405020304" pitchFamily="18" charset="0"/>
              </a:rPr>
              <a:t>2</a:t>
            </a:r>
            <a:r>
              <a:rPr lang="en-US" altLang="zh-TW" sz="2400" dirty="0">
                <a:latin typeface="Times New Roman" panose="02020603050405020304" pitchFamily="18" charset="0"/>
                <a:cs typeface="Times New Roman" panose="02020603050405020304" pitchFamily="18" charset="0"/>
              </a:rPr>
              <a:t> concentration is C</a:t>
            </a:r>
            <a:r>
              <a:rPr lang="en-US" altLang="zh-TW" sz="2400" baseline="-25000" dirty="0">
                <a:latin typeface="Times New Roman" panose="02020603050405020304" pitchFamily="18" charset="0"/>
                <a:cs typeface="Times New Roman" panose="02020603050405020304" pitchFamily="18" charset="0"/>
              </a:rPr>
              <a:t>0 </a:t>
            </a:r>
          </a:p>
          <a:p>
            <a:r>
              <a:rPr lang="en-US" altLang="zh-TW" sz="2400" baseline="-250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Measuring the indoor CO</a:t>
            </a:r>
            <a:r>
              <a:rPr lang="en-US" altLang="zh-TW" sz="2400" baseline="-25000" dirty="0">
                <a:latin typeface="Times New Roman" panose="02020603050405020304" pitchFamily="18" charset="0"/>
                <a:cs typeface="Times New Roman" panose="02020603050405020304" pitchFamily="18" charset="0"/>
              </a:rPr>
              <a:t>2 </a:t>
            </a:r>
            <a:r>
              <a:rPr lang="en-US" altLang="zh-TW" sz="2400" dirty="0">
                <a:latin typeface="Times New Roman" panose="02020603050405020304" pitchFamily="18" charset="0"/>
                <a:cs typeface="Times New Roman" panose="02020603050405020304" pitchFamily="18" charset="0"/>
              </a:rPr>
              <a:t>concentration in real time if possible</a:t>
            </a:r>
          </a:p>
          <a:p>
            <a:r>
              <a:rPr lang="en-US" altLang="zh-TW" sz="2400" dirty="0">
                <a:latin typeface="Times New Roman" panose="02020603050405020304" pitchFamily="18" charset="0"/>
                <a:cs typeface="Times New Roman" panose="02020603050405020304" pitchFamily="18" charset="0"/>
              </a:rPr>
              <a:t>	NVGH, PFAL, real time measurement is preferred</a:t>
            </a:r>
          </a:p>
          <a:p>
            <a:r>
              <a:rPr lang="en-US" altLang="zh-TW" sz="2400" dirty="0">
                <a:latin typeface="Times New Roman" panose="02020603050405020304" pitchFamily="18" charset="0"/>
                <a:cs typeface="Times New Roman" panose="02020603050405020304" pitchFamily="18" charset="0"/>
              </a:rPr>
              <a:t>	T.C. vessel: 30 min to 1 hour interval </a:t>
            </a:r>
          </a:p>
          <a:p>
            <a:r>
              <a:rPr lang="en-US" altLang="zh-TW" sz="2400" dirty="0">
                <a:latin typeface="Times New Roman" panose="02020603050405020304" pitchFamily="18" charset="0"/>
                <a:cs typeface="Times New Roman" panose="02020603050405020304" pitchFamily="18" charset="0"/>
              </a:rPr>
              <a:t>	Track the Time and the CO</a:t>
            </a:r>
            <a:r>
              <a:rPr lang="en-US" altLang="zh-TW" sz="2400" baseline="-25000" dirty="0">
                <a:latin typeface="Times New Roman" panose="02020603050405020304" pitchFamily="18" charset="0"/>
                <a:cs typeface="Times New Roman" panose="02020603050405020304" pitchFamily="18" charset="0"/>
              </a:rPr>
              <a:t>2 </a:t>
            </a:r>
            <a:r>
              <a:rPr lang="en-US" altLang="zh-TW" sz="2400" dirty="0">
                <a:latin typeface="Times New Roman" panose="02020603050405020304" pitchFamily="18" charset="0"/>
                <a:cs typeface="Times New Roman" panose="02020603050405020304" pitchFamily="18" charset="0"/>
              </a:rPr>
              <a:t>concentration for at least 2 points (T</a:t>
            </a:r>
            <a:r>
              <a:rPr lang="en-US" altLang="zh-TW" sz="2400" baseline="-25000" dirty="0">
                <a:latin typeface="Times New Roman" panose="02020603050405020304" pitchFamily="18" charset="0"/>
                <a:cs typeface="Times New Roman" panose="02020603050405020304" pitchFamily="18" charset="0"/>
              </a:rPr>
              <a:t>1</a:t>
            </a:r>
            <a:r>
              <a:rPr lang="en-US" altLang="zh-TW" sz="2400" dirty="0">
                <a:latin typeface="Times New Roman" panose="02020603050405020304" pitchFamily="18" charset="0"/>
                <a:cs typeface="Times New Roman" panose="02020603050405020304" pitchFamily="18" charset="0"/>
              </a:rPr>
              <a:t>, C</a:t>
            </a:r>
            <a:r>
              <a:rPr lang="en-US" altLang="zh-TW" sz="2400" baseline="-25000" dirty="0">
                <a:latin typeface="Times New Roman" panose="02020603050405020304" pitchFamily="18" charset="0"/>
                <a:cs typeface="Times New Roman" panose="02020603050405020304" pitchFamily="18" charset="0"/>
              </a:rPr>
              <a:t>1</a:t>
            </a:r>
            <a:r>
              <a:rPr lang="en-US" altLang="zh-TW" sz="2400" dirty="0">
                <a:latin typeface="Times New Roman" panose="02020603050405020304" pitchFamily="18" charset="0"/>
                <a:cs typeface="Times New Roman" panose="02020603050405020304" pitchFamily="18" charset="0"/>
              </a:rPr>
              <a:t>; T</a:t>
            </a:r>
            <a:r>
              <a:rPr lang="en-US" altLang="zh-TW" sz="2400" baseline="-25000" dirty="0">
                <a:latin typeface="Times New Roman" panose="02020603050405020304" pitchFamily="18" charset="0"/>
                <a:cs typeface="Times New Roman" panose="02020603050405020304" pitchFamily="18" charset="0"/>
              </a:rPr>
              <a:t>2</a:t>
            </a:r>
            <a:r>
              <a:rPr lang="en-US" altLang="zh-TW" sz="2400" dirty="0">
                <a:latin typeface="Times New Roman" panose="02020603050405020304" pitchFamily="18" charset="0"/>
                <a:cs typeface="Times New Roman" panose="02020603050405020304" pitchFamily="18" charset="0"/>
              </a:rPr>
              <a:t>,C</a:t>
            </a:r>
            <a:r>
              <a:rPr lang="en-US" altLang="zh-TW" sz="2400" baseline="-25000" dirty="0">
                <a:latin typeface="Times New Roman" panose="02020603050405020304" pitchFamily="18" charset="0"/>
                <a:cs typeface="Times New Roman" panose="02020603050405020304" pitchFamily="18" charset="0"/>
              </a:rPr>
              <a:t>2</a:t>
            </a:r>
            <a:r>
              <a:rPr lang="en-US" altLang="zh-TW" sz="2400" dirty="0">
                <a:latin typeface="Times New Roman" panose="02020603050405020304" pitchFamily="18" charset="0"/>
                <a:cs typeface="Times New Roman" panose="02020603050405020304" pitchFamily="18" charset="0"/>
              </a:rPr>
              <a:t>) </a:t>
            </a:r>
          </a:p>
          <a:p>
            <a:r>
              <a:rPr lang="en-US" altLang="zh-TW" sz="2400" dirty="0">
                <a:latin typeface="Times New Roman" panose="02020603050405020304" pitchFamily="18" charset="0"/>
                <a:cs typeface="Times New Roman" panose="02020603050405020304" pitchFamily="18" charset="0"/>
              </a:rPr>
              <a:t>		with at least one hour interval</a:t>
            </a:r>
            <a:endParaRPr lang="zh-TW" altLang="en-US" sz="2400" dirty="0">
              <a:latin typeface="Times New Roman" panose="02020603050405020304" pitchFamily="18" charset="0"/>
              <a:cs typeface="Times New Roman" panose="02020603050405020304" pitchFamily="18" charset="0"/>
            </a:endParaRPr>
          </a:p>
        </p:txBody>
      </p:sp>
      <p:sp>
        <p:nvSpPr>
          <p:cNvPr id="5" name="投影片編號版面配置區 4">
            <a:extLst>
              <a:ext uri="{FF2B5EF4-FFF2-40B4-BE49-F238E27FC236}">
                <a16:creationId xmlns:a16="http://schemas.microsoft.com/office/drawing/2014/main" id="{1746A7BF-1747-4AAD-A973-F209F57D2268}"/>
              </a:ext>
            </a:extLst>
          </p:cNvPr>
          <p:cNvSpPr>
            <a:spLocks noGrp="1"/>
          </p:cNvSpPr>
          <p:nvPr>
            <p:ph type="sldNum" sz="quarter" idx="12"/>
          </p:nvPr>
        </p:nvSpPr>
        <p:spPr/>
        <p:txBody>
          <a:bodyPr/>
          <a:lstStyle/>
          <a:p>
            <a:fld id="{0693CBE8-2A40-498A-AADC-35B4B9B1D438}" type="slidenum">
              <a:rPr lang="zh-TW" altLang="en-US" smtClean="0">
                <a:latin typeface="Times New Roman" panose="02020603050405020304" pitchFamily="18" charset="0"/>
                <a:cs typeface="Times New Roman" panose="02020603050405020304" pitchFamily="18" charset="0"/>
              </a:rPr>
              <a:t>95</a:t>
            </a:fld>
            <a:endParaRPr lang="zh-TW" altLang="en-US">
              <a:latin typeface="Times New Roman" panose="02020603050405020304" pitchFamily="18" charset="0"/>
              <a:cs typeface="Times New Roman" panose="02020603050405020304" pitchFamily="18" charset="0"/>
            </a:endParaRPr>
          </a:p>
        </p:txBody>
      </p:sp>
      <p:sp>
        <p:nvSpPr>
          <p:cNvPr id="6" name="文字方塊 5">
            <a:extLst>
              <a:ext uri="{FF2B5EF4-FFF2-40B4-BE49-F238E27FC236}">
                <a16:creationId xmlns:a16="http://schemas.microsoft.com/office/drawing/2014/main" id="{82D3EE8C-5939-4C7B-A1B7-2354581CB056}"/>
              </a:ext>
            </a:extLst>
          </p:cNvPr>
          <p:cNvSpPr txBox="1"/>
          <p:nvPr/>
        </p:nvSpPr>
        <p:spPr>
          <a:xfrm>
            <a:off x="862798" y="228600"/>
            <a:ext cx="10857297" cy="830997"/>
          </a:xfrm>
          <a:prstGeom prst="rect">
            <a:avLst/>
          </a:prstGeom>
          <a:noFill/>
        </p:spPr>
        <p:txBody>
          <a:bodyPr wrap="square" rtlCol="0">
            <a:spAutoFit/>
          </a:bodyPr>
          <a:lstStyle/>
          <a:p>
            <a:r>
              <a:rPr lang="en-US" altLang="zh-TW" sz="4800" dirty="0">
                <a:latin typeface="Times New Roman" panose="02020603050405020304" pitchFamily="18" charset="0"/>
                <a:cs typeface="Times New Roman" panose="02020603050405020304" pitchFamily="18" charset="0"/>
              </a:rPr>
              <a:t>Steps to measure ACH</a:t>
            </a:r>
            <a:endParaRPr lang="zh-TW" alt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00679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橢圓 1">
            <a:extLst>
              <a:ext uri="{FF2B5EF4-FFF2-40B4-BE49-F238E27FC236}">
                <a16:creationId xmlns:a16="http://schemas.microsoft.com/office/drawing/2014/main" id="{EA2CF6B3-55DF-4F98-8265-6C7DF24A5595}"/>
              </a:ext>
            </a:extLst>
          </p:cNvPr>
          <p:cNvSpPr/>
          <p:nvPr/>
        </p:nvSpPr>
        <p:spPr>
          <a:xfrm>
            <a:off x="513639" y="1827928"/>
            <a:ext cx="664057" cy="664057"/>
          </a:xfrm>
          <a:prstGeom prst="ellipse">
            <a:avLst/>
          </a:prstGeom>
          <a:solidFill>
            <a:srgbClr val="099C8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28BAFAA5-8C04-4989-83EB-EB87DE7C2D48}"/>
              </a:ext>
            </a:extLst>
          </p:cNvPr>
          <p:cNvSpPr/>
          <p:nvPr/>
        </p:nvSpPr>
        <p:spPr>
          <a:xfrm>
            <a:off x="0" y="406445"/>
            <a:ext cx="12192000" cy="707886"/>
          </a:xfrm>
          <a:prstGeom prst="rect">
            <a:avLst/>
          </a:prstGeom>
        </p:spPr>
        <p:txBody>
          <a:bodyPr wrap="square">
            <a:spAutoFit/>
          </a:bodyPr>
          <a:lstStyle/>
          <a:p>
            <a:pPr algn="ctr"/>
            <a:r>
              <a:rPr lang="en-US" altLang="zh-TW" sz="4000" dirty="0">
                <a:latin typeface="Times New Roman" panose="02020603050405020304" pitchFamily="18" charset="0"/>
                <a:ea typeface="思源宋体 Heavy" panose="02020900000000000000" pitchFamily="18" charset="-128"/>
                <a:cs typeface="Times New Roman" panose="02020603050405020304" pitchFamily="18" charset="0"/>
              </a:rPr>
              <a:t>Measuring ACH </a:t>
            </a:r>
            <a:endParaRPr lang="en-US" altLang="zh-TW" sz="40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矩形 5">
            <a:extLst>
              <a:ext uri="{FF2B5EF4-FFF2-40B4-BE49-F238E27FC236}">
                <a16:creationId xmlns:a16="http://schemas.microsoft.com/office/drawing/2014/main" id="{AE30D754-28A9-4257-A69B-F09C95FCDE42}"/>
              </a:ext>
            </a:extLst>
          </p:cNvPr>
          <p:cNvSpPr/>
          <p:nvPr/>
        </p:nvSpPr>
        <p:spPr>
          <a:xfrm>
            <a:off x="157157" y="1600200"/>
            <a:ext cx="5595943" cy="427809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de-DE" sz="2800" dirty="0">
                <a:latin typeface="Times New Roman" panose="02020603050405020304" pitchFamily="18" charset="0"/>
                <a:ea typeface="微軟正黑體" panose="020B0604030504040204" pitchFamily="34" charset="-120"/>
                <a:cs typeface="Times New Roman" panose="02020603050405020304" pitchFamily="18" charset="0"/>
              </a:rPr>
              <a:t>N=ln((C</a:t>
            </a:r>
            <a:r>
              <a:rPr lang="de-DE" sz="2800" baseline="-25000" dirty="0">
                <a:latin typeface="Times New Roman" panose="02020603050405020304" pitchFamily="18" charset="0"/>
                <a:ea typeface="微軟正黑體" panose="020B0604030504040204" pitchFamily="34" charset="-120"/>
                <a:cs typeface="Times New Roman" panose="02020603050405020304" pitchFamily="18" charset="0"/>
              </a:rPr>
              <a:t>1</a:t>
            </a:r>
            <a:r>
              <a:rPr lang="de-DE" sz="2800" dirty="0">
                <a:latin typeface="Times New Roman" panose="02020603050405020304" pitchFamily="18" charset="0"/>
                <a:ea typeface="微軟正黑體" panose="020B0604030504040204" pitchFamily="34" charset="-120"/>
                <a:cs typeface="Times New Roman" panose="02020603050405020304" pitchFamily="18" charset="0"/>
              </a:rPr>
              <a:t>-C</a:t>
            </a:r>
            <a:r>
              <a:rPr lang="de-DE" sz="2800" baseline="-25000" dirty="0">
                <a:latin typeface="Times New Roman" panose="02020603050405020304" pitchFamily="18" charset="0"/>
                <a:ea typeface="微軟正黑體" panose="020B0604030504040204" pitchFamily="34" charset="-120"/>
                <a:cs typeface="Times New Roman" panose="02020603050405020304" pitchFamily="18" charset="0"/>
              </a:rPr>
              <a:t>0</a:t>
            </a:r>
            <a:r>
              <a:rPr lang="de-DE" sz="28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de-DE" sz="2800" dirty="0">
                <a:latin typeface="Times New Roman" panose="02020603050405020304" pitchFamily="18" charset="0"/>
                <a:ea typeface="微軟正黑體" panose="020B0604030504040204" pitchFamily="34" charset="-120"/>
                <a:cs typeface="Times New Roman" panose="02020603050405020304" pitchFamily="18" charset="0"/>
              </a:rPr>
              <a:t>C</a:t>
            </a:r>
            <a:r>
              <a:rPr lang="de-DE" sz="2800" baseline="-25000" dirty="0">
                <a:latin typeface="Times New Roman" panose="02020603050405020304" pitchFamily="18" charset="0"/>
                <a:ea typeface="微軟正黑體" panose="020B0604030504040204" pitchFamily="34" charset="-120"/>
                <a:cs typeface="Times New Roman" panose="02020603050405020304" pitchFamily="18" charset="0"/>
              </a:rPr>
              <a:t>2</a:t>
            </a:r>
            <a:r>
              <a:rPr lang="de-DE" sz="2800" dirty="0">
                <a:latin typeface="Times New Roman" panose="02020603050405020304" pitchFamily="18" charset="0"/>
                <a:ea typeface="微軟正黑體" panose="020B0604030504040204" pitchFamily="34" charset="-120"/>
                <a:cs typeface="Times New Roman" panose="02020603050405020304" pitchFamily="18" charset="0"/>
              </a:rPr>
              <a:t>-C</a:t>
            </a:r>
            <a:r>
              <a:rPr lang="de-DE" sz="2800" baseline="-25000" dirty="0">
                <a:latin typeface="Times New Roman" panose="02020603050405020304" pitchFamily="18" charset="0"/>
                <a:ea typeface="微軟正黑體" panose="020B0604030504040204" pitchFamily="34" charset="-120"/>
                <a:cs typeface="Times New Roman" panose="02020603050405020304" pitchFamily="18" charset="0"/>
              </a:rPr>
              <a:t>0</a:t>
            </a:r>
            <a:r>
              <a:rPr lang="de-DE"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 </a:t>
            </a:r>
            <a:r>
              <a:rPr lang="de-DE"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 </a:t>
            </a:r>
            <a:r>
              <a:rPr lang="de-DE" sz="2800" dirty="0">
                <a:latin typeface="Times New Roman" panose="02020603050405020304" pitchFamily="18" charset="0"/>
                <a:ea typeface="微軟正黑體" panose="020B0604030504040204" pitchFamily="34" charset="-120"/>
                <a:cs typeface="Times New Roman" panose="02020603050405020304" pitchFamily="18" charset="0"/>
              </a:rPr>
              <a:t>T</a:t>
            </a:r>
          </a:p>
          <a:p>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where,</a:t>
            </a:r>
          </a:p>
          <a:p>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	ln: natural log</a:t>
            </a:r>
          </a:p>
          <a:p>
            <a:r>
              <a:rPr lang="en-US" sz="2800" dirty="0">
                <a:latin typeface="Times New Roman" panose="02020603050405020304" pitchFamily="18" charset="0"/>
                <a:ea typeface="微軟正黑體" panose="020B0604030504040204" pitchFamily="34" charset="-120"/>
                <a:cs typeface="Times New Roman" panose="02020603050405020304" pitchFamily="18" charset="0"/>
              </a:rPr>
              <a:t>	T=abs(T</a:t>
            </a:r>
            <a:r>
              <a:rPr lang="en-US" sz="2800" baseline="-25000" dirty="0">
                <a:latin typeface="Times New Roman" panose="02020603050405020304" pitchFamily="18" charset="0"/>
                <a:ea typeface="微軟正黑體" panose="020B0604030504040204" pitchFamily="34" charset="-120"/>
                <a:cs typeface="Times New Roman" panose="02020603050405020304" pitchFamily="18" charset="0"/>
              </a:rPr>
              <a:t>2</a:t>
            </a:r>
            <a:r>
              <a:rPr lang="en-US" sz="2800"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 T</a:t>
            </a:r>
            <a:r>
              <a:rPr lang="en-US" altLang="zh-TW" sz="2800" baseline="-25000" dirty="0">
                <a:latin typeface="Times New Roman" panose="02020603050405020304" pitchFamily="18" charset="0"/>
                <a:cs typeface="Times New Roman" panose="02020603050405020304" pitchFamily="18" charset="0"/>
              </a:rPr>
              <a:t>1</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ea typeface="微軟正黑體" panose="020B0604030504040204" pitchFamily="34" charset="-120"/>
                <a:cs typeface="Times New Roman" panose="02020603050405020304" pitchFamily="18" charset="0"/>
              </a:rPr>
              <a:t>(in h)</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Time is the X axis, </a:t>
            </a:r>
          </a:p>
          <a:p>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Y</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is natural log of CO</a:t>
            </a:r>
            <a:r>
              <a:rPr lang="en-US" altLang="zh-TW" baseline="-250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concentration difference at </a:t>
            </a:r>
            <a:r>
              <a:rPr lang="en-US" altLang="zh-TW" dirty="0" err="1">
                <a:latin typeface="Times New Roman" panose="02020603050405020304" pitchFamily="18" charset="0"/>
                <a:ea typeface="微軟正黑體" panose="020B0604030504040204" pitchFamily="34" charset="-120"/>
                <a:cs typeface="Times New Roman" panose="02020603050405020304" pitchFamily="18" charset="0"/>
              </a:rPr>
              <a:t>Ti</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 minus Co</a:t>
            </a:r>
          </a:p>
          <a:p>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N is the slope</a:t>
            </a:r>
          </a:p>
          <a:p>
            <a:endParaRPr lang="en-US" altLang="zh-TW" sz="16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sz="2400" dirty="0">
                <a:latin typeface="Times New Roman" panose="02020603050405020304" pitchFamily="18" charset="0"/>
                <a:ea typeface="微軟正黑體" panose="020B0604030504040204" pitchFamily="34" charset="-120"/>
                <a:cs typeface="Times New Roman" panose="02020603050405020304" pitchFamily="18" charset="0"/>
              </a:rPr>
              <a:t>T</a:t>
            </a:r>
            <a:r>
              <a:rPr lang="en-US" sz="2400" baseline="-25000" dirty="0">
                <a:latin typeface="Times New Roman" panose="02020603050405020304" pitchFamily="18" charset="0"/>
                <a:ea typeface="微軟正黑體" panose="020B0604030504040204" pitchFamily="34" charset="-120"/>
                <a:cs typeface="Times New Roman" panose="02020603050405020304" pitchFamily="18" charset="0"/>
              </a:rPr>
              <a:t>1</a:t>
            </a:r>
            <a:r>
              <a:rPr lang="en-US" sz="2400" dirty="0">
                <a:latin typeface="Times New Roman" panose="02020603050405020304" pitchFamily="18" charset="0"/>
                <a:ea typeface="微軟正黑體" panose="020B0604030504040204" pitchFamily="34" charset="-120"/>
                <a:cs typeface="Times New Roman" panose="02020603050405020304" pitchFamily="18" charset="0"/>
              </a:rPr>
              <a:t>=2, T</a:t>
            </a:r>
            <a:r>
              <a:rPr lang="en-US" sz="2400" baseline="-25000" dirty="0">
                <a:latin typeface="Times New Roman" panose="02020603050405020304" pitchFamily="18" charset="0"/>
                <a:ea typeface="微軟正黑體" panose="020B0604030504040204" pitchFamily="34" charset="-120"/>
                <a:cs typeface="Times New Roman" panose="02020603050405020304" pitchFamily="18" charset="0"/>
              </a:rPr>
              <a:t>2</a:t>
            </a:r>
            <a:r>
              <a:rPr lang="en-US" sz="2400" dirty="0">
                <a:latin typeface="Times New Roman" panose="02020603050405020304" pitchFamily="18" charset="0"/>
                <a:ea typeface="微軟正黑體" panose="020B0604030504040204" pitchFamily="34" charset="-120"/>
                <a:cs typeface="Times New Roman" panose="02020603050405020304" pitchFamily="18" charset="0"/>
              </a:rPr>
              <a:t>=3 </a:t>
            </a:r>
          </a:p>
          <a:p>
            <a:r>
              <a:rPr lang="en-US" sz="2400" dirty="0">
                <a:latin typeface="Times New Roman" panose="02020603050405020304" pitchFamily="18" charset="0"/>
                <a:ea typeface="微軟正黑體" panose="020B0604030504040204" pitchFamily="34" charset="-120"/>
                <a:cs typeface="Times New Roman" panose="02020603050405020304" pitchFamily="18" charset="0"/>
              </a:rPr>
              <a:t>C</a:t>
            </a:r>
            <a:r>
              <a:rPr lang="en-US" sz="2400" baseline="-25000" dirty="0">
                <a:latin typeface="Times New Roman" panose="02020603050405020304" pitchFamily="18" charset="0"/>
                <a:ea typeface="微軟正黑體" panose="020B0604030504040204" pitchFamily="34" charset="-120"/>
                <a:cs typeface="Times New Roman" panose="02020603050405020304" pitchFamily="18" charset="0"/>
              </a:rPr>
              <a:t>0</a:t>
            </a:r>
            <a:r>
              <a:rPr lang="en-US" sz="2400" dirty="0">
                <a:latin typeface="Times New Roman" panose="02020603050405020304" pitchFamily="18" charset="0"/>
                <a:ea typeface="微軟正黑體" panose="020B0604030504040204" pitchFamily="34" charset="-120"/>
                <a:cs typeface="Times New Roman" panose="02020603050405020304" pitchFamily="18" charset="0"/>
              </a:rPr>
              <a:t>=360, C</a:t>
            </a:r>
            <a:r>
              <a:rPr lang="en-US" sz="2400" baseline="-25000" dirty="0">
                <a:latin typeface="Times New Roman" panose="02020603050405020304" pitchFamily="18" charset="0"/>
                <a:ea typeface="微軟正黑體" panose="020B0604030504040204" pitchFamily="34" charset="-120"/>
                <a:cs typeface="Times New Roman" panose="02020603050405020304" pitchFamily="18" charset="0"/>
              </a:rPr>
              <a:t>1</a:t>
            </a:r>
            <a:r>
              <a:rPr lang="en-US" sz="2400" dirty="0">
                <a:latin typeface="Times New Roman" panose="02020603050405020304" pitchFamily="18" charset="0"/>
                <a:ea typeface="微軟正黑體" panose="020B0604030504040204" pitchFamily="34" charset="-120"/>
                <a:cs typeface="Times New Roman" panose="02020603050405020304" pitchFamily="18" charset="0"/>
              </a:rPr>
              <a:t>=10000, C</a:t>
            </a:r>
            <a:r>
              <a:rPr lang="en-US" sz="2400" baseline="-25000" dirty="0">
                <a:latin typeface="Times New Roman" panose="02020603050405020304" pitchFamily="18" charset="0"/>
                <a:ea typeface="微軟正黑體" panose="020B0604030504040204" pitchFamily="34" charset="-120"/>
                <a:cs typeface="Times New Roman" panose="02020603050405020304" pitchFamily="18" charset="0"/>
              </a:rPr>
              <a:t>2</a:t>
            </a:r>
            <a:r>
              <a:rPr lang="en-US" sz="2400" dirty="0">
                <a:latin typeface="Times New Roman" panose="02020603050405020304" pitchFamily="18" charset="0"/>
                <a:ea typeface="微軟正黑體" panose="020B0604030504040204" pitchFamily="34" charset="-120"/>
                <a:cs typeface="Times New Roman" panose="02020603050405020304" pitchFamily="18" charset="0"/>
              </a:rPr>
              <a:t>=4000 (ppm)</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N=</a:t>
            </a:r>
            <a:r>
              <a:rPr lang="en-US" sz="2400" dirty="0">
                <a:latin typeface="Times New Roman" panose="02020603050405020304" pitchFamily="18" charset="0"/>
                <a:ea typeface="微軟正黑體" panose="020B0604030504040204" pitchFamily="34" charset="-120"/>
                <a:cs typeface="Times New Roman" panose="02020603050405020304" pitchFamily="18" charset="0"/>
              </a:rPr>
              <a:t>ln(9640/3640)/(3-2) = 0.97/h</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1" name="投影片編號版面配置區 10">
            <a:extLst>
              <a:ext uri="{FF2B5EF4-FFF2-40B4-BE49-F238E27FC236}">
                <a16:creationId xmlns:a16="http://schemas.microsoft.com/office/drawing/2014/main" id="{084D61BF-37DC-4152-BC77-26383E5F8F1C}"/>
              </a:ext>
            </a:extLst>
          </p:cNvPr>
          <p:cNvSpPr>
            <a:spLocks noGrp="1"/>
          </p:cNvSpPr>
          <p:nvPr>
            <p:ph type="sldNum" sz="quarter" idx="12"/>
          </p:nvPr>
        </p:nvSpPr>
        <p:spPr/>
        <p:txBody>
          <a:bodyPr/>
          <a:lstStyle/>
          <a:p>
            <a:fld id="{0693CBE8-2A40-498A-AADC-35B4B9B1D438}" type="slidenum">
              <a:rPr lang="zh-TW" altLang="en-US" smtClean="0">
                <a:latin typeface="Times New Roman" panose="02020603050405020304" pitchFamily="18" charset="0"/>
                <a:cs typeface="Times New Roman" panose="02020603050405020304" pitchFamily="18" charset="0"/>
              </a:rPr>
              <a:t>96</a:t>
            </a:fld>
            <a:endParaRPr lang="zh-TW" altLang="en-US">
              <a:latin typeface="Times New Roman" panose="02020603050405020304" pitchFamily="18" charset="0"/>
              <a:cs typeface="Times New Roman" panose="02020603050405020304" pitchFamily="18" charset="0"/>
            </a:endParaRPr>
          </a:p>
        </p:txBody>
      </p:sp>
      <p:grpSp>
        <p:nvGrpSpPr>
          <p:cNvPr id="13" name="群組 12">
            <a:extLst>
              <a:ext uri="{FF2B5EF4-FFF2-40B4-BE49-F238E27FC236}">
                <a16:creationId xmlns:a16="http://schemas.microsoft.com/office/drawing/2014/main" id="{D1FA39C8-59FF-433D-9F95-353D84E219AF}"/>
              </a:ext>
            </a:extLst>
          </p:cNvPr>
          <p:cNvGrpSpPr/>
          <p:nvPr/>
        </p:nvGrpSpPr>
        <p:grpSpPr>
          <a:xfrm>
            <a:off x="5943600" y="1600201"/>
            <a:ext cx="6157907" cy="4278094"/>
            <a:chOff x="6424397" y="1766420"/>
            <a:chExt cx="5699089" cy="3775350"/>
          </a:xfrm>
        </p:grpSpPr>
        <p:pic>
          <p:nvPicPr>
            <p:cNvPr id="8" name="圖片 7">
              <a:extLst>
                <a:ext uri="{FF2B5EF4-FFF2-40B4-BE49-F238E27FC236}">
                  <a16:creationId xmlns:a16="http://schemas.microsoft.com/office/drawing/2014/main" id="{E396A4B3-CD8C-4928-BF37-F1D2379B989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24397" y="1766420"/>
              <a:ext cx="5699089" cy="3775350"/>
            </a:xfrm>
            <a:prstGeom prst="rect">
              <a:avLst/>
            </a:prstGeom>
          </p:spPr>
        </p:pic>
        <p:sp>
          <p:nvSpPr>
            <p:cNvPr id="7" name="文字方塊 6">
              <a:extLst>
                <a:ext uri="{FF2B5EF4-FFF2-40B4-BE49-F238E27FC236}">
                  <a16:creationId xmlns:a16="http://schemas.microsoft.com/office/drawing/2014/main" id="{CCC8FD0D-379B-4409-B5BA-CFB766E4639F}"/>
                </a:ext>
              </a:extLst>
            </p:cNvPr>
            <p:cNvSpPr txBox="1"/>
            <p:nvPr/>
          </p:nvSpPr>
          <p:spPr>
            <a:xfrm>
              <a:off x="9377680" y="5041035"/>
              <a:ext cx="436880" cy="298769"/>
            </a:xfrm>
            <a:prstGeom prst="rect">
              <a:avLst/>
            </a:prstGeom>
            <a:solidFill>
              <a:schemeClr val="tx1"/>
            </a:solidFill>
            <a:ln>
              <a:solidFill>
                <a:schemeClr val="tx1"/>
              </a:solidFill>
            </a:ln>
          </p:spPr>
          <p:txBody>
            <a:bodyPr wrap="square" rtlCol="0">
              <a:spAutoFit/>
            </a:bodyPr>
            <a:lstStyle/>
            <a:p>
              <a:pPr algn="ctr"/>
              <a:r>
                <a:rPr lang="en-US" altLang="zh-TW" sz="1600" b="1" dirty="0">
                  <a:solidFill>
                    <a:schemeClr val="bg1"/>
                  </a:solidFill>
                  <a:latin typeface="Times New Roman" panose="02020603050405020304" pitchFamily="18" charset="0"/>
                  <a:cs typeface="Times New Roman" panose="02020603050405020304" pitchFamily="18" charset="0"/>
                </a:rPr>
                <a:t>T</a:t>
              </a:r>
              <a:r>
                <a:rPr lang="en-US" altLang="zh-TW" sz="1600" b="1" baseline="-25000" dirty="0">
                  <a:solidFill>
                    <a:schemeClr val="bg1"/>
                  </a:solidFill>
                  <a:latin typeface="Times New Roman" panose="02020603050405020304" pitchFamily="18" charset="0"/>
                  <a:cs typeface="Times New Roman" panose="02020603050405020304" pitchFamily="18" charset="0"/>
                </a:rPr>
                <a:t>2</a:t>
              </a:r>
              <a:endParaRPr lang="zh-TW" altLang="en-US" b="1" baseline="-25000" dirty="0">
                <a:solidFill>
                  <a:schemeClr val="bg1"/>
                </a:solidFill>
                <a:latin typeface="Times New Roman" panose="02020603050405020304" pitchFamily="18" charset="0"/>
                <a:cs typeface="Times New Roman" panose="02020603050405020304" pitchFamily="18" charset="0"/>
              </a:endParaRPr>
            </a:p>
          </p:txBody>
        </p:sp>
        <p:sp>
          <p:nvSpPr>
            <p:cNvPr id="12" name="文字方塊 11">
              <a:extLst>
                <a:ext uri="{FF2B5EF4-FFF2-40B4-BE49-F238E27FC236}">
                  <a16:creationId xmlns:a16="http://schemas.microsoft.com/office/drawing/2014/main" id="{5318E10E-DA09-44D9-93CC-9729110BE2B6}"/>
                </a:ext>
              </a:extLst>
            </p:cNvPr>
            <p:cNvSpPr txBox="1"/>
            <p:nvPr/>
          </p:nvSpPr>
          <p:spPr>
            <a:xfrm>
              <a:off x="8077200" y="5010555"/>
              <a:ext cx="436880" cy="298769"/>
            </a:xfrm>
            <a:prstGeom prst="rect">
              <a:avLst/>
            </a:prstGeom>
            <a:solidFill>
              <a:schemeClr val="tx1"/>
            </a:solidFill>
            <a:ln>
              <a:solidFill>
                <a:schemeClr val="tx1"/>
              </a:solidFill>
            </a:ln>
          </p:spPr>
          <p:txBody>
            <a:bodyPr wrap="square" rtlCol="0">
              <a:spAutoFit/>
            </a:bodyPr>
            <a:lstStyle/>
            <a:p>
              <a:pPr algn="ctr"/>
              <a:r>
                <a:rPr lang="en-US" altLang="zh-TW" sz="1600" b="1" dirty="0">
                  <a:solidFill>
                    <a:schemeClr val="bg1"/>
                  </a:solidFill>
                  <a:latin typeface="Times New Roman" panose="02020603050405020304" pitchFamily="18" charset="0"/>
                  <a:cs typeface="Times New Roman" panose="02020603050405020304" pitchFamily="18" charset="0"/>
                </a:rPr>
                <a:t>T</a:t>
              </a:r>
              <a:r>
                <a:rPr lang="en-US" altLang="zh-TW" sz="1600" b="1" baseline="-25000" dirty="0">
                  <a:solidFill>
                    <a:schemeClr val="bg1"/>
                  </a:solidFill>
                  <a:latin typeface="Times New Roman" panose="02020603050405020304" pitchFamily="18" charset="0"/>
                  <a:cs typeface="Times New Roman" panose="02020603050405020304" pitchFamily="18" charset="0"/>
                </a:rPr>
                <a:t>1</a:t>
              </a:r>
              <a:endParaRPr lang="zh-TW" altLang="en-US" b="1" baseline="-250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60278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2700" y="9525"/>
            <a:ext cx="12192000" cy="1438275"/>
          </a:xfrm>
        </p:spPr>
        <p:txBody>
          <a:bodyPr>
            <a:normAutofit/>
          </a:bodyPr>
          <a:lstStyle/>
          <a:p>
            <a:pPr eaLnBrk="1" hangingPunct="1"/>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PFAL with high air tightness and thermal insulated walls to ensure High Resource Utilization Efficiency (RUE)</a:t>
            </a:r>
            <a:endParaRPr lang="en-US" altLang="ja-JP"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1075" name="Rectangle 3"/>
          <p:cNvSpPr>
            <a:spLocks noGrp="1" noChangeArrowheads="1"/>
          </p:cNvSpPr>
          <p:nvPr>
            <p:ph type="body" idx="1"/>
          </p:nvPr>
        </p:nvSpPr>
        <p:spPr>
          <a:xfrm>
            <a:off x="1041401" y="1447800"/>
            <a:ext cx="10278532" cy="4800600"/>
          </a:xfrm>
        </p:spPr>
        <p:txBody>
          <a:bodyPr>
            <a:normAutofit/>
          </a:bodyPr>
          <a:lstStyle/>
          <a:p>
            <a:pPr marL="609600" indent="-609600">
              <a:lnSpc>
                <a:spcPct val="90000"/>
              </a:lnSpc>
            </a:pPr>
            <a:endParaRPr lang="en-US" altLang="ja-JP" sz="2000" dirty="0">
              <a:latin typeface="Times New Roman" panose="02020603050405020304" pitchFamily="18" charset="0"/>
              <a:ea typeface="標楷體" panose="03000509000000000000" pitchFamily="65" charset="-120"/>
              <a:cs typeface="Times New Roman" panose="02020603050405020304" pitchFamily="18" charset="0"/>
            </a:endParaRPr>
          </a:p>
          <a:p>
            <a:pPr marL="609600" indent="-609600">
              <a:lnSpc>
                <a:spcPct val="90000"/>
              </a:lnSpc>
            </a:pP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High degree of tightness ensures high CO</a:t>
            </a:r>
            <a:r>
              <a:rPr lang="en-US" altLang="zh-TW" sz="2800" baseline="-25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 concentration indoor. With min loss to outdoor, high RUE of CO</a:t>
            </a:r>
            <a:r>
              <a:rPr lang="en-US" altLang="zh-TW" sz="2800" baseline="-25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 can be reached.</a:t>
            </a:r>
            <a:endParaRPr lang="en-US" altLang="ja-JP" sz="3600" dirty="0">
              <a:latin typeface="Times New Roman" panose="02020603050405020304" pitchFamily="18" charset="0"/>
              <a:ea typeface="標楷體" panose="03000509000000000000" pitchFamily="65" charset="-120"/>
              <a:cs typeface="Times New Roman" panose="02020603050405020304" pitchFamily="18" charset="0"/>
            </a:endParaRPr>
          </a:p>
          <a:p>
            <a:pPr marL="609600" indent="-609600">
              <a:lnSpc>
                <a:spcPct val="90000"/>
              </a:lnSpc>
            </a:pP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Water vapor transpired from the plant can be condensed by AC system and reused to ensure high RUE of water.</a:t>
            </a:r>
          </a:p>
          <a:p>
            <a:pPr marL="609600" indent="-609600">
              <a:lnSpc>
                <a:spcPct val="90000"/>
              </a:lnSpc>
            </a:pP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Thermally insulated walls allowed min heat from outdoor, no heating required and cooling load is the heat from light source. An AC system with a COP of 4, the </a:t>
            </a:r>
            <a:r>
              <a:rPr lang="en-US" altLang="zh-TW" sz="2800" dirty="0" err="1">
                <a:latin typeface="Times New Roman" panose="02020603050405020304" pitchFamily="18" charset="0"/>
                <a:ea typeface="標楷體" panose="03000509000000000000" pitchFamily="65" charset="-120"/>
                <a:cs typeface="Times New Roman" panose="02020603050405020304" pitchFamily="18" charset="0"/>
              </a:rPr>
              <a:t>elec.cost</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 on AC will be ¼ of the lighting cost.</a:t>
            </a:r>
          </a:p>
          <a:p>
            <a:pPr marL="609600" indent="-609600">
              <a:lnSpc>
                <a:spcPct val="90000"/>
              </a:lnSpc>
            </a:pP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In light period, AC system will maintain RH at around </a:t>
            </a:r>
            <a:r>
              <a:rPr lang="en-US" altLang="ja-JP" sz="2800" dirty="0">
                <a:latin typeface="Times New Roman" panose="02020603050405020304" pitchFamily="18" charset="0"/>
                <a:ea typeface="標楷體" panose="03000509000000000000" pitchFamily="65" charset="-120"/>
                <a:cs typeface="Times New Roman" panose="02020603050405020304" pitchFamily="18" charset="0"/>
              </a:rPr>
              <a:t>60-70%, which is close to optimum</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ja-JP" sz="2800" dirty="0">
              <a:latin typeface="Times New Roman" panose="02020603050405020304" pitchFamily="18" charset="0"/>
              <a:ea typeface="標楷體" panose="03000509000000000000" pitchFamily="65" charset="-120"/>
              <a:cs typeface="Times New Roman" panose="02020603050405020304" pitchFamily="18" charset="0"/>
            </a:endParaRPr>
          </a:p>
          <a:p>
            <a:pPr marL="609600" indent="-609600">
              <a:lnSpc>
                <a:spcPct val="90000"/>
              </a:lnSpc>
            </a:pPr>
            <a:endParaRPr lang="en-US" altLang="ja-JP" sz="20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344763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內容版面配置區 2"/>
          <p:cNvSpPr txBox="1">
            <a:spLocks/>
          </p:cNvSpPr>
          <p:nvPr/>
        </p:nvSpPr>
        <p:spPr bwMode="auto">
          <a:xfrm>
            <a:off x="1847850" y="3960491"/>
            <a:ext cx="3924300" cy="25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buNone/>
            </a:pPr>
            <a:r>
              <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rPr>
              <a:t>ACH = 0.01 h</a:t>
            </a:r>
            <a:r>
              <a:rPr lang="en-US" altLang="zh-TW" sz="2400" kern="0" baseline="30000" dirty="0">
                <a:latin typeface="Times New Roman" panose="02020603050405020304" pitchFamily="18" charset="0"/>
                <a:ea typeface="標楷體" panose="03000509000000000000" pitchFamily="65" charset="-120"/>
                <a:cs typeface="Times New Roman" panose="02020603050405020304" pitchFamily="18" charset="0"/>
              </a:rPr>
              <a:t>-1</a:t>
            </a:r>
          </a:p>
          <a:p>
            <a:pPr marL="0" indent="0" eaLnBrk="1" hangingPunct="1">
              <a:buNone/>
            </a:pPr>
            <a:r>
              <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rPr>
              <a:t>	RUE of CO</a:t>
            </a:r>
            <a:r>
              <a:rPr lang="en-US" altLang="zh-TW" sz="2400" kern="0" baseline="-25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kern="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rPr>
              <a:t>0.87</a:t>
            </a:r>
          </a:p>
          <a:p>
            <a:pPr marL="0" indent="0" eaLnBrk="1" hangingPunct="1">
              <a:buNone/>
            </a:pPr>
            <a:endPar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endParaRPr>
          </a:p>
          <a:p>
            <a:pPr marL="0" indent="0" eaLnBrk="1" hangingPunct="1">
              <a:buNone/>
            </a:pPr>
            <a:r>
              <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rPr>
              <a:t>ACH = 0.06 h</a:t>
            </a:r>
            <a:r>
              <a:rPr lang="en-US" altLang="zh-TW" sz="2400" kern="0" baseline="30000" dirty="0">
                <a:latin typeface="Times New Roman" panose="02020603050405020304" pitchFamily="18" charset="0"/>
                <a:ea typeface="標楷體" panose="03000509000000000000" pitchFamily="65" charset="-120"/>
                <a:cs typeface="Times New Roman" panose="02020603050405020304" pitchFamily="18" charset="0"/>
              </a:rPr>
              <a:t>-1</a:t>
            </a:r>
          </a:p>
          <a:p>
            <a:pPr marL="0" indent="0" eaLnBrk="1" hangingPunct="1">
              <a:buNone/>
            </a:pPr>
            <a:r>
              <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rPr>
              <a:t>	RUE of CO</a:t>
            </a:r>
            <a:r>
              <a:rPr lang="en-US" altLang="zh-TW" sz="2400" kern="0" baseline="-25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kern="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kern="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rPr>
              <a:t>0.21</a:t>
            </a:r>
            <a:endParaRPr lang="en-US" altLang="zh-TW" sz="2400" kern="0" baseline="300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3" name="群組 12">
            <a:extLst>
              <a:ext uri="{FF2B5EF4-FFF2-40B4-BE49-F238E27FC236}">
                <a16:creationId xmlns:a16="http://schemas.microsoft.com/office/drawing/2014/main" id="{91470796-A459-414F-B544-12CDC9119E8D}"/>
              </a:ext>
            </a:extLst>
          </p:cNvPr>
          <p:cNvGrpSpPr/>
          <p:nvPr/>
        </p:nvGrpSpPr>
        <p:grpSpPr>
          <a:xfrm>
            <a:off x="1524000" y="0"/>
            <a:ext cx="4572000" cy="3429000"/>
            <a:chOff x="1524000" y="0"/>
            <a:chExt cx="4572000" cy="3429000"/>
          </a:xfrm>
        </p:grpSpPr>
        <p:pic>
          <p:nvPicPr>
            <p:cNvPr id="18432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6">
              <a:extLst>
                <a:ext uri="{FF2B5EF4-FFF2-40B4-BE49-F238E27FC236}">
                  <a16:creationId xmlns:a16="http://schemas.microsoft.com/office/drawing/2014/main" id="{E084EC84-38FF-4B52-A12E-82E7C2CB74AF}"/>
                </a:ext>
              </a:extLst>
            </p:cNvPr>
            <p:cNvSpPr txBox="1"/>
            <p:nvPr/>
          </p:nvSpPr>
          <p:spPr>
            <a:xfrm>
              <a:off x="1524000" y="39755"/>
              <a:ext cx="4572000" cy="461665"/>
            </a:xfrm>
            <a:prstGeom prst="rect">
              <a:avLst/>
            </a:prstGeom>
            <a:solidFill>
              <a:schemeClr val="bg1"/>
            </a:solidFill>
          </p:spPr>
          <p:txBody>
            <a:bodyPr wrap="square" rtlCol="0">
              <a:spAutoFit/>
            </a:bodyPr>
            <a:lstStyle/>
            <a:p>
              <a:pPr algn="ctr"/>
              <a:r>
                <a:rPr lang="en-US" altLang="zh-TW" sz="2400" b="1" dirty="0">
                  <a:latin typeface="Times New Roman" panose="02020603050405020304" pitchFamily="18" charset="0"/>
                  <a:cs typeface="Times New Roman" panose="02020603050405020304" pitchFamily="18" charset="0"/>
                </a:rPr>
                <a:t>RUE of CO</a:t>
              </a:r>
              <a:r>
                <a:rPr lang="en-US" altLang="zh-TW" sz="2400" b="1" baseline="-25000" dirty="0">
                  <a:latin typeface="Times New Roman" panose="02020603050405020304" pitchFamily="18" charset="0"/>
                  <a:cs typeface="Times New Roman" panose="02020603050405020304" pitchFamily="18" charset="0"/>
                </a:rPr>
                <a:t>2</a:t>
              </a:r>
              <a:endParaRPr lang="zh-TW" altLang="en-US" b="1" baseline="-25000" dirty="0">
                <a:latin typeface="Times New Roman" panose="02020603050405020304" pitchFamily="18" charset="0"/>
                <a:cs typeface="Times New Roman" panose="02020603050405020304" pitchFamily="18" charset="0"/>
              </a:endParaRPr>
            </a:p>
          </p:txBody>
        </p:sp>
        <p:sp>
          <p:nvSpPr>
            <p:cNvPr id="17" name="文字方塊 16">
              <a:extLst>
                <a:ext uri="{FF2B5EF4-FFF2-40B4-BE49-F238E27FC236}">
                  <a16:creationId xmlns:a16="http://schemas.microsoft.com/office/drawing/2014/main" id="{2BA06409-33F0-483A-956B-04603C6091EA}"/>
                </a:ext>
              </a:extLst>
            </p:cNvPr>
            <p:cNvSpPr txBox="1"/>
            <p:nvPr/>
          </p:nvSpPr>
          <p:spPr>
            <a:xfrm>
              <a:off x="1524000" y="1766511"/>
              <a:ext cx="1099931" cy="369332"/>
            </a:xfrm>
            <a:prstGeom prst="rect">
              <a:avLst/>
            </a:prstGeom>
            <a:solidFill>
              <a:schemeClr val="bg1"/>
            </a:solidFill>
          </p:spPr>
          <p:txBody>
            <a:bodyPr wrap="square" rtlCol="0">
              <a:spAutoFit/>
            </a:bodyPr>
            <a:lstStyle/>
            <a:p>
              <a:pPr algn="ctr"/>
              <a:r>
                <a:rPr lang="en-US" altLang="zh-TW" b="1" dirty="0">
                  <a:latin typeface="Times New Roman" panose="02020603050405020304" pitchFamily="18" charset="0"/>
                  <a:cs typeface="Times New Roman" panose="02020603050405020304" pitchFamily="18" charset="0"/>
                </a:rPr>
                <a:t>Supplied</a:t>
              </a:r>
              <a:endParaRPr lang="zh-TW" altLang="en-US" sz="1400" b="1" dirty="0">
                <a:latin typeface="Times New Roman" panose="02020603050405020304" pitchFamily="18" charset="0"/>
                <a:cs typeface="Times New Roman" panose="02020603050405020304" pitchFamily="18" charset="0"/>
              </a:endParaRPr>
            </a:p>
          </p:txBody>
        </p:sp>
        <p:sp>
          <p:nvSpPr>
            <p:cNvPr id="19" name="文字方塊 18">
              <a:extLst>
                <a:ext uri="{FF2B5EF4-FFF2-40B4-BE49-F238E27FC236}">
                  <a16:creationId xmlns:a16="http://schemas.microsoft.com/office/drawing/2014/main" id="{1B039B6F-DC8D-4F4B-81A0-EA65F8807237}"/>
                </a:ext>
              </a:extLst>
            </p:cNvPr>
            <p:cNvSpPr txBox="1"/>
            <p:nvPr/>
          </p:nvSpPr>
          <p:spPr>
            <a:xfrm>
              <a:off x="4483211" y="2364184"/>
              <a:ext cx="772602" cy="369332"/>
            </a:xfrm>
            <a:prstGeom prst="rect">
              <a:avLst/>
            </a:prstGeom>
            <a:solidFill>
              <a:schemeClr val="bg1"/>
            </a:solidFill>
          </p:spPr>
          <p:txBody>
            <a:bodyPr wrap="square" rtlCol="0">
              <a:spAutoFit/>
            </a:bodyPr>
            <a:lstStyle/>
            <a:p>
              <a:pPr algn="ctr"/>
              <a:r>
                <a:rPr lang="en-US" altLang="zh-TW" b="1" dirty="0">
                  <a:latin typeface="Times New Roman" panose="02020603050405020304" pitchFamily="18" charset="0"/>
                  <a:cs typeface="Times New Roman" panose="02020603050405020304" pitchFamily="18" charset="0"/>
                </a:rPr>
                <a:t>Leak</a:t>
              </a:r>
              <a:endParaRPr lang="zh-TW" altLang="en-US" sz="1400" b="1" dirty="0">
                <a:latin typeface="Times New Roman" panose="02020603050405020304" pitchFamily="18" charset="0"/>
                <a:cs typeface="Times New Roman" panose="02020603050405020304" pitchFamily="18" charset="0"/>
              </a:endParaRPr>
            </a:p>
          </p:txBody>
        </p:sp>
        <p:sp>
          <p:nvSpPr>
            <p:cNvPr id="20" name="文字方塊 19">
              <a:extLst>
                <a:ext uri="{FF2B5EF4-FFF2-40B4-BE49-F238E27FC236}">
                  <a16:creationId xmlns:a16="http://schemas.microsoft.com/office/drawing/2014/main" id="{06D8525A-66C5-4308-8336-A41B22E9D1D1}"/>
                </a:ext>
              </a:extLst>
            </p:cNvPr>
            <p:cNvSpPr txBox="1"/>
            <p:nvPr/>
          </p:nvSpPr>
          <p:spPr>
            <a:xfrm>
              <a:off x="4483211" y="1425005"/>
              <a:ext cx="772602" cy="307777"/>
            </a:xfrm>
            <a:prstGeom prst="rect">
              <a:avLst/>
            </a:prstGeom>
            <a:solidFill>
              <a:schemeClr val="bg1"/>
            </a:solidFill>
          </p:spPr>
          <p:txBody>
            <a:bodyPr wrap="square" rtlCol="0">
              <a:spAutoFit/>
            </a:bodyPr>
            <a:lstStyle/>
            <a:p>
              <a:pPr algn="ctr"/>
              <a:r>
                <a:rPr lang="en-US" altLang="zh-TW" sz="1400" b="1" dirty="0">
                  <a:latin typeface="Times New Roman" panose="02020603050405020304" pitchFamily="18" charset="0"/>
                  <a:cs typeface="Times New Roman" panose="02020603050405020304" pitchFamily="18" charset="0"/>
                </a:rPr>
                <a:t>Fixed</a:t>
              </a:r>
              <a:endParaRPr lang="zh-TW" altLang="en-US" sz="1400" b="1" dirty="0">
                <a:latin typeface="Times New Roman" panose="02020603050405020304" pitchFamily="18" charset="0"/>
                <a:cs typeface="Times New Roman" panose="02020603050405020304" pitchFamily="18" charset="0"/>
              </a:endParaRPr>
            </a:p>
          </p:txBody>
        </p:sp>
      </p:grpSp>
      <p:grpSp>
        <p:nvGrpSpPr>
          <p:cNvPr id="8" name="群組 7">
            <a:extLst>
              <a:ext uri="{FF2B5EF4-FFF2-40B4-BE49-F238E27FC236}">
                <a16:creationId xmlns:a16="http://schemas.microsoft.com/office/drawing/2014/main" id="{0C9C2663-B53C-4705-B5C1-38DA82634E35}"/>
              </a:ext>
            </a:extLst>
          </p:cNvPr>
          <p:cNvGrpSpPr/>
          <p:nvPr/>
        </p:nvGrpSpPr>
        <p:grpSpPr>
          <a:xfrm>
            <a:off x="6096000" y="3363913"/>
            <a:ext cx="4572000" cy="3429000"/>
            <a:chOff x="6096000" y="3363913"/>
            <a:chExt cx="4572000" cy="3429000"/>
          </a:xfrm>
        </p:grpSpPr>
        <p:pic>
          <p:nvPicPr>
            <p:cNvPr id="18432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0" y="3363913"/>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8672514" y="6291263"/>
              <a:ext cx="700087" cy="34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b="1" dirty="0">
                  <a:solidFill>
                    <a:srgbClr val="FF0000"/>
                  </a:solidFill>
                  <a:latin typeface="Times New Roman" panose="02020603050405020304" pitchFamily="18" charset="0"/>
                  <a:cs typeface="Times New Roman" panose="02020603050405020304" pitchFamily="18" charset="0"/>
                </a:rPr>
                <a:t>0.06</a:t>
              </a:r>
              <a:endParaRPr lang="zh-TW" altLang="en-US" sz="1600" b="1" dirty="0">
                <a:solidFill>
                  <a:srgbClr val="FF0000"/>
                </a:solidFill>
                <a:latin typeface="Times New Roman" panose="02020603050405020304" pitchFamily="18" charset="0"/>
                <a:cs typeface="Times New Roman" panose="02020603050405020304" pitchFamily="18" charset="0"/>
              </a:endParaRPr>
            </a:p>
          </p:txBody>
        </p:sp>
        <p:sp>
          <p:nvSpPr>
            <p:cNvPr id="9" name="矩形 8"/>
            <p:cNvSpPr/>
            <p:nvPr/>
          </p:nvSpPr>
          <p:spPr>
            <a:xfrm>
              <a:off x="9767889" y="5732463"/>
              <a:ext cx="701675" cy="34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b="1" dirty="0">
                  <a:solidFill>
                    <a:srgbClr val="FF0000"/>
                  </a:solidFill>
                  <a:latin typeface="Times New Roman" panose="02020603050405020304" pitchFamily="18" charset="0"/>
                  <a:cs typeface="Times New Roman" panose="02020603050405020304" pitchFamily="18" charset="0"/>
                </a:rPr>
                <a:t>175</a:t>
              </a:r>
              <a:endParaRPr lang="zh-TW" altLang="en-US" sz="1600" b="1" dirty="0">
                <a:solidFill>
                  <a:srgbClr val="FF0000"/>
                </a:solidFill>
                <a:latin typeface="Times New Roman" panose="02020603050405020304" pitchFamily="18" charset="0"/>
                <a:cs typeface="Times New Roman" panose="02020603050405020304" pitchFamily="18" charset="0"/>
              </a:endParaRPr>
            </a:p>
          </p:txBody>
        </p:sp>
        <p:sp>
          <p:nvSpPr>
            <p:cNvPr id="11" name="矩形 10"/>
            <p:cNvSpPr/>
            <p:nvPr/>
          </p:nvSpPr>
          <p:spPr>
            <a:xfrm>
              <a:off x="9696450" y="4814888"/>
              <a:ext cx="700088" cy="34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b="1" dirty="0">
                  <a:solidFill>
                    <a:schemeClr val="tx1"/>
                  </a:solidFill>
                  <a:latin typeface="Times New Roman" panose="02020603050405020304" pitchFamily="18" charset="0"/>
                  <a:cs typeface="Times New Roman" panose="02020603050405020304" pitchFamily="18" charset="0"/>
                </a:rPr>
                <a:t>46</a:t>
              </a:r>
              <a:endParaRPr lang="zh-TW" altLang="en-US" sz="1600" b="1" dirty="0">
                <a:solidFill>
                  <a:schemeClr val="tx1"/>
                </a:solidFill>
                <a:latin typeface="Times New Roman" panose="02020603050405020304" pitchFamily="18" charset="0"/>
                <a:cs typeface="Times New Roman" panose="02020603050405020304" pitchFamily="18" charset="0"/>
              </a:endParaRPr>
            </a:p>
          </p:txBody>
        </p:sp>
        <p:sp>
          <p:nvSpPr>
            <p:cNvPr id="12" name="矩形 11"/>
            <p:cNvSpPr/>
            <p:nvPr/>
          </p:nvSpPr>
          <p:spPr>
            <a:xfrm>
              <a:off x="8377239" y="4003676"/>
              <a:ext cx="2092325" cy="34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TW" sz="2400" b="1" dirty="0">
                  <a:solidFill>
                    <a:schemeClr val="tx1"/>
                  </a:solidFill>
                  <a:latin typeface="Times New Roman" panose="02020603050405020304" pitchFamily="18" charset="0"/>
                  <a:cs typeface="Times New Roman" panose="02020603050405020304" pitchFamily="18" charset="0"/>
                </a:rPr>
                <a:t>46/221 = </a:t>
              </a:r>
              <a:r>
                <a:rPr lang="en-US" altLang="zh-TW" sz="2400" b="1" dirty="0">
                  <a:solidFill>
                    <a:srgbClr val="FF0000"/>
                  </a:solidFill>
                  <a:latin typeface="Times New Roman" panose="02020603050405020304" pitchFamily="18" charset="0"/>
                  <a:cs typeface="Times New Roman" panose="02020603050405020304" pitchFamily="18" charset="0"/>
                </a:rPr>
                <a:t>0.21</a:t>
              </a:r>
              <a:endParaRPr lang="zh-TW" alt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文字方塊 15">
              <a:extLst>
                <a:ext uri="{FF2B5EF4-FFF2-40B4-BE49-F238E27FC236}">
                  <a16:creationId xmlns:a16="http://schemas.microsoft.com/office/drawing/2014/main" id="{95724E94-AF2C-419C-9066-03198569C660}"/>
                </a:ext>
              </a:extLst>
            </p:cNvPr>
            <p:cNvSpPr txBox="1"/>
            <p:nvPr/>
          </p:nvSpPr>
          <p:spPr>
            <a:xfrm>
              <a:off x="6096000" y="3363913"/>
              <a:ext cx="4572000" cy="461665"/>
            </a:xfrm>
            <a:prstGeom prst="rect">
              <a:avLst/>
            </a:prstGeom>
            <a:solidFill>
              <a:schemeClr val="bg1"/>
            </a:solidFill>
          </p:spPr>
          <p:txBody>
            <a:bodyPr wrap="square" rtlCol="0">
              <a:spAutoFit/>
            </a:bodyPr>
            <a:lstStyle/>
            <a:p>
              <a:pPr algn="ctr"/>
              <a:r>
                <a:rPr lang="en-US" altLang="zh-TW" sz="2400" b="1" dirty="0">
                  <a:latin typeface="Times New Roman" panose="02020603050405020304" pitchFamily="18" charset="0"/>
                  <a:cs typeface="Times New Roman" panose="02020603050405020304" pitchFamily="18" charset="0"/>
                </a:rPr>
                <a:t>RUE of CO</a:t>
              </a:r>
              <a:r>
                <a:rPr lang="en-US" altLang="zh-TW" sz="2400" b="1" baseline="-25000" dirty="0">
                  <a:latin typeface="Times New Roman" panose="02020603050405020304" pitchFamily="18" charset="0"/>
                  <a:cs typeface="Times New Roman" panose="02020603050405020304" pitchFamily="18" charset="0"/>
                </a:rPr>
                <a:t>2</a:t>
              </a:r>
              <a:endParaRPr lang="zh-TW" altLang="en-US" b="1" baseline="-25000" dirty="0">
                <a:latin typeface="Times New Roman" panose="02020603050405020304" pitchFamily="18" charset="0"/>
                <a:cs typeface="Times New Roman" panose="02020603050405020304" pitchFamily="18" charset="0"/>
              </a:endParaRPr>
            </a:p>
          </p:txBody>
        </p:sp>
        <p:sp>
          <p:nvSpPr>
            <p:cNvPr id="18" name="文字方塊 17">
              <a:extLst>
                <a:ext uri="{FF2B5EF4-FFF2-40B4-BE49-F238E27FC236}">
                  <a16:creationId xmlns:a16="http://schemas.microsoft.com/office/drawing/2014/main" id="{E47D8B30-89E4-48E0-8EA0-875A01953D9C}"/>
                </a:ext>
              </a:extLst>
            </p:cNvPr>
            <p:cNvSpPr txBox="1"/>
            <p:nvPr/>
          </p:nvSpPr>
          <p:spPr>
            <a:xfrm>
              <a:off x="6198623" y="5157788"/>
              <a:ext cx="1099931" cy="369332"/>
            </a:xfrm>
            <a:prstGeom prst="rect">
              <a:avLst/>
            </a:prstGeom>
            <a:solidFill>
              <a:schemeClr val="bg1"/>
            </a:solidFill>
          </p:spPr>
          <p:txBody>
            <a:bodyPr wrap="square" rtlCol="0">
              <a:spAutoFit/>
            </a:bodyPr>
            <a:lstStyle/>
            <a:p>
              <a:pPr algn="ctr"/>
              <a:r>
                <a:rPr lang="en-US" altLang="zh-TW" b="1" dirty="0">
                  <a:latin typeface="Times New Roman" panose="02020603050405020304" pitchFamily="18" charset="0"/>
                  <a:cs typeface="Times New Roman" panose="02020603050405020304" pitchFamily="18" charset="0"/>
                </a:rPr>
                <a:t>Supplied</a:t>
              </a:r>
              <a:endParaRPr lang="zh-TW" altLang="en-US" sz="1400" b="1" dirty="0">
                <a:latin typeface="Times New Roman" panose="02020603050405020304" pitchFamily="18" charset="0"/>
                <a:cs typeface="Times New Roman" panose="02020603050405020304" pitchFamily="18" charset="0"/>
              </a:endParaRPr>
            </a:p>
          </p:txBody>
        </p:sp>
        <p:sp>
          <p:nvSpPr>
            <p:cNvPr id="21" name="文字方塊 20">
              <a:extLst>
                <a:ext uri="{FF2B5EF4-FFF2-40B4-BE49-F238E27FC236}">
                  <a16:creationId xmlns:a16="http://schemas.microsoft.com/office/drawing/2014/main" id="{35B56110-C456-48E4-8C55-38C677A48567}"/>
                </a:ext>
              </a:extLst>
            </p:cNvPr>
            <p:cNvSpPr txBox="1"/>
            <p:nvPr/>
          </p:nvSpPr>
          <p:spPr>
            <a:xfrm>
              <a:off x="9124372" y="5699985"/>
              <a:ext cx="772602" cy="369332"/>
            </a:xfrm>
            <a:prstGeom prst="rect">
              <a:avLst/>
            </a:prstGeom>
            <a:solidFill>
              <a:schemeClr val="bg1"/>
            </a:solidFill>
          </p:spPr>
          <p:txBody>
            <a:bodyPr wrap="square" rtlCol="0">
              <a:spAutoFit/>
            </a:bodyPr>
            <a:lstStyle/>
            <a:p>
              <a:pPr algn="ctr"/>
              <a:r>
                <a:rPr lang="en-US" altLang="zh-TW" b="1" dirty="0">
                  <a:latin typeface="Times New Roman" panose="02020603050405020304" pitchFamily="18" charset="0"/>
                  <a:cs typeface="Times New Roman" panose="02020603050405020304" pitchFamily="18" charset="0"/>
                </a:rPr>
                <a:t>Leak</a:t>
              </a:r>
              <a:endParaRPr lang="zh-TW" altLang="en-US" sz="1400" b="1" dirty="0">
                <a:latin typeface="Times New Roman" panose="02020603050405020304" pitchFamily="18" charset="0"/>
                <a:cs typeface="Times New Roman" panose="02020603050405020304" pitchFamily="18" charset="0"/>
              </a:endParaRPr>
            </a:p>
          </p:txBody>
        </p:sp>
        <p:sp>
          <p:nvSpPr>
            <p:cNvPr id="22" name="文字方塊 21">
              <a:extLst>
                <a:ext uri="{FF2B5EF4-FFF2-40B4-BE49-F238E27FC236}">
                  <a16:creationId xmlns:a16="http://schemas.microsoft.com/office/drawing/2014/main" id="{8AD1C11A-81E7-49E0-97B1-3B63523E5EC8}"/>
                </a:ext>
              </a:extLst>
            </p:cNvPr>
            <p:cNvSpPr txBox="1"/>
            <p:nvPr/>
          </p:nvSpPr>
          <p:spPr>
            <a:xfrm>
              <a:off x="9124372" y="4848509"/>
              <a:ext cx="772602" cy="307777"/>
            </a:xfrm>
            <a:prstGeom prst="rect">
              <a:avLst/>
            </a:prstGeom>
            <a:solidFill>
              <a:schemeClr val="bg1"/>
            </a:solidFill>
          </p:spPr>
          <p:txBody>
            <a:bodyPr wrap="square" rtlCol="0">
              <a:spAutoFit/>
            </a:bodyPr>
            <a:lstStyle/>
            <a:p>
              <a:pPr algn="ctr"/>
              <a:r>
                <a:rPr lang="en-US" altLang="zh-TW" sz="1400" b="1" dirty="0">
                  <a:latin typeface="Times New Roman" panose="02020603050405020304" pitchFamily="18" charset="0"/>
                  <a:cs typeface="Times New Roman" panose="02020603050405020304" pitchFamily="18" charset="0"/>
                </a:rPr>
                <a:t>Fixed</a:t>
              </a:r>
              <a:endParaRPr lang="zh-TW" altLang="en-US" sz="1400" b="1" dirty="0">
                <a:latin typeface="Times New Roman" panose="02020603050405020304" pitchFamily="18" charset="0"/>
                <a:cs typeface="Times New Roman" panose="02020603050405020304" pitchFamily="18" charset="0"/>
              </a:endParaRPr>
            </a:p>
          </p:txBody>
        </p:sp>
      </p:grpSp>
      <p:sp>
        <p:nvSpPr>
          <p:cNvPr id="15" name="矩形 14">
            <a:extLst>
              <a:ext uri="{FF2B5EF4-FFF2-40B4-BE49-F238E27FC236}">
                <a16:creationId xmlns:a16="http://schemas.microsoft.com/office/drawing/2014/main" id="{1C7D4209-A466-4F98-90FC-B5506521E7F2}"/>
              </a:ext>
            </a:extLst>
          </p:cNvPr>
          <p:cNvSpPr/>
          <p:nvPr/>
        </p:nvSpPr>
        <p:spPr>
          <a:xfrm>
            <a:off x="6198623" y="530599"/>
            <a:ext cx="5435378" cy="2308324"/>
          </a:xfrm>
          <a:prstGeom prst="rect">
            <a:avLst/>
          </a:prstGeom>
        </p:spPr>
        <p:txBody>
          <a:bodyPr wrap="square">
            <a:spAutoFit/>
          </a:bodyPr>
          <a:lstStyle/>
          <a:p>
            <a:pPr marL="609600" indent="-609600">
              <a:lnSpc>
                <a:spcPct val="90000"/>
              </a:lnSpc>
            </a:pP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High degree of tightness ensures high CO</a:t>
            </a:r>
            <a:r>
              <a:rPr lang="en-US" altLang="zh-TW" sz="3200" baseline="-25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concentration indoor. With min loss to outdoor, high RUE of CO</a:t>
            </a:r>
            <a:r>
              <a:rPr lang="en-US" altLang="zh-TW" sz="3200" baseline="-25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can be reached</a:t>
            </a:r>
            <a:endParaRPr lang="en-US" altLang="ja-JP" sz="40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5358098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574238" y="3682552"/>
            <a:ext cx="3819129" cy="25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buNone/>
            </a:pPr>
            <a:r>
              <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rPr>
              <a:t>ACH = 0.01 h</a:t>
            </a:r>
            <a:r>
              <a:rPr lang="en-US" altLang="zh-TW" sz="2400" kern="0" baseline="30000" dirty="0">
                <a:latin typeface="Times New Roman" panose="02020603050405020304" pitchFamily="18" charset="0"/>
                <a:ea typeface="標楷體" panose="03000509000000000000" pitchFamily="65" charset="-120"/>
                <a:cs typeface="Times New Roman" panose="02020603050405020304" pitchFamily="18" charset="0"/>
              </a:rPr>
              <a:t>-1</a:t>
            </a:r>
          </a:p>
          <a:p>
            <a:pPr marL="0" indent="0" eaLnBrk="1" hangingPunct="1">
              <a:buNone/>
            </a:pPr>
            <a:r>
              <a:rPr lang="en-US" altLang="zh-TW" sz="24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with </a:t>
            </a:r>
            <a:r>
              <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rPr>
              <a:t>Reuse</a:t>
            </a:r>
          </a:p>
          <a:p>
            <a:pPr marL="0" indent="0" eaLnBrk="1" hangingPunct="1">
              <a:buNone/>
            </a:pPr>
            <a:r>
              <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rPr>
              <a:t>      RUE of Water =</a:t>
            </a:r>
            <a:r>
              <a:rPr lang="zh-TW" altLang="en-US" sz="2400" kern="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rPr>
              <a:t>0.985</a:t>
            </a:r>
          </a:p>
          <a:p>
            <a:pPr marL="0" indent="0" eaLnBrk="1" hangingPunct="1">
              <a:buNone/>
            </a:pPr>
            <a:r>
              <a:rPr lang="en-US" altLang="zh-TW" sz="2400"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without </a:t>
            </a:r>
            <a:r>
              <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rPr>
              <a:t>Reuse</a:t>
            </a:r>
            <a:endParaRPr lang="en-US" altLang="zh-TW" sz="2400" kern="0" baseline="300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eaLnBrk="1" hangingPunct="1">
              <a:buNone/>
            </a:pPr>
            <a:r>
              <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rPr>
              <a:t>      RUE of water =</a:t>
            </a:r>
            <a:r>
              <a:rPr lang="zh-TW" altLang="en-US" sz="2400" kern="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0" dirty="0">
                <a:latin typeface="Times New Roman" panose="02020603050405020304" pitchFamily="18" charset="0"/>
                <a:ea typeface="標楷體" panose="03000509000000000000" pitchFamily="65" charset="-120"/>
                <a:cs typeface="Times New Roman" panose="02020603050405020304" pitchFamily="18" charset="0"/>
              </a:rPr>
              <a:t>0.273</a:t>
            </a:r>
            <a:endParaRPr lang="en-US" altLang="zh-TW" sz="2400" kern="0" baseline="30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 name="矩形 22">
            <a:extLst>
              <a:ext uri="{FF2B5EF4-FFF2-40B4-BE49-F238E27FC236}">
                <a16:creationId xmlns:a16="http://schemas.microsoft.com/office/drawing/2014/main" id="{2B5C1B55-234A-4978-B479-A4A5270284AD}"/>
              </a:ext>
            </a:extLst>
          </p:cNvPr>
          <p:cNvSpPr/>
          <p:nvPr/>
        </p:nvSpPr>
        <p:spPr>
          <a:xfrm>
            <a:off x="6412064" y="548789"/>
            <a:ext cx="5779935" cy="2585323"/>
          </a:xfrm>
          <a:prstGeom prst="rect">
            <a:avLst/>
          </a:prstGeom>
        </p:spPr>
        <p:txBody>
          <a:bodyPr wrap="square">
            <a:spAutoFit/>
          </a:bodyPr>
          <a:lstStyle/>
          <a:p>
            <a:pPr marL="609600" indent="-609600">
              <a:lnSpc>
                <a:spcPct val="90000"/>
              </a:lnSpc>
            </a:pP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Water vapor transpired from the plant can be condensed by AC system and reused to ensure high RUE of water.</a:t>
            </a:r>
            <a:endParaRPr lang="en-US" altLang="zh-TW" sz="3600" b="1"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7" name="群組 6">
            <a:extLst>
              <a:ext uri="{FF2B5EF4-FFF2-40B4-BE49-F238E27FC236}">
                <a16:creationId xmlns:a16="http://schemas.microsoft.com/office/drawing/2014/main" id="{0854E80A-F647-443D-941B-9D8529F1A536}"/>
              </a:ext>
            </a:extLst>
          </p:cNvPr>
          <p:cNvGrpSpPr/>
          <p:nvPr/>
        </p:nvGrpSpPr>
        <p:grpSpPr>
          <a:xfrm>
            <a:off x="1537870" y="0"/>
            <a:ext cx="4878833" cy="3429000"/>
            <a:chOff x="1537870" y="0"/>
            <a:chExt cx="4878833" cy="3429000"/>
          </a:xfrm>
        </p:grpSpPr>
        <p:pic>
          <p:nvPicPr>
            <p:cNvPr id="18534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9875" y="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5519937" y="1279794"/>
              <a:ext cx="519931" cy="276999"/>
            </a:xfrm>
            <a:prstGeom prst="rect">
              <a:avLst/>
            </a:prstGeom>
            <a:solidFill>
              <a:schemeClr val="bg1"/>
            </a:solidFill>
          </p:spPr>
          <p:txBody>
            <a:bodyPr wrap="square" rtlCol="0">
              <a:spAutoFit/>
            </a:bodyPr>
            <a:lstStyle/>
            <a:p>
              <a:r>
                <a:rPr lang="en-US" altLang="zh-TW" sz="1200" dirty="0"/>
                <a:t>1186</a:t>
              </a:r>
              <a:endParaRPr lang="zh-TW" altLang="en-US" sz="1200" dirty="0"/>
            </a:p>
          </p:txBody>
        </p:sp>
        <p:sp>
          <p:nvSpPr>
            <p:cNvPr id="9" name="文字方塊 8">
              <a:extLst>
                <a:ext uri="{FF2B5EF4-FFF2-40B4-BE49-F238E27FC236}">
                  <a16:creationId xmlns:a16="http://schemas.microsoft.com/office/drawing/2014/main" id="{DCBC0F7D-DC9E-41C7-A3CF-77D938620B25}"/>
                </a:ext>
              </a:extLst>
            </p:cNvPr>
            <p:cNvSpPr txBox="1"/>
            <p:nvPr/>
          </p:nvSpPr>
          <p:spPr>
            <a:xfrm>
              <a:off x="1539875" y="39755"/>
              <a:ext cx="3980062" cy="461665"/>
            </a:xfrm>
            <a:prstGeom prst="rect">
              <a:avLst/>
            </a:prstGeom>
            <a:solidFill>
              <a:schemeClr val="bg1"/>
            </a:solidFill>
          </p:spPr>
          <p:txBody>
            <a:bodyPr wrap="square" rtlCol="0">
              <a:spAutoFit/>
            </a:bodyPr>
            <a:lstStyle/>
            <a:p>
              <a:pPr algn="ctr"/>
              <a:r>
                <a:rPr lang="en-US" altLang="zh-TW" sz="2400" b="1" dirty="0">
                  <a:latin typeface="Times New Roman" panose="02020603050405020304" pitchFamily="18" charset="0"/>
                  <a:cs typeface="Times New Roman" panose="02020603050405020304" pitchFamily="18" charset="0"/>
                </a:rPr>
                <a:t>RUE of water with REUSE</a:t>
              </a:r>
              <a:endParaRPr lang="zh-TW" altLang="en-US" b="1" baseline="-25000" dirty="0">
                <a:latin typeface="Times New Roman" panose="02020603050405020304" pitchFamily="18" charset="0"/>
                <a:cs typeface="Times New Roman" panose="02020603050405020304" pitchFamily="18" charset="0"/>
              </a:endParaRPr>
            </a:p>
          </p:txBody>
        </p:sp>
        <p:sp>
          <p:nvSpPr>
            <p:cNvPr id="11" name="文字方塊 10">
              <a:extLst>
                <a:ext uri="{FF2B5EF4-FFF2-40B4-BE49-F238E27FC236}">
                  <a16:creationId xmlns:a16="http://schemas.microsoft.com/office/drawing/2014/main" id="{3D705CEA-00EB-478E-8605-4C905F515C05}"/>
                </a:ext>
              </a:extLst>
            </p:cNvPr>
            <p:cNvSpPr txBox="1"/>
            <p:nvPr/>
          </p:nvSpPr>
          <p:spPr>
            <a:xfrm>
              <a:off x="1537870" y="2006084"/>
              <a:ext cx="1237135" cy="369332"/>
            </a:xfrm>
            <a:prstGeom prst="rect">
              <a:avLst/>
            </a:prstGeom>
            <a:solidFill>
              <a:schemeClr val="bg1"/>
            </a:solidFill>
          </p:spPr>
          <p:txBody>
            <a:bodyPr wrap="square" rtlCol="0">
              <a:spAutoFit/>
            </a:bodyPr>
            <a:lstStyle/>
            <a:p>
              <a:pPr algn="ctr"/>
              <a:r>
                <a:rPr lang="en-US" altLang="zh-TW" b="1" dirty="0">
                  <a:latin typeface="Times New Roman" panose="02020603050405020304" pitchFamily="18" charset="0"/>
                  <a:cs typeface="Times New Roman" panose="02020603050405020304" pitchFamily="18" charset="0"/>
                </a:rPr>
                <a:t>Irrigated</a:t>
              </a:r>
              <a:endParaRPr lang="zh-TW" altLang="en-US" b="1" dirty="0">
                <a:latin typeface="Times New Roman" panose="02020603050405020304" pitchFamily="18" charset="0"/>
                <a:cs typeface="Times New Roman" panose="02020603050405020304" pitchFamily="18" charset="0"/>
              </a:endParaRPr>
            </a:p>
          </p:txBody>
        </p:sp>
        <p:sp>
          <p:nvSpPr>
            <p:cNvPr id="13" name="文字方塊 12">
              <a:extLst>
                <a:ext uri="{FF2B5EF4-FFF2-40B4-BE49-F238E27FC236}">
                  <a16:creationId xmlns:a16="http://schemas.microsoft.com/office/drawing/2014/main" id="{9D8433C9-63F7-484F-AFA6-E205C73652A0}"/>
                </a:ext>
              </a:extLst>
            </p:cNvPr>
            <p:cNvSpPr txBox="1"/>
            <p:nvPr/>
          </p:nvSpPr>
          <p:spPr>
            <a:xfrm>
              <a:off x="4401666" y="2720335"/>
              <a:ext cx="512241" cy="261610"/>
            </a:xfrm>
            <a:prstGeom prst="rect">
              <a:avLst/>
            </a:prstGeom>
            <a:solidFill>
              <a:schemeClr val="bg1"/>
            </a:solidFill>
          </p:spPr>
          <p:txBody>
            <a:bodyPr wrap="square" rtlCol="0">
              <a:spAutoFit/>
            </a:bodyPr>
            <a:lstStyle/>
            <a:p>
              <a:pPr algn="ctr"/>
              <a:r>
                <a:rPr lang="en-US" altLang="zh-TW" sz="1100" b="1" dirty="0">
                  <a:latin typeface="Times New Roman" panose="02020603050405020304" pitchFamily="18" charset="0"/>
                  <a:cs typeface="Times New Roman" panose="02020603050405020304" pitchFamily="18" charset="0"/>
                </a:rPr>
                <a:t>Leak</a:t>
              </a:r>
              <a:endParaRPr lang="zh-TW" altLang="en-US" sz="1100" b="1" dirty="0">
                <a:latin typeface="Times New Roman" panose="02020603050405020304" pitchFamily="18" charset="0"/>
                <a:cs typeface="Times New Roman" panose="02020603050405020304" pitchFamily="18" charset="0"/>
              </a:endParaRPr>
            </a:p>
          </p:txBody>
        </p:sp>
        <p:sp>
          <p:nvSpPr>
            <p:cNvPr id="19" name="文字方塊 18">
              <a:extLst>
                <a:ext uri="{FF2B5EF4-FFF2-40B4-BE49-F238E27FC236}">
                  <a16:creationId xmlns:a16="http://schemas.microsoft.com/office/drawing/2014/main" id="{3C06B7F1-00D8-40C4-B228-CBCA248FF1BE}"/>
                </a:ext>
              </a:extLst>
            </p:cNvPr>
            <p:cNvSpPr txBox="1"/>
            <p:nvPr/>
          </p:nvSpPr>
          <p:spPr>
            <a:xfrm>
              <a:off x="4432975" y="1591160"/>
              <a:ext cx="1983728" cy="1323439"/>
            </a:xfrm>
            <a:prstGeom prst="rect">
              <a:avLst/>
            </a:prstGeom>
            <a:solidFill>
              <a:schemeClr val="bg1"/>
            </a:solidFill>
          </p:spPr>
          <p:txBody>
            <a:bodyPr wrap="square" rtlCol="0">
              <a:spAutoFit/>
            </a:bodyPr>
            <a:lstStyle/>
            <a:p>
              <a:r>
                <a:rPr lang="en-US" altLang="zh-TW" sz="1600" b="1" dirty="0">
                  <a:latin typeface="Times New Roman" panose="02020603050405020304" pitchFamily="18" charset="0"/>
                  <a:cs typeface="Times New Roman" panose="02020603050405020304" pitchFamily="18" charset="0"/>
                </a:rPr>
                <a:t>P: increase of water </a:t>
              </a:r>
              <a:br>
                <a:rPr lang="en-US" altLang="zh-TW" sz="1600" b="1" dirty="0">
                  <a:latin typeface="Times New Roman" panose="02020603050405020304" pitchFamily="18" charset="0"/>
                  <a:cs typeface="Times New Roman" panose="02020603050405020304" pitchFamily="18" charset="0"/>
                </a:rPr>
              </a:br>
              <a:r>
                <a:rPr lang="en-US" altLang="zh-TW" sz="1600" b="1" dirty="0">
                  <a:latin typeface="Times New Roman" panose="02020603050405020304" pitchFamily="18" charset="0"/>
                  <a:cs typeface="Times New Roman" panose="02020603050405020304" pitchFamily="18" charset="0"/>
                </a:rPr>
                <a:t>     in plant  42</a:t>
              </a:r>
            </a:p>
            <a:p>
              <a:r>
                <a:rPr lang="en-US" altLang="zh-TW" sz="1600" b="1" dirty="0">
                  <a:latin typeface="Times New Roman" panose="02020603050405020304" pitchFamily="18" charset="0"/>
                  <a:cs typeface="Times New Roman" panose="02020603050405020304" pitchFamily="18" charset="0"/>
                </a:rPr>
                <a:t>S: increase of water </a:t>
              </a:r>
              <a:br>
                <a:rPr lang="en-US" altLang="zh-TW" sz="1600" b="1" dirty="0">
                  <a:latin typeface="Times New Roman" panose="02020603050405020304" pitchFamily="18" charset="0"/>
                  <a:cs typeface="Times New Roman" panose="02020603050405020304" pitchFamily="18" charset="0"/>
                </a:rPr>
              </a:br>
              <a:r>
                <a:rPr lang="en-US" altLang="zh-TW" sz="1600" b="1" dirty="0">
                  <a:latin typeface="Times New Roman" panose="02020603050405020304" pitchFamily="18" charset="0"/>
                  <a:cs typeface="Times New Roman" panose="02020603050405020304" pitchFamily="18" charset="0"/>
                </a:rPr>
                <a:t>     in substrate  414</a:t>
              </a:r>
            </a:p>
            <a:p>
              <a:r>
                <a:rPr lang="en-US" altLang="zh-TW" sz="1600" b="1" dirty="0">
                  <a:latin typeface="Times New Roman" panose="02020603050405020304" pitchFamily="18" charset="0"/>
                  <a:cs typeface="Times New Roman" panose="02020603050405020304" pitchFamily="18" charset="0"/>
                </a:rPr>
                <a:t>Leak to outdoor: 39</a:t>
              </a:r>
              <a:endParaRPr lang="zh-TW" altLang="en-US" sz="1600" b="1" dirty="0">
                <a:latin typeface="Times New Roman" panose="02020603050405020304" pitchFamily="18" charset="0"/>
                <a:cs typeface="Times New Roman" panose="02020603050405020304" pitchFamily="18" charset="0"/>
              </a:endParaRPr>
            </a:p>
          </p:txBody>
        </p:sp>
        <p:sp>
          <p:nvSpPr>
            <p:cNvPr id="21" name="文字方塊 20">
              <a:extLst>
                <a:ext uri="{FF2B5EF4-FFF2-40B4-BE49-F238E27FC236}">
                  <a16:creationId xmlns:a16="http://schemas.microsoft.com/office/drawing/2014/main" id="{B67F58D4-4438-437A-AA40-25887D86C038}"/>
                </a:ext>
              </a:extLst>
            </p:cNvPr>
            <p:cNvSpPr txBox="1"/>
            <p:nvPr/>
          </p:nvSpPr>
          <p:spPr>
            <a:xfrm>
              <a:off x="3995641" y="959403"/>
              <a:ext cx="2244795" cy="584775"/>
            </a:xfrm>
            <a:prstGeom prst="rect">
              <a:avLst/>
            </a:prstGeom>
            <a:solidFill>
              <a:schemeClr val="bg1"/>
            </a:solidFill>
          </p:spPr>
          <p:txBody>
            <a:bodyPr wrap="square" rtlCol="0">
              <a:spAutoFit/>
            </a:bodyPr>
            <a:lstStyle/>
            <a:p>
              <a:r>
                <a:rPr lang="en-US" altLang="zh-TW" sz="1600" b="1" dirty="0">
                  <a:latin typeface="Times New Roman" panose="02020603050405020304" pitchFamily="18" charset="0"/>
                  <a:cs typeface="Times New Roman" panose="02020603050405020304" pitchFamily="18" charset="0"/>
                </a:rPr>
                <a:t>Amount of water condensed by AC: 1186</a:t>
              </a:r>
              <a:endParaRPr lang="zh-TW" altLang="en-US" sz="1600" b="1" dirty="0">
                <a:latin typeface="Times New Roman" panose="02020603050405020304" pitchFamily="18" charset="0"/>
                <a:cs typeface="Times New Roman" panose="02020603050405020304" pitchFamily="18" charset="0"/>
              </a:endParaRPr>
            </a:p>
          </p:txBody>
        </p:sp>
        <p:sp>
          <p:nvSpPr>
            <p:cNvPr id="4" name="矩形 3">
              <a:extLst>
                <a:ext uri="{FF2B5EF4-FFF2-40B4-BE49-F238E27FC236}">
                  <a16:creationId xmlns:a16="http://schemas.microsoft.com/office/drawing/2014/main" id="{009EABEA-4738-411D-BEB8-C92115DDA57E}"/>
                </a:ext>
              </a:extLst>
            </p:cNvPr>
            <p:cNvSpPr/>
            <p:nvPr/>
          </p:nvSpPr>
          <p:spPr>
            <a:xfrm>
              <a:off x="2810415" y="2865921"/>
              <a:ext cx="1622560" cy="369332"/>
            </a:xfrm>
            <a:prstGeom prst="rect">
              <a:avLst/>
            </a:prstGeom>
          </p:spPr>
          <p:txBody>
            <a:bodyPr wrap="none">
              <a:spAutoFit/>
            </a:bodyPr>
            <a:lstStyle/>
            <a:p>
              <a:r>
                <a:rPr lang="en-US" altLang="zh-TW" kern="0" dirty="0">
                  <a:latin typeface="Times New Roman" panose="02020603050405020304" pitchFamily="18" charset="0"/>
                  <a:ea typeface="標楷體" panose="03000509000000000000" pitchFamily="65" charset="-120"/>
                  <a:cs typeface="Times New Roman" panose="02020603050405020304" pitchFamily="18" charset="0"/>
                </a:rPr>
                <a:t>ACH = 0.01 h</a:t>
              </a:r>
              <a:r>
                <a:rPr lang="en-US" altLang="zh-TW" kern="0" baseline="30000" dirty="0">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dirty="0"/>
            </a:p>
          </p:txBody>
        </p:sp>
      </p:grpSp>
      <p:grpSp>
        <p:nvGrpSpPr>
          <p:cNvPr id="5" name="群組 4">
            <a:extLst>
              <a:ext uri="{FF2B5EF4-FFF2-40B4-BE49-F238E27FC236}">
                <a16:creationId xmlns:a16="http://schemas.microsoft.com/office/drawing/2014/main" id="{018DC630-5A14-47BD-B67E-D6D2801733D5}"/>
              </a:ext>
            </a:extLst>
          </p:cNvPr>
          <p:cNvGrpSpPr/>
          <p:nvPr/>
        </p:nvGrpSpPr>
        <p:grpSpPr>
          <a:xfrm>
            <a:off x="5962982" y="3410535"/>
            <a:ext cx="5074967" cy="3447465"/>
            <a:chOff x="5962982" y="3410535"/>
            <a:chExt cx="5074967" cy="3447465"/>
          </a:xfrm>
        </p:grpSpPr>
        <p:pic>
          <p:nvPicPr>
            <p:cNvPr id="18534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73775" y="34290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字方塊 9">
              <a:extLst>
                <a:ext uri="{FF2B5EF4-FFF2-40B4-BE49-F238E27FC236}">
                  <a16:creationId xmlns:a16="http://schemas.microsoft.com/office/drawing/2014/main" id="{6BFA009F-EB13-4C8A-92CC-F52ABE424DCA}"/>
                </a:ext>
              </a:extLst>
            </p:cNvPr>
            <p:cNvSpPr txBox="1"/>
            <p:nvPr/>
          </p:nvSpPr>
          <p:spPr>
            <a:xfrm>
              <a:off x="5962982" y="3410535"/>
              <a:ext cx="4682793" cy="461665"/>
            </a:xfrm>
            <a:prstGeom prst="rect">
              <a:avLst/>
            </a:prstGeom>
            <a:solidFill>
              <a:schemeClr val="bg1"/>
            </a:solidFill>
          </p:spPr>
          <p:txBody>
            <a:bodyPr wrap="square" rtlCol="0">
              <a:spAutoFit/>
            </a:bodyPr>
            <a:lstStyle/>
            <a:p>
              <a:pPr algn="ctr"/>
              <a:r>
                <a:rPr lang="en-US" altLang="zh-TW" sz="2400" b="1" dirty="0">
                  <a:latin typeface="Times New Roman" panose="02020603050405020304" pitchFamily="18" charset="0"/>
                  <a:cs typeface="Times New Roman" panose="02020603050405020304" pitchFamily="18" charset="0"/>
                </a:rPr>
                <a:t>RUE of water without REUSE</a:t>
              </a:r>
              <a:endParaRPr lang="zh-TW" altLang="en-US" b="1" baseline="-25000" dirty="0">
                <a:latin typeface="Times New Roman" panose="02020603050405020304" pitchFamily="18" charset="0"/>
                <a:cs typeface="Times New Roman" panose="02020603050405020304" pitchFamily="18" charset="0"/>
              </a:endParaRPr>
            </a:p>
          </p:txBody>
        </p:sp>
        <p:sp>
          <p:nvSpPr>
            <p:cNvPr id="12" name="文字方塊 11">
              <a:extLst>
                <a:ext uri="{FF2B5EF4-FFF2-40B4-BE49-F238E27FC236}">
                  <a16:creationId xmlns:a16="http://schemas.microsoft.com/office/drawing/2014/main" id="{11F96A6C-57C9-4AB0-8695-0802A9D02730}"/>
                </a:ext>
              </a:extLst>
            </p:cNvPr>
            <p:cNvSpPr txBox="1"/>
            <p:nvPr/>
          </p:nvSpPr>
          <p:spPr>
            <a:xfrm>
              <a:off x="6096000" y="5409675"/>
              <a:ext cx="1237135" cy="369332"/>
            </a:xfrm>
            <a:prstGeom prst="rect">
              <a:avLst/>
            </a:prstGeom>
            <a:solidFill>
              <a:schemeClr val="bg1"/>
            </a:solidFill>
          </p:spPr>
          <p:txBody>
            <a:bodyPr wrap="square" rtlCol="0">
              <a:spAutoFit/>
            </a:bodyPr>
            <a:lstStyle/>
            <a:p>
              <a:pPr algn="ctr"/>
              <a:r>
                <a:rPr lang="en-US" altLang="zh-TW" b="1" dirty="0">
                  <a:latin typeface="Times New Roman" panose="02020603050405020304" pitchFamily="18" charset="0"/>
                  <a:cs typeface="Times New Roman" panose="02020603050405020304" pitchFamily="18" charset="0"/>
                </a:rPr>
                <a:t>Irrigated</a:t>
              </a:r>
              <a:endParaRPr lang="zh-TW" altLang="en-US" b="1" dirty="0">
                <a:latin typeface="Times New Roman" panose="02020603050405020304" pitchFamily="18" charset="0"/>
                <a:cs typeface="Times New Roman" panose="02020603050405020304" pitchFamily="18" charset="0"/>
              </a:endParaRPr>
            </a:p>
          </p:txBody>
        </p:sp>
        <p:sp>
          <p:nvSpPr>
            <p:cNvPr id="14" name="文字方塊 13">
              <a:extLst>
                <a:ext uri="{FF2B5EF4-FFF2-40B4-BE49-F238E27FC236}">
                  <a16:creationId xmlns:a16="http://schemas.microsoft.com/office/drawing/2014/main" id="{CEAC314A-D3CF-4D18-BC2E-16A577DF59C0}"/>
                </a:ext>
              </a:extLst>
            </p:cNvPr>
            <p:cNvSpPr txBox="1"/>
            <p:nvPr/>
          </p:nvSpPr>
          <p:spPr>
            <a:xfrm>
              <a:off x="8935235" y="6123802"/>
              <a:ext cx="512241" cy="261610"/>
            </a:xfrm>
            <a:prstGeom prst="rect">
              <a:avLst/>
            </a:prstGeom>
            <a:solidFill>
              <a:schemeClr val="bg1"/>
            </a:solidFill>
          </p:spPr>
          <p:txBody>
            <a:bodyPr wrap="square" rtlCol="0">
              <a:spAutoFit/>
            </a:bodyPr>
            <a:lstStyle/>
            <a:p>
              <a:pPr algn="ctr"/>
              <a:r>
                <a:rPr lang="en-US" altLang="zh-TW" sz="1100" b="1" dirty="0">
                  <a:latin typeface="Times New Roman" panose="02020603050405020304" pitchFamily="18" charset="0"/>
                  <a:cs typeface="Times New Roman" panose="02020603050405020304" pitchFamily="18" charset="0"/>
                </a:rPr>
                <a:t>Leak</a:t>
              </a:r>
              <a:endParaRPr lang="zh-TW" altLang="en-US" sz="1100" b="1" dirty="0">
                <a:latin typeface="Times New Roman" panose="02020603050405020304" pitchFamily="18" charset="0"/>
                <a:cs typeface="Times New Roman" panose="02020603050405020304" pitchFamily="18" charset="0"/>
              </a:endParaRPr>
            </a:p>
          </p:txBody>
        </p:sp>
        <p:sp>
          <p:nvSpPr>
            <p:cNvPr id="20" name="文字方塊 19">
              <a:extLst>
                <a:ext uri="{FF2B5EF4-FFF2-40B4-BE49-F238E27FC236}">
                  <a16:creationId xmlns:a16="http://schemas.microsoft.com/office/drawing/2014/main" id="{7C8B7708-024F-4E60-AA27-75F5FBC6652B}"/>
                </a:ext>
              </a:extLst>
            </p:cNvPr>
            <p:cNvSpPr txBox="1"/>
            <p:nvPr/>
          </p:nvSpPr>
          <p:spPr>
            <a:xfrm>
              <a:off x="9054221" y="5003603"/>
              <a:ext cx="1983728" cy="1323439"/>
            </a:xfrm>
            <a:prstGeom prst="rect">
              <a:avLst/>
            </a:prstGeom>
            <a:solidFill>
              <a:schemeClr val="bg1"/>
            </a:solidFill>
          </p:spPr>
          <p:txBody>
            <a:bodyPr wrap="square" rtlCol="0">
              <a:spAutoFit/>
            </a:bodyPr>
            <a:lstStyle/>
            <a:p>
              <a:r>
                <a:rPr lang="en-US" altLang="zh-TW" sz="1600" b="1" dirty="0">
                  <a:latin typeface="Times New Roman" panose="02020603050405020304" pitchFamily="18" charset="0"/>
                  <a:cs typeface="Times New Roman" panose="02020603050405020304" pitchFamily="18" charset="0"/>
                </a:rPr>
                <a:t>P: increase of water </a:t>
              </a:r>
              <a:br>
                <a:rPr lang="en-US" altLang="zh-TW" sz="1600" b="1" dirty="0">
                  <a:latin typeface="Times New Roman" panose="02020603050405020304" pitchFamily="18" charset="0"/>
                  <a:cs typeface="Times New Roman" panose="02020603050405020304" pitchFamily="18" charset="0"/>
                </a:rPr>
              </a:br>
              <a:r>
                <a:rPr lang="en-US" altLang="zh-TW" sz="1600" b="1" dirty="0">
                  <a:latin typeface="Times New Roman" panose="02020603050405020304" pitchFamily="18" charset="0"/>
                  <a:cs typeface="Times New Roman" panose="02020603050405020304" pitchFamily="18" charset="0"/>
                </a:rPr>
                <a:t>     in plant  42</a:t>
              </a:r>
            </a:p>
            <a:p>
              <a:r>
                <a:rPr lang="en-US" altLang="zh-TW" sz="1600" b="1" dirty="0">
                  <a:latin typeface="Times New Roman" panose="02020603050405020304" pitchFamily="18" charset="0"/>
                  <a:cs typeface="Times New Roman" panose="02020603050405020304" pitchFamily="18" charset="0"/>
                </a:rPr>
                <a:t>S: increase of water </a:t>
              </a:r>
              <a:br>
                <a:rPr lang="en-US" altLang="zh-TW" sz="1600" b="1" dirty="0">
                  <a:latin typeface="Times New Roman" panose="02020603050405020304" pitchFamily="18" charset="0"/>
                  <a:cs typeface="Times New Roman" panose="02020603050405020304" pitchFamily="18" charset="0"/>
                </a:rPr>
              </a:br>
              <a:r>
                <a:rPr lang="en-US" altLang="zh-TW" sz="1600" b="1" dirty="0">
                  <a:latin typeface="Times New Roman" panose="02020603050405020304" pitchFamily="18" charset="0"/>
                  <a:cs typeface="Times New Roman" panose="02020603050405020304" pitchFamily="18" charset="0"/>
                </a:rPr>
                <a:t>     in substrate  414</a:t>
              </a:r>
            </a:p>
            <a:p>
              <a:r>
                <a:rPr lang="en-US" altLang="zh-TW" sz="1600" b="1" dirty="0">
                  <a:latin typeface="Times New Roman" panose="02020603050405020304" pitchFamily="18" charset="0"/>
                  <a:cs typeface="Times New Roman" panose="02020603050405020304" pitchFamily="18" charset="0"/>
                </a:rPr>
                <a:t>Leak to outdoor: 39</a:t>
              </a:r>
              <a:endParaRPr lang="zh-TW" altLang="en-US" sz="1600" b="1" dirty="0">
                <a:latin typeface="Times New Roman" panose="02020603050405020304" pitchFamily="18" charset="0"/>
                <a:cs typeface="Times New Roman" panose="02020603050405020304" pitchFamily="18" charset="0"/>
              </a:endParaRPr>
            </a:p>
          </p:txBody>
        </p:sp>
        <p:sp>
          <p:nvSpPr>
            <p:cNvPr id="22" name="文字方塊 21">
              <a:extLst>
                <a:ext uri="{FF2B5EF4-FFF2-40B4-BE49-F238E27FC236}">
                  <a16:creationId xmlns:a16="http://schemas.microsoft.com/office/drawing/2014/main" id="{1EA9E433-D4FF-41DD-9AE5-F13BC44B9BE1}"/>
                </a:ext>
              </a:extLst>
            </p:cNvPr>
            <p:cNvSpPr txBox="1"/>
            <p:nvPr/>
          </p:nvSpPr>
          <p:spPr>
            <a:xfrm>
              <a:off x="8793154" y="4496787"/>
              <a:ext cx="2244795" cy="584775"/>
            </a:xfrm>
            <a:prstGeom prst="rect">
              <a:avLst/>
            </a:prstGeom>
            <a:solidFill>
              <a:schemeClr val="bg1"/>
            </a:solidFill>
          </p:spPr>
          <p:txBody>
            <a:bodyPr wrap="square" rtlCol="0">
              <a:spAutoFit/>
            </a:bodyPr>
            <a:lstStyle/>
            <a:p>
              <a:r>
                <a:rPr lang="en-US" altLang="zh-TW" sz="1600" b="1" dirty="0">
                  <a:latin typeface="Times New Roman" panose="02020603050405020304" pitchFamily="18" charset="0"/>
                  <a:cs typeface="Times New Roman" panose="02020603050405020304" pitchFamily="18" charset="0"/>
                </a:rPr>
                <a:t>Amount of water condensed by AC: 1186</a:t>
              </a:r>
              <a:endParaRPr lang="zh-TW" altLang="en-US" sz="1600" b="1" dirty="0">
                <a:latin typeface="Times New Roman" panose="02020603050405020304" pitchFamily="18" charset="0"/>
                <a:cs typeface="Times New Roman" panose="02020603050405020304" pitchFamily="18" charset="0"/>
              </a:endParaRPr>
            </a:p>
          </p:txBody>
        </p:sp>
        <p:sp>
          <p:nvSpPr>
            <p:cNvPr id="3" name="文字方塊 2">
              <a:extLst>
                <a:ext uri="{FF2B5EF4-FFF2-40B4-BE49-F238E27FC236}">
                  <a16:creationId xmlns:a16="http://schemas.microsoft.com/office/drawing/2014/main" id="{C25AD9C0-99BD-4F13-8744-6231A01042E0}"/>
                </a:ext>
              </a:extLst>
            </p:cNvPr>
            <p:cNvSpPr txBox="1"/>
            <p:nvPr/>
          </p:nvSpPr>
          <p:spPr>
            <a:xfrm>
              <a:off x="8212668" y="3892388"/>
              <a:ext cx="956732" cy="369332"/>
            </a:xfrm>
            <a:prstGeom prst="rect">
              <a:avLst/>
            </a:prstGeom>
            <a:solidFill>
              <a:schemeClr val="bg1"/>
            </a:solidFill>
          </p:spPr>
          <p:txBody>
            <a:bodyPr wrap="square" rtlCol="0">
              <a:spAutoFit/>
            </a:bodyPr>
            <a:lstStyle/>
            <a:p>
              <a:r>
                <a:rPr lang="en-US" altLang="zh-TW" dirty="0"/>
                <a:t>42 +414</a:t>
              </a:r>
              <a:endParaRPr lang="zh-TW" altLang="en-US" dirty="0"/>
            </a:p>
          </p:txBody>
        </p:sp>
        <p:sp>
          <p:nvSpPr>
            <p:cNvPr id="18" name="文字方塊 17">
              <a:extLst>
                <a:ext uri="{FF2B5EF4-FFF2-40B4-BE49-F238E27FC236}">
                  <a16:creationId xmlns:a16="http://schemas.microsoft.com/office/drawing/2014/main" id="{5137F8A0-AA1A-489D-9D31-EEDB7206A7EE}"/>
                </a:ext>
              </a:extLst>
            </p:cNvPr>
            <p:cNvSpPr txBox="1"/>
            <p:nvPr/>
          </p:nvSpPr>
          <p:spPr>
            <a:xfrm>
              <a:off x="9567719" y="4023988"/>
              <a:ext cx="956732" cy="369332"/>
            </a:xfrm>
            <a:prstGeom prst="rect">
              <a:avLst/>
            </a:prstGeom>
            <a:solidFill>
              <a:schemeClr val="bg1"/>
            </a:solidFill>
          </p:spPr>
          <p:txBody>
            <a:bodyPr wrap="square" rtlCol="0">
              <a:spAutoFit/>
            </a:bodyPr>
            <a:lstStyle/>
            <a:p>
              <a:r>
                <a:rPr lang="en-US" altLang="zh-TW" dirty="0"/>
                <a:t>0.273</a:t>
              </a:r>
              <a:endParaRPr lang="zh-TW" altLang="en-US" dirty="0"/>
            </a:p>
          </p:txBody>
        </p:sp>
        <p:sp>
          <p:nvSpPr>
            <p:cNvPr id="24" name="矩形 23">
              <a:extLst>
                <a:ext uri="{FF2B5EF4-FFF2-40B4-BE49-F238E27FC236}">
                  <a16:creationId xmlns:a16="http://schemas.microsoft.com/office/drawing/2014/main" id="{CB7C1E9E-CD97-468D-AC6D-1E15DEFBC853}"/>
                </a:ext>
              </a:extLst>
            </p:cNvPr>
            <p:cNvSpPr/>
            <p:nvPr/>
          </p:nvSpPr>
          <p:spPr>
            <a:xfrm>
              <a:off x="7382398" y="6219211"/>
              <a:ext cx="1622560" cy="369332"/>
            </a:xfrm>
            <a:prstGeom prst="rect">
              <a:avLst/>
            </a:prstGeom>
          </p:spPr>
          <p:txBody>
            <a:bodyPr wrap="none">
              <a:spAutoFit/>
            </a:bodyPr>
            <a:lstStyle/>
            <a:p>
              <a:r>
                <a:rPr lang="en-US" altLang="zh-TW" kern="0" dirty="0">
                  <a:latin typeface="Times New Roman" panose="02020603050405020304" pitchFamily="18" charset="0"/>
                  <a:ea typeface="標楷體" panose="03000509000000000000" pitchFamily="65" charset="-120"/>
                  <a:cs typeface="Times New Roman" panose="02020603050405020304" pitchFamily="18" charset="0"/>
                </a:rPr>
                <a:t>ACH = 0.01 h</a:t>
              </a:r>
              <a:r>
                <a:rPr lang="en-US" altLang="zh-TW" kern="0" baseline="30000" dirty="0">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dirty="0"/>
            </a:p>
          </p:txBody>
        </p:sp>
        <p:sp>
          <p:nvSpPr>
            <p:cNvPr id="25" name="文字方塊 24">
              <a:extLst>
                <a:ext uri="{FF2B5EF4-FFF2-40B4-BE49-F238E27FC236}">
                  <a16:creationId xmlns:a16="http://schemas.microsoft.com/office/drawing/2014/main" id="{72BC81E2-1AB6-4B2C-9A5F-3D838023A1E9}"/>
                </a:ext>
              </a:extLst>
            </p:cNvPr>
            <p:cNvSpPr txBox="1"/>
            <p:nvPr/>
          </p:nvSpPr>
          <p:spPr>
            <a:xfrm>
              <a:off x="6750656" y="3766300"/>
              <a:ext cx="956732" cy="461665"/>
            </a:xfrm>
            <a:prstGeom prst="rect">
              <a:avLst/>
            </a:prstGeom>
            <a:solidFill>
              <a:schemeClr val="bg1"/>
            </a:solidFill>
          </p:spPr>
          <p:txBody>
            <a:bodyPr wrap="square" rtlCol="0">
              <a:spAutoFit/>
            </a:bodyPr>
            <a:lstStyle/>
            <a:p>
              <a:r>
                <a:rPr lang="en-US" altLang="zh-TW" sz="2400" b="1" dirty="0"/>
                <a:t>P + S</a:t>
              </a:r>
              <a:endParaRPr lang="zh-TW" altLang="en-US" sz="2400" b="1" dirty="0"/>
            </a:p>
          </p:txBody>
        </p:sp>
      </p:grpSp>
    </p:spTree>
    <p:extLst>
      <p:ext uri="{BB962C8B-B14F-4D97-AF65-F5344CB8AC3E}">
        <p14:creationId xmlns:p14="http://schemas.microsoft.com/office/powerpoint/2010/main" val="5557097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5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913</TotalTime>
  <Words>5236</Words>
  <Application>Microsoft Office PowerPoint</Application>
  <PresentationFormat>寬螢幕</PresentationFormat>
  <Paragraphs>990</Paragraphs>
  <Slides>128</Slides>
  <Notes>88</Notes>
  <HiddenSlides>0</HiddenSlides>
  <MMClips>0</MMClips>
  <ScaleCrop>false</ScaleCrop>
  <HeadingPairs>
    <vt:vector size="6" baseType="variant">
      <vt:variant>
        <vt:lpstr>使用字型</vt:lpstr>
      </vt:variant>
      <vt:variant>
        <vt:i4>20</vt:i4>
      </vt:variant>
      <vt:variant>
        <vt:lpstr>佈景主題</vt:lpstr>
      </vt:variant>
      <vt:variant>
        <vt:i4>1</vt:i4>
      </vt:variant>
      <vt:variant>
        <vt:lpstr>投影片標題</vt:lpstr>
      </vt:variant>
      <vt:variant>
        <vt:i4>128</vt:i4>
      </vt:variant>
    </vt:vector>
  </HeadingPairs>
  <TitlesOfParts>
    <vt:vector size="149" baseType="lpstr">
      <vt:lpstr>Apple Lihei Pro</vt:lpstr>
      <vt:lpstr>等线</vt:lpstr>
      <vt:lpstr>ＭＳ Ｐゴシック</vt:lpstr>
      <vt:lpstr>NotoSansCJKtc-Regular</vt:lpstr>
      <vt:lpstr>SimSun</vt:lpstr>
      <vt:lpstr>SimSun</vt:lpstr>
      <vt:lpstr>游ゴシック</vt:lpstr>
      <vt:lpstr>思源宋体 Heavy</vt:lpstr>
      <vt:lpstr>微軟正黑體</vt:lpstr>
      <vt:lpstr>新細明體</vt:lpstr>
      <vt:lpstr>標楷體</vt:lpstr>
      <vt:lpstr>Arial</vt:lpstr>
      <vt:lpstr>Arial</vt:lpstr>
      <vt:lpstr>Berlin Sans FB Demi</vt:lpstr>
      <vt:lpstr>Bodoni MT Black</vt:lpstr>
      <vt:lpstr>Calibri</vt:lpstr>
      <vt:lpstr>Symbol</vt:lpstr>
      <vt:lpstr>Times New Roman</vt:lpstr>
      <vt:lpstr>Verdana</vt:lpstr>
      <vt:lpstr>Wingdings</vt:lpstr>
      <vt:lpstr>5_Office 佈景主題</vt:lpstr>
      <vt:lpstr>Environmental control in PFAL  Air Temperature, Humidity and Velocity</vt:lpstr>
      <vt:lpstr>PowerPoint 簡報</vt:lpstr>
      <vt:lpstr>Five governing factors in PFAL (PF with Artificial Lighting no sunlight)</vt:lpstr>
      <vt:lpstr>Must have monitoring items </vt:lpstr>
      <vt:lpstr>Factors affecting plant growth and development</vt:lpstr>
      <vt:lpstr>Outline</vt:lpstr>
      <vt:lpstr>Temperature control</vt:lpstr>
      <vt:lpstr>Temperature as a tool  to manipulate growth and development</vt:lpstr>
      <vt:lpstr>Moving or transferring heat</vt:lpstr>
      <vt:lpstr>Energy Budget of PFAL = Gains minus Losses</vt:lpstr>
      <vt:lpstr>Energy Budget of a Plant in PFAL </vt:lpstr>
      <vt:lpstr>Energy balance of a leaf</vt:lpstr>
      <vt:lpstr>Determining Greenhouse Heat Requirements</vt:lpstr>
      <vt:lpstr>Cooling</vt:lpstr>
      <vt:lpstr>Using temperature to  control plant growth</vt:lpstr>
      <vt:lpstr>Temperatures indoor</vt:lpstr>
      <vt:lpstr>How Temperature Affects Plants</vt:lpstr>
      <vt:lpstr>Adverse Effects of Temperature</vt:lpstr>
      <vt:lpstr>Growth vs. Development</vt:lpstr>
      <vt:lpstr>Growth Rates of Plants</vt:lpstr>
      <vt:lpstr>Optimal Temperature</vt:lpstr>
      <vt:lpstr>Cumulative Growth</vt:lpstr>
      <vt:lpstr>Average Daily Temperature</vt:lpstr>
      <vt:lpstr>Relative growth rate = f(Tdb)  Temperature affects growth rate</vt:lpstr>
      <vt:lpstr>Relative Growth Rate</vt:lpstr>
      <vt:lpstr>PowerPoint 簡報</vt:lpstr>
      <vt:lpstr>More of the temperature related topics  can be found in the sup. of this pptx. </vt:lpstr>
      <vt:lpstr>From Psychrometrics, we learned</vt:lpstr>
      <vt:lpstr>Plant growth and development involved many  highly complicated and intercorrelated processes</vt:lpstr>
      <vt:lpstr>Iso-growth rate=f(Ta, Tw) and other 3 are fixed values</vt:lpstr>
      <vt:lpstr>Influence of air movement</vt:lpstr>
      <vt:lpstr>Pn=f(Air velocity) when Light, RH are fixed How about Ta, Tw, CO2 ?   Air Velocity  affects  photosynthetic rate</vt:lpstr>
      <vt:lpstr>PowerPoint 簡報</vt:lpstr>
      <vt:lpstr>PowerPoint 簡報</vt:lpstr>
      <vt:lpstr>DM increment  = f(Air velocity, RH)  when Light and Tdb are fixed, how about CO2 ?</vt:lpstr>
      <vt:lpstr>PowerPoint 簡報</vt:lpstr>
      <vt:lpstr>PowerPoint 簡報</vt:lpstr>
      <vt:lpstr>Observation (1/2)</vt:lpstr>
      <vt:lpstr>Observation (2/2)</vt:lpstr>
      <vt:lpstr>Optimum Growth can be reached through various settings in different stages in PFAL.  To harvest  200 g FM/plant, required 105 days in open field (Spring / Autumn) and 35 days in PFAL</vt:lpstr>
      <vt:lpstr>PowerPoint 簡報</vt:lpstr>
      <vt:lpstr>PowerPoint 簡報</vt:lpstr>
      <vt:lpstr>New trend using Leaf T instead of air T</vt:lpstr>
      <vt:lpstr>Outline</vt:lpstr>
      <vt:lpstr>Installation/operation guidelines for Temperature measurement</vt:lpstr>
      <vt:lpstr>Dry and wet Bulb Temperature sensors  in weather station and greenhouse</vt:lpstr>
      <vt:lpstr>PowerPoint 簡報</vt:lpstr>
      <vt:lpstr>Tdb and RH Sensors</vt:lpstr>
      <vt:lpstr>T&amp;RH sensors installed in PFAL</vt:lpstr>
      <vt:lpstr>T&amp;RH Data logger</vt:lpstr>
      <vt:lpstr>Wind velocity sensors / Anemometer</vt:lpstr>
      <vt:lpstr>Cheapest  wind velocity sensor</vt:lpstr>
      <vt:lpstr>Sideward vs. downward air</vt:lpstr>
      <vt:lpstr>PowerPoint 簡報</vt:lpstr>
      <vt:lpstr>PowerPoint 簡報</vt:lpstr>
      <vt:lpstr>PowerPoint 簡報</vt:lpstr>
      <vt:lpstr>Cargo container PFAL  for seedling production </vt:lpstr>
      <vt:lpstr>Installation of circular fans</vt:lpstr>
      <vt:lpstr>Sideward wind: Horizontal fans vs. Regular fans</vt:lpstr>
      <vt:lpstr>Blower + pipe vs. sideward wind</vt:lpstr>
      <vt:lpstr>Without wind within microclimate, lettuce is easy to get tip burn, especially under vigorous growth condition </vt:lpstr>
      <vt:lpstr>PowerPoint 簡報</vt:lpstr>
      <vt:lpstr>Outline</vt:lpstr>
      <vt:lpstr>Cooling and humidity control Inverter Air Conditioning is preferred</vt:lpstr>
      <vt:lpstr>COP of an Inverter AC system</vt:lpstr>
      <vt:lpstr>How to operate the AC system in PFAL?</vt:lpstr>
      <vt:lpstr>Overcome AC system with no reset settings use infra-red to mimic press down of ON button</vt:lpstr>
      <vt:lpstr>PFAL with no humidifier</vt:lpstr>
      <vt:lpstr>PFAL with humidifier</vt:lpstr>
      <vt:lpstr>Spinning Atomizer</vt:lpstr>
      <vt:lpstr>Ultrasonic humidifier</vt:lpstr>
      <vt:lpstr>Pad and Fan for humidification</vt:lpstr>
      <vt:lpstr>Controller using PLC</vt:lpstr>
      <vt:lpstr>Menu page of the touch screen</vt:lpstr>
      <vt:lpstr>Light control page of the touch screen</vt:lpstr>
      <vt:lpstr>Pump control page of the touch screen</vt:lpstr>
      <vt:lpstr>Temperature/Humidity control page  of the touch screen</vt:lpstr>
      <vt:lpstr>Temperature control</vt:lpstr>
      <vt:lpstr>Humidity control</vt:lpstr>
      <vt:lpstr>CO2 control page of the touch screen</vt:lpstr>
      <vt:lpstr>CO2 control</vt:lpstr>
      <vt:lpstr>Cloud based design</vt:lpstr>
      <vt:lpstr>Remote Control Software</vt:lpstr>
      <vt:lpstr>Outline</vt:lpstr>
      <vt:lpstr>Improvement of NTU PFAL performance</vt:lpstr>
      <vt:lpstr>1. Temperature control</vt:lpstr>
      <vt:lpstr>Improvement on temperature</vt:lpstr>
      <vt:lpstr>Uniformity on Temperature</vt:lpstr>
      <vt:lpstr>PowerPoint 簡報</vt:lpstr>
      <vt:lpstr>Future work: From RH to AHD control</vt:lpstr>
      <vt:lpstr>PowerPoint 簡報</vt:lpstr>
      <vt:lpstr>PowerPoint 簡報</vt:lpstr>
      <vt:lpstr>PowerPoint 簡報</vt:lpstr>
      <vt:lpstr>6. Keep proper Air tightness of PFAL</vt:lpstr>
      <vt:lpstr>PowerPoint 簡報</vt:lpstr>
      <vt:lpstr>PowerPoint 簡報</vt:lpstr>
      <vt:lpstr>PFAL with high air tightness and thermal insulated walls to ensure High Resource Utilization Efficiency (RUE)</vt:lpstr>
      <vt:lpstr>PowerPoint 簡報</vt:lpstr>
      <vt:lpstr>PowerPoint 簡報</vt:lpstr>
      <vt:lpstr>7. PFAL cleanliness: Clean room standard</vt:lpstr>
      <vt:lpstr>PFAL dust free class</vt:lpstr>
      <vt:lpstr>Particle counter</vt:lpstr>
      <vt:lpstr>Integrated Approach</vt:lpstr>
      <vt:lpstr>Integrated Control</vt:lpstr>
      <vt:lpstr>XX company vs. NTU PFAL</vt:lpstr>
      <vt:lpstr>Conclusion</vt:lpstr>
      <vt:lpstr>The END</vt:lpstr>
      <vt:lpstr>Supplements</vt:lpstr>
      <vt:lpstr>Degree-day Concept</vt:lpstr>
      <vt:lpstr>Degree-day Concept</vt:lpstr>
      <vt:lpstr>Degree-day Concept</vt:lpstr>
      <vt:lpstr>Application of Degree-days (hypothetical numbers)</vt:lpstr>
      <vt:lpstr>Example cont’d</vt:lpstr>
      <vt:lpstr>PowerPoint 簡報</vt:lpstr>
      <vt:lpstr>Graphical Tracking</vt:lpstr>
      <vt:lpstr>PowerPoint 簡報</vt:lpstr>
      <vt:lpstr>Original Applications of Degree-days</vt:lpstr>
      <vt:lpstr>History of DIF</vt:lpstr>
      <vt:lpstr>DIF = Day temp – Night temp</vt:lpstr>
      <vt:lpstr>PowerPoint 簡報</vt:lpstr>
      <vt:lpstr>DIF Responding Species</vt:lpstr>
      <vt:lpstr>Degree-days vs. DIF</vt:lpstr>
      <vt:lpstr>PowerPoint 簡報</vt:lpstr>
      <vt:lpstr>Side Effects of Extreme –DIF</vt:lpstr>
      <vt:lpstr>Other effects of DIF</vt:lpstr>
      <vt:lpstr>Limitations of DIF</vt:lpstr>
      <vt:lpstr>DROP</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control in PFAL  Air (T, RH, Velocity)</dc:title>
  <dc:creator>FangWei</dc:creator>
  <cp:lastModifiedBy>FangWei</cp:lastModifiedBy>
  <cp:revision>144</cp:revision>
  <dcterms:created xsi:type="dcterms:W3CDTF">2022-03-19T12:27:30Z</dcterms:created>
  <dcterms:modified xsi:type="dcterms:W3CDTF">2023-03-20T03:34:13Z</dcterms:modified>
</cp:coreProperties>
</file>