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7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  <p:sldMasterId id="2147483668" r:id="rId4"/>
    <p:sldMasterId id="2147483734" r:id="rId5"/>
    <p:sldMasterId id="2147483748" r:id="rId6"/>
    <p:sldMasterId id="2147483760" r:id="rId7"/>
  </p:sldMasterIdLst>
  <p:notesMasterIdLst>
    <p:notesMasterId r:id="rId172"/>
  </p:notesMasterIdLst>
  <p:handoutMasterIdLst>
    <p:handoutMasterId r:id="rId173"/>
  </p:handoutMasterIdLst>
  <p:sldIdLst>
    <p:sldId id="944" r:id="rId8"/>
    <p:sldId id="1098" r:id="rId9"/>
    <p:sldId id="928" r:id="rId10"/>
    <p:sldId id="812" r:id="rId11"/>
    <p:sldId id="935" r:id="rId12"/>
    <p:sldId id="841" r:id="rId13"/>
    <p:sldId id="736" r:id="rId14"/>
    <p:sldId id="735" r:id="rId15"/>
    <p:sldId id="732" r:id="rId16"/>
    <p:sldId id="734" r:id="rId17"/>
    <p:sldId id="738" r:id="rId18"/>
    <p:sldId id="940" r:id="rId19"/>
    <p:sldId id="842" r:id="rId20"/>
    <p:sldId id="740" r:id="rId21"/>
    <p:sldId id="415" r:id="rId22"/>
    <p:sldId id="857" r:id="rId23"/>
    <p:sldId id="281" r:id="rId24"/>
    <p:sldId id="844" r:id="rId25"/>
    <p:sldId id="939" r:id="rId26"/>
    <p:sldId id="257" r:id="rId27"/>
    <p:sldId id="908" r:id="rId28"/>
    <p:sldId id="258" r:id="rId29"/>
    <p:sldId id="864" r:id="rId30"/>
    <p:sldId id="906" r:id="rId31"/>
    <p:sldId id="741" r:id="rId32"/>
    <p:sldId id="274" r:id="rId33"/>
    <p:sldId id="267" r:id="rId34"/>
    <p:sldId id="272" r:id="rId35"/>
    <p:sldId id="273" r:id="rId36"/>
    <p:sldId id="867" r:id="rId37"/>
    <p:sldId id="866" r:id="rId38"/>
    <p:sldId id="865" r:id="rId39"/>
    <p:sldId id="936" r:id="rId40"/>
    <p:sldId id="942" r:id="rId41"/>
    <p:sldId id="344" r:id="rId42"/>
    <p:sldId id="265" r:id="rId43"/>
    <p:sldId id="266" r:id="rId44"/>
    <p:sldId id="268" r:id="rId45"/>
    <p:sldId id="290" r:id="rId46"/>
    <p:sldId id="894" r:id="rId47"/>
    <p:sldId id="946" r:id="rId48"/>
    <p:sldId id="742" r:id="rId49"/>
    <p:sldId id="744" r:id="rId50"/>
    <p:sldId id="745" r:id="rId51"/>
    <p:sldId id="747" r:id="rId52"/>
    <p:sldId id="902" r:id="rId53"/>
    <p:sldId id="750" r:id="rId54"/>
    <p:sldId id="922" r:id="rId55"/>
    <p:sldId id="755" r:id="rId56"/>
    <p:sldId id="760" r:id="rId57"/>
    <p:sldId id="751" r:id="rId58"/>
    <p:sldId id="923" r:id="rId59"/>
    <p:sldId id="752" r:id="rId60"/>
    <p:sldId id="753" r:id="rId61"/>
    <p:sldId id="754" r:id="rId62"/>
    <p:sldId id="748" r:id="rId63"/>
    <p:sldId id="907" r:id="rId64"/>
    <p:sldId id="937" r:id="rId65"/>
    <p:sldId id="786" r:id="rId66"/>
    <p:sldId id="763" r:id="rId67"/>
    <p:sldId id="764" r:id="rId68"/>
    <p:sldId id="792" r:id="rId69"/>
    <p:sldId id="262" r:id="rId70"/>
    <p:sldId id="259" r:id="rId71"/>
    <p:sldId id="260" r:id="rId72"/>
    <p:sldId id="911" r:id="rId73"/>
    <p:sldId id="912" r:id="rId74"/>
    <p:sldId id="904" r:id="rId75"/>
    <p:sldId id="825" r:id="rId76"/>
    <p:sldId id="304" r:id="rId77"/>
    <p:sldId id="305" r:id="rId78"/>
    <p:sldId id="916" r:id="rId79"/>
    <p:sldId id="917" r:id="rId80"/>
    <p:sldId id="827" r:id="rId81"/>
    <p:sldId id="829" r:id="rId82"/>
    <p:sldId id="915" r:id="rId83"/>
    <p:sldId id="306" r:id="rId84"/>
    <p:sldId id="307" r:id="rId85"/>
    <p:sldId id="302" r:id="rId86"/>
    <p:sldId id="303" r:id="rId87"/>
    <p:sldId id="945" r:id="rId88"/>
    <p:sldId id="767" r:id="rId89"/>
    <p:sldId id="860" r:id="rId90"/>
    <p:sldId id="862" r:id="rId91"/>
    <p:sldId id="299" r:id="rId92"/>
    <p:sldId id="924" r:id="rId93"/>
    <p:sldId id="766" r:id="rId94"/>
    <p:sldId id="773" r:id="rId95"/>
    <p:sldId id="774" r:id="rId96"/>
    <p:sldId id="919" r:id="rId97"/>
    <p:sldId id="300" r:id="rId98"/>
    <p:sldId id="775" r:id="rId99"/>
    <p:sldId id="776" r:id="rId100"/>
    <p:sldId id="777" r:id="rId101"/>
    <p:sldId id="779" r:id="rId102"/>
    <p:sldId id="780" r:id="rId103"/>
    <p:sldId id="782" r:id="rId104"/>
    <p:sldId id="938" r:id="rId105"/>
    <p:sldId id="464" r:id="rId106"/>
    <p:sldId id="435" r:id="rId107"/>
    <p:sldId id="407" r:id="rId108"/>
    <p:sldId id="943" r:id="rId109"/>
    <p:sldId id="445" r:id="rId110"/>
    <p:sldId id="781" r:id="rId111"/>
    <p:sldId id="787" r:id="rId112"/>
    <p:sldId id="789" r:id="rId113"/>
    <p:sldId id="790" r:id="rId114"/>
    <p:sldId id="905" r:id="rId115"/>
    <p:sldId id="715" r:id="rId116"/>
    <p:sldId id="724" r:id="rId117"/>
    <p:sldId id="696" r:id="rId118"/>
    <p:sldId id="759" r:id="rId119"/>
    <p:sldId id="871" r:id="rId120"/>
    <p:sldId id="872" r:id="rId121"/>
    <p:sldId id="873" r:id="rId122"/>
    <p:sldId id="465" r:id="rId123"/>
    <p:sldId id="466" r:id="rId124"/>
    <p:sldId id="467" r:id="rId125"/>
    <p:sldId id="913" r:id="rId126"/>
    <p:sldId id="920" r:id="rId127"/>
    <p:sldId id="933" r:id="rId128"/>
    <p:sldId id="876" r:id="rId129"/>
    <p:sldId id="1097" r:id="rId130"/>
    <p:sldId id="815" r:id="rId131"/>
    <p:sldId id="816" r:id="rId132"/>
    <p:sldId id="817" r:id="rId133"/>
    <p:sldId id="818" r:id="rId134"/>
    <p:sldId id="820" r:id="rId135"/>
    <p:sldId id="819" r:id="rId136"/>
    <p:sldId id="821" r:id="rId137"/>
    <p:sldId id="926" r:id="rId138"/>
    <p:sldId id="831" r:id="rId139"/>
    <p:sldId id="830" r:id="rId140"/>
    <p:sldId id="832" r:id="rId141"/>
    <p:sldId id="833" r:id="rId142"/>
    <p:sldId id="834" r:id="rId143"/>
    <p:sldId id="835" r:id="rId144"/>
    <p:sldId id="934" r:id="rId145"/>
    <p:sldId id="793" r:id="rId146"/>
    <p:sldId id="794" r:id="rId147"/>
    <p:sldId id="795" r:id="rId148"/>
    <p:sldId id="797" r:id="rId149"/>
    <p:sldId id="798" r:id="rId150"/>
    <p:sldId id="802" r:id="rId151"/>
    <p:sldId id="799" r:id="rId152"/>
    <p:sldId id="800" r:id="rId153"/>
    <p:sldId id="804" r:id="rId154"/>
    <p:sldId id="909" r:id="rId155"/>
    <p:sldId id="910" r:id="rId156"/>
    <p:sldId id="276" r:id="rId157"/>
    <p:sldId id="277" r:id="rId158"/>
    <p:sldId id="271" r:id="rId159"/>
    <p:sldId id="291" r:id="rId160"/>
    <p:sldId id="292" r:id="rId161"/>
    <p:sldId id="293" r:id="rId162"/>
    <p:sldId id="294" r:id="rId163"/>
    <p:sldId id="295" r:id="rId164"/>
    <p:sldId id="296" r:id="rId165"/>
    <p:sldId id="297" r:id="rId166"/>
    <p:sldId id="280" r:id="rId167"/>
    <p:sldId id="298" r:id="rId168"/>
    <p:sldId id="263" r:id="rId169"/>
    <p:sldId id="264" r:id="rId170"/>
    <p:sldId id="941" r:id="rId1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E"/>
    <a:srgbClr val="DEFFFF"/>
    <a:srgbClr val="411516"/>
    <a:srgbClr val="5D1D18"/>
    <a:srgbClr val="060608"/>
    <a:srgbClr val="4B1B15"/>
    <a:srgbClr val="732214"/>
    <a:srgbClr val="311819"/>
    <a:srgbClr val="4E2223"/>
    <a:srgbClr val="271C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87899" autoAdjust="0"/>
  </p:normalViewPr>
  <p:slideViewPr>
    <p:cSldViewPr snapToGrid="0">
      <p:cViewPr varScale="1">
        <p:scale>
          <a:sx n="70" d="100"/>
          <a:sy n="70" d="100"/>
        </p:scale>
        <p:origin x="544" y="5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8224"/>
    </p:cViewPr>
  </p:sorterViewPr>
  <p:notesViewPr>
    <p:cSldViewPr snapToGrid="0">
      <p:cViewPr varScale="1">
        <p:scale>
          <a:sx n="69" d="100"/>
          <a:sy n="69" d="100"/>
        </p:scale>
        <p:origin x="3082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63" Type="http://schemas.openxmlformats.org/officeDocument/2006/relationships/slide" Target="slides/slide56.xml"/><Relationship Id="rId84" Type="http://schemas.openxmlformats.org/officeDocument/2006/relationships/slide" Target="slides/slide77.xml"/><Relationship Id="rId138" Type="http://schemas.openxmlformats.org/officeDocument/2006/relationships/slide" Target="slides/slide131.xml"/><Relationship Id="rId159" Type="http://schemas.openxmlformats.org/officeDocument/2006/relationships/slide" Target="slides/slide152.xml"/><Relationship Id="rId170" Type="http://schemas.openxmlformats.org/officeDocument/2006/relationships/slide" Target="slides/slide163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53" Type="http://schemas.openxmlformats.org/officeDocument/2006/relationships/slide" Target="slides/slide46.xml"/><Relationship Id="rId74" Type="http://schemas.openxmlformats.org/officeDocument/2006/relationships/slide" Target="slides/slide67.xml"/><Relationship Id="rId128" Type="http://schemas.openxmlformats.org/officeDocument/2006/relationships/slide" Target="slides/slide121.xml"/><Relationship Id="rId149" Type="http://schemas.openxmlformats.org/officeDocument/2006/relationships/slide" Target="slides/slide142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8.xml"/><Relationship Id="rId160" Type="http://schemas.openxmlformats.org/officeDocument/2006/relationships/slide" Target="slides/slide153.xml"/><Relationship Id="rId22" Type="http://schemas.openxmlformats.org/officeDocument/2006/relationships/slide" Target="slides/slide15.xml"/><Relationship Id="rId43" Type="http://schemas.openxmlformats.org/officeDocument/2006/relationships/slide" Target="slides/slide36.xml"/><Relationship Id="rId64" Type="http://schemas.openxmlformats.org/officeDocument/2006/relationships/slide" Target="slides/slide57.xml"/><Relationship Id="rId118" Type="http://schemas.openxmlformats.org/officeDocument/2006/relationships/slide" Target="slides/slide111.xml"/><Relationship Id="rId139" Type="http://schemas.openxmlformats.org/officeDocument/2006/relationships/slide" Target="slides/slide132.xml"/><Relationship Id="rId85" Type="http://schemas.openxmlformats.org/officeDocument/2006/relationships/slide" Target="slides/slide78.xml"/><Relationship Id="rId150" Type="http://schemas.openxmlformats.org/officeDocument/2006/relationships/slide" Target="slides/slide143.xml"/><Relationship Id="rId171" Type="http://schemas.openxmlformats.org/officeDocument/2006/relationships/slide" Target="slides/slide164.xml"/><Relationship Id="rId12" Type="http://schemas.openxmlformats.org/officeDocument/2006/relationships/slide" Target="slides/slide5.xml"/><Relationship Id="rId33" Type="http://schemas.openxmlformats.org/officeDocument/2006/relationships/slide" Target="slides/slide26.xml"/><Relationship Id="rId108" Type="http://schemas.openxmlformats.org/officeDocument/2006/relationships/slide" Target="slides/slide101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5" Type="http://schemas.openxmlformats.org/officeDocument/2006/relationships/slide" Target="slides/slide68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61" Type="http://schemas.openxmlformats.org/officeDocument/2006/relationships/slide" Target="slides/slide154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51" Type="http://schemas.openxmlformats.org/officeDocument/2006/relationships/slide" Target="slides/slide144.xml"/><Relationship Id="rId156" Type="http://schemas.openxmlformats.org/officeDocument/2006/relationships/slide" Target="slides/slide149.xml"/><Relationship Id="rId177" Type="http://schemas.openxmlformats.org/officeDocument/2006/relationships/tableStyles" Target="tableStyles.xml"/><Relationship Id="rId172" Type="http://schemas.openxmlformats.org/officeDocument/2006/relationships/notesMaster" Target="notesMasters/notesMaster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slide" Target="slides/slide134.xml"/><Relationship Id="rId146" Type="http://schemas.openxmlformats.org/officeDocument/2006/relationships/slide" Target="slides/slide139.xml"/><Relationship Id="rId167" Type="http://schemas.openxmlformats.org/officeDocument/2006/relationships/slide" Target="slides/slide16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162" Type="http://schemas.openxmlformats.org/officeDocument/2006/relationships/slide" Target="slides/slide15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157" Type="http://schemas.openxmlformats.org/officeDocument/2006/relationships/slide" Target="slides/slide15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52" Type="http://schemas.openxmlformats.org/officeDocument/2006/relationships/slide" Target="slides/slide145.xml"/><Relationship Id="rId173" Type="http://schemas.openxmlformats.org/officeDocument/2006/relationships/handoutMaster" Target="handoutMasters/handoutMaster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168" Type="http://schemas.openxmlformats.org/officeDocument/2006/relationships/slide" Target="slides/slide16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163" Type="http://schemas.openxmlformats.org/officeDocument/2006/relationships/slide" Target="slides/slide15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158" Type="http://schemas.openxmlformats.org/officeDocument/2006/relationships/slide" Target="slides/slide15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3" Type="http://schemas.openxmlformats.org/officeDocument/2006/relationships/slide" Target="slides/slide146.xml"/><Relationship Id="rId174" Type="http://schemas.openxmlformats.org/officeDocument/2006/relationships/presProps" Target="presProps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43" Type="http://schemas.openxmlformats.org/officeDocument/2006/relationships/slide" Target="slides/slide136.xml"/><Relationship Id="rId148" Type="http://schemas.openxmlformats.org/officeDocument/2006/relationships/slide" Target="slides/slide141.xml"/><Relationship Id="rId164" Type="http://schemas.openxmlformats.org/officeDocument/2006/relationships/slide" Target="slides/slide157.xml"/><Relationship Id="rId169" Type="http://schemas.openxmlformats.org/officeDocument/2006/relationships/slide" Target="slides/slide16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54" Type="http://schemas.openxmlformats.org/officeDocument/2006/relationships/slide" Target="slides/slide147.xml"/><Relationship Id="rId175" Type="http://schemas.openxmlformats.org/officeDocument/2006/relationships/viewProps" Target="viewProps.xml"/><Relationship Id="rId16" Type="http://schemas.openxmlformats.org/officeDocument/2006/relationships/slide" Target="slides/slide9.xml"/><Relationship Id="rId37" Type="http://schemas.openxmlformats.org/officeDocument/2006/relationships/slide" Target="slides/slide30.xml"/><Relationship Id="rId58" Type="http://schemas.openxmlformats.org/officeDocument/2006/relationships/slide" Target="slides/slide51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44" Type="http://schemas.openxmlformats.org/officeDocument/2006/relationships/slide" Target="slides/slide137.xml"/><Relationship Id="rId90" Type="http://schemas.openxmlformats.org/officeDocument/2006/relationships/slide" Target="slides/slide83.xml"/><Relationship Id="rId165" Type="http://schemas.openxmlformats.org/officeDocument/2006/relationships/slide" Target="slides/slide158.xml"/><Relationship Id="rId27" Type="http://schemas.openxmlformats.org/officeDocument/2006/relationships/slide" Target="slides/slide20.xml"/><Relationship Id="rId48" Type="http://schemas.openxmlformats.org/officeDocument/2006/relationships/slide" Target="slides/slide41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34" Type="http://schemas.openxmlformats.org/officeDocument/2006/relationships/slide" Target="slides/slide127.xml"/><Relationship Id="rId80" Type="http://schemas.openxmlformats.org/officeDocument/2006/relationships/slide" Target="slides/slide73.xml"/><Relationship Id="rId155" Type="http://schemas.openxmlformats.org/officeDocument/2006/relationships/slide" Target="slides/slide148.xml"/><Relationship Id="rId176" Type="http://schemas.openxmlformats.org/officeDocument/2006/relationships/theme" Target="theme/theme1.xml"/><Relationship Id="rId17" Type="http://schemas.openxmlformats.org/officeDocument/2006/relationships/slide" Target="slides/slide10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24" Type="http://schemas.openxmlformats.org/officeDocument/2006/relationships/slide" Target="slides/slide117.xml"/><Relationship Id="rId70" Type="http://schemas.openxmlformats.org/officeDocument/2006/relationships/slide" Target="slides/slide63.xml"/><Relationship Id="rId91" Type="http://schemas.openxmlformats.org/officeDocument/2006/relationships/slide" Target="slides/slide84.xml"/><Relationship Id="rId145" Type="http://schemas.openxmlformats.org/officeDocument/2006/relationships/slide" Target="slides/slide138.xml"/><Relationship Id="rId166" Type="http://schemas.openxmlformats.org/officeDocument/2006/relationships/slide" Target="slides/slide159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499511948285629"/>
          <c:y val="3.7513903252044949E-2"/>
          <c:w val="0.8128864379715699"/>
          <c:h val="0.77245534402801197"/>
        </c:manualLayout>
      </c:layout>
      <c:scatterChart>
        <c:scatterStyle val="lineMarker"/>
        <c:varyColors val="0"/>
        <c:ser>
          <c:idx val="0"/>
          <c:order val="0"/>
          <c:tx>
            <c:v>蛍光ランプ</c:v>
          </c:tx>
          <c:spPr>
            <a:ln w="22225" cap="rnd">
              <a:solidFill>
                <a:srgbClr val="70AD47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Sheet1!$B$3:$B$423</c:f>
              <c:numCache>
                <c:formatCode>0_ </c:formatCode>
                <c:ptCount val="421"/>
                <c:pt idx="0">
                  <c:v>360</c:v>
                </c:pt>
                <c:pt idx="1">
                  <c:v>361</c:v>
                </c:pt>
                <c:pt idx="2">
                  <c:v>362</c:v>
                </c:pt>
                <c:pt idx="3">
                  <c:v>363</c:v>
                </c:pt>
                <c:pt idx="4">
                  <c:v>364</c:v>
                </c:pt>
                <c:pt idx="5">
                  <c:v>365</c:v>
                </c:pt>
                <c:pt idx="6">
                  <c:v>366</c:v>
                </c:pt>
                <c:pt idx="7">
                  <c:v>367</c:v>
                </c:pt>
                <c:pt idx="8">
                  <c:v>368</c:v>
                </c:pt>
                <c:pt idx="9">
                  <c:v>369</c:v>
                </c:pt>
                <c:pt idx="10">
                  <c:v>370</c:v>
                </c:pt>
                <c:pt idx="11">
                  <c:v>371</c:v>
                </c:pt>
                <c:pt idx="12">
                  <c:v>372</c:v>
                </c:pt>
                <c:pt idx="13">
                  <c:v>373</c:v>
                </c:pt>
                <c:pt idx="14">
                  <c:v>374</c:v>
                </c:pt>
                <c:pt idx="15">
                  <c:v>375</c:v>
                </c:pt>
                <c:pt idx="16">
                  <c:v>376</c:v>
                </c:pt>
                <c:pt idx="17">
                  <c:v>377</c:v>
                </c:pt>
                <c:pt idx="18">
                  <c:v>378</c:v>
                </c:pt>
                <c:pt idx="19">
                  <c:v>379</c:v>
                </c:pt>
                <c:pt idx="20">
                  <c:v>380</c:v>
                </c:pt>
                <c:pt idx="21">
                  <c:v>381</c:v>
                </c:pt>
                <c:pt idx="22">
                  <c:v>382</c:v>
                </c:pt>
                <c:pt idx="23">
                  <c:v>383</c:v>
                </c:pt>
                <c:pt idx="24">
                  <c:v>384</c:v>
                </c:pt>
                <c:pt idx="25">
                  <c:v>385</c:v>
                </c:pt>
                <c:pt idx="26">
                  <c:v>386</c:v>
                </c:pt>
                <c:pt idx="27">
                  <c:v>387</c:v>
                </c:pt>
                <c:pt idx="28">
                  <c:v>388</c:v>
                </c:pt>
                <c:pt idx="29">
                  <c:v>389</c:v>
                </c:pt>
                <c:pt idx="30">
                  <c:v>390</c:v>
                </c:pt>
                <c:pt idx="31">
                  <c:v>391</c:v>
                </c:pt>
                <c:pt idx="32">
                  <c:v>392</c:v>
                </c:pt>
                <c:pt idx="33">
                  <c:v>393</c:v>
                </c:pt>
                <c:pt idx="34">
                  <c:v>394</c:v>
                </c:pt>
                <c:pt idx="35">
                  <c:v>395</c:v>
                </c:pt>
                <c:pt idx="36">
                  <c:v>396</c:v>
                </c:pt>
                <c:pt idx="37">
                  <c:v>397</c:v>
                </c:pt>
                <c:pt idx="38">
                  <c:v>398</c:v>
                </c:pt>
                <c:pt idx="39">
                  <c:v>399</c:v>
                </c:pt>
                <c:pt idx="40">
                  <c:v>400</c:v>
                </c:pt>
                <c:pt idx="41">
                  <c:v>401</c:v>
                </c:pt>
                <c:pt idx="42">
                  <c:v>402</c:v>
                </c:pt>
                <c:pt idx="43">
                  <c:v>403</c:v>
                </c:pt>
                <c:pt idx="44">
                  <c:v>404</c:v>
                </c:pt>
                <c:pt idx="45">
                  <c:v>405</c:v>
                </c:pt>
                <c:pt idx="46">
                  <c:v>406</c:v>
                </c:pt>
                <c:pt idx="47">
                  <c:v>407</c:v>
                </c:pt>
                <c:pt idx="48">
                  <c:v>408</c:v>
                </c:pt>
                <c:pt idx="49">
                  <c:v>409</c:v>
                </c:pt>
                <c:pt idx="50">
                  <c:v>410</c:v>
                </c:pt>
                <c:pt idx="51">
                  <c:v>411</c:v>
                </c:pt>
                <c:pt idx="52">
                  <c:v>412</c:v>
                </c:pt>
                <c:pt idx="53">
                  <c:v>413</c:v>
                </c:pt>
                <c:pt idx="54">
                  <c:v>414</c:v>
                </c:pt>
                <c:pt idx="55">
                  <c:v>415</c:v>
                </c:pt>
                <c:pt idx="56">
                  <c:v>416</c:v>
                </c:pt>
                <c:pt idx="57">
                  <c:v>417</c:v>
                </c:pt>
                <c:pt idx="58">
                  <c:v>418</c:v>
                </c:pt>
                <c:pt idx="59">
                  <c:v>419</c:v>
                </c:pt>
                <c:pt idx="60">
                  <c:v>420</c:v>
                </c:pt>
                <c:pt idx="61">
                  <c:v>421</c:v>
                </c:pt>
                <c:pt idx="62">
                  <c:v>422</c:v>
                </c:pt>
                <c:pt idx="63">
                  <c:v>423</c:v>
                </c:pt>
                <c:pt idx="64">
                  <c:v>424</c:v>
                </c:pt>
                <c:pt idx="65">
                  <c:v>425</c:v>
                </c:pt>
                <c:pt idx="66">
                  <c:v>426</c:v>
                </c:pt>
                <c:pt idx="67">
                  <c:v>427</c:v>
                </c:pt>
                <c:pt idx="68">
                  <c:v>428</c:v>
                </c:pt>
                <c:pt idx="69">
                  <c:v>429</c:v>
                </c:pt>
                <c:pt idx="70">
                  <c:v>430</c:v>
                </c:pt>
                <c:pt idx="71">
                  <c:v>431</c:v>
                </c:pt>
                <c:pt idx="72">
                  <c:v>432</c:v>
                </c:pt>
                <c:pt idx="73">
                  <c:v>433</c:v>
                </c:pt>
                <c:pt idx="74">
                  <c:v>434</c:v>
                </c:pt>
                <c:pt idx="75">
                  <c:v>435</c:v>
                </c:pt>
                <c:pt idx="76">
                  <c:v>436</c:v>
                </c:pt>
                <c:pt idx="77">
                  <c:v>437</c:v>
                </c:pt>
                <c:pt idx="78">
                  <c:v>438</c:v>
                </c:pt>
                <c:pt idx="79">
                  <c:v>439</c:v>
                </c:pt>
                <c:pt idx="80">
                  <c:v>440</c:v>
                </c:pt>
                <c:pt idx="81">
                  <c:v>441</c:v>
                </c:pt>
                <c:pt idx="82">
                  <c:v>442</c:v>
                </c:pt>
                <c:pt idx="83">
                  <c:v>443</c:v>
                </c:pt>
                <c:pt idx="84">
                  <c:v>444</c:v>
                </c:pt>
                <c:pt idx="85">
                  <c:v>445</c:v>
                </c:pt>
                <c:pt idx="86">
                  <c:v>446</c:v>
                </c:pt>
                <c:pt idx="87">
                  <c:v>447</c:v>
                </c:pt>
                <c:pt idx="88">
                  <c:v>448</c:v>
                </c:pt>
                <c:pt idx="89">
                  <c:v>449</c:v>
                </c:pt>
                <c:pt idx="90">
                  <c:v>450</c:v>
                </c:pt>
                <c:pt idx="91">
                  <c:v>451</c:v>
                </c:pt>
                <c:pt idx="92">
                  <c:v>452</c:v>
                </c:pt>
                <c:pt idx="93">
                  <c:v>453</c:v>
                </c:pt>
                <c:pt idx="94">
                  <c:v>454</c:v>
                </c:pt>
                <c:pt idx="95">
                  <c:v>455</c:v>
                </c:pt>
                <c:pt idx="96">
                  <c:v>456</c:v>
                </c:pt>
                <c:pt idx="97">
                  <c:v>457</c:v>
                </c:pt>
                <c:pt idx="98">
                  <c:v>458</c:v>
                </c:pt>
                <c:pt idx="99">
                  <c:v>459</c:v>
                </c:pt>
                <c:pt idx="100">
                  <c:v>460</c:v>
                </c:pt>
                <c:pt idx="101">
                  <c:v>461</c:v>
                </c:pt>
                <c:pt idx="102">
                  <c:v>462</c:v>
                </c:pt>
                <c:pt idx="103">
                  <c:v>463</c:v>
                </c:pt>
                <c:pt idx="104">
                  <c:v>464</c:v>
                </c:pt>
                <c:pt idx="105">
                  <c:v>465</c:v>
                </c:pt>
                <c:pt idx="106">
                  <c:v>466</c:v>
                </c:pt>
                <c:pt idx="107">
                  <c:v>467</c:v>
                </c:pt>
                <c:pt idx="108">
                  <c:v>468</c:v>
                </c:pt>
                <c:pt idx="109">
                  <c:v>469</c:v>
                </c:pt>
                <c:pt idx="110">
                  <c:v>470</c:v>
                </c:pt>
                <c:pt idx="111">
                  <c:v>471</c:v>
                </c:pt>
                <c:pt idx="112">
                  <c:v>472</c:v>
                </c:pt>
                <c:pt idx="113">
                  <c:v>473</c:v>
                </c:pt>
                <c:pt idx="114">
                  <c:v>474</c:v>
                </c:pt>
                <c:pt idx="115">
                  <c:v>475</c:v>
                </c:pt>
                <c:pt idx="116">
                  <c:v>476</c:v>
                </c:pt>
                <c:pt idx="117">
                  <c:v>477</c:v>
                </c:pt>
                <c:pt idx="118">
                  <c:v>478</c:v>
                </c:pt>
                <c:pt idx="119">
                  <c:v>479</c:v>
                </c:pt>
                <c:pt idx="120">
                  <c:v>480</c:v>
                </c:pt>
                <c:pt idx="121">
                  <c:v>481</c:v>
                </c:pt>
                <c:pt idx="122">
                  <c:v>482</c:v>
                </c:pt>
                <c:pt idx="123">
                  <c:v>483</c:v>
                </c:pt>
                <c:pt idx="124">
                  <c:v>484</c:v>
                </c:pt>
                <c:pt idx="125">
                  <c:v>485</c:v>
                </c:pt>
                <c:pt idx="126">
                  <c:v>486</c:v>
                </c:pt>
                <c:pt idx="127">
                  <c:v>487</c:v>
                </c:pt>
                <c:pt idx="128">
                  <c:v>488</c:v>
                </c:pt>
                <c:pt idx="129">
                  <c:v>489</c:v>
                </c:pt>
                <c:pt idx="130">
                  <c:v>490</c:v>
                </c:pt>
                <c:pt idx="131">
                  <c:v>491</c:v>
                </c:pt>
                <c:pt idx="132">
                  <c:v>492</c:v>
                </c:pt>
                <c:pt idx="133">
                  <c:v>493</c:v>
                </c:pt>
                <c:pt idx="134">
                  <c:v>494</c:v>
                </c:pt>
                <c:pt idx="135">
                  <c:v>495</c:v>
                </c:pt>
                <c:pt idx="136">
                  <c:v>496</c:v>
                </c:pt>
                <c:pt idx="137">
                  <c:v>497</c:v>
                </c:pt>
                <c:pt idx="138">
                  <c:v>498</c:v>
                </c:pt>
                <c:pt idx="139">
                  <c:v>499</c:v>
                </c:pt>
                <c:pt idx="140">
                  <c:v>500</c:v>
                </c:pt>
                <c:pt idx="141">
                  <c:v>501</c:v>
                </c:pt>
                <c:pt idx="142">
                  <c:v>502</c:v>
                </c:pt>
                <c:pt idx="143">
                  <c:v>503</c:v>
                </c:pt>
                <c:pt idx="144">
                  <c:v>504</c:v>
                </c:pt>
                <c:pt idx="145">
                  <c:v>505</c:v>
                </c:pt>
                <c:pt idx="146">
                  <c:v>506</c:v>
                </c:pt>
                <c:pt idx="147">
                  <c:v>507</c:v>
                </c:pt>
                <c:pt idx="148">
                  <c:v>508</c:v>
                </c:pt>
                <c:pt idx="149">
                  <c:v>509</c:v>
                </c:pt>
                <c:pt idx="150">
                  <c:v>510</c:v>
                </c:pt>
                <c:pt idx="151">
                  <c:v>511</c:v>
                </c:pt>
                <c:pt idx="152">
                  <c:v>512</c:v>
                </c:pt>
                <c:pt idx="153">
                  <c:v>513</c:v>
                </c:pt>
                <c:pt idx="154">
                  <c:v>514</c:v>
                </c:pt>
                <c:pt idx="155">
                  <c:v>515</c:v>
                </c:pt>
                <c:pt idx="156">
                  <c:v>516</c:v>
                </c:pt>
                <c:pt idx="157">
                  <c:v>517</c:v>
                </c:pt>
                <c:pt idx="158">
                  <c:v>518</c:v>
                </c:pt>
                <c:pt idx="159">
                  <c:v>519</c:v>
                </c:pt>
                <c:pt idx="160">
                  <c:v>520</c:v>
                </c:pt>
                <c:pt idx="161">
                  <c:v>521</c:v>
                </c:pt>
                <c:pt idx="162">
                  <c:v>522</c:v>
                </c:pt>
                <c:pt idx="163">
                  <c:v>523</c:v>
                </c:pt>
                <c:pt idx="164">
                  <c:v>524</c:v>
                </c:pt>
                <c:pt idx="165">
                  <c:v>525</c:v>
                </c:pt>
                <c:pt idx="166">
                  <c:v>526</c:v>
                </c:pt>
                <c:pt idx="167">
                  <c:v>527</c:v>
                </c:pt>
                <c:pt idx="168">
                  <c:v>528</c:v>
                </c:pt>
                <c:pt idx="169">
                  <c:v>529</c:v>
                </c:pt>
                <c:pt idx="170">
                  <c:v>530</c:v>
                </c:pt>
                <c:pt idx="171">
                  <c:v>531</c:v>
                </c:pt>
                <c:pt idx="172">
                  <c:v>532</c:v>
                </c:pt>
                <c:pt idx="173">
                  <c:v>533</c:v>
                </c:pt>
                <c:pt idx="174">
                  <c:v>534</c:v>
                </c:pt>
                <c:pt idx="175">
                  <c:v>535</c:v>
                </c:pt>
                <c:pt idx="176">
                  <c:v>536</c:v>
                </c:pt>
                <c:pt idx="177">
                  <c:v>537</c:v>
                </c:pt>
                <c:pt idx="178">
                  <c:v>538</c:v>
                </c:pt>
                <c:pt idx="179">
                  <c:v>539</c:v>
                </c:pt>
                <c:pt idx="180">
                  <c:v>540</c:v>
                </c:pt>
                <c:pt idx="181">
                  <c:v>541</c:v>
                </c:pt>
                <c:pt idx="182">
                  <c:v>542</c:v>
                </c:pt>
                <c:pt idx="183">
                  <c:v>543</c:v>
                </c:pt>
                <c:pt idx="184">
                  <c:v>544</c:v>
                </c:pt>
                <c:pt idx="185">
                  <c:v>545</c:v>
                </c:pt>
                <c:pt idx="186">
                  <c:v>546</c:v>
                </c:pt>
                <c:pt idx="187">
                  <c:v>547</c:v>
                </c:pt>
                <c:pt idx="188">
                  <c:v>548</c:v>
                </c:pt>
                <c:pt idx="189">
                  <c:v>549</c:v>
                </c:pt>
                <c:pt idx="190">
                  <c:v>550</c:v>
                </c:pt>
                <c:pt idx="191">
                  <c:v>551</c:v>
                </c:pt>
                <c:pt idx="192">
                  <c:v>552</c:v>
                </c:pt>
                <c:pt idx="193">
                  <c:v>553</c:v>
                </c:pt>
                <c:pt idx="194">
                  <c:v>554</c:v>
                </c:pt>
                <c:pt idx="195">
                  <c:v>555</c:v>
                </c:pt>
                <c:pt idx="196">
                  <c:v>556</c:v>
                </c:pt>
                <c:pt idx="197">
                  <c:v>557</c:v>
                </c:pt>
                <c:pt idx="198">
                  <c:v>558</c:v>
                </c:pt>
                <c:pt idx="199">
                  <c:v>559</c:v>
                </c:pt>
                <c:pt idx="200">
                  <c:v>560</c:v>
                </c:pt>
                <c:pt idx="201">
                  <c:v>561</c:v>
                </c:pt>
                <c:pt idx="202">
                  <c:v>562</c:v>
                </c:pt>
                <c:pt idx="203">
                  <c:v>563</c:v>
                </c:pt>
                <c:pt idx="204">
                  <c:v>564</c:v>
                </c:pt>
                <c:pt idx="205">
                  <c:v>565</c:v>
                </c:pt>
                <c:pt idx="206">
                  <c:v>566</c:v>
                </c:pt>
                <c:pt idx="207">
                  <c:v>567</c:v>
                </c:pt>
                <c:pt idx="208">
                  <c:v>568</c:v>
                </c:pt>
                <c:pt idx="209">
                  <c:v>569</c:v>
                </c:pt>
                <c:pt idx="210">
                  <c:v>570</c:v>
                </c:pt>
                <c:pt idx="211">
                  <c:v>571</c:v>
                </c:pt>
                <c:pt idx="212">
                  <c:v>572</c:v>
                </c:pt>
                <c:pt idx="213">
                  <c:v>573</c:v>
                </c:pt>
                <c:pt idx="214">
                  <c:v>574</c:v>
                </c:pt>
                <c:pt idx="215">
                  <c:v>575</c:v>
                </c:pt>
                <c:pt idx="216">
                  <c:v>576</c:v>
                </c:pt>
                <c:pt idx="217">
                  <c:v>577</c:v>
                </c:pt>
                <c:pt idx="218">
                  <c:v>578</c:v>
                </c:pt>
                <c:pt idx="219">
                  <c:v>579</c:v>
                </c:pt>
                <c:pt idx="220">
                  <c:v>580</c:v>
                </c:pt>
                <c:pt idx="221">
                  <c:v>581</c:v>
                </c:pt>
                <c:pt idx="222">
                  <c:v>582</c:v>
                </c:pt>
                <c:pt idx="223">
                  <c:v>583</c:v>
                </c:pt>
                <c:pt idx="224">
                  <c:v>584</c:v>
                </c:pt>
                <c:pt idx="225">
                  <c:v>585</c:v>
                </c:pt>
                <c:pt idx="226">
                  <c:v>586</c:v>
                </c:pt>
                <c:pt idx="227">
                  <c:v>587</c:v>
                </c:pt>
                <c:pt idx="228">
                  <c:v>588</c:v>
                </c:pt>
                <c:pt idx="229">
                  <c:v>589</c:v>
                </c:pt>
                <c:pt idx="230">
                  <c:v>590</c:v>
                </c:pt>
                <c:pt idx="231">
                  <c:v>591</c:v>
                </c:pt>
                <c:pt idx="232">
                  <c:v>592</c:v>
                </c:pt>
                <c:pt idx="233">
                  <c:v>593</c:v>
                </c:pt>
                <c:pt idx="234">
                  <c:v>594</c:v>
                </c:pt>
                <c:pt idx="235">
                  <c:v>595</c:v>
                </c:pt>
                <c:pt idx="236">
                  <c:v>596</c:v>
                </c:pt>
                <c:pt idx="237">
                  <c:v>597</c:v>
                </c:pt>
                <c:pt idx="238">
                  <c:v>598</c:v>
                </c:pt>
                <c:pt idx="239">
                  <c:v>599</c:v>
                </c:pt>
                <c:pt idx="240">
                  <c:v>600</c:v>
                </c:pt>
                <c:pt idx="241">
                  <c:v>601</c:v>
                </c:pt>
                <c:pt idx="242">
                  <c:v>602</c:v>
                </c:pt>
                <c:pt idx="243">
                  <c:v>603</c:v>
                </c:pt>
                <c:pt idx="244">
                  <c:v>604</c:v>
                </c:pt>
                <c:pt idx="245">
                  <c:v>605</c:v>
                </c:pt>
                <c:pt idx="246">
                  <c:v>606</c:v>
                </c:pt>
                <c:pt idx="247">
                  <c:v>607</c:v>
                </c:pt>
                <c:pt idx="248">
                  <c:v>608</c:v>
                </c:pt>
                <c:pt idx="249">
                  <c:v>609</c:v>
                </c:pt>
                <c:pt idx="250">
                  <c:v>610</c:v>
                </c:pt>
                <c:pt idx="251">
                  <c:v>611</c:v>
                </c:pt>
                <c:pt idx="252">
                  <c:v>612</c:v>
                </c:pt>
                <c:pt idx="253">
                  <c:v>613</c:v>
                </c:pt>
                <c:pt idx="254">
                  <c:v>614</c:v>
                </c:pt>
                <c:pt idx="255">
                  <c:v>615</c:v>
                </c:pt>
                <c:pt idx="256">
                  <c:v>616</c:v>
                </c:pt>
                <c:pt idx="257">
                  <c:v>617</c:v>
                </c:pt>
                <c:pt idx="258">
                  <c:v>618</c:v>
                </c:pt>
                <c:pt idx="259">
                  <c:v>619</c:v>
                </c:pt>
                <c:pt idx="260">
                  <c:v>620</c:v>
                </c:pt>
                <c:pt idx="261">
                  <c:v>621</c:v>
                </c:pt>
                <c:pt idx="262">
                  <c:v>622</c:v>
                </c:pt>
                <c:pt idx="263">
                  <c:v>623</c:v>
                </c:pt>
                <c:pt idx="264">
                  <c:v>624</c:v>
                </c:pt>
                <c:pt idx="265">
                  <c:v>625</c:v>
                </c:pt>
                <c:pt idx="266">
                  <c:v>626</c:v>
                </c:pt>
                <c:pt idx="267">
                  <c:v>627</c:v>
                </c:pt>
                <c:pt idx="268">
                  <c:v>628</c:v>
                </c:pt>
                <c:pt idx="269">
                  <c:v>629</c:v>
                </c:pt>
                <c:pt idx="270">
                  <c:v>630</c:v>
                </c:pt>
                <c:pt idx="271">
                  <c:v>631</c:v>
                </c:pt>
                <c:pt idx="272">
                  <c:v>632</c:v>
                </c:pt>
                <c:pt idx="273">
                  <c:v>633</c:v>
                </c:pt>
                <c:pt idx="274">
                  <c:v>634</c:v>
                </c:pt>
                <c:pt idx="275">
                  <c:v>635</c:v>
                </c:pt>
                <c:pt idx="276">
                  <c:v>636</c:v>
                </c:pt>
                <c:pt idx="277">
                  <c:v>637</c:v>
                </c:pt>
                <c:pt idx="278">
                  <c:v>638</c:v>
                </c:pt>
                <c:pt idx="279">
                  <c:v>639</c:v>
                </c:pt>
                <c:pt idx="280">
                  <c:v>640</c:v>
                </c:pt>
                <c:pt idx="281">
                  <c:v>641</c:v>
                </c:pt>
                <c:pt idx="282">
                  <c:v>642</c:v>
                </c:pt>
                <c:pt idx="283">
                  <c:v>643</c:v>
                </c:pt>
                <c:pt idx="284">
                  <c:v>644</c:v>
                </c:pt>
                <c:pt idx="285">
                  <c:v>645</c:v>
                </c:pt>
                <c:pt idx="286">
                  <c:v>646</c:v>
                </c:pt>
                <c:pt idx="287">
                  <c:v>647</c:v>
                </c:pt>
                <c:pt idx="288">
                  <c:v>648</c:v>
                </c:pt>
                <c:pt idx="289">
                  <c:v>649</c:v>
                </c:pt>
                <c:pt idx="290">
                  <c:v>650</c:v>
                </c:pt>
                <c:pt idx="291">
                  <c:v>651</c:v>
                </c:pt>
                <c:pt idx="292">
                  <c:v>652</c:v>
                </c:pt>
                <c:pt idx="293">
                  <c:v>653</c:v>
                </c:pt>
                <c:pt idx="294">
                  <c:v>654</c:v>
                </c:pt>
                <c:pt idx="295">
                  <c:v>655</c:v>
                </c:pt>
                <c:pt idx="296">
                  <c:v>656</c:v>
                </c:pt>
                <c:pt idx="297">
                  <c:v>657</c:v>
                </c:pt>
                <c:pt idx="298">
                  <c:v>658</c:v>
                </c:pt>
                <c:pt idx="299">
                  <c:v>659</c:v>
                </c:pt>
                <c:pt idx="300">
                  <c:v>660</c:v>
                </c:pt>
                <c:pt idx="301">
                  <c:v>661</c:v>
                </c:pt>
                <c:pt idx="302">
                  <c:v>662</c:v>
                </c:pt>
                <c:pt idx="303">
                  <c:v>663</c:v>
                </c:pt>
                <c:pt idx="304">
                  <c:v>664</c:v>
                </c:pt>
                <c:pt idx="305">
                  <c:v>665</c:v>
                </c:pt>
                <c:pt idx="306">
                  <c:v>666</c:v>
                </c:pt>
                <c:pt idx="307">
                  <c:v>667</c:v>
                </c:pt>
                <c:pt idx="308">
                  <c:v>668</c:v>
                </c:pt>
                <c:pt idx="309">
                  <c:v>669</c:v>
                </c:pt>
                <c:pt idx="310">
                  <c:v>670</c:v>
                </c:pt>
                <c:pt idx="311">
                  <c:v>671</c:v>
                </c:pt>
                <c:pt idx="312">
                  <c:v>672</c:v>
                </c:pt>
                <c:pt idx="313">
                  <c:v>673</c:v>
                </c:pt>
                <c:pt idx="314">
                  <c:v>674</c:v>
                </c:pt>
                <c:pt idx="315">
                  <c:v>675</c:v>
                </c:pt>
                <c:pt idx="316">
                  <c:v>676</c:v>
                </c:pt>
                <c:pt idx="317">
                  <c:v>677</c:v>
                </c:pt>
                <c:pt idx="318">
                  <c:v>678</c:v>
                </c:pt>
                <c:pt idx="319">
                  <c:v>679</c:v>
                </c:pt>
                <c:pt idx="320">
                  <c:v>680</c:v>
                </c:pt>
                <c:pt idx="321">
                  <c:v>681</c:v>
                </c:pt>
                <c:pt idx="322">
                  <c:v>682</c:v>
                </c:pt>
                <c:pt idx="323">
                  <c:v>683</c:v>
                </c:pt>
                <c:pt idx="324">
                  <c:v>684</c:v>
                </c:pt>
                <c:pt idx="325">
                  <c:v>685</c:v>
                </c:pt>
                <c:pt idx="326">
                  <c:v>686</c:v>
                </c:pt>
                <c:pt idx="327">
                  <c:v>687</c:v>
                </c:pt>
                <c:pt idx="328">
                  <c:v>688</c:v>
                </c:pt>
                <c:pt idx="329">
                  <c:v>689</c:v>
                </c:pt>
                <c:pt idx="330">
                  <c:v>690</c:v>
                </c:pt>
                <c:pt idx="331">
                  <c:v>691</c:v>
                </c:pt>
                <c:pt idx="332">
                  <c:v>692</c:v>
                </c:pt>
                <c:pt idx="333">
                  <c:v>693</c:v>
                </c:pt>
                <c:pt idx="334">
                  <c:v>694</c:v>
                </c:pt>
                <c:pt idx="335">
                  <c:v>695</c:v>
                </c:pt>
                <c:pt idx="336">
                  <c:v>696</c:v>
                </c:pt>
                <c:pt idx="337">
                  <c:v>697</c:v>
                </c:pt>
                <c:pt idx="338">
                  <c:v>698</c:v>
                </c:pt>
                <c:pt idx="339">
                  <c:v>699</c:v>
                </c:pt>
                <c:pt idx="340">
                  <c:v>700</c:v>
                </c:pt>
                <c:pt idx="341">
                  <c:v>701</c:v>
                </c:pt>
                <c:pt idx="342">
                  <c:v>702</c:v>
                </c:pt>
                <c:pt idx="343">
                  <c:v>703</c:v>
                </c:pt>
                <c:pt idx="344">
                  <c:v>704</c:v>
                </c:pt>
                <c:pt idx="345">
                  <c:v>705</c:v>
                </c:pt>
                <c:pt idx="346">
                  <c:v>706</c:v>
                </c:pt>
                <c:pt idx="347">
                  <c:v>707</c:v>
                </c:pt>
                <c:pt idx="348">
                  <c:v>708</c:v>
                </c:pt>
                <c:pt idx="349">
                  <c:v>709</c:v>
                </c:pt>
                <c:pt idx="350">
                  <c:v>710</c:v>
                </c:pt>
                <c:pt idx="351">
                  <c:v>711</c:v>
                </c:pt>
                <c:pt idx="352">
                  <c:v>712</c:v>
                </c:pt>
                <c:pt idx="353">
                  <c:v>713</c:v>
                </c:pt>
                <c:pt idx="354">
                  <c:v>714</c:v>
                </c:pt>
                <c:pt idx="355">
                  <c:v>715</c:v>
                </c:pt>
                <c:pt idx="356">
                  <c:v>716</c:v>
                </c:pt>
                <c:pt idx="357">
                  <c:v>717</c:v>
                </c:pt>
                <c:pt idx="358">
                  <c:v>718</c:v>
                </c:pt>
                <c:pt idx="359">
                  <c:v>719</c:v>
                </c:pt>
                <c:pt idx="360">
                  <c:v>720</c:v>
                </c:pt>
                <c:pt idx="361">
                  <c:v>721</c:v>
                </c:pt>
                <c:pt idx="362">
                  <c:v>722</c:v>
                </c:pt>
                <c:pt idx="363">
                  <c:v>723</c:v>
                </c:pt>
                <c:pt idx="364">
                  <c:v>724</c:v>
                </c:pt>
                <c:pt idx="365">
                  <c:v>725</c:v>
                </c:pt>
                <c:pt idx="366">
                  <c:v>726</c:v>
                </c:pt>
                <c:pt idx="367">
                  <c:v>727</c:v>
                </c:pt>
                <c:pt idx="368">
                  <c:v>728</c:v>
                </c:pt>
                <c:pt idx="369">
                  <c:v>729</c:v>
                </c:pt>
                <c:pt idx="370">
                  <c:v>730</c:v>
                </c:pt>
                <c:pt idx="371">
                  <c:v>731</c:v>
                </c:pt>
                <c:pt idx="372">
                  <c:v>732</c:v>
                </c:pt>
                <c:pt idx="373">
                  <c:v>733</c:v>
                </c:pt>
                <c:pt idx="374">
                  <c:v>734</c:v>
                </c:pt>
                <c:pt idx="375">
                  <c:v>735</c:v>
                </c:pt>
                <c:pt idx="376">
                  <c:v>736</c:v>
                </c:pt>
                <c:pt idx="377">
                  <c:v>737</c:v>
                </c:pt>
                <c:pt idx="378">
                  <c:v>738</c:v>
                </c:pt>
                <c:pt idx="379">
                  <c:v>739</c:v>
                </c:pt>
                <c:pt idx="380">
                  <c:v>740</c:v>
                </c:pt>
                <c:pt idx="381">
                  <c:v>741</c:v>
                </c:pt>
                <c:pt idx="382">
                  <c:v>742</c:v>
                </c:pt>
                <c:pt idx="383">
                  <c:v>743</c:v>
                </c:pt>
                <c:pt idx="384">
                  <c:v>744</c:v>
                </c:pt>
                <c:pt idx="385">
                  <c:v>745</c:v>
                </c:pt>
                <c:pt idx="386">
                  <c:v>746</c:v>
                </c:pt>
                <c:pt idx="387">
                  <c:v>747</c:v>
                </c:pt>
                <c:pt idx="388">
                  <c:v>748</c:v>
                </c:pt>
                <c:pt idx="389">
                  <c:v>749</c:v>
                </c:pt>
                <c:pt idx="390">
                  <c:v>750</c:v>
                </c:pt>
                <c:pt idx="391">
                  <c:v>751</c:v>
                </c:pt>
                <c:pt idx="392">
                  <c:v>752</c:v>
                </c:pt>
                <c:pt idx="393">
                  <c:v>753</c:v>
                </c:pt>
                <c:pt idx="394">
                  <c:v>754</c:v>
                </c:pt>
                <c:pt idx="395">
                  <c:v>755</c:v>
                </c:pt>
                <c:pt idx="396">
                  <c:v>756</c:v>
                </c:pt>
                <c:pt idx="397">
                  <c:v>757</c:v>
                </c:pt>
                <c:pt idx="398">
                  <c:v>758</c:v>
                </c:pt>
                <c:pt idx="399">
                  <c:v>759</c:v>
                </c:pt>
                <c:pt idx="400">
                  <c:v>760</c:v>
                </c:pt>
                <c:pt idx="401">
                  <c:v>761</c:v>
                </c:pt>
                <c:pt idx="402">
                  <c:v>762</c:v>
                </c:pt>
                <c:pt idx="403">
                  <c:v>763</c:v>
                </c:pt>
                <c:pt idx="404">
                  <c:v>764</c:v>
                </c:pt>
                <c:pt idx="405">
                  <c:v>765</c:v>
                </c:pt>
                <c:pt idx="406">
                  <c:v>766</c:v>
                </c:pt>
                <c:pt idx="407">
                  <c:v>767</c:v>
                </c:pt>
                <c:pt idx="408">
                  <c:v>768</c:v>
                </c:pt>
                <c:pt idx="409">
                  <c:v>769</c:v>
                </c:pt>
                <c:pt idx="410">
                  <c:v>770</c:v>
                </c:pt>
                <c:pt idx="411">
                  <c:v>771</c:v>
                </c:pt>
                <c:pt idx="412">
                  <c:v>772</c:v>
                </c:pt>
                <c:pt idx="413">
                  <c:v>773</c:v>
                </c:pt>
                <c:pt idx="414">
                  <c:v>774</c:v>
                </c:pt>
                <c:pt idx="415">
                  <c:v>775</c:v>
                </c:pt>
                <c:pt idx="416">
                  <c:v>776</c:v>
                </c:pt>
                <c:pt idx="417">
                  <c:v>777</c:v>
                </c:pt>
                <c:pt idx="418">
                  <c:v>778</c:v>
                </c:pt>
                <c:pt idx="419">
                  <c:v>779</c:v>
                </c:pt>
                <c:pt idx="420">
                  <c:v>780</c:v>
                </c:pt>
              </c:numCache>
            </c:numRef>
          </c:xVal>
          <c:yVal>
            <c:numRef>
              <c:f>Sheet1!$M$3:$M$423</c:f>
              <c:numCache>
                <c:formatCode>General</c:formatCode>
                <c:ptCount val="421"/>
                <c:pt idx="0">
                  <c:v>4.8189546189881943E-2</c:v>
                </c:pt>
                <c:pt idx="1">
                  <c:v>5.7059917304187767E-2</c:v>
                </c:pt>
                <c:pt idx="2">
                  <c:v>6.4881047156409369E-2</c:v>
                </c:pt>
                <c:pt idx="3">
                  <c:v>7.1074553815525326E-2</c:v>
                </c:pt>
                <c:pt idx="4">
                  <c:v>7.3594953113461245E-2</c:v>
                </c:pt>
                <c:pt idx="5">
                  <c:v>7.3781862158979528E-2</c:v>
                </c:pt>
                <c:pt idx="6">
                  <c:v>7.1748826090194895E-2</c:v>
                </c:pt>
                <c:pt idx="7">
                  <c:v>6.7515149730142748E-2</c:v>
                </c:pt>
                <c:pt idx="8">
                  <c:v>5.9137929559353458E-2</c:v>
                </c:pt>
                <c:pt idx="9">
                  <c:v>4.9165661924310627E-2</c:v>
                </c:pt>
                <c:pt idx="10">
                  <c:v>3.8655260581252848E-2</c:v>
                </c:pt>
                <c:pt idx="11">
                  <c:v>2.8483479493303515E-2</c:v>
                </c:pt>
                <c:pt idx="12">
                  <c:v>2.1684809998174334E-2</c:v>
                </c:pt>
                <c:pt idx="13">
                  <c:v>1.6470925344685056E-2</c:v>
                </c:pt>
                <c:pt idx="14">
                  <c:v>1.251167787592098E-2</c:v>
                </c:pt>
                <c:pt idx="15">
                  <c:v>9.7611116460056841E-3</c:v>
                </c:pt>
                <c:pt idx="16">
                  <c:v>8.682495558054306E-3</c:v>
                </c:pt>
                <c:pt idx="17">
                  <c:v>8.6156214677666591E-3</c:v>
                </c:pt>
                <c:pt idx="18">
                  <c:v>9.1878924910680209E-3</c:v>
                </c:pt>
                <c:pt idx="19">
                  <c:v>1.0114933745824093E-2</c:v>
                </c:pt>
                <c:pt idx="20">
                  <c:v>1.0623428003285511E-2</c:v>
                </c:pt>
                <c:pt idx="21">
                  <c:v>1.0983998064557471E-2</c:v>
                </c:pt>
                <c:pt idx="22">
                  <c:v>1.1242313152089145E-2</c:v>
                </c:pt>
                <c:pt idx="23">
                  <c:v>1.1334337788443092E-2</c:v>
                </c:pt>
                <c:pt idx="24">
                  <c:v>1.0936792162290434E-2</c:v>
                </c:pt>
                <c:pt idx="25">
                  <c:v>1.0269050377910306E-2</c:v>
                </c:pt>
                <c:pt idx="26">
                  <c:v>9.4637087958380234E-3</c:v>
                </c:pt>
                <c:pt idx="27">
                  <c:v>8.5824950866719013E-3</c:v>
                </c:pt>
                <c:pt idx="28">
                  <c:v>7.6018454798168628E-3</c:v>
                </c:pt>
                <c:pt idx="29">
                  <c:v>6.6744252835121932E-3</c:v>
                </c:pt>
                <c:pt idx="30">
                  <c:v>5.9366310119025939E-3</c:v>
                </c:pt>
                <c:pt idx="31">
                  <c:v>5.4972455301856961E-3</c:v>
                </c:pt>
                <c:pt idx="32">
                  <c:v>3.1867445594156336E-3</c:v>
                </c:pt>
                <c:pt idx="33">
                  <c:v>1.3617468261804993E-3</c:v>
                </c:pt>
                <c:pt idx="34">
                  <c:v>2.23768233707303E-3</c:v>
                </c:pt>
                <c:pt idx="35">
                  <c:v>7.1536280854664633E-3</c:v>
                </c:pt>
                <c:pt idx="36">
                  <c:v>2.1761909097355567E-2</c:v>
                </c:pt>
                <c:pt idx="37">
                  <c:v>4.3463963783326898E-2</c:v>
                </c:pt>
                <c:pt idx="38">
                  <c:v>6.9318324800001857E-2</c:v>
                </c:pt>
                <c:pt idx="39">
                  <c:v>9.8312966914715583E-2</c:v>
                </c:pt>
                <c:pt idx="40">
                  <c:v>0.13208442375464483</c:v>
                </c:pt>
                <c:pt idx="41">
                  <c:v>0.16734921506373798</c:v>
                </c:pt>
                <c:pt idx="42">
                  <c:v>0.20012273715073112</c:v>
                </c:pt>
                <c:pt idx="43">
                  <c:v>0.22779289341504061</c:v>
                </c:pt>
                <c:pt idx="44">
                  <c:v>0.24213942238255129</c:v>
                </c:pt>
                <c:pt idx="45">
                  <c:v>0.24476518347936999</c:v>
                </c:pt>
                <c:pt idx="46">
                  <c:v>0.23977300266661011</c:v>
                </c:pt>
                <c:pt idx="47">
                  <c:v>0.22788629285675105</c:v>
                </c:pt>
                <c:pt idx="48">
                  <c:v>0.2064554179639716</c:v>
                </c:pt>
                <c:pt idx="49">
                  <c:v>0.17849698972971917</c:v>
                </c:pt>
                <c:pt idx="50">
                  <c:v>0.14927425211729775</c:v>
                </c:pt>
                <c:pt idx="51">
                  <c:v>0.12173139671174685</c:v>
                </c:pt>
                <c:pt idx="52">
                  <c:v>0.10401539736110399</c:v>
                </c:pt>
                <c:pt idx="53">
                  <c:v>9.6225339895215353E-2</c:v>
                </c:pt>
                <c:pt idx="54">
                  <c:v>9.3696686093751771E-2</c:v>
                </c:pt>
                <c:pt idx="55">
                  <c:v>9.5927644984257945E-2</c:v>
                </c:pt>
                <c:pt idx="56">
                  <c:v>0.10250635824075212</c:v>
                </c:pt>
                <c:pt idx="57">
                  <c:v>0.11287999931814097</c:v>
                </c:pt>
                <c:pt idx="58">
                  <c:v>0.12637188203717253</c:v>
                </c:pt>
                <c:pt idx="59">
                  <c:v>0.14238897092105632</c:v>
                </c:pt>
                <c:pt idx="60">
                  <c:v>0.15831725004099917</c:v>
                </c:pt>
                <c:pt idx="61">
                  <c:v>0.17415529125370019</c:v>
                </c:pt>
                <c:pt idx="62">
                  <c:v>0.19301188186092888</c:v>
                </c:pt>
                <c:pt idx="63">
                  <c:v>0.21585872489634247</c:v>
                </c:pt>
                <c:pt idx="64">
                  <c:v>0.2350410416931917</c:v>
                </c:pt>
                <c:pt idx="65">
                  <c:v>0.25277084781060433</c:v>
                </c:pt>
                <c:pt idx="66">
                  <c:v>0.28782728780488415</c:v>
                </c:pt>
                <c:pt idx="67">
                  <c:v>0.34852591154525903</c:v>
                </c:pt>
                <c:pt idx="68">
                  <c:v>0.46628317341289843</c:v>
                </c:pt>
                <c:pt idx="69">
                  <c:v>0.65090833799330705</c:v>
                </c:pt>
                <c:pt idx="70">
                  <c:v>0.85705998947143702</c:v>
                </c:pt>
                <c:pt idx="71">
                  <c:v>1.0720507162166846</c:v>
                </c:pt>
                <c:pt idx="72">
                  <c:v>1.2826000114896272</c:v>
                </c:pt>
                <c:pt idx="73">
                  <c:v>1.4756697127151479</c:v>
                </c:pt>
                <c:pt idx="74">
                  <c:v>1.6394405976903603</c:v>
                </c:pt>
                <c:pt idx="75">
                  <c:v>1.7612208576801065</c:v>
                </c:pt>
                <c:pt idx="76">
                  <c:v>1.8027797206530745</c:v>
                </c:pt>
                <c:pt idx="77">
                  <c:v>1.7395777475449714</c:v>
                </c:pt>
                <c:pt idx="78">
                  <c:v>1.6317825633570735</c:v>
                </c:pt>
                <c:pt idx="79">
                  <c:v>1.4936034589512319</c:v>
                </c:pt>
                <c:pt idx="80">
                  <c:v>1.3448803422045688</c:v>
                </c:pt>
                <c:pt idx="81">
                  <c:v>1.2044805468978299</c:v>
                </c:pt>
                <c:pt idx="82">
                  <c:v>1.0685471654725658</c:v>
                </c:pt>
                <c:pt idx="83">
                  <c:v>0.94516563983504087</c:v>
                </c:pt>
                <c:pt idx="84">
                  <c:v>0.85259361390721378</c:v>
                </c:pt>
                <c:pt idx="85">
                  <c:v>0.81081084820499594</c:v>
                </c:pt>
                <c:pt idx="86">
                  <c:v>0.78919486109742953</c:v>
                </c:pt>
                <c:pt idx="87">
                  <c:v>0.78248333310553098</c:v>
                </c:pt>
                <c:pt idx="88">
                  <c:v>0.78305699850384602</c:v>
                </c:pt>
                <c:pt idx="89">
                  <c:v>0.78159917240241938</c:v>
                </c:pt>
                <c:pt idx="90">
                  <c:v>0.78334544896509228</c:v>
                </c:pt>
                <c:pt idx="91">
                  <c:v>0.78644403242155714</c:v>
                </c:pt>
                <c:pt idx="92">
                  <c:v>0.78790905593482796</c:v>
                </c:pt>
                <c:pt idx="93">
                  <c:v>0.78294446016924735</c:v>
                </c:pt>
                <c:pt idx="94">
                  <c:v>0.77618175841747916</c:v>
                </c:pt>
                <c:pt idx="95">
                  <c:v>0.76783661557389493</c:v>
                </c:pt>
                <c:pt idx="96">
                  <c:v>0.75812991913550787</c:v>
                </c:pt>
                <c:pt idx="97">
                  <c:v>0.74729405836733931</c:v>
                </c:pt>
                <c:pt idx="98">
                  <c:v>0.73552584575360758</c:v>
                </c:pt>
                <c:pt idx="99">
                  <c:v>0.72304107131966766</c:v>
                </c:pt>
                <c:pt idx="100">
                  <c:v>0.71012070136770666</c:v>
                </c:pt>
                <c:pt idx="101">
                  <c:v>0.69737137913509306</c:v>
                </c:pt>
                <c:pt idx="102">
                  <c:v>0.68433756181367711</c:v>
                </c:pt>
                <c:pt idx="103">
                  <c:v>0.67103468541136624</c:v>
                </c:pt>
                <c:pt idx="104">
                  <c:v>0.65745977435492375</c:v>
                </c:pt>
                <c:pt idx="105">
                  <c:v>0.64341113456812438</c:v>
                </c:pt>
                <c:pt idx="106">
                  <c:v>0.62924784355350349</c:v>
                </c:pt>
                <c:pt idx="107">
                  <c:v>0.6150880664243441</c:v>
                </c:pt>
                <c:pt idx="108">
                  <c:v>0.60103571933382371</c:v>
                </c:pt>
                <c:pt idx="109">
                  <c:v>0.58672208148839511</c:v>
                </c:pt>
                <c:pt idx="110">
                  <c:v>0.57298116045063641</c:v>
                </c:pt>
                <c:pt idx="111">
                  <c:v>0.56014202376801314</c:v>
                </c:pt>
                <c:pt idx="112">
                  <c:v>0.54853651723383356</c:v>
                </c:pt>
                <c:pt idx="113">
                  <c:v>0.5324847317467265</c:v>
                </c:pt>
                <c:pt idx="114">
                  <c:v>0.52059853725874194</c:v>
                </c:pt>
                <c:pt idx="115">
                  <c:v>0.51569877081825022</c:v>
                </c:pt>
                <c:pt idx="116">
                  <c:v>0.52055483381469514</c:v>
                </c:pt>
                <c:pt idx="117">
                  <c:v>0.54165940989749761</c:v>
                </c:pt>
                <c:pt idx="118">
                  <c:v>0.5768988329252841</c:v>
                </c:pt>
                <c:pt idx="119">
                  <c:v>0.62737589212204881</c:v>
                </c:pt>
                <c:pt idx="120">
                  <c:v>0.69440582411818053</c:v>
                </c:pt>
                <c:pt idx="121">
                  <c:v>0.79709499762867619</c:v>
                </c:pt>
                <c:pt idx="122">
                  <c:v>0.91389273066939758</c:v>
                </c:pt>
                <c:pt idx="123">
                  <c:v>1.0368048117806932</c:v>
                </c:pt>
                <c:pt idx="124">
                  <c:v>1.1595101851776062</c:v>
                </c:pt>
                <c:pt idx="125">
                  <c:v>1.273482803306883</c:v>
                </c:pt>
                <c:pt idx="126">
                  <c:v>1.3749586807955829</c:v>
                </c:pt>
                <c:pt idx="127">
                  <c:v>1.4587270034268718</c:v>
                </c:pt>
                <c:pt idx="128">
                  <c:v>1.5192197300756014</c:v>
                </c:pt>
                <c:pt idx="129">
                  <c:v>1.5308930057130852</c:v>
                </c:pt>
                <c:pt idx="130">
                  <c:v>1.5116261564025508</c:v>
                </c:pt>
                <c:pt idx="131">
                  <c:v>1.4689261315555875</c:v>
                </c:pt>
                <c:pt idx="132">
                  <c:v>1.4063436723334362</c:v>
                </c:pt>
                <c:pt idx="133">
                  <c:v>1.3267145656083834</c:v>
                </c:pt>
                <c:pt idx="134">
                  <c:v>1.2344865160447378</c:v>
                </c:pt>
                <c:pt idx="135">
                  <c:v>1.1338497796497757</c:v>
                </c:pt>
                <c:pt idx="136">
                  <c:v>1.0288372552201721</c:v>
                </c:pt>
                <c:pt idx="137">
                  <c:v>0.9283512603882127</c:v>
                </c:pt>
                <c:pt idx="138">
                  <c:v>0.8313527722609042</c:v>
                </c:pt>
                <c:pt idx="139">
                  <c:v>0.73801934305936101</c:v>
                </c:pt>
                <c:pt idx="140">
                  <c:v>0.65006450775821478</c:v>
                </c:pt>
                <c:pt idx="141">
                  <c:v>0.57179617838754171</c:v>
                </c:pt>
                <c:pt idx="142">
                  <c:v>0.50239381663396165</c:v>
                </c:pt>
                <c:pt idx="143">
                  <c:v>0.44126490708867261</c:v>
                </c:pt>
                <c:pt idx="144">
                  <c:v>0.38880783115533213</c:v>
                </c:pt>
                <c:pt idx="145">
                  <c:v>0.34831507546958934</c:v>
                </c:pt>
                <c:pt idx="146">
                  <c:v>0.31754806872068636</c:v>
                </c:pt>
                <c:pt idx="147">
                  <c:v>0.29397946092420407</c:v>
                </c:pt>
                <c:pt idx="148">
                  <c:v>0.27640344267512817</c:v>
                </c:pt>
                <c:pt idx="149">
                  <c:v>0.26308348634194351</c:v>
                </c:pt>
                <c:pt idx="150">
                  <c:v>0.25322654346201195</c:v>
                </c:pt>
                <c:pt idx="151">
                  <c:v>0.24618352345985675</c:v>
                </c:pt>
                <c:pt idx="152">
                  <c:v>0.24101562392580722</c:v>
                </c:pt>
                <c:pt idx="153">
                  <c:v>0.23546143962820823</c:v>
                </c:pt>
                <c:pt idx="154">
                  <c:v>0.22953258906721893</c:v>
                </c:pt>
                <c:pt idx="155">
                  <c:v>0.22392363097175519</c:v>
                </c:pt>
                <c:pt idx="156">
                  <c:v>0.21848747697715731</c:v>
                </c:pt>
                <c:pt idx="157">
                  <c:v>0.21273165550509612</c:v>
                </c:pt>
                <c:pt idx="158">
                  <c:v>0.20672758678653891</c:v>
                </c:pt>
                <c:pt idx="159">
                  <c:v>0.20079858097940023</c:v>
                </c:pt>
                <c:pt idx="160">
                  <c:v>0.19501870777195171</c:v>
                </c:pt>
                <c:pt idx="161">
                  <c:v>0.18896879143337891</c:v>
                </c:pt>
                <c:pt idx="162">
                  <c:v>0.18297452064561584</c:v>
                </c:pt>
                <c:pt idx="163">
                  <c:v>0.17788382132249078</c:v>
                </c:pt>
                <c:pt idx="164">
                  <c:v>0.17412187955563579</c:v>
                </c:pt>
                <c:pt idx="165">
                  <c:v>0.17119095611873208</c:v>
                </c:pt>
                <c:pt idx="166">
                  <c:v>0.16987263391427732</c:v>
                </c:pt>
                <c:pt idx="167">
                  <c:v>0.17221563572925436</c:v>
                </c:pt>
                <c:pt idx="168">
                  <c:v>0.17935926397370308</c:v>
                </c:pt>
                <c:pt idx="169">
                  <c:v>0.17443212681106129</c:v>
                </c:pt>
                <c:pt idx="170">
                  <c:v>0.16307079124516938</c:v>
                </c:pt>
                <c:pt idx="171">
                  <c:v>0.18097663254630794</c:v>
                </c:pt>
                <c:pt idx="172">
                  <c:v>0.24383604250979979</c:v>
                </c:pt>
                <c:pt idx="173">
                  <c:v>0.37308522996719384</c:v>
                </c:pt>
                <c:pt idx="174">
                  <c:v>0.58415250124212703</c:v>
                </c:pt>
                <c:pt idx="175">
                  <c:v>0.88104089122685914</c:v>
                </c:pt>
                <c:pt idx="176">
                  <c:v>1.275028394865886</c:v>
                </c:pt>
                <c:pt idx="177">
                  <c:v>1.844815268164643</c:v>
                </c:pt>
                <c:pt idx="178">
                  <c:v>2.6091483611711457</c:v>
                </c:pt>
                <c:pt idx="179">
                  <c:v>3.4170030136381295</c:v>
                </c:pt>
                <c:pt idx="180">
                  <c:v>4.216402405261265</c:v>
                </c:pt>
                <c:pt idx="181">
                  <c:v>4.9334812162732202</c:v>
                </c:pt>
                <c:pt idx="182">
                  <c:v>5.5097320362570157</c:v>
                </c:pt>
                <c:pt idx="183">
                  <c:v>5.9487262822852598</c:v>
                </c:pt>
                <c:pt idx="184">
                  <c:v>6.2186525658162433</c:v>
                </c:pt>
                <c:pt idx="185">
                  <c:v>6.2112642130966202</c:v>
                </c:pt>
                <c:pt idx="186">
                  <c:v>5.8635673624084079</c:v>
                </c:pt>
                <c:pt idx="187">
                  <c:v>5.3583327867679076</c:v>
                </c:pt>
                <c:pt idx="188">
                  <c:v>4.7439097358750706</c:v>
                </c:pt>
                <c:pt idx="189">
                  <c:v>4.0904662701597632</c:v>
                </c:pt>
                <c:pt idx="190">
                  <c:v>3.4587503378052502</c:v>
                </c:pt>
                <c:pt idx="191">
                  <c:v>2.8333833887191173</c:v>
                </c:pt>
                <c:pt idx="192">
                  <c:v>2.2401361709401679</c:v>
                </c:pt>
                <c:pt idx="193">
                  <c:v>1.7331799380095743</c:v>
                </c:pt>
                <c:pt idx="194">
                  <c:v>1.3583934872324415</c:v>
                </c:pt>
                <c:pt idx="195">
                  <c:v>1.0509195062124794</c:v>
                </c:pt>
                <c:pt idx="196">
                  <c:v>0.80402461515835766</c:v>
                </c:pt>
                <c:pt idx="197">
                  <c:v>0.61119582713487908</c:v>
                </c:pt>
                <c:pt idx="198">
                  <c:v>0.46584113125603033</c:v>
                </c:pt>
                <c:pt idx="199">
                  <c:v>0.36012111724762319</c:v>
                </c:pt>
                <c:pt idx="200">
                  <c:v>0.2867567476567881</c:v>
                </c:pt>
                <c:pt idx="201">
                  <c:v>0.23536088663629462</c:v>
                </c:pt>
                <c:pt idx="202">
                  <c:v>0.19519910344919428</c:v>
                </c:pt>
                <c:pt idx="203">
                  <c:v>0.17039132125281495</c:v>
                </c:pt>
                <c:pt idx="204">
                  <c:v>0.1575232363222919</c:v>
                </c:pt>
                <c:pt idx="205">
                  <c:v>0.14967451076953409</c:v>
                </c:pt>
                <c:pt idx="206">
                  <c:v>0.13882142761933711</c:v>
                </c:pt>
                <c:pt idx="207">
                  <c:v>0.13569756506432304</c:v>
                </c:pt>
                <c:pt idx="208">
                  <c:v>0.14173951540924054</c:v>
                </c:pt>
                <c:pt idx="209">
                  <c:v>0.15804662725178753</c:v>
                </c:pt>
                <c:pt idx="210">
                  <c:v>0.18555900751535651</c:v>
                </c:pt>
                <c:pt idx="211">
                  <c:v>0.22724774291199534</c:v>
                </c:pt>
                <c:pt idx="212">
                  <c:v>0.28510782564379045</c:v>
                </c:pt>
                <c:pt idx="213">
                  <c:v>0.36368214612637467</c:v>
                </c:pt>
                <c:pt idx="214">
                  <c:v>0.46907520506769385</c:v>
                </c:pt>
                <c:pt idx="215">
                  <c:v>0.59190387563183555</c:v>
                </c:pt>
                <c:pt idx="216">
                  <c:v>0.73030195147215549</c:v>
                </c:pt>
                <c:pt idx="217">
                  <c:v>0.88545748765014409</c:v>
                </c:pt>
                <c:pt idx="218">
                  <c:v>1.0609274328056051</c:v>
                </c:pt>
                <c:pt idx="219">
                  <c:v>1.2402758250268997</c:v>
                </c:pt>
                <c:pt idx="220">
                  <c:v>1.4166438483949038</c:v>
                </c:pt>
                <c:pt idx="221">
                  <c:v>1.5820398258200512</c:v>
                </c:pt>
                <c:pt idx="222">
                  <c:v>1.7273854567919587</c:v>
                </c:pt>
                <c:pt idx="223">
                  <c:v>1.8510969522772585</c:v>
                </c:pt>
                <c:pt idx="224">
                  <c:v>1.9479525849447181</c:v>
                </c:pt>
                <c:pt idx="225">
                  <c:v>2.0084697670307503</c:v>
                </c:pt>
                <c:pt idx="226">
                  <c:v>2.018463929757591</c:v>
                </c:pt>
                <c:pt idx="227">
                  <c:v>1.9945605560836202</c:v>
                </c:pt>
                <c:pt idx="228">
                  <c:v>1.9387598278117051</c:v>
                </c:pt>
                <c:pt idx="229">
                  <c:v>1.8494071375002556</c:v>
                </c:pt>
                <c:pt idx="230">
                  <c:v>1.7202213419420698</c:v>
                </c:pt>
                <c:pt idx="231">
                  <c:v>1.5731274906391304</c:v>
                </c:pt>
                <c:pt idx="232">
                  <c:v>1.4168107958071268</c:v>
                </c:pt>
                <c:pt idx="233">
                  <c:v>1.2637315244628295</c:v>
                </c:pt>
                <c:pt idx="234">
                  <c:v>1.13176125444391</c:v>
                </c:pt>
                <c:pt idx="235">
                  <c:v>1.0087213558973174</c:v>
                </c:pt>
                <c:pt idx="236">
                  <c:v>0.8965645755331485</c:v>
                </c:pt>
                <c:pt idx="237">
                  <c:v>0.79207159659691895</c:v>
                </c:pt>
                <c:pt idx="238">
                  <c:v>0.68364224290984588</c:v>
                </c:pt>
                <c:pt idx="239">
                  <c:v>0.60394530418701109</c:v>
                </c:pt>
                <c:pt idx="240">
                  <c:v>0.56509292094855157</c:v>
                </c:pt>
                <c:pt idx="241">
                  <c:v>0.58051943349264579</c:v>
                </c:pt>
                <c:pt idx="242">
                  <c:v>0.6658667336071673</c:v>
                </c:pt>
                <c:pt idx="243">
                  <c:v>0.82597730050690599</c:v>
                </c:pt>
                <c:pt idx="244">
                  <c:v>1.0708138692511386</c:v>
                </c:pt>
                <c:pt idx="245">
                  <c:v>1.4373857948369655</c:v>
                </c:pt>
                <c:pt idx="246">
                  <c:v>2.012926204699776</c:v>
                </c:pt>
                <c:pt idx="247">
                  <c:v>2.638764659302903</c:v>
                </c:pt>
                <c:pt idx="248">
                  <c:v>3.2698387600497383</c:v>
                </c:pt>
                <c:pt idx="249">
                  <c:v>3.8506630274926597</c:v>
                </c:pt>
                <c:pt idx="250">
                  <c:v>4.3066011264694675</c:v>
                </c:pt>
                <c:pt idx="251">
                  <c:v>4.6550333212300572</c:v>
                </c:pt>
                <c:pt idx="252">
                  <c:v>4.870458551851609</c:v>
                </c:pt>
                <c:pt idx="253">
                  <c:v>4.8904328569585491</c:v>
                </c:pt>
                <c:pt idx="254">
                  <c:v>4.5810731437915777</c:v>
                </c:pt>
                <c:pt idx="255">
                  <c:v>4.1507291926419851</c:v>
                </c:pt>
                <c:pt idx="256">
                  <c:v>3.6498815826814726</c:v>
                </c:pt>
                <c:pt idx="257">
                  <c:v>3.150594076145437</c:v>
                </c:pt>
                <c:pt idx="258">
                  <c:v>2.7645365831793591</c:v>
                </c:pt>
                <c:pt idx="259">
                  <c:v>2.4104968131793565</c:v>
                </c:pt>
                <c:pt idx="260">
                  <c:v>2.0967326939968123</c:v>
                </c:pt>
                <c:pt idx="261">
                  <c:v>1.8413216096446552</c:v>
                </c:pt>
                <c:pt idx="262">
                  <c:v>1.6797917996513303</c:v>
                </c:pt>
                <c:pt idx="263">
                  <c:v>1.5605141459584695</c:v>
                </c:pt>
                <c:pt idx="264">
                  <c:v>1.4722219474249612</c:v>
                </c:pt>
                <c:pt idx="265">
                  <c:v>1.3995037519539502</c:v>
                </c:pt>
                <c:pt idx="266">
                  <c:v>1.3196556706013149</c:v>
                </c:pt>
                <c:pt idx="267">
                  <c:v>1.2461671870536293</c:v>
                </c:pt>
                <c:pt idx="268">
                  <c:v>1.1756825134860003</c:v>
                </c:pt>
                <c:pt idx="269">
                  <c:v>1.1032381197394754</c:v>
                </c:pt>
                <c:pt idx="270">
                  <c:v>1.0210076285981187</c:v>
                </c:pt>
                <c:pt idx="271">
                  <c:v>0.93535364693223244</c:v>
                </c:pt>
                <c:pt idx="272">
                  <c:v>0.84604705770554545</c:v>
                </c:pt>
                <c:pt idx="273">
                  <c:v>0.75012652469501517</c:v>
                </c:pt>
                <c:pt idx="274">
                  <c:v>0.64002940814447373</c:v>
                </c:pt>
                <c:pt idx="275">
                  <c:v>0.53196548466991156</c:v>
                </c:pt>
                <c:pt idx="276">
                  <c:v>0.43112434054389709</c:v>
                </c:pt>
                <c:pt idx="277">
                  <c:v>0.34604441483813325</c:v>
                </c:pt>
                <c:pt idx="278">
                  <c:v>0.29037627015473932</c:v>
                </c:pt>
                <c:pt idx="279">
                  <c:v>0.25013807306670471</c:v>
                </c:pt>
                <c:pt idx="280">
                  <c:v>0.22425938519242414</c:v>
                </c:pt>
                <c:pt idx="281">
                  <c:v>0.21254728578058757</c:v>
                </c:pt>
                <c:pt idx="282">
                  <c:v>0.21598639987403417</c:v>
                </c:pt>
                <c:pt idx="283">
                  <c:v>0.22857373933617095</c:v>
                </c:pt>
                <c:pt idx="284">
                  <c:v>0.24756903092946431</c:v>
                </c:pt>
                <c:pt idx="285">
                  <c:v>0.26966974625041751</c:v>
                </c:pt>
                <c:pt idx="286">
                  <c:v>0.29099641549480032</c:v>
                </c:pt>
                <c:pt idx="287">
                  <c:v>0.31154198857866394</c:v>
                </c:pt>
                <c:pt idx="288">
                  <c:v>0.32943986744855497</c:v>
                </c:pt>
                <c:pt idx="289">
                  <c:v>0.34133720189680544</c:v>
                </c:pt>
                <c:pt idx="290">
                  <c:v>0.34269668152200367</c:v>
                </c:pt>
                <c:pt idx="291">
                  <c:v>0.33868651597313099</c:v>
                </c:pt>
                <c:pt idx="292">
                  <c:v>0.32981112645681426</c:v>
                </c:pt>
                <c:pt idx="293">
                  <c:v>0.31552869865115357</c:v>
                </c:pt>
                <c:pt idx="294">
                  <c:v>0.29475202942563916</c:v>
                </c:pt>
                <c:pt idx="295">
                  <c:v>0.27262446124276685</c:v>
                </c:pt>
                <c:pt idx="296">
                  <c:v>0.25126898977533563</c:v>
                </c:pt>
                <c:pt idx="297">
                  <c:v>0.23473627058256305</c:v>
                </c:pt>
                <c:pt idx="298">
                  <c:v>0.22766639479631456</c:v>
                </c:pt>
                <c:pt idx="299">
                  <c:v>0.22436948360831657</c:v>
                </c:pt>
                <c:pt idx="300">
                  <c:v>0.2242632932940235</c:v>
                </c:pt>
                <c:pt idx="301">
                  <c:v>0.22726541364134242</c:v>
                </c:pt>
                <c:pt idx="302">
                  <c:v>0.23334753193978555</c:v>
                </c:pt>
                <c:pt idx="303">
                  <c:v>0.23998118752715555</c:v>
                </c:pt>
                <c:pt idx="304">
                  <c:v>0.24588162842340028</c:v>
                </c:pt>
                <c:pt idx="305">
                  <c:v>0.24818895568407662</c:v>
                </c:pt>
                <c:pt idx="306">
                  <c:v>0.24416230942743841</c:v>
                </c:pt>
                <c:pt idx="307">
                  <c:v>0.2380946220895937</c:v>
                </c:pt>
                <c:pt idx="308">
                  <c:v>0.23069197008460715</c:v>
                </c:pt>
                <c:pt idx="309">
                  <c:v>0.22296540985972674</c:v>
                </c:pt>
                <c:pt idx="310">
                  <c:v>0.21584822548569493</c:v>
                </c:pt>
                <c:pt idx="311">
                  <c:v>0.20906518438219907</c:v>
                </c:pt>
                <c:pt idx="312">
                  <c:v>0.20297449756906408</c:v>
                </c:pt>
                <c:pt idx="313">
                  <c:v>0.1984492773505942</c:v>
                </c:pt>
                <c:pt idx="314">
                  <c:v>0.19613647184218758</c:v>
                </c:pt>
                <c:pt idx="315">
                  <c:v>0.19482768237315376</c:v>
                </c:pt>
                <c:pt idx="316">
                  <c:v>0.19430210871821224</c:v>
                </c:pt>
                <c:pt idx="317">
                  <c:v>0.19416993703691654</c:v>
                </c:pt>
                <c:pt idx="318">
                  <c:v>0.19414264643910614</c:v>
                </c:pt>
                <c:pt idx="319">
                  <c:v>0.19447244686205808</c:v>
                </c:pt>
                <c:pt idx="320">
                  <c:v>0.19511499141251074</c:v>
                </c:pt>
                <c:pt idx="321">
                  <c:v>0.19609790268725927</c:v>
                </c:pt>
                <c:pt idx="322">
                  <c:v>0.19738938971443204</c:v>
                </c:pt>
                <c:pt idx="323">
                  <c:v>0.19875987984693333</c:v>
                </c:pt>
                <c:pt idx="324">
                  <c:v>0.20009158356117623</c:v>
                </c:pt>
                <c:pt idx="325">
                  <c:v>0.20181486123234849</c:v>
                </c:pt>
                <c:pt idx="326">
                  <c:v>0.20382239323871176</c:v>
                </c:pt>
                <c:pt idx="327">
                  <c:v>0.20471305571171203</c:v>
                </c:pt>
                <c:pt idx="328">
                  <c:v>0.20385068873546455</c:v>
                </c:pt>
                <c:pt idx="329">
                  <c:v>0.19918109309435786</c:v>
                </c:pt>
                <c:pt idx="330">
                  <c:v>0.19024791916020153</c:v>
                </c:pt>
                <c:pt idx="331">
                  <c:v>0.17940810016837261</c:v>
                </c:pt>
                <c:pt idx="332">
                  <c:v>0.16725632792819231</c:v>
                </c:pt>
                <c:pt idx="333">
                  <c:v>0.15319522291706572</c:v>
                </c:pt>
                <c:pt idx="334">
                  <c:v>0.13816482016032097</c:v>
                </c:pt>
                <c:pt idx="335">
                  <c:v>0.12506325083322309</c:v>
                </c:pt>
                <c:pt idx="336">
                  <c:v>0.1154833855382803</c:v>
                </c:pt>
                <c:pt idx="337">
                  <c:v>0.11089105585540518</c:v>
                </c:pt>
                <c:pt idx="338">
                  <c:v>0.11295534069889286</c:v>
                </c:pt>
                <c:pt idx="339">
                  <c:v>0.12353072362489491</c:v>
                </c:pt>
                <c:pt idx="340">
                  <c:v>0.14435107731322508</c:v>
                </c:pt>
                <c:pt idx="341">
                  <c:v>0.18486143964367979</c:v>
                </c:pt>
                <c:pt idx="342">
                  <c:v>0.24256300170088871</c:v>
                </c:pt>
                <c:pt idx="343">
                  <c:v>0.30729463636427906</c:v>
                </c:pt>
                <c:pt idx="344">
                  <c:v>0.37528627274280407</c:v>
                </c:pt>
                <c:pt idx="345">
                  <c:v>0.44457194184926929</c:v>
                </c:pt>
                <c:pt idx="346">
                  <c:v>0.51012132031149215</c:v>
                </c:pt>
                <c:pt idx="347">
                  <c:v>0.56555221046139392</c:v>
                </c:pt>
                <c:pt idx="348">
                  <c:v>0.60577077241910837</c:v>
                </c:pt>
                <c:pt idx="349">
                  <c:v>0.61239869512964729</c:v>
                </c:pt>
                <c:pt idx="350">
                  <c:v>0.59063471786349331</c:v>
                </c:pt>
                <c:pt idx="351">
                  <c:v>0.55172248253671341</c:v>
                </c:pt>
                <c:pt idx="352">
                  <c:v>0.49886876694455978</c:v>
                </c:pt>
                <c:pt idx="353">
                  <c:v>0.43290602586558091</c:v>
                </c:pt>
                <c:pt idx="354">
                  <c:v>0.35918231312528737</c:v>
                </c:pt>
                <c:pt idx="355">
                  <c:v>0.28360537677456937</c:v>
                </c:pt>
                <c:pt idx="356">
                  <c:v>0.21088656266057071</c:v>
                </c:pt>
                <c:pt idx="357">
                  <c:v>0.15483704256951469</c:v>
                </c:pt>
                <c:pt idx="358">
                  <c:v>0.11142689411333007</c:v>
                </c:pt>
                <c:pt idx="359">
                  <c:v>7.6511776238132809E-2</c:v>
                </c:pt>
                <c:pt idx="360">
                  <c:v>4.9782415805430684E-2</c:v>
                </c:pt>
                <c:pt idx="361">
                  <c:v>3.3079674023713396E-2</c:v>
                </c:pt>
                <c:pt idx="362">
                  <c:v>2.3829131736672685E-2</c:v>
                </c:pt>
                <c:pt idx="363">
                  <c:v>1.9824471531560021E-2</c:v>
                </c:pt>
                <c:pt idx="364">
                  <c:v>1.9593381425158637E-2</c:v>
                </c:pt>
                <c:pt idx="365">
                  <c:v>1.990192932601308E-2</c:v>
                </c:pt>
                <c:pt idx="366">
                  <c:v>2.1247923032356304E-2</c:v>
                </c:pt>
                <c:pt idx="367">
                  <c:v>2.3485777041872678E-2</c:v>
                </c:pt>
                <c:pt idx="368">
                  <c:v>2.6001917746030341E-2</c:v>
                </c:pt>
                <c:pt idx="369">
                  <c:v>2.6781596211593789E-2</c:v>
                </c:pt>
                <c:pt idx="370">
                  <c:v>2.6895017436902754E-2</c:v>
                </c:pt>
                <c:pt idx="371">
                  <c:v>2.665299082157549E-2</c:v>
                </c:pt>
                <c:pt idx="372">
                  <c:v>2.61011278456891E-2</c:v>
                </c:pt>
                <c:pt idx="373">
                  <c:v>2.4967411390979573E-2</c:v>
                </c:pt>
                <c:pt idx="374">
                  <c:v>2.370435847676387E-2</c:v>
                </c:pt>
                <c:pt idx="375">
                  <c:v>2.2544013999427785E-2</c:v>
                </c:pt>
                <c:pt idx="376">
                  <c:v>2.1679258333236008E-2</c:v>
                </c:pt>
                <c:pt idx="377">
                  <c:v>2.2033708082047597E-2</c:v>
                </c:pt>
                <c:pt idx="378">
                  <c:v>2.2817286838200043E-2</c:v>
                </c:pt>
                <c:pt idx="379">
                  <c:v>2.3868437070055704E-2</c:v>
                </c:pt>
                <c:pt idx="380">
                  <c:v>2.5066034046537088E-2</c:v>
                </c:pt>
                <c:pt idx="381">
                  <c:v>2.62861313330582E-2</c:v>
                </c:pt>
                <c:pt idx="382">
                  <c:v>2.7409368018944762E-2</c:v>
                </c:pt>
                <c:pt idx="383">
                  <c:v>2.8313551814948369E-2</c:v>
                </c:pt>
                <c:pt idx="384">
                  <c:v>2.8845922038292567E-2</c:v>
                </c:pt>
                <c:pt idx="385">
                  <c:v>2.8511184514723415E-2</c:v>
                </c:pt>
                <c:pt idx="386">
                  <c:v>2.7778717102121899E-2</c:v>
                </c:pt>
                <c:pt idx="387">
                  <c:v>2.6706029916761371E-2</c:v>
                </c:pt>
                <c:pt idx="388">
                  <c:v>2.533348589774936E-2</c:v>
                </c:pt>
                <c:pt idx="389">
                  <c:v>2.3628802167034602E-2</c:v>
                </c:pt>
                <c:pt idx="390">
                  <c:v>2.1818526841979102E-2</c:v>
                </c:pt>
                <c:pt idx="391">
                  <c:v>2.0015375513979122E-2</c:v>
                </c:pt>
                <c:pt idx="392">
                  <c:v>1.8246444334502693E-2</c:v>
                </c:pt>
                <c:pt idx="393">
                  <c:v>1.6404366200814563E-2</c:v>
                </c:pt>
                <c:pt idx="394">
                  <c:v>1.511498060948664E-2</c:v>
                </c:pt>
                <c:pt idx="395">
                  <c:v>1.4666050840225629E-2</c:v>
                </c:pt>
                <c:pt idx="396">
                  <c:v>1.588957148427525E-2</c:v>
                </c:pt>
                <c:pt idx="397">
                  <c:v>1.9828566480357062E-2</c:v>
                </c:pt>
                <c:pt idx="398">
                  <c:v>2.4451765284691267E-2</c:v>
                </c:pt>
                <c:pt idx="399">
                  <c:v>2.9228752055332541E-2</c:v>
                </c:pt>
                <c:pt idx="400">
                  <c:v>3.3183216681661382E-2</c:v>
                </c:pt>
                <c:pt idx="401">
                  <c:v>3.5516575045971201E-2</c:v>
                </c:pt>
                <c:pt idx="402">
                  <c:v>3.7093092935814816E-2</c:v>
                </c:pt>
                <c:pt idx="403">
                  <c:v>3.7900876490541455E-2</c:v>
                </c:pt>
                <c:pt idx="404">
                  <c:v>3.7750141843109111E-2</c:v>
                </c:pt>
                <c:pt idx="405">
                  <c:v>3.661600568467769E-2</c:v>
                </c:pt>
                <c:pt idx="406">
                  <c:v>3.4919767858288792E-2</c:v>
                </c:pt>
                <c:pt idx="407">
                  <c:v>3.2824201816381932E-2</c:v>
                </c:pt>
                <c:pt idx="408">
                  <c:v>3.0565324535543767E-2</c:v>
                </c:pt>
                <c:pt idx="409">
                  <c:v>2.8287044502145677E-2</c:v>
                </c:pt>
                <c:pt idx="410">
                  <c:v>2.6013745590056637E-2</c:v>
                </c:pt>
                <c:pt idx="411">
                  <c:v>2.385059824493517E-2</c:v>
                </c:pt>
                <c:pt idx="412">
                  <c:v>2.2817120311361579E-2</c:v>
                </c:pt>
                <c:pt idx="413">
                  <c:v>2.2488371773357215E-2</c:v>
                </c:pt>
                <c:pt idx="414">
                  <c:v>2.1565499109171781E-2</c:v>
                </c:pt>
                <c:pt idx="415">
                  <c:v>1.9490388223853485E-2</c:v>
                </c:pt>
                <c:pt idx="416">
                  <c:v>1.3052262035048143E-2</c:v>
                </c:pt>
                <c:pt idx="417">
                  <c:v>4.0413687325062423E-3</c:v>
                </c:pt>
                <c:pt idx="418">
                  <c:v>4.4345743598029902E-5</c:v>
                </c:pt>
                <c:pt idx="419">
                  <c:v>0</c:v>
                </c:pt>
                <c:pt idx="42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C6B-4DCE-ADAC-A13AE7796927}"/>
            </c:ext>
          </c:extLst>
        </c:ser>
        <c:ser>
          <c:idx val="1"/>
          <c:order val="1"/>
          <c:tx>
            <c:v>3000K</c:v>
          </c:tx>
          <c:spPr>
            <a:ln w="22225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Sheet1!$B$3:$B$423</c:f>
              <c:numCache>
                <c:formatCode>0_ </c:formatCode>
                <c:ptCount val="421"/>
                <c:pt idx="0">
                  <c:v>360</c:v>
                </c:pt>
                <c:pt idx="1">
                  <c:v>361</c:v>
                </c:pt>
                <c:pt idx="2">
                  <c:v>362</c:v>
                </c:pt>
                <c:pt idx="3">
                  <c:v>363</c:v>
                </c:pt>
                <c:pt idx="4">
                  <c:v>364</c:v>
                </c:pt>
                <c:pt idx="5">
                  <c:v>365</c:v>
                </c:pt>
                <c:pt idx="6">
                  <c:v>366</c:v>
                </c:pt>
                <c:pt idx="7">
                  <c:v>367</c:v>
                </c:pt>
                <c:pt idx="8">
                  <c:v>368</c:v>
                </c:pt>
                <c:pt idx="9">
                  <c:v>369</c:v>
                </c:pt>
                <c:pt idx="10">
                  <c:v>370</c:v>
                </c:pt>
                <c:pt idx="11">
                  <c:v>371</c:v>
                </c:pt>
                <c:pt idx="12">
                  <c:v>372</c:v>
                </c:pt>
                <c:pt idx="13">
                  <c:v>373</c:v>
                </c:pt>
                <c:pt idx="14">
                  <c:v>374</c:v>
                </c:pt>
                <c:pt idx="15">
                  <c:v>375</c:v>
                </c:pt>
                <c:pt idx="16">
                  <c:v>376</c:v>
                </c:pt>
                <c:pt idx="17">
                  <c:v>377</c:v>
                </c:pt>
                <c:pt idx="18">
                  <c:v>378</c:v>
                </c:pt>
                <c:pt idx="19">
                  <c:v>379</c:v>
                </c:pt>
                <c:pt idx="20">
                  <c:v>380</c:v>
                </c:pt>
                <c:pt idx="21">
                  <c:v>381</c:v>
                </c:pt>
                <c:pt idx="22">
                  <c:v>382</c:v>
                </c:pt>
                <c:pt idx="23">
                  <c:v>383</c:v>
                </c:pt>
                <c:pt idx="24">
                  <c:v>384</c:v>
                </c:pt>
                <c:pt idx="25">
                  <c:v>385</c:v>
                </c:pt>
                <c:pt idx="26">
                  <c:v>386</c:v>
                </c:pt>
                <c:pt idx="27">
                  <c:v>387</c:v>
                </c:pt>
                <c:pt idx="28">
                  <c:v>388</c:v>
                </c:pt>
                <c:pt idx="29">
                  <c:v>389</c:v>
                </c:pt>
                <c:pt idx="30">
                  <c:v>390</c:v>
                </c:pt>
                <c:pt idx="31">
                  <c:v>391</c:v>
                </c:pt>
                <c:pt idx="32">
                  <c:v>392</c:v>
                </c:pt>
                <c:pt idx="33">
                  <c:v>393</c:v>
                </c:pt>
                <c:pt idx="34">
                  <c:v>394</c:v>
                </c:pt>
                <c:pt idx="35">
                  <c:v>395</c:v>
                </c:pt>
                <c:pt idx="36">
                  <c:v>396</c:v>
                </c:pt>
                <c:pt idx="37">
                  <c:v>397</c:v>
                </c:pt>
                <c:pt idx="38">
                  <c:v>398</c:v>
                </c:pt>
                <c:pt idx="39">
                  <c:v>399</c:v>
                </c:pt>
                <c:pt idx="40">
                  <c:v>400</c:v>
                </c:pt>
                <c:pt idx="41">
                  <c:v>401</c:v>
                </c:pt>
                <c:pt idx="42">
                  <c:v>402</c:v>
                </c:pt>
                <c:pt idx="43">
                  <c:v>403</c:v>
                </c:pt>
                <c:pt idx="44">
                  <c:v>404</c:v>
                </c:pt>
                <c:pt idx="45">
                  <c:v>405</c:v>
                </c:pt>
                <c:pt idx="46">
                  <c:v>406</c:v>
                </c:pt>
                <c:pt idx="47">
                  <c:v>407</c:v>
                </c:pt>
                <c:pt idx="48">
                  <c:v>408</c:v>
                </c:pt>
                <c:pt idx="49">
                  <c:v>409</c:v>
                </c:pt>
                <c:pt idx="50">
                  <c:v>410</c:v>
                </c:pt>
                <c:pt idx="51">
                  <c:v>411</c:v>
                </c:pt>
                <c:pt idx="52">
                  <c:v>412</c:v>
                </c:pt>
                <c:pt idx="53">
                  <c:v>413</c:v>
                </c:pt>
                <c:pt idx="54">
                  <c:v>414</c:v>
                </c:pt>
                <c:pt idx="55">
                  <c:v>415</c:v>
                </c:pt>
                <c:pt idx="56">
                  <c:v>416</c:v>
                </c:pt>
                <c:pt idx="57">
                  <c:v>417</c:v>
                </c:pt>
                <c:pt idx="58">
                  <c:v>418</c:v>
                </c:pt>
                <c:pt idx="59">
                  <c:v>419</c:v>
                </c:pt>
                <c:pt idx="60">
                  <c:v>420</c:v>
                </c:pt>
                <c:pt idx="61">
                  <c:v>421</c:v>
                </c:pt>
                <c:pt idx="62">
                  <c:v>422</c:v>
                </c:pt>
                <c:pt idx="63">
                  <c:v>423</c:v>
                </c:pt>
                <c:pt idx="64">
                  <c:v>424</c:v>
                </c:pt>
                <c:pt idx="65">
                  <c:v>425</c:v>
                </c:pt>
                <c:pt idx="66">
                  <c:v>426</c:v>
                </c:pt>
                <c:pt idx="67">
                  <c:v>427</c:v>
                </c:pt>
                <c:pt idx="68">
                  <c:v>428</c:v>
                </c:pt>
                <c:pt idx="69">
                  <c:v>429</c:v>
                </c:pt>
                <c:pt idx="70">
                  <c:v>430</c:v>
                </c:pt>
                <c:pt idx="71">
                  <c:v>431</c:v>
                </c:pt>
                <c:pt idx="72">
                  <c:v>432</c:v>
                </c:pt>
                <c:pt idx="73">
                  <c:v>433</c:v>
                </c:pt>
                <c:pt idx="74">
                  <c:v>434</c:v>
                </c:pt>
                <c:pt idx="75">
                  <c:v>435</c:v>
                </c:pt>
                <c:pt idx="76">
                  <c:v>436</c:v>
                </c:pt>
                <c:pt idx="77">
                  <c:v>437</c:v>
                </c:pt>
                <c:pt idx="78">
                  <c:v>438</c:v>
                </c:pt>
                <c:pt idx="79">
                  <c:v>439</c:v>
                </c:pt>
                <c:pt idx="80">
                  <c:v>440</c:v>
                </c:pt>
                <c:pt idx="81">
                  <c:v>441</c:v>
                </c:pt>
                <c:pt idx="82">
                  <c:v>442</c:v>
                </c:pt>
                <c:pt idx="83">
                  <c:v>443</c:v>
                </c:pt>
                <c:pt idx="84">
                  <c:v>444</c:v>
                </c:pt>
                <c:pt idx="85">
                  <c:v>445</c:v>
                </c:pt>
                <c:pt idx="86">
                  <c:v>446</c:v>
                </c:pt>
                <c:pt idx="87">
                  <c:v>447</c:v>
                </c:pt>
                <c:pt idx="88">
                  <c:v>448</c:v>
                </c:pt>
                <c:pt idx="89">
                  <c:v>449</c:v>
                </c:pt>
                <c:pt idx="90">
                  <c:v>450</c:v>
                </c:pt>
                <c:pt idx="91">
                  <c:v>451</c:v>
                </c:pt>
                <c:pt idx="92">
                  <c:v>452</c:v>
                </c:pt>
                <c:pt idx="93">
                  <c:v>453</c:v>
                </c:pt>
                <c:pt idx="94">
                  <c:v>454</c:v>
                </c:pt>
                <c:pt idx="95">
                  <c:v>455</c:v>
                </c:pt>
                <c:pt idx="96">
                  <c:v>456</c:v>
                </c:pt>
                <c:pt idx="97">
                  <c:v>457</c:v>
                </c:pt>
                <c:pt idx="98">
                  <c:v>458</c:v>
                </c:pt>
                <c:pt idx="99">
                  <c:v>459</c:v>
                </c:pt>
                <c:pt idx="100">
                  <c:v>460</c:v>
                </c:pt>
                <c:pt idx="101">
                  <c:v>461</c:v>
                </c:pt>
                <c:pt idx="102">
                  <c:v>462</c:v>
                </c:pt>
                <c:pt idx="103">
                  <c:v>463</c:v>
                </c:pt>
                <c:pt idx="104">
                  <c:v>464</c:v>
                </c:pt>
                <c:pt idx="105">
                  <c:v>465</c:v>
                </c:pt>
                <c:pt idx="106">
                  <c:v>466</c:v>
                </c:pt>
                <c:pt idx="107">
                  <c:v>467</c:v>
                </c:pt>
                <c:pt idx="108">
                  <c:v>468</c:v>
                </c:pt>
                <c:pt idx="109">
                  <c:v>469</c:v>
                </c:pt>
                <c:pt idx="110">
                  <c:v>470</c:v>
                </c:pt>
                <c:pt idx="111">
                  <c:v>471</c:v>
                </c:pt>
                <c:pt idx="112">
                  <c:v>472</c:v>
                </c:pt>
                <c:pt idx="113">
                  <c:v>473</c:v>
                </c:pt>
                <c:pt idx="114">
                  <c:v>474</c:v>
                </c:pt>
                <c:pt idx="115">
                  <c:v>475</c:v>
                </c:pt>
                <c:pt idx="116">
                  <c:v>476</c:v>
                </c:pt>
                <c:pt idx="117">
                  <c:v>477</c:v>
                </c:pt>
                <c:pt idx="118">
                  <c:v>478</c:v>
                </c:pt>
                <c:pt idx="119">
                  <c:v>479</c:v>
                </c:pt>
                <c:pt idx="120">
                  <c:v>480</c:v>
                </c:pt>
                <c:pt idx="121">
                  <c:v>481</c:v>
                </c:pt>
                <c:pt idx="122">
                  <c:v>482</c:v>
                </c:pt>
                <c:pt idx="123">
                  <c:v>483</c:v>
                </c:pt>
                <c:pt idx="124">
                  <c:v>484</c:v>
                </c:pt>
                <c:pt idx="125">
                  <c:v>485</c:v>
                </c:pt>
                <c:pt idx="126">
                  <c:v>486</c:v>
                </c:pt>
                <c:pt idx="127">
                  <c:v>487</c:v>
                </c:pt>
                <c:pt idx="128">
                  <c:v>488</c:v>
                </c:pt>
                <c:pt idx="129">
                  <c:v>489</c:v>
                </c:pt>
                <c:pt idx="130">
                  <c:v>490</c:v>
                </c:pt>
                <c:pt idx="131">
                  <c:v>491</c:v>
                </c:pt>
                <c:pt idx="132">
                  <c:v>492</c:v>
                </c:pt>
                <c:pt idx="133">
                  <c:v>493</c:v>
                </c:pt>
                <c:pt idx="134">
                  <c:v>494</c:v>
                </c:pt>
                <c:pt idx="135">
                  <c:v>495</c:v>
                </c:pt>
                <c:pt idx="136">
                  <c:v>496</c:v>
                </c:pt>
                <c:pt idx="137">
                  <c:v>497</c:v>
                </c:pt>
                <c:pt idx="138">
                  <c:v>498</c:v>
                </c:pt>
                <c:pt idx="139">
                  <c:v>499</c:v>
                </c:pt>
                <c:pt idx="140">
                  <c:v>500</c:v>
                </c:pt>
                <c:pt idx="141">
                  <c:v>501</c:v>
                </c:pt>
                <c:pt idx="142">
                  <c:v>502</c:v>
                </c:pt>
                <c:pt idx="143">
                  <c:v>503</c:v>
                </c:pt>
                <c:pt idx="144">
                  <c:v>504</c:v>
                </c:pt>
                <c:pt idx="145">
                  <c:v>505</c:v>
                </c:pt>
                <c:pt idx="146">
                  <c:v>506</c:v>
                </c:pt>
                <c:pt idx="147">
                  <c:v>507</c:v>
                </c:pt>
                <c:pt idx="148">
                  <c:v>508</c:v>
                </c:pt>
                <c:pt idx="149">
                  <c:v>509</c:v>
                </c:pt>
                <c:pt idx="150">
                  <c:v>510</c:v>
                </c:pt>
                <c:pt idx="151">
                  <c:v>511</c:v>
                </c:pt>
                <c:pt idx="152">
                  <c:v>512</c:v>
                </c:pt>
                <c:pt idx="153">
                  <c:v>513</c:v>
                </c:pt>
                <c:pt idx="154">
                  <c:v>514</c:v>
                </c:pt>
                <c:pt idx="155">
                  <c:v>515</c:v>
                </c:pt>
                <c:pt idx="156">
                  <c:v>516</c:v>
                </c:pt>
                <c:pt idx="157">
                  <c:v>517</c:v>
                </c:pt>
                <c:pt idx="158">
                  <c:v>518</c:v>
                </c:pt>
                <c:pt idx="159">
                  <c:v>519</c:v>
                </c:pt>
                <c:pt idx="160">
                  <c:v>520</c:v>
                </c:pt>
                <c:pt idx="161">
                  <c:v>521</c:v>
                </c:pt>
                <c:pt idx="162">
                  <c:v>522</c:v>
                </c:pt>
                <c:pt idx="163">
                  <c:v>523</c:v>
                </c:pt>
                <c:pt idx="164">
                  <c:v>524</c:v>
                </c:pt>
                <c:pt idx="165">
                  <c:v>525</c:v>
                </c:pt>
                <c:pt idx="166">
                  <c:v>526</c:v>
                </c:pt>
                <c:pt idx="167">
                  <c:v>527</c:v>
                </c:pt>
                <c:pt idx="168">
                  <c:v>528</c:v>
                </c:pt>
                <c:pt idx="169">
                  <c:v>529</c:v>
                </c:pt>
                <c:pt idx="170">
                  <c:v>530</c:v>
                </c:pt>
                <c:pt idx="171">
                  <c:v>531</c:v>
                </c:pt>
                <c:pt idx="172">
                  <c:v>532</c:v>
                </c:pt>
                <c:pt idx="173">
                  <c:v>533</c:v>
                </c:pt>
                <c:pt idx="174">
                  <c:v>534</c:v>
                </c:pt>
                <c:pt idx="175">
                  <c:v>535</c:v>
                </c:pt>
                <c:pt idx="176">
                  <c:v>536</c:v>
                </c:pt>
                <c:pt idx="177">
                  <c:v>537</c:v>
                </c:pt>
                <c:pt idx="178">
                  <c:v>538</c:v>
                </c:pt>
                <c:pt idx="179">
                  <c:v>539</c:v>
                </c:pt>
                <c:pt idx="180">
                  <c:v>540</c:v>
                </c:pt>
                <c:pt idx="181">
                  <c:v>541</c:v>
                </c:pt>
                <c:pt idx="182">
                  <c:v>542</c:v>
                </c:pt>
                <c:pt idx="183">
                  <c:v>543</c:v>
                </c:pt>
                <c:pt idx="184">
                  <c:v>544</c:v>
                </c:pt>
                <c:pt idx="185">
                  <c:v>545</c:v>
                </c:pt>
                <c:pt idx="186">
                  <c:v>546</c:v>
                </c:pt>
                <c:pt idx="187">
                  <c:v>547</c:v>
                </c:pt>
                <c:pt idx="188">
                  <c:v>548</c:v>
                </c:pt>
                <c:pt idx="189">
                  <c:v>549</c:v>
                </c:pt>
                <c:pt idx="190">
                  <c:v>550</c:v>
                </c:pt>
                <c:pt idx="191">
                  <c:v>551</c:v>
                </c:pt>
                <c:pt idx="192">
                  <c:v>552</c:v>
                </c:pt>
                <c:pt idx="193">
                  <c:v>553</c:v>
                </c:pt>
                <c:pt idx="194">
                  <c:v>554</c:v>
                </c:pt>
                <c:pt idx="195">
                  <c:v>555</c:v>
                </c:pt>
                <c:pt idx="196">
                  <c:v>556</c:v>
                </c:pt>
                <c:pt idx="197">
                  <c:v>557</c:v>
                </c:pt>
                <c:pt idx="198">
                  <c:v>558</c:v>
                </c:pt>
                <c:pt idx="199">
                  <c:v>559</c:v>
                </c:pt>
                <c:pt idx="200">
                  <c:v>560</c:v>
                </c:pt>
                <c:pt idx="201">
                  <c:v>561</c:v>
                </c:pt>
                <c:pt idx="202">
                  <c:v>562</c:v>
                </c:pt>
                <c:pt idx="203">
                  <c:v>563</c:v>
                </c:pt>
                <c:pt idx="204">
                  <c:v>564</c:v>
                </c:pt>
                <c:pt idx="205">
                  <c:v>565</c:v>
                </c:pt>
                <c:pt idx="206">
                  <c:v>566</c:v>
                </c:pt>
                <c:pt idx="207">
                  <c:v>567</c:v>
                </c:pt>
                <c:pt idx="208">
                  <c:v>568</c:v>
                </c:pt>
                <c:pt idx="209">
                  <c:v>569</c:v>
                </c:pt>
                <c:pt idx="210">
                  <c:v>570</c:v>
                </c:pt>
                <c:pt idx="211">
                  <c:v>571</c:v>
                </c:pt>
                <c:pt idx="212">
                  <c:v>572</c:v>
                </c:pt>
                <c:pt idx="213">
                  <c:v>573</c:v>
                </c:pt>
                <c:pt idx="214">
                  <c:v>574</c:v>
                </c:pt>
                <c:pt idx="215">
                  <c:v>575</c:v>
                </c:pt>
                <c:pt idx="216">
                  <c:v>576</c:v>
                </c:pt>
                <c:pt idx="217">
                  <c:v>577</c:v>
                </c:pt>
                <c:pt idx="218">
                  <c:v>578</c:v>
                </c:pt>
                <c:pt idx="219">
                  <c:v>579</c:v>
                </c:pt>
                <c:pt idx="220">
                  <c:v>580</c:v>
                </c:pt>
                <c:pt idx="221">
                  <c:v>581</c:v>
                </c:pt>
                <c:pt idx="222">
                  <c:v>582</c:v>
                </c:pt>
                <c:pt idx="223">
                  <c:v>583</c:v>
                </c:pt>
                <c:pt idx="224">
                  <c:v>584</c:v>
                </c:pt>
                <c:pt idx="225">
                  <c:v>585</c:v>
                </c:pt>
                <c:pt idx="226">
                  <c:v>586</c:v>
                </c:pt>
                <c:pt idx="227">
                  <c:v>587</c:v>
                </c:pt>
                <c:pt idx="228">
                  <c:v>588</c:v>
                </c:pt>
                <c:pt idx="229">
                  <c:v>589</c:v>
                </c:pt>
                <c:pt idx="230">
                  <c:v>590</c:v>
                </c:pt>
                <c:pt idx="231">
                  <c:v>591</c:v>
                </c:pt>
                <c:pt idx="232">
                  <c:v>592</c:v>
                </c:pt>
                <c:pt idx="233">
                  <c:v>593</c:v>
                </c:pt>
                <c:pt idx="234">
                  <c:v>594</c:v>
                </c:pt>
                <c:pt idx="235">
                  <c:v>595</c:v>
                </c:pt>
                <c:pt idx="236">
                  <c:v>596</c:v>
                </c:pt>
                <c:pt idx="237">
                  <c:v>597</c:v>
                </c:pt>
                <c:pt idx="238">
                  <c:v>598</c:v>
                </c:pt>
                <c:pt idx="239">
                  <c:v>599</c:v>
                </c:pt>
                <c:pt idx="240">
                  <c:v>600</c:v>
                </c:pt>
                <c:pt idx="241">
                  <c:v>601</c:v>
                </c:pt>
                <c:pt idx="242">
                  <c:v>602</c:v>
                </c:pt>
                <c:pt idx="243">
                  <c:v>603</c:v>
                </c:pt>
                <c:pt idx="244">
                  <c:v>604</c:v>
                </c:pt>
                <c:pt idx="245">
                  <c:v>605</c:v>
                </c:pt>
                <c:pt idx="246">
                  <c:v>606</c:v>
                </c:pt>
                <c:pt idx="247">
                  <c:v>607</c:v>
                </c:pt>
                <c:pt idx="248">
                  <c:v>608</c:v>
                </c:pt>
                <c:pt idx="249">
                  <c:v>609</c:v>
                </c:pt>
                <c:pt idx="250">
                  <c:v>610</c:v>
                </c:pt>
                <c:pt idx="251">
                  <c:v>611</c:v>
                </c:pt>
                <c:pt idx="252">
                  <c:v>612</c:v>
                </c:pt>
                <c:pt idx="253">
                  <c:v>613</c:v>
                </c:pt>
                <c:pt idx="254">
                  <c:v>614</c:v>
                </c:pt>
                <c:pt idx="255">
                  <c:v>615</c:v>
                </c:pt>
                <c:pt idx="256">
                  <c:v>616</c:v>
                </c:pt>
                <c:pt idx="257">
                  <c:v>617</c:v>
                </c:pt>
                <c:pt idx="258">
                  <c:v>618</c:v>
                </c:pt>
                <c:pt idx="259">
                  <c:v>619</c:v>
                </c:pt>
                <c:pt idx="260">
                  <c:v>620</c:v>
                </c:pt>
                <c:pt idx="261">
                  <c:v>621</c:v>
                </c:pt>
                <c:pt idx="262">
                  <c:v>622</c:v>
                </c:pt>
                <c:pt idx="263">
                  <c:v>623</c:v>
                </c:pt>
                <c:pt idx="264">
                  <c:v>624</c:v>
                </c:pt>
                <c:pt idx="265">
                  <c:v>625</c:v>
                </c:pt>
                <c:pt idx="266">
                  <c:v>626</c:v>
                </c:pt>
                <c:pt idx="267">
                  <c:v>627</c:v>
                </c:pt>
                <c:pt idx="268">
                  <c:v>628</c:v>
                </c:pt>
                <c:pt idx="269">
                  <c:v>629</c:v>
                </c:pt>
                <c:pt idx="270">
                  <c:v>630</c:v>
                </c:pt>
                <c:pt idx="271">
                  <c:v>631</c:v>
                </c:pt>
                <c:pt idx="272">
                  <c:v>632</c:v>
                </c:pt>
                <c:pt idx="273">
                  <c:v>633</c:v>
                </c:pt>
                <c:pt idx="274">
                  <c:v>634</c:v>
                </c:pt>
                <c:pt idx="275">
                  <c:v>635</c:v>
                </c:pt>
                <c:pt idx="276">
                  <c:v>636</c:v>
                </c:pt>
                <c:pt idx="277">
                  <c:v>637</c:v>
                </c:pt>
                <c:pt idx="278">
                  <c:v>638</c:v>
                </c:pt>
                <c:pt idx="279">
                  <c:v>639</c:v>
                </c:pt>
                <c:pt idx="280">
                  <c:v>640</c:v>
                </c:pt>
                <c:pt idx="281">
                  <c:v>641</c:v>
                </c:pt>
                <c:pt idx="282">
                  <c:v>642</c:v>
                </c:pt>
                <c:pt idx="283">
                  <c:v>643</c:v>
                </c:pt>
                <c:pt idx="284">
                  <c:v>644</c:v>
                </c:pt>
                <c:pt idx="285">
                  <c:v>645</c:v>
                </c:pt>
                <c:pt idx="286">
                  <c:v>646</c:v>
                </c:pt>
                <c:pt idx="287">
                  <c:v>647</c:v>
                </c:pt>
                <c:pt idx="288">
                  <c:v>648</c:v>
                </c:pt>
                <c:pt idx="289">
                  <c:v>649</c:v>
                </c:pt>
                <c:pt idx="290">
                  <c:v>650</c:v>
                </c:pt>
                <c:pt idx="291">
                  <c:v>651</c:v>
                </c:pt>
                <c:pt idx="292">
                  <c:v>652</c:v>
                </c:pt>
                <c:pt idx="293">
                  <c:v>653</c:v>
                </c:pt>
                <c:pt idx="294">
                  <c:v>654</c:v>
                </c:pt>
                <c:pt idx="295">
                  <c:v>655</c:v>
                </c:pt>
                <c:pt idx="296">
                  <c:v>656</c:v>
                </c:pt>
                <c:pt idx="297">
                  <c:v>657</c:v>
                </c:pt>
                <c:pt idx="298">
                  <c:v>658</c:v>
                </c:pt>
                <c:pt idx="299">
                  <c:v>659</c:v>
                </c:pt>
                <c:pt idx="300">
                  <c:v>660</c:v>
                </c:pt>
                <c:pt idx="301">
                  <c:v>661</c:v>
                </c:pt>
                <c:pt idx="302">
                  <c:v>662</c:v>
                </c:pt>
                <c:pt idx="303">
                  <c:v>663</c:v>
                </c:pt>
                <c:pt idx="304">
                  <c:v>664</c:v>
                </c:pt>
                <c:pt idx="305">
                  <c:v>665</c:v>
                </c:pt>
                <c:pt idx="306">
                  <c:v>666</c:v>
                </c:pt>
                <c:pt idx="307">
                  <c:v>667</c:v>
                </c:pt>
                <c:pt idx="308">
                  <c:v>668</c:v>
                </c:pt>
                <c:pt idx="309">
                  <c:v>669</c:v>
                </c:pt>
                <c:pt idx="310">
                  <c:v>670</c:v>
                </c:pt>
                <c:pt idx="311">
                  <c:v>671</c:v>
                </c:pt>
                <c:pt idx="312">
                  <c:v>672</c:v>
                </c:pt>
                <c:pt idx="313">
                  <c:v>673</c:v>
                </c:pt>
                <c:pt idx="314">
                  <c:v>674</c:v>
                </c:pt>
                <c:pt idx="315">
                  <c:v>675</c:v>
                </c:pt>
                <c:pt idx="316">
                  <c:v>676</c:v>
                </c:pt>
                <c:pt idx="317">
                  <c:v>677</c:v>
                </c:pt>
                <c:pt idx="318">
                  <c:v>678</c:v>
                </c:pt>
                <c:pt idx="319">
                  <c:v>679</c:v>
                </c:pt>
                <c:pt idx="320">
                  <c:v>680</c:v>
                </c:pt>
                <c:pt idx="321">
                  <c:v>681</c:v>
                </c:pt>
                <c:pt idx="322">
                  <c:v>682</c:v>
                </c:pt>
                <c:pt idx="323">
                  <c:v>683</c:v>
                </c:pt>
                <c:pt idx="324">
                  <c:v>684</c:v>
                </c:pt>
                <c:pt idx="325">
                  <c:v>685</c:v>
                </c:pt>
                <c:pt idx="326">
                  <c:v>686</c:v>
                </c:pt>
                <c:pt idx="327">
                  <c:v>687</c:v>
                </c:pt>
                <c:pt idx="328">
                  <c:v>688</c:v>
                </c:pt>
                <c:pt idx="329">
                  <c:v>689</c:v>
                </c:pt>
                <c:pt idx="330">
                  <c:v>690</c:v>
                </c:pt>
                <c:pt idx="331">
                  <c:v>691</c:v>
                </c:pt>
                <c:pt idx="332">
                  <c:v>692</c:v>
                </c:pt>
                <c:pt idx="333">
                  <c:v>693</c:v>
                </c:pt>
                <c:pt idx="334">
                  <c:v>694</c:v>
                </c:pt>
                <c:pt idx="335">
                  <c:v>695</c:v>
                </c:pt>
                <c:pt idx="336">
                  <c:v>696</c:v>
                </c:pt>
                <c:pt idx="337">
                  <c:v>697</c:v>
                </c:pt>
                <c:pt idx="338">
                  <c:v>698</c:v>
                </c:pt>
                <c:pt idx="339">
                  <c:v>699</c:v>
                </c:pt>
                <c:pt idx="340">
                  <c:v>700</c:v>
                </c:pt>
                <c:pt idx="341">
                  <c:v>701</c:v>
                </c:pt>
                <c:pt idx="342">
                  <c:v>702</c:v>
                </c:pt>
                <c:pt idx="343">
                  <c:v>703</c:v>
                </c:pt>
                <c:pt idx="344">
                  <c:v>704</c:v>
                </c:pt>
                <c:pt idx="345">
                  <c:v>705</c:v>
                </c:pt>
                <c:pt idx="346">
                  <c:v>706</c:v>
                </c:pt>
                <c:pt idx="347">
                  <c:v>707</c:v>
                </c:pt>
                <c:pt idx="348">
                  <c:v>708</c:v>
                </c:pt>
                <c:pt idx="349">
                  <c:v>709</c:v>
                </c:pt>
                <c:pt idx="350">
                  <c:v>710</c:v>
                </c:pt>
                <c:pt idx="351">
                  <c:v>711</c:v>
                </c:pt>
                <c:pt idx="352">
                  <c:v>712</c:v>
                </c:pt>
                <c:pt idx="353">
                  <c:v>713</c:v>
                </c:pt>
                <c:pt idx="354">
                  <c:v>714</c:v>
                </c:pt>
                <c:pt idx="355">
                  <c:v>715</c:v>
                </c:pt>
                <c:pt idx="356">
                  <c:v>716</c:v>
                </c:pt>
                <c:pt idx="357">
                  <c:v>717</c:v>
                </c:pt>
                <c:pt idx="358">
                  <c:v>718</c:v>
                </c:pt>
                <c:pt idx="359">
                  <c:v>719</c:v>
                </c:pt>
                <c:pt idx="360">
                  <c:v>720</c:v>
                </c:pt>
                <c:pt idx="361">
                  <c:v>721</c:v>
                </c:pt>
                <c:pt idx="362">
                  <c:v>722</c:v>
                </c:pt>
                <c:pt idx="363">
                  <c:v>723</c:v>
                </c:pt>
                <c:pt idx="364">
                  <c:v>724</c:v>
                </c:pt>
                <c:pt idx="365">
                  <c:v>725</c:v>
                </c:pt>
                <c:pt idx="366">
                  <c:v>726</c:v>
                </c:pt>
                <c:pt idx="367">
                  <c:v>727</c:v>
                </c:pt>
                <c:pt idx="368">
                  <c:v>728</c:v>
                </c:pt>
                <c:pt idx="369">
                  <c:v>729</c:v>
                </c:pt>
                <c:pt idx="370">
                  <c:v>730</c:v>
                </c:pt>
                <c:pt idx="371">
                  <c:v>731</c:v>
                </c:pt>
                <c:pt idx="372">
                  <c:v>732</c:v>
                </c:pt>
                <c:pt idx="373">
                  <c:v>733</c:v>
                </c:pt>
                <c:pt idx="374">
                  <c:v>734</c:v>
                </c:pt>
                <c:pt idx="375">
                  <c:v>735</c:v>
                </c:pt>
                <c:pt idx="376">
                  <c:v>736</c:v>
                </c:pt>
                <c:pt idx="377">
                  <c:v>737</c:v>
                </c:pt>
                <c:pt idx="378">
                  <c:v>738</c:v>
                </c:pt>
                <c:pt idx="379">
                  <c:v>739</c:v>
                </c:pt>
                <c:pt idx="380">
                  <c:v>740</c:v>
                </c:pt>
                <c:pt idx="381">
                  <c:v>741</c:v>
                </c:pt>
                <c:pt idx="382">
                  <c:v>742</c:v>
                </c:pt>
                <c:pt idx="383">
                  <c:v>743</c:v>
                </c:pt>
                <c:pt idx="384">
                  <c:v>744</c:v>
                </c:pt>
                <c:pt idx="385">
                  <c:v>745</c:v>
                </c:pt>
                <c:pt idx="386">
                  <c:v>746</c:v>
                </c:pt>
                <c:pt idx="387">
                  <c:v>747</c:v>
                </c:pt>
                <c:pt idx="388">
                  <c:v>748</c:v>
                </c:pt>
                <c:pt idx="389">
                  <c:v>749</c:v>
                </c:pt>
                <c:pt idx="390">
                  <c:v>750</c:v>
                </c:pt>
                <c:pt idx="391">
                  <c:v>751</c:v>
                </c:pt>
                <c:pt idx="392">
                  <c:v>752</c:v>
                </c:pt>
                <c:pt idx="393">
                  <c:v>753</c:v>
                </c:pt>
                <c:pt idx="394">
                  <c:v>754</c:v>
                </c:pt>
                <c:pt idx="395">
                  <c:v>755</c:v>
                </c:pt>
                <c:pt idx="396">
                  <c:v>756</c:v>
                </c:pt>
                <c:pt idx="397">
                  <c:v>757</c:v>
                </c:pt>
                <c:pt idx="398">
                  <c:v>758</c:v>
                </c:pt>
                <c:pt idx="399">
                  <c:v>759</c:v>
                </c:pt>
                <c:pt idx="400">
                  <c:v>760</c:v>
                </c:pt>
                <c:pt idx="401">
                  <c:v>761</c:v>
                </c:pt>
                <c:pt idx="402">
                  <c:v>762</c:v>
                </c:pt>
                <c:pt idx="403">
                  <c:v>763</c:v>
                </c:pt>
                <c:pt idx="404">
                  <c:v>764</c:v>
                </c:pt>
                <c:pt idx="405">
                  <c:v>765</c:v>
                </c:pt>
                <c:pt idx="406">
                  <c:v>766</c:v>
                </c:pt>
                <c:pt idx="407">
                  <c:v>767</c:v>
                </c:pt>
                <c:pt idx="408">
                  <c:v>768</c:v>
                </c:pt>
                <c:pt idx="409">
                  <c:v>769</c:v>
                </c:pt>
                <c:pt idx="410">
                  <c:v>770</c:v>
                </c:pt>
                <c:pt idx="411">
                  <c:v>771</c:v>
                </c:pt>
                <c:pt idx="412">
                  <c:v>772</c:v>
                </c:pt>
                <c:pt idx="413">
                  <c:v>773</c:v>
                </c:pt>
                <c:pt idx="414">
                  <c:v>774</c:v>
                </c:pt>
                <c:pt idx="415">
                  <c:v>775</c:v>
                </c:pt>
                <c:pt idx="416">
                  <c:v>776</c:v>
                </c:pt>
                <c:pt idx="417">
                  <c:v>777</c:v>
                </c:pt>
                <c:pt idx="418">
                  <c:v>778</c:v>
                </c:pt>
                <c:pt idx="419">
                  <c:v>779</c:v>
                </c:pt>
                <c:pt idx="420">
                  <c:v>780</c:v>
                </c:pt>
              </c:numCache>
            </c:numRef>
          </c:xVal>
          <c:yVal>
            <c:numRef>
              <c:f>Sheet1!$N$3:$N$423</c:f>
              <c:numCache>
                <c:formatCode>General</c:formatCode>
                <c:ptCount val="4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9.7549663333552201E-5</c:v>
                </c:pt>
                <c:pt idx="8">
                  <c:v>3.1455925341203231E-4</c:v>
                </c:pt>
                <c:pt idx="9">
                  <c:v>5.0087011807312587E-4</c:v>
                </c:pt>
                <c:pt idx="10">
                  <c:v>7.1987842754961753E-4</c:v>
                </c:pt>
                <c:pt idx="11">
                  <c:v>8.5611150068396315E-4</c:v>
                </c:pt>
                <c:pt idx="12">
                  <c:v>7.2232373949135181E-4</c:v>
                </c:pt>
                <c:pt idx="13">
                  <c:v>5.0131787781793828E-4</c:v>
                </c:pt>
                <c:pt idx="14">
                  <c:v>3.181963801671421E-4</c:v>
                </c:pt>
                <c:pt idx="15">
                  <c:v>2.1795172139201522E-4</c:v>
                </c:pt>
                <c:pt idx="16">
                  <c:v>2.6764447323857657E-4</c:v>
                </c:pt>
                <c:pt idx="17">
                  <c:v>4.2612650891877521E-4</c:v>
                </c:pt>
                <c:pt idx="18">
                  <c:v>6.751052163603391E-4</c:v>
                </c:pt>
                <c:pt idx="19">
                  <c:v>1.0147556254968991E-3</c:v>
                </c:pt>
                <c:pt idx="20">
                  <c:v>1.3060211749151027E-3</c:v>
                </c:pt>
                <c:pt idx="21">
                  <c:v>1.5688146690269122E-3</c:v>
                </c:pt>
                <c:pt idx="22">
                  <c:v>1.8018384599307418E-3</c:v>
                </c:pt>
                <c:pt idx="23">
                  <c:v>1.993421717534269E-3</c:v>
                </c:pt>
                <c:pt idx="24">
                  <c:v>2.0947674347749491E-3</c:v>
                </c:pt>
                <c:pt idx="25">
                  <c:v>2.1347148380782685E-3</c:v>
                </c:pt>
                <c:pt idx="26">
                  <c:v>2.1296591592792876E-3</c:v>
                </c:pt>
                <c:pt idx="27">
                  <c:v>2.0858285827904648E-3</c:v>
                </c:pt>
                <c:pt idx="28">
                  <c:v>2.0130525974911555E-3</c:v>
                </c:pt>
                <c:pt idx="29">
                  <c:v>1.9140100148974048E-3</c:v>
                </c:pt>
                <c:pt idx="30">
                  <c:v>1.7921431817691999E-3</c:v>
                </c:pt>
                <c:pt idx="31">
                  <c:v>1.6521244845041903E-3</c:v>
                </c:pt>
                <c:pt idx="32">
                  <c:v>1.4702501307040283E-3</c:v>
                </c:pt>
                <c:pt idx="33">
                  <c:v>1.2792961758786899E-3</c:v>
                </c:pt>
                <c:pt idx="34">
                  <c:v>1.1103137945848503E-3</c:v>
                </c:pt>
                <c:pt idx="35">
                  <c:v>9.8346136159155372E-4</c:v>
                </c:pt>
                <c:pt idx="36">
                  <c:v>9.7093926159762234E-4</c:v>
                </c:pt>
                <c:pt idx="37">
                  <c:v>1.0455164124375188E-3</c:v>
                </c:pt>
                <c:pt idx="38">
                  <c:v>1.1758690201928671E-3</c:v>
                </c:pt>
                <c:pt idx="39">
                  <c:v>1.3539760809291061E-3</c:v>
                </c:pt>
                <c:pt idx="40">
                  <c:v>1.5852997941259736E-3</c:v>
                </c:pt>
                <c:pt idx="41">
                  <c:v>1.8501664305731744E-3</c:v>
                </c:pt>
                <c:pt idx="42">
                  <c:v>2.1252932327720029E-3</c:v>
                </c:pt>
                <c:pt idx="43">
                  <c:v>2.3943697719753499E-3</c:v>
                </c:pt>
                <c:pt idx="44">
                  <c:v>2.5812733492139618E-3</c:v>
                </c:pt>
                <c:pt idx="45">
                  <c:v>2.7149559208437032E-3</c:v>
                </c:pt>
                <c:pt idx="46">
                  <c:v>2.8511938139549838E-3</c:v>
                </c:pt>
                <c:pt idx="47">
                  <c:v>3.0097665194470094E-3</c:v>
                </c:pt>
                <c:pt idx="48">
                  <c:v>3.1827685245961572E-3</c:v>
                </c:pt>
                <c:pt idx="49">
                  <c:v>3.4091522134646643E-3</c:v>
                </c:pt>
                <c:pt idx="50">
                  <c:v>3.7465277450969073E-3</c:v>
                </c:pt>
                <c:pt idx="51">
                  <c:v>4.2335122291675175E-3</c:v>
                </c:pt>
                <c:pt idx="52">
                  <c:v>4.8295220254553186E-3</c:v>
                </c:pt>
                <c:pt idx="53">
                  <c:v>5.6185474555948915E-3</c:v>
                </c:pt>
                <c:pt idx="54">
                  <c:v>6.7586459126672523E-3</c:v>
                </c:pt>
                <c:pt idx="55">
                  <c:v>8.3446678341316752E-3</c:v>
                </c:pt>
                <c:pt idx="56">
                  <c:v>1.0429447750940226E-2</c:v>
                </c:pt>
                <c:pt idx="57">
                  <c:v>1.3127936329893609E-2</c:v>
                </c:pt>
                <c:pt idx="58">
                  <c:v>1.6609487519866576E-2</c:v>
                </c:pt>
                <c:pt idx="59">
                  <c:v>2.1004271355733576E-2</c:v>
                </c:pt>
                <c:pt idx="60">
                  <c:v>2.6458744857180413E-2</c:v>
                </c:pt>
                <c:pt idx="61">
                  <c:v>3.3100937332943295E-2</c:v>
                </c:pt>
                <c:pt idx="62">
                  <c:v>4.1036723189229796E-2</c:v>
                </c:pt>
                <c:pt idx="63">
                  <c:v>5.0389135333439729E-2</c:v>
                </c:pt>
                <c:pt idx="64">
                  <c:v>6.1273243229829168E-2</c:v>
                </c:pt>
                <c:pt idx="65">
                  <c:v>7.3815515885451558E-2</c:v>
                </c:pt>
                <c:pt idx="66">
                  <c:v>8.8160829407954749E-2</c:v>
                </c:pt>
                <c:pt idx="67">
                  <c:v>0.10444418090537842</c:v>
                </c:pt>
                <c:pt idx="68">
                  <c:v>0.12295258268411896</c:v>
                </c:pt>
                <c:pt idx="69">
                  <c:v>0.14383210957560844</c:v>
                </c:pt>
                <c:pt idx="70">
                  <c:v>0.1668680991763121</c:v>
                </c:pt>
                <c:pt idx="71">
                  <c:v>0.19206050210099143</c:v>
                </c:pt>
                <c:pt idx="72">
                  <c:v>0.21942799083721695</c:v>
                </c:pt>
                <c:pt idx="73">
                  <c:v>0.24897472157736886</c:v>
                </c:pt>
                <c:pt idx="74">
                  <c:v>0.28065153061510334</c:v>
                </c:pt>
                <c:pt idx="75">
                  <c:v>0.31443906605824523</c:v>
                </c:pt>
                <c:pt idx="76">
                  <c:v>0.35042452786356998</c:v>
                </c:pt>
                <c:pt idx="77">
                  <c:v>0.38863677601333785</c:v>
                </c:pt>
                <c:pt idx="78">
                  <c:v>0.42874793778301051</c:v>
                </c:pt>
                <c:pt idx="79">
                  <c:v>0.47062246921548023</c:v>
                </c:pt>
                <c:pt idx="80">
                  <c:v>0.51492288866704594</c:v>
                </c:pt>
                <c:pt idx="81">
                  <c:v>0.5621497396912285</c:v>
                </c:pt>
                <c:pt idx="82">
                  <c:v>0.6094792069871996</c:v>
                </c:pt>
                <c:pt idx="83">
                  <c:v>0.65580318441444585</c:v>
                </c:pt>
                <c:pt idx="84">
                  <c:v>0.70027935350182247</c:v>
                </c:pt>
                <c:pt idx="85">
                  <c:v>0.74210043422192618</c:v>
                </c:pt>
                <c:pt idx="86">
                  <c:v>0.77906530774475002</c:v>
                </c:pt>
                <c:pt idx="87">
                  <c:v>0.80965340995100332</c:v>
                </c:pt>
                <c:pt idx="88">
                  <c:v>0.83110291115469592</c:v>
                </c:pt>
                <c:pt idx="89">
                  <c:v>0.83976146848788624</c:v>
                </c:pt>
                <c:pt idx="90">
                  <c:v>0.83972956346601302</c:v>
                </c:pt>
                <c:pt idx="91">
                  <c:v>0.83135032606582659</c:v>
                </c:pt>
                <c:pt idx="92">
                  <c:v>0.81424018438765144</c:v>
                </c:pt>
                <c:pt idx="93">
                  <c:v>0.78684724008254314</c:v>
                </c:pt>
                <c:pt idx="94">
                  <c:v>0.75379409483303639</c:v>
                </c:pt>
                <c:pt idx="95">
                  <c:v>0.71683237254359944</c:v>
                </c:pt>
                <c:pt idx="96">
                  <c:v>0.67808430898549976</c:v>
                </c:pt>
                <c:pt idx="97">
                  <c:v>0.64072216659222359</c:v>
                </c:pt>
                <c:pt idx="98">
                  <c:v>0.60382582185909495</c:v>
                </c:pt>
                <c:pt idx="99">
                  <c:v>0.56834885455107464</c:v>
                </c:pt>
                <c:pt idx="100">
                  <c:v>0.53566228812200112</c:v>
                </c:pt>
                <c:pt idx="101">
                  <c:v>0.50923993558171787</c:v>
                </c:pt>
                <c:pt idx="102">
                  <c:v>0.4856792561782603</c:v>
                </c:pt>
                <c:pt idx="103">
                  <c:v>0.46462078330127909</c:v>
                </c:pt>
                <c:pt idx="104">
                  <c:v>0.44566729268598959</c:v>
                </c:pt>
                <c:pt idx="105">
                  <c:v>0.42805089827474468</c:v>
                </c:pt>
                <c:pt idx="106">
                  <c:v>0.41203668200211702</c:v>
                </c:pt>
                <c:pt idx="107">
                  <c:v>0.39744089248944281</c:v>
                </c:pt>
                <c:pt idx="108">
                  <c:v>0.38405235145091898</c:v>
                </c:pt>
                <c:pt idx="109">
                  <c:v>0.37086209167000384</c:v>
                </c:pt>
                <c:pt idx="110">
                  <c:v>0.35887962809492191</c:v>
                </c:pt>
                <c:pt idx="111">
                  <c:v>0.34826226534689597</c:v>
                </c:pt>
                <c:pt idx="112">
                  <c:v>0.3391685778481755</c:v>
                </c:pt>
                <c:pt idx="113">
                  <c:v>0.33188574608922355</c:v>
                </c:pt>
                <c:pt idx="114">
                  <c:v>0.32639967378959051</c:v>
                </c:pt>
                <c:pt idx="115">
                  <c:v>0.32282018911855676</c:v>
                </c:pt>
                <c:pt idx="116">
                  <c:v>0.32125956270768857</c:v>
                </c:pt>
                <c:pt idx="117">
                  <c:v>0.32242551223052124</c:v>
                </c:pt>
                <c:pt idx="118">
                  <c:v>0.32563994193239976</c:v>
                </c:pt>
                <c:pt idx="119">
                  <c:v>0.33073878329495998</c:v>
                </c:pt>
                <c:pt idx="120">
                  <c:v>0.33758927594912164</c:v>
                </c:pt>
                <c:pt idx="121">
                  <c:v>0.34617319900675525</c:v>
                </c:pt>
                <c:pt idx="122">
                  <c:v>0.35620638161908647</c:v>
                </c:pt>
                <c:pt idx="123">
                  <c:v>0.3674916383871959</c:v>
                </c:pt>
                <c:pt idx="124">
                  <c:v>0.37984141990038073</c:v>
                </c:pt>
                <c:pt idx="125">
                  <c:v>0.39288167899656129</c:v>
                </c:pt>
                <c:pt idx="126">
                  <c:v>0.40665026088334555</c:v>
                </c:pt>
                <c:pt idx="127">
                  <c:v>0.42106366342149143</c:v>
                </c:pt>
                <c:pt idx="128">
                  <c:v>0.43601058609230708</c:v>
                </c:pt>
                <c:pt idx="129">
                  <c:v>0.45121589031586168</c:v>
                </c:pt>
                <c:pt idx="130">
                  <c:v>0.4667588044494948</c:v>
                </c:pt>
                <c:pt idx="131">
                  <c:v>0.4826332082595825</c:v>
                </c:pt>
                <c:pt idx="132">
                  <c:v>0.49880005277847611</c:v>
                </c:pt>
                <c:pt idx="133">
                  <c:v>0.51528959494636251</c:v>
                </c:pt>
                <c:pt idx="134">
                  <c:v>0.53198388378328887</c:v>
                </c:pt>
                <c:pt idx="135">
                  <c:v>0.54879152675661147</c:v>
                </c:pt>
                <c:pt idx="136">
                  <c:v>0.56563829996950454</c:v>
                </c:pt>
                <c:pt idx="137">
                  <c:v>0.58229226337216189</c:v>
                </c:pt>
                <c:pt idx="138">
                  <c:v>0.59884489712726852</c:v>
                </c:pt>
                <c:pt idx="139">
                  <c:v>0.6153486739388272</c:v>
                </c:pt>
                <c:pt idx="140">
                  <c:v>0.631806601922139</c:v>
                </c:pt>
                <c:pt idx="141">
                  <c:v>0.64832259564625438</c:v>
                </c:pt>
                <c:pt idx="142">
                  <c:v>0.66479960594955256</c:v>
                </c:pt>
                <c:pt idx="143">
                  <c:v>0.68114901825954832</c:v>
                </c:pt>
                <c:pt idx="144">
                  <c:v>0.69732042579987719</c:v>
                </c:pt>
                <c:pt idx="145">
                  <c:v>0.71312225232334348</c:v>
                </c:pt>
                <c:pt idx="146">
                  <c:v>0.72863200537156791</c:v>
                </c:pt>
                <c:pt idx="147">
                  <c:v>0.74394097011392191</c:v>
                </c:pt>
                <c:pt idx="148">
                  <c:v>0.75907583340098184</c:v>
                </c:pt>
                <c:pt idx="149">
                  <c:v>0.77413084009029176</c:v>
                </c:pt>
                <c:pt idx="150">
                  <c:v>0.78907723388964945</c:v>
                </c:pt>
                <c:pt idx="151">
                  <c:v>0.80386661809990489</c:v>
                </c:pt>
                <c:pt idx="152">
                  <c:v>0.81848702872768808</c:v>
                </c:pt>
                <c:pt idx="153">
                  <c:v>0.83280194320905232</c:v>
                </c:pt>
                <c:pt idx="154">
                  <c:v>0.84689053290337601</c:v>
                </c:pt>
                <c:pt idx="155">
                  <c:v>0.86089716832563823</c:v>
                </c:pt>
                <c:pt idx="156">
                  <c:v>0.8748872719562697</c:v>
                </c:pt>
                <c:pt idx="157">
                  <c:v>0.88899205673641879</c:v>
                </c:pt>
                <c:pt idx="158">
                  <c:v>0.90323602363030542</c:v>
                </c:pt>
                <c:pt idx="159">
                  <c:v>0.9175962254927047</c:v>
                </c:pt>
                <c:pt idx="160">
                  <c:v>0.93209723178861359</c:v>
                </c:pt>
                <c:pt idx="161">
                  <c:v>0.946743098624935</c:v>
                </c:pt>
                <c:pt idx="162">
                  <c:v>0.96156928144580889</c:v>
                </c:pt>
                <c:pt idx="163">
                  <c:v>0.97663352247466451</c:v>
                </c:pt>
                <c:pt idx="164">
                  <c:v>0.9919758166772924</c:v>
                </c:pt>
                <c:pt idx="165">
                  <c:v>1.0076599432402435</c:v>
                </c:pt>
                <c:pt idx="166">
                  <c:v>1.0237176898182385</c:v>
                </c:pt>
                <c:pt idx="167">
                  <c:v>1.0401491747008516</c:v>
                </c:pt>
                <c:pt idx="168">
                  <c:v>1.0569777998529879</c:v>
                </c:pt>
                <c:pt idx="169">
                  <c:v>1.0739850091433347</c:v>
                </c:pt>
                <c:pt idx="170">
                  <c:v>1.0912548624906222</c:v>
                </c:pt>
                <c:pt idx="171">
                  <c:v>1.1092756723041692</c:v>
                </c:pt>
                <c:pt idx="172">
                  <c:v>1.1282667042770365</c:v>
                </c:pt>
                <c:pt idx="173">
                  <c:v>1.1485110487729999</c:v>
                </c:pt>
                <c:pt idx="174">
                  <c:v>1.1702258601501867</c:v>
                </c:pt>
                <c:pt idx="175">
                  <c:v>1.1935023711426982</c:v>
                </c:pt>
                <c:pt idx="176">
                  <c:v>1.2185124745334646</c:v>
                </c:pt>
                <c:pt idx="177">
                  <c:v>1.246400280396526</c:v>
                </c:pt>
                <c:pt idx="178">
                  <c:v>1.2774456030937844</c:v>
                </c:pt>
                <c:pt idx="179">
                  <c:v>1.30948025854696</c:v>
                </c:pt>
                <c:pt idx="180">
                  <c:v>1.3417642982921232</c:v>
                </c:pt>
                <c:pt idx="181">
                  <c:v>1.3733085277389172</c:v>
                </c:pt>
                <c:pt idx="182">
                  <c:v>1.4032966418002575</c:v>
                </c:pt>
                <c:pt idx="183">
                  <c:v>1.4316152268435625</c:v>
                </c:pt>
                <c:pt idx="184">
                  <c:v>1.4577485323515409</c:v>
                </c:pt>
                <c:pt idx="185">
                  <c:v>1.4800142848014541</c:v>
                </c:pt>
                <c:pt idx="186">
                  <c:v>1.4974204408359573</c:v>
                </c:pt>
                <c:pt idx="187">
                  <c:v>1.5127245241457632</c:v>
                </c:pt>
                <c:pt idx="188">
                  <c:v>1.5266328032582888</c:v>
                </c:pt>
                <c:pt idx="189">
                  <c:v>1.5401901382651531</c:v>
                </c:pt>
                <c:pt idx="190">
                  <c:v>1.5542946857633559</c:v>
                </c:pt>
                <c:pt idx="191">
                  <c:v>1.5686620649653851</c:v>
                </c:pt>
                <c:pt idx="192">
                  <c:v>1.5836465972035527</c:v>
                </c:pt>
                <c:pt idx="193">
                  <c:v>1.5999822108458031</c:v>
                </c:pt>
                <c:pt idx="194">
                  <c:v>1.6182920941344041</c:v>
                </c:pt>
                <c:pt idx="195">
                  <c:v>1.6377196241469985</c:v>
                </c:pt>
                <c:pt idx="196">
                  <c:v>1.6581849781738445</c:v>
                </c:pt>
                <c:pt idx="197">
                  <c:v>1.6796619715899215</c:v>
                </c:pt>
                <c:pt idx="198">
                  <c:v>1.7021182011120168</c:v>
                </c:pt>
                <c:pt idx="199">
                  <c:v>1.725281887877314</c:v>
                </c:pt>
                <c:pt idx="200">
                  <c:v>1.7490026316553091</c:v>
                </c:pt>
                <c:pt idx="201">
                  <c:v>1.7730444859243546</c:v>
                </c:pt>
                <c:pt idx="202">
                  <c:v>1.7971622000925827</c:v>
                </c:pt>
                <c:pt idx="203">
                  <c:v>1.8215220262916048</c:v>
                </c:pt>
                <c:pt idx="204">
                  <c:v>1.8460821599184096</c:v>
                </c:pt>
                <c:pt idx="205">
                  <c:v>1.8707626095918986</c:v>
                </c:pt>
                <c:pt idx="206">
                  <c:v>1.8954714636537919</c:v>
                </c:pt>
                <c:pt idx="207">
                  <c:v>1.9203201840904671</c:v>
                </c:pt>
                <c:pt idx="208">
                  <c:v>1.945319315145869</c:v>
                </c:pt>
                <c:pt idx="209">
                  <c:v>1.9705060407282671</c:v>
                </c:pt>
                <c:pt idx="210">
                  <c:v>1.9959304846941792</c:v>
                </c:pt>
                <c:pt idx="211">
                  <c:v>2.0214885187472995</c:v>
                </c:pt>
                <c:pt idx="212">
                  <c:v>2.047151320027341</c:v>
                </c:pt>
                <c:pt idx="213">
                  <c:v>2.0728965947270432</c:v>
                </c:pt>
                <c:pt idx="214">
                  <c:v>2.0987061155562312</c:v>
                </c:pt>
                <c:pt idx="215">
                  <c:v>2.1245200185024311</c:v>
                </c:pt>
                <c:pt idx="216">
                  <c:v>2.1502982767982739</c:v>
                </c:pt>
                <c:pt idx="217">
                  <c:v>2.176064228717657</c:v>
                </c:pt>
                <c:pt idx="218">
                  <c:v>2.2018904544682036</c:v>
                </c:pt>
                <c:pt idx="219">
                  <c:v>2.2274345239165418</c:v>
                </c:pt>
                <c:pt idx="220">
                  <c:v>2.2525527270893266</c:v>
                </c:pt>
                <c:pt idx="221">
                  <c:v>2.2770852676852753</c:v>
                </c:pt>
                <c:pt idx="222">
                  <c:v>2.3008566443427112</c:v>
                </c:pt>
                <c:pt idx="223">
                  <c:v>2.3237963443958893</c:v>
                </c:pt>
                <c:pt idx="224">
                  <c:v>2.3457825840059137</c:v>
                </c:pt>
                <c:pt idx="225">
                  <c:v>2.3665987294557027</c:v>
                </c:pt>
                <c:pt idx="226">
                  <c:v>2.3859238704416308</c:v>
                </c:pt>
                <c:pt idx="227">
                  <c:v>2.4041209808731097</c:v>
                </c:pt>
                <c:pt idx="228">
                  <c:v>2.4212284529866324</c:v>
                </c:pt>
                <c:pt idx="229">
                  <c:v>2.4372968563439934</c:v>
                </c:pt>
                <c:pt idx="230">
                  <c:v>2.4523924854214041</c:v>
                </c:pt>
                <c:pt idx="231">
                  <c:v>2.4664889785987296</c:v>
                </c:pt>
                <c:pt idx="232">
                  <c:v>2.4796039846541347</c:v>
                </c:pt>
                <c:pt idx="233">
                  <c:v>2.4917406164087392</c:v>
                </c:pt>
                <c:pt idx="234">
                  <c:v>2.50288103884309</c:v>
                </c:pt>
                <c:pt idx="235">
                  <c:v>2.5131262989703997</c:v>
                </c:pt>
                <c:pt idx="236">
                  <c:v>2.5225220819989147</c:v>
                </c:pt>
                <c:pt idx="237">
                  <c:v>2.5310330404736954</c:v>
                </c:pt>
                <c:pt idx="238">
                  <c:v>2.538491916450349</c:v>
                </c:pt>
                <c:pt idx="239">
                  <c:v>2.5454278674691215</c:v>
                </c:pt>
                <c:pt idx="240">
                  <c:v>2.5520467142271004</c:v>
                </c:pt>
                <c:pt idx="241">
                  <c:v>2.5585876099563847</c:v>
                </c:pt>
                <c:pt idx="242">
                  <c:v>2.5653453858649899</c:v>
                </c:pt>
                <c:pt idx="243">
                  <c:v>2.5723383276411536</c:v>
                </c:pt>
                <c:pt idx="244">
                  <c:v>2.5797148352883097</c:v>
                </c:pt>
                <c:pt idx="245">
                  <c:v>2.5880691416452581</c:v>
                </c:pt>
                <c:pt idx="246">
                  <c:v>2.5988234766157432</c:v>
                </c:pt>
                <c:pt idx="247">
                  <c:v>2.6093460003899192</c:v>
                </c:pt>
                <c:pt idx="248">
                  <c:v>2.6188775101852055</c:v>
                </c:pt>
                <c:pt idx="249">
                  <c:v>2.6264765162174113</c:v>
                </c:pt>
                <c:pt idx="250">
                  <c:v>2.6308654880947682</c:v>
                </c:pt>
                <c:pt idx="251">
                  <c:v>2.632381908828513</c:v>
                </c:pt>
                <c:pt idx="252">
                  <c:v>2.6306109699561824</c:v>
                </c:pt>
                <c:pt idx="253">
                  <c:v>2.6245487705239872</c:v>
                </c:pt>
                <c:pt idx="254">
                  <c:v>2.6120518525326344</c:v>
                </c:pt>
                <c:pt idx="255">
                  <c:v>2.5964351371029912</c:v>
                </c:pt>
                <c:pt idx="256">
                  <c:v>2.57849583614174</c:v>
                </c:pt>
                <c:pt idx="257">
                  <c:v>2.559307885190536</c:v>
                </c:pt>
                <c:pt idx="258">
                  <c:v>2.5404527358297462</c:v>
                </c:pt>
                <c:pt idx="259">
                  <c:v>2.5210468103120145</c:v>
                </c:pt>
                <c:pt idx="260">
                  <c:v>2.5013516099897579</c:v>
                </c:pt>
                <c:pt idx="261">
                  <c:v>2.4818953101121881</c:v>
                </c:pt>
                <c:pt idx="262">
                  <c:v>2.4636802670602762</c:v>
                </c:pt>
                <c:pt idx="263">
                  <c:v>2.4453428499514933</c:v>
                </c:pt>
                <c:pt idx="264">
                  <c:v>2.4266155473303335</c:v>
                </c:pt>
                <c:pt idx="265">
                  <c:v>2.4070762760792381</c:v>
                </c:pt>
                <c:pt idx="266">
                  <c:v>2.3860299665704421</c:v>
                </c:pt>
                <c:pt idx="267">
                  <c:v>2.3641421662002378</c:v>
                </c:pt>
                <c:pt idx="268">
                  <c:v>2.3414469101252608</c:v>
                </c:pt>
                <c:pt idx="269">
                  <c:v>2.3179719945726451</c:v>
                </c:pt>
                <c:pt idx="270">
                  <c:v>2.2937343316791465</c:v>
                </c:pt>
                <c:pt idx="271">
                  <c:v>2.2688071573622923</c:v>
                </c:pt>
                <c:pt idx="272">
                  <c:v>2.2432380001798569</c:v>
                </c:pt>
                <c:pt idx="273">
                  <c:v>2.217062084377623</c:v>
                </c:pt>
                <c:pt idx="274">
                  <c:v>2.1902938060559674</c:v>
                </c:pt>
                <c:pt idx="275">
                  <c:v>2.1630575351722356</c:v>
                </c:pt>
                <c:pt idx="276">
                  <c:v>2.1354270234093384</c:v>
                </c:pt>
                <c:pt idx="277">
                  <c:v>2.1074665924035507</c:v>
                </c:pt>
                <c:pt idx="278">
                  <c:v>2.0792253110686811</c:v>
                </c:pt>
                <c:pt idx="279">
                  <c:v>2.0508373701859868</c:v>
                </c:pt>
                <c:pt idx="280">
                  <c:v>2.0223980416414888</c:v>
                </c:pt>
                <c:pt idx="281">
                  <c:v>1.9940811998649821</c:v>
                </c:pt>
                <c:pt idx="282">
                  <c:v>1.9661656484640451</c:v>
                </c:pt>
                <c:pt idx="283">
                  <c:v>1.9383156872265881</c:v>
                </c:pt>
                <c:pt idx="284">
                  <c:v>1.9104843378192526</c:v>
                </c:pt>
                <c:pt idx="285">
                  <c:v>1.8826427409021795</c:v>
                </c:pt>
                <c:pt idx="286">
                  <c:v>1.8547806252022965</c:v>
                </c:pt>
                <c:pt idx="287">
                  <c:v>1.8267561001347934</c:v>
                </c:pt>
                <c:pt idx="288">
                  <c:v>1.7984891572976982</c:v>
                </c:pt>
                <c:pt idx="289">
                  <c:v>1.769792009421848</c:v>
                </c:pt>
                <c:pt idx="290">
                  <c:v>1.7403911047283664</c:v>
                </c:pt>
                <c:pt idx="291">
                  <c:v>1.7107192027925047</c:v>
                </c:pt>
                <c:pt idx="292">
                  <c:v>1.6808702767527917</c:v>
                </c:pt>
                <c:pt idx="293">
                  <c:v>1.6509907398485519</c:v>
                </c:pt>
                <c:pt idx="294">
                  <c:v>1.6212550081466934</c:v>
                </c:pt>
                <c:pt idx="295">
                  <c:v>1.5915290322599958</c:v>
                </c:pt>
                <c:pt idx="296">
                  <c:v>1.5618294305998586</c:v>
                </c:pt>
                <c:pt idx="297">
                  <c:v>1.532110036959156</c:v>
                </c:pt>
                <c:pt idx="298">
                  <c:v>1.5023058740576001</c:v>
                </c:pt>
                <c:pt idx="299">
                  <c:v>1.4726914857823004</c:v>
                </c:pt>
                <c:pt idx="300">
                  <c:v>1.443374387012204</c:v>
                </c:pt>
                <c:pt idx="301">
                  <c:v>1.4145891226714715</c:v>
                </c:pt>
                <c:pt idx="302">
                  <c:v>1.3865852984112852</c:v>
                </c:pt>
                <c:pt idx="303">
                  <c:v>1.3589864282310775</c:v>
                </c:pt>
                <c:pt idx="304">
                  <c:v>1.3317297307847225</c:v>
                </c:pt>
                <c:pt idx="305">
                  <c:v>1.3046761161786684</c:v>
                </c:pt>
                <c:pt idx="306">
                  <c:v>1.277692140529513</c:v>
                </c:pt>
                <c:pt idx="307">
                  <c:v>1.2509857642886448</c:v>
                </c:pt>
                <c:pt idx="308">
                  <c:v>1.2245908296069856</c:v>
                </c:pt>
                <c:pt idx="309">
                  <c:v>1.1986155556981737</c:v>
                </c:pt>
                <c:pt idx="310">
                  <c:v>1.1731480355492685</c:v>
                </c:pt>
                <c:pt idx="311">
                  <c:v>1.1479776368601371</c:v>
                </c:pt>
                <c:pt idx="312">
                  <c:v>1.1230489945424293</c:v>
                </c:pt>
                <c:pt idx="313">
                  <c:v>1.0982086812418694</c:v>
                </c:pt>
                <c:pt idx="314">
                  <c:v>1.0733464833158262</c:v>
                </c:pt>
                <c:pt idx="315">
                  <c:v>1.0487056890362265</c:v>
                </c:pt>
                <c:pt idx="316">
                  <c:v>1.0243415398100737</c:v>
                </c:pt>
                <c:pt idx="317">
                  <c:v>1.0002889882080601</c:v>
                </c:pt>
                <c:pt idx="318">
                  <c:v>0.97659585585444519</c:v>
                </c:pt>
                <c:pt idx="319">
                  <c:v>0.95337693988226746</c:v>
                </c:pt>
                <c:pt idx="320">
                  <c:v>0.93071109803858088</c:v>
                </c:pt>
                <c:pt idx="321">
                  <c:v>0.90883020049976382</c:v>
                </c:pt>
                <c:pt idx="322">
                  <c:v>0.88784169730072804</c:v>
                </c:pt>
                <c:pt idx="323">
                  <c:v>0.86743601487362643</c:v>
                </c:pt>
                <c:pt idx="324">
                  <c:v>0.84754082918046014</c:v>
                </c:pt>
                <c:pt idx="325">
                  <c:v>0.82813184917378579</c:v>
                </c:pt>
                <c:pt idx="326">
                  <c:v>0.8091369200799472</c:v>
                </c:pt>
                <c:pt idx="327">
                  <c:v>0.79036921224604162</c:v>
                </c:pt>
                <c:pt idx="328">
                  <c:v>0.77170909398525989</c:v>
                </c:pt>
                <c:pt idx="329">
                  <c:v>0.75275688459145362</c:v>
                </c:pt>
                <c:pt idx="330">
                  <c:v>0.73342850356710843</c:v>
                </c:pt>
                <c:pt idx="331">
                  <c:v>0.71419552210729076</c:v>
                </c:pt>
                <c:pt idx="332">
                  <c:v>0.69518138835182552</c:v>
                </c:pt>
                <c:pt idx="333">
                  <c:v>0.67663331346650679</c:v>
                </c:pt>
                <c:pt idx="334">
                  <c:v>0.65864145074365377</c:v>
                </c:pt>
                <c:pt idx="335">
                  <c:v>0.64109561026004513</c:v>
                </c:pt>
                <c:pt idx="336">
                  <c:v>0.62402093551235371</c:v>
                </c:pt>
                <c:pt idx="337">
                  <c:v>0.60742821706949568</c:v>
                </c:pt>
                <c:pt idx="338">
                  <c:v>0.59134902413152668</c:v>
                </c:pt>
                <c:pt idx="339">
                  <c:v>0.57583376518787932</c:v>
                </c:pt>
                <c:pt idx="340">
                  <c:v>0.56091921013331281</c:v>
                </c:pt>
                <c:pt idx="341">
                  <c:v>0.54683564333146073</c:v>
                </c:pt>
                <c:pt idx="342">
                  <c:v>0.53351349504546985</c:v>
                </c:pt>
                <c:pt idx="343">
                  <c:v>0.52069076344886933</c:v>
                </c:pt>
                <c:pt idx="344">
                  <c:v>0.50826588058541911</c:v>
                </c:pt>
                <c:pt idx="345">
                  <c:v>0.49614387267046678</c:v>
                </c:pt>
                <c:pt idx="346">
                  <c:v>0.48421715713140845</c:v>
                </c:pt>
                <c:pt idx="347">
                  <c:v>0.47237231256096662</c:v>
                </c:pt>
                <c:pt idx="348">
                  <c:v>0.46050050653287528</c:v>
                </c:pt>
                <c:pt idx="349">
                  <c:v>0.44830855474581655</c:v>
                </c:pt>
                <c:pt idx="350">
                  <c:v>0.43582983842547962</c:v>
                </c:pt>
                <c:pt idx="351">
                  <c:v>0.4231812919060734</c:v>
                </c:pt>
                <c:pt idx="352">
                  <c:v>0.41036821449355132</c:v>
                </c:pt>
                <c:pt idx="353">
                  <c:v>0.39696100405592183</c:v>
                </c:pt>
                <c:pt idx="354">
                  <c:v>0.38334760380985444</c:v>
                </c:pt>
                <c:pt idx="355">
                  <c:v>0.37001438791004604</c:v>
                </c:pt>
                <c:pt idx="356">
                  <c:v>0.35722692718543841</c:v>
                </c:pt>
                <c:pt idx="357">
                  <c:v>0.3459406588778467</c:v>
                </c:pt>
                <c:pt idx="358">
                  <c:v>0.33575690574941658</c:v>
                </c:pt>
                <c:pt idx="359">
                  <c:v>0.32626775404846819</c:v>
                </c:pt>
                <c:pt idx="360">
                  <c:v>0.31735576691874395</c:v>
                </c:pt>
                <c:pt idx="361">
                  <c:v>0.30885410835504851</c:v>
                </c:pt>
                <c:pt idx="362">
                  <c:v>0.30069517060279621</c:v>
                </c:pt>
                <c:pt idx="363">
                  <c:v>0.29280230137529362</c:v>
                </c:pt>
                <c:pt idx="364">
                  <c:v>0.28508150536844334</c:v>
                </c:pt>
                <c:pt idx="365">
                  <c:v>0.27718876971361173</c:v>
                </c:pt>
                <c:pt idx="366">
                  <c:v>0.26931176495795445</c:v>
                </c:pt>
                <c:pt idx="367">
                  <c:v>0.26154727290910723</c:v>
                </c:pt>
                <c:pt idx="368">
                  <c:v>0.25392610225257156</c:v>
                </c:pt>
                <c:pt idx="369">
                  <c:v>0.24650708833339979</c:v>
                </c:pt>
                <c:pt idx="370">
                  <c:v>0.23928770429597576</c:v>
                </c:pt>
                <c:pt idx="371">
                  <c:v>0.23228065618606658</c:v>
                </c:pt>
                <c:pt idx="372">
                  <c:v>0.22550402788750304</c:v>
                </c:pt>
                <c:pt idx="373">
                  <c:v>0.21922157070068279</c:v>
                </c:pt>
                <c:pt idx="374">
                  <c:v>0.21313761222135555</c:v>
                </c:pt>
                <c:pt idx="375">
                  <c:v>0.20712710653841562</c:v>
                </c:pt>
                <c:pt idx="376">
                  <c:v>0.20109552765891789</c:v>
                </c:pt>
                <c:pt idx="377">
                  <c:v>0.19437940333293346</c:v>
                </c:pt>
                <c:pt idx="378">
                  <c:v>0.1876505724148668</c:v>
                </c:pt>
                <c:pt idx="379">
                  <c:v>0.18109155706890009</c:v>
                </c:pt>
                <c:pt idx="380">
                  <c:v>0.17485572148539966</c:v>
                </c:pt>
                <c:pt idx="381">
                  <c:v>0.16982969421235203</c:v>
                </c:pt>
                <c:pt idx="382">
                  <c:v>0.16512472561826846</c:v>
                </c:pt>
                <c:pt idx="383">
                  <c:v>0.16058746361681955</c:v>
                </c:pt>
                <c:pt idx="384">
                  <c:v>0.15602820816885951</c:v>
                </c:pt>
                <c:pt idx="385">
                  <c:v>0.15085050689457458</c:v>
                </c:pt>
                <c:pt idx="386">
                  <c:v>0.14560321686672936</c:v>
                </c:pt>
                <c:pt idx="387">
                  <c:v>0.14034611594335644</c:v>
                </c:pt>
                <c:pt idx="388">
                  <c:v>0.13512573280341936</c:v>
                </c:pt>
                <c:pt idx="389">
                  <c:v>0.12993217202216784</c:v>
                </c:pt>
                <c:pt idx="390">
                  <c:v>0.12495690360909917</c:v>
                </c:pt>
                <c:pt idx="391">
                  <c:v>0.1203029473844214</c:v>
                </c:pt>
                <c:pt idx="392">
                  <c:v>0.11614489697568861</c:v>
                </c:pt>
                <c:pt idx="393">
                  <c:v>0.11276916629306501</c:v>
                </c:pt>
                <c:pt idx="394">
                  <c:v>0.10985916635659686</c:v>
                </c:pt>
                <c:pt idx="395">
                  <c:v>0.10737786836757963</c:v>
                </c:pt>
                <c:pt idx="396">
                  <c:v>0.10540785815481055</c:v>
                </c:pt>
                <c:pt idx="397">
                  <c:v>0.10407776879341188</c:v>
                </c:pt>
                <c:pt idx="398">
                  <c:v>0.10283696267222703</c:v>
                </c:pt>
                <c:pt idx="399">
                  <c:v>0.10146560997843193</c:v>
                </c:pt>
                <c:pt idx="400">
                  <c:v>9.9389486865801208E-2</c:v>
                </c:pt>
                <c:pt idx="401">
                  <c:v>9.6177128340578871E-2</c:v>
                </c:pt>
                <c:pt idx="402">
                  <c:v>9.2723846412498478E-2</c:v>
                </c:pt>
                <c:pt idx="403">
                  <c:v>8.9227515620611611E-2</c:v>
                </c:pt>
                <c:pt idx="404">
                  <c:v>8.6207432139317378E-2</c:v>
                </c:pt>
                <c:pt idx="405">
                  <c:v>8.3886785182844953E-2</c:v>
                </c:pt>
                <c:pt idx="406">
                  <c:v>8.1685948681759796E-2</c:v>
                </c:pt>
                <c:pt idx="407">
                  <c:v>7.9491972437917946E-2</c:v>
                </c:pt>
                <c:pt idx="408">
                  <c:v>7.6840179338362388E-2</c:v>
                </c:pt>
                <c:pt idx="409">
                  <c:v>7.3716308120285762E-2</c:v>
                </c:pt>
                <c:pt idx="410">
                  <c:v>7.0689517486556983E-2</c:v>
                </c:pt>
                <c:pt idx="411">
                  <c:v>6.7940642346957181E-2</c:v>
                </c:pt>
                <c:pt idx="412">
                  <c:v>6.6372392359965851E-2</c:v>
                </c:pt>
                <c:pt idx="413">
                  <c:v>6.5748381983467163E-2</c:v>
                </c:pt>
                <c:pt idx="414">
                  <c:v>6.5143269067923684E-2</c:v>
                </c:pt>
                <c:pt idx="415">
                  <c:v>6.4216613336655085E-2</c:v>
                </c:pt>
                <c:pt idx="416">
                  <c:v>6.1447180340361521E-2</c:v>
                </c:pt>
                <c:pt idx="417">
                  <c:v>5.7451080028061152E-2</c:v>
                </c:pt>
                <c:pt idx="418">
                  <c:v>5.3321544276907475E-2</c:v>
                </c:pt>
                <c:pt idx="419">
                  <c:v>4.9464717997577075E-2</c:v>
                </c:pt>
                <c:pt idx="420">
                  <c:v>4.7485133960181579E-2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C6B-4DCE-ADAC-A13AE7796927}"/>
            </c:ext>
          </c:extLst>
        </c:ser>
        <c:ser>
          <c:idx val="2"/>
          <c:order val="2"/>
          <c:tx>
            <c:v>5000k</c:v>
          </c:tx>
          <c:spPr>
            <a:ln w="22225" cap="rnd">
              <a:solidFill>
                <a:srgbClr val="ED7D3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Sheet1!$B$3:$B$423</c:f>
              <c:numCache>
                <c:formatCode>0_ </c:formatCode>
                <c:ptCount val="421"/>
                <c:pt idx="0">
                  <c:v>360</c:v>
                </c:pt>
                <c:pt idx="1">
                  <c:v>361</c:v>
                </c:pt>
                <c:pt idx="2">
                  <c:v>362</c:v>
                </c:pt>
                <c:pt idx="3">
                  <c:v>363</c:v>
                </c:pt>
                <c:pt idx="4">
                  <c:v>364</c:v>
                </c:pt>
                <c:pt idx="5">
                  <c:v>365</c:v>
                </c:pt>
                <c:pt idx="6">
                  <c:v>366</c:v>
                </c:pt>
                <c:pt idx="7">
                  <c:v>367</c:v>
                </c:pt>
                <c:pt idx="8">
                  <c:v>368</c:v>
                </c:pt>
                <c:pt idx="9">
                  <c:v>369</c:v>
                </c:pt>
                <c:pt idx="10">
                  <c:v>370</c:v>
                </c:pt>
                <c:pt idx="11">
                  <c:v>371</c:v>
                </c:pt>
                <c:pt idx="12">
                  <c:v>372</c:v>
                </c:pt>
                <c:pt idx="13">
                  <c:v>373</c:v>
                </c:pt>
                <c:pt idx="14">
                  <c:v>374</c:v>
                </c:pt>
                <c:pt idx="15">
                  <c:v>375</c:v>
                </c:pt>
                <c:pt idx="16">
                  <c:v>376</c:v>
                </c:pt>
                <c:pt idx="17">
                  <c:v>377</c:v>
                </c:pt>
                <c:pt idx="18">
                  <c:v>378</c:v>
                </c:pt>
                <c:pt idx="19">
                  <c:v>379</c:v>
                </c:pt>
                <c:pt idx="20">
                  <c:v>380</c:v>
                </c:pt>
                <c:pt idx="21">
                  <c:v>381</c:v>
                </c:pt>
                <c:pt idx="22">
                  <c:v>382</c:v>
                </c:pt>
                <c:pt idx="23">
                  <c:v>383</c:v>
                </c:pt>
                <c:pt idx="24">
                  <c:v>384</c:v>
                </c:pt>
                <c:pt idx="25">
                  <c:v>385</c:v>
                </c:pt>
                <c:pt idx="26">
                  <c:v>386</c:v>
                </c:pt>
                <c:pt idx="27">
                  <c:v>387</c:v>
                </c:pt>
                <c:pt idx="28">
                  <c:v>388</c:v>
                </c:pt>
                <c:pt idx="29">
                  <c:v>389</c:v>
                </c:pt>
                <c:pt idx="30">
                  <c:v>390</c:v>
                </c:pt>
                <c:pt idx="31">
                  <c:v>391</c:v>
                </c:pt>
                <c:pt idx="32">
                  <c:v>392</c:v>
                </c:pt>
                <c:pt idx="33">
                  <c:v>393</c:v>
                </c:pt>
                <c:pt idx="34">
                  <c:v>394</c:v>
                </c:pt>
                <c:pt idx="35">
                  <c:v>395</c:v>
                </c:pt>
                <c:pt idx="36">
                  <c:v>396</c:v>
                </c:pt>
                <c:pt idx="37">
                  <c:v>397</c:v>
                </c:pt>
                <c:pt idx="38">
                  <c:v>398</c:v>
                </c:pt>
                <c:pt idx="39">
                  <c:v>399</c:v>
                </c:pt>
                <c:pt idx="40">
                  <c:v>400</c:v>
                </c:pt>
                <c:pt idx="41">
                  <c:v>401</c:v>
                </c:pt>
                <c:pt idx="42">
                  <c:v>402</c:v>
                </c:pt>
                <c:pt idx="43">
                  <c:v>403</c:v>
                </c:pt>
                <c:pt idx="44">
                  <c:v>404</c:v>
                </c:pt>
                <c:pt idx="45">
                  <c:v>405</c:v>
                </c:pt>
                <c:pt idx="46">
                  <c:v>406</c:v>
                </c:pt>
                <c:pt idx="47">
                  <c:v>407</c:v>
                </c:pt>
                <c:pt idx="48">
                  <c:v>408</c:v>
                </c:pt>
                <c:pt idx="49">
                  <c:v>409</c:v>
                </c:pt>
                <c:pt idx="50">
                  <c:v>410</c:v>
                </c:pt>
                <c:pt idx="51">
                  <c:v>411</c:v>
                </c:pt>
                <c:pt idx="52">
                  <c:v>412</c:v>
                </c:pt>
                <c:pt idx="53">
                  <c:v>413</c:v>
                </c:pt>
                <c:pt idx="54">
                  <c:v>414</c:v>
                </c:pt>
                <c:pt idx="55">
                  <c:v>415</c:v>
                </c:pt>
                <c:pt idx="56">
                  <c:v>416</c:v>
                </c:pt>
                <c:pt idx="57">
                  <c:v>417</c:v>
                </c:pt>
                <c:pt idx="58">
                  <c:v>418</c:v>
                </c:pt>
                <c:pt idx="59">
                  <c:v>419</c:v>
                </c:pt>
                <c:pt idx="60">
                  <c:v>420</c:v>
                </c:pt>
                <c:pt idx="61">
                  <c:v>421</c:v>
                </c:pt>
                <c:pt idx="62">
                  <c:v>422</c:v>
                </c:pt>
                <c:pt idx="63">
                  <c:v>423</c:v>
                </c:pt>
                <c:pt idx="64">
                  <c:v>424</c:v>
                </c:pt>
                <c:pt idx="65">
                  <c:v>425</c:v>
                </c:pt>
                <c:pt idx="66">
                  <c:v>426</c:v>
                </c:pt>
                <c:pt idx="67">
                  <c:v>427</c:v>
                </c:pt>
                <c:pt idx="68">
                  <c:v>428</c:v>
                </c:pt>
                <c:pt idx="69">
                  <c:v>429</c:v>
                </c:pt>
                <c:pt idx="70">
                  <c:v>430</c:v>
                </c:pt>
                <c:pt idx="71">
                  <c:v>431</c:v>
                </c:pt>
                <c:pt idx="72">
                  <c:v>432</c:v>
                </c:pt>
                <c:pt idx="73">
                  <c:v>433</c:v>
                </c:pt>
                <c:pt idx="74">
                  <c:v>434</c:v>
                </c:pt>
                <c:pt idx="75">
                  <c:v>435</c:v>
                </c:pt>
                <c:pt idx="76">
                  <c:v>436</c:v>
                </c:pt>
                <c:pt idx="77">
                  <c:v>437</c:v>
                </c:pt>
                <c:pt idx="78">
                  <c:v>438</c:v>
                </c:pt>
                <c:pt idx="79">
                  <c:v>439</c:v>
                </c:pt>
                <c:pt idx="80">
                  <c:v>440</c:v>
                </c:pt>
                <c:pt idx="81">
                  <c:v>441</c:v>
                </c:pt>
                <c:pt idx="82">
                  <c:v>442</c:v>
                </c:pt>
                <c:pt idx="83">
                  <c:v>443</c:v>
                </c:pt>
                <c:pt idx="84">
                  <c:v>444</c:v>
                </c:pt>
                <c:pt idx="85">
                  <c:v>445</c:v>
                </c:pt>
                <c:pt idx="86">
                  <c:v>446</c:v>
                </c:pt>
                <c:pt idx="87">
                  <c:v>447</c:v>
                </c:pt>
                <c:pt idx="88">
                  <c:v>448</c:v>
                </c:pt>
                <c:pt idx="89">
                  <c:v>449</c:v>
                </c:pt>
                <c:pt idx="90">
                  <c:v>450</c:v>
                </c:pt>
                <c:pt idx="91">
                  <c:v>451</c:v>
                </c:pt>
                <c:pt idx="92">
                  <c:v>452</c:v>
                </c:pt>
                <c:pt idx="93">
                  <c:v>453</c:v>
                </c:pt>
                <c:pt idx="94">
                  <c:v>454</c:v>
                </c:pt>
                <c:pt idx="95">
                  <c:v>455</c:v>
                </c:pt>
                <c:pt idx="96">
                  <c:v>456</c:v>
                </c:pt>
                <c:pt idx="97">
                  <c:v>457</c:v>
                </c:pt>
                <c:pt idx="98">
                  <c:v>458</c:v>
                </c:pt>
                <c:pt idx="99">
                  <c:v>459</c:v>
                </c:pt>
                <c:pt idx="100">
                  <c:v>460</c:v>
                </c:pt>
                <c:pt idx="101">
                  <c:v>461</c:v>
                </c:pt>
                <c:pt idx="102">
                  <c:v>462</c:v>
                </c:pt>
                <c:pt idx="103">
                  <c:v>463</c:v>
                </c:pt>
                <c:pt idx="104">
                  <c:v>464</c:v>
                </c:pt>
                <c:pt idx="105">
                  <c:v>465</c:v>
                </c:pt>
                <c:pt idx="106">
                  <c:v>466</c:v>
                </c:pt>
                <c:pt idx="107">
                  <c:v>467</c:v>
                </c:pt>
                <c:pt idx="108">
                  <c:v>468</c:v>
                </c:pt>
                <c:pt idx="109">
                  <c:v>469</c:v>
                </c:pt>
                <c:pt idx="110">
                  <c:v>470</c:v>
                </c:pt>
                <c:pt idx="111">
                  <c:v>471</c:v>
                </c:pt>
                <c:pt idx="112">
                  <c:v>472</c:v>
                </c:pt>
                <c:pt idx="113">
                  <c:v>473</c:v>
                </c:pt>
                <c:pt idx="114">
                  <c:v>474</c:v>
                </c:pt>
                <c:pt idx="115">
                  <c:v>475</c:v>
                </c:pt>
                <c:pt idx="116">
                  <c:v>476</c:v>
                </c:pt>
                <c:pt idx="117">
                  <c:v>477</c:v>
                </c:pt>
                <c:pt idx="118">
                  <c:v>478</c:v>
                </c:pt>
                <c:pt idx="119">
                  <c:v>479</c:v>
                </c:pt>
                <c:pt idx="120">
                  <c:v>480</c:v>
                </c:pt>
                <c:pt idx="121">
                  <c:v>481</c:v>
                </c:pt>
                <c:pt idx="122">
                  <c:v>482</c:v>
                </c:pt>
                <c:pt idx="123">
                  <c:v>483</c:v>
                </c:pt>
                <c:pt idx="124">
                  <c:v>484</c:v>
                </c:pt>
                <c:pt idx="125">
                  <c:v>485</c:v>
                </c:pt>
                <c:pt idx="126">
                  <c:v>486</c:v>
                </c:pt>
                <c:pt idx="127">
                  <c:v>487</c:v>
                </c:pt>
                <c:pt idx="128">
                  <c:v>488</c:v>
                </c:pt>
                <c:pt idx="129">
                  <c:v>489</c:v>
                </c:pt>
                <c:pt idx="130">
                  <c:v>490</c:v>
                </c:pt>
                <c:pt idx="131">
                  <c:v>491</c:v>
                </c:pt>
                <c:pt idx="132">
                  <c:v>492</c:v>
                </c:pt>
                <c:pt idx="133">
                  <c:v>493</c:v>
                </c:pt>
                <c:pt idx="134">
                  <c:v>494</c:v>
                </c:pt>
                <c:pt idx="135">
                  <c:v>495</c:v>
                </c:pt>
                <c:pt idx="136">
                  <c:v>496</c:v>
                </c:pt>
                <c:pt idx="137">
                  <c:v>497</c:v>
                </c:pt>
                <c:pt idx="138">
                  <c:v>498</c:v>
                </c:pt>
                <c:pt idx="139">
                  <c:v>499</c:v>
                </c:pt>
                <c:pt idx="140">
                  <c:v>500</c:v>
                </c:pt>
                <c:pt idx="141">
                  <c:v>501</c:v>
                </c:pt>
                <c:pt idx="142">
                  <c:v>502</c:v>
                </c:pt>
                <c:pt idx="143">
                  <c:v>503</c:v>
                </c:pt>
                <c:pt idx="144">
                  <c:v>504</c:v>
                </c:pt>
                <c:pt idx="145">
                  <c:v>505</c:v>
                </c:pt>
                <c:pt idx="146">
                  <c:v>506</c:v>
                </c:pt>
                <c:pt idx="147">
                  <c:v>507</c:v>
                </c:pt>
                <c:pt idx="148">
                  <c:v>508</c:v>
                </c:pt>
                <c:pt idx="149">
                  <c:v>509</c:v>
                </c:pt>
                <c:pt idx="150">
                  <c:v>510</c:v>
                </c:pt>
                <c:pt idx="151">
                  <c:v>511</c:v>
                </c:pt>
                <c:pt idx="152">
                  <c:v>512</c:v>
                </c:pt>
                <c:pt idx="153">
                  <c:v>513</c:v>
                </c:pt>
                <c:pt idx="154">
                  <c:v>514</c:v>
                </c:pt>
                <c:pt idx="155">
                  <c:v>515</c:v>
                </c:pt>
                <c:pt idx="156">
                  <c:v>516</c:v>
                </c:pt>
                <c:pt idx="157">
                  <c:v>517</c:v>
                </c:pt>
                <c:pt idx="158">
                  <c:v>518</c:v>
                </c:pt>
                <c:pt idx="159">
                  <c:v>519</c:v>
                </c:pt>
                <c:pt idx="160">
                  <c:v>520</c:v>
                </c:pt>
                <c:pt idx="161">
                  <c:v>521</c:v>
                </c:pt>
                <c:pt idx="162">
                  <c:v>522</c:v>
                </c:pt>
                <c:pt idx="163">
                  <c:v>523</c:v>
                </c:pt>
                <c:pt idx="164">
                  <c:v>524</c:v>
                </c:pt>
                <c:pt idx="165">
                  <c:v>525</c:v>
                </c:pt>
                <c:pt idx="166">
                  <c:v>526</c:v>
                </c:pt>
                <c:pt idx="167">
                  <c:v>527</c:v>
                </c:pt>
                <c:pt idx="168">
                  <c:v>528</c:v>
                </c:pt>
                <c:pt idx="169">
                  <c:v>529</c:v>
                </c:pt>
                <c:pt idx="170">
                  <c:v>530</c:v>
                </c:pt>
                <c:pt idx="171">
                  <c:v>531</c:v>
                </c:pt>
                <c:pt idx="172">
                  <c:v>532</c:v>
                </c:pt>
                <c:pt idx="173">
                  <c:v>533</c:v>
                </c:pt>
                <c:pt idx="174">
                  <c:v>534</c:v>
                </c:pt>
                <c:pt idx="175">
                  <c:v>535</c:v>
                </c:pt>
                <c:pt idx="176">
                  <c:v>536</c:v>
                </c:pt>
                <c:pt idx="177">
                  <c:v>537</c:v>
                </c:pt>
                <c:pt idx="178">
                  <c:v>538</c:v>
                </c:pt>
                <c:pt idx="179">
                  <c:v>539</c:v>
                </c:pt>
                <c:pt idx="180">
                  <c:v>540</c:v>
                </c:pt>
                <c:pt idx="181">
                  <c:v>541</c:v>
                </c:pt>
                <c:pt idx="182">
                  <c:v>542</c:v>
                </c:pt>
                <c:pt idx="183">
                  <c:v>543</c:v>
                </c:pt>
                <c:pt idx="184">
                  <c:v>544</c:v>
                </c:pt>
                <c:pt idx="185">
                  <c:v>545</c:v>
                </c:pt>
                <c:pt idx="186">
                  <c:v>546</c:v>
                </c:pt>
                <c:pt idx="187">
                  <c:v>547</c:v>
                </c:pt>
                <c:pt idx="188">
                  <c:v>548</c:v>
                </c:pt>
                <c:pt idx="189">
                  <c:v>549</c:v>
                </c:pt>
                <c:pt idx="190">
                  <c:v>550</c:v>
                </c:pt>
                <c:pt idx="191">
                  <c:v>551</c:v>
                </c:pt>
                <c:pt idx="192">
                  <c:v>552</c:v>
                </c:pt>
                <c:pt idx="193">
                  <c:v>553</c:v>
                </c:pt>
                <c:pt idx="194">
                  <c:v>554</c:v>
                </c:pt>
                <c:pt idx="195">
                  <c:v>555</c:v>
                </c:pt>
                <c:pt idx="196">
                  <c:v>556</c:v>
                </c:pt>
                <c:pt idx="197">
                  <c:v>557</c:v>
                </c:pt>
                <c:pt idx="198">
                  <c:v>558</c:v>
                </c:pt>
                <c:pt idx="199">
                  <c:v>559</c:v>
                </c:pt>
                <c:pt idx="200">
                  <c:v>560</c:v>
                </c:pt>
                <c:pt idx="201">
                  <c:v>561</c:v>
                </c:pt>
                <c:pt idx="202">
                  <c:v>562</c:v>
                </c:pt>
                <c:pt idx="203">
                  <c:v>563</c:v>
                </c:pt>
                <c:pt idx="204">
                  <c:v>564</c:v>
                </c:pt>
                <c:pt idx="205">
                  <c:v>565</c:v>
                </c:pt>
                <c:pt idx="206">
                  <c:v>566</c:v>
                </c:pt>
                <c:pt idx="207">
                  <c:v>567</c:v>
                </c:pt>
                <c:pt idx="208">
                  <c:v>568</c:v>
                </c:pt>
                <c:pt idx="209">
                  <c:v>569</c:v>
                </c:pt>
                <c:pt idx="210">
                  <c:v>570</c:v>
                </c:pt>
                <c:pt idx="211">
                  <c:v>571</c:v>
                </c:pt>
                <c:pt idx="212">
                  <c:v>572</c:v>
                </c:pt>
                <c:pt idx="213">
                  <c:v>573</c:v>
                </c:pt>
                <c:pt idx="214">
                  <c:v>574</c:v>
                </c:pt>
                <c:pt idx="215">
                  <c:v>575</c:v>
                </c:pt>
                <c:pt idx="216">
                  <c:v>576</c:v>
                </c:pt>
                <c:pt idx="217">
                  <c:v>577</c:v>
                </c:pt>
                <c:pt idx="218">
                  <c:v>578</c:v>
                </c:pt>
                <c:pt idx="219">
                  <c:v>579</c:v>
                </c:pt>
                <c:pt idx="220">
                  <c:v>580</c:v>
                </c:pt>
                <c:pt idx="221">
                  <c:v>581</c:v>
                </c:pt>
                <c:pt idx="222">
                  <c:v>582</c:v>
                </c:pt>
                <c:pt idx="223">
                  <c:v>583</c:v>
                </c:pt>
                <c:pt idx="224">
                  <c:v>584</c:v>
                </c:pt>
                <c:pt idx="225">
                  <c:v>585</c:v>
                </c:pt>
                <c:pt idx="226">
                  <c:v>586</c:v>
                </c:pt>
                <c:pt idx="227">
                  <c:v>587</c:v>
                </c:pt>
                <c:pt idx="228">
                  <c:v>588</c:v>
                </c:pt>
                <c:pt idx="229">
                  <c:v>589</c:v>
                </c:pt>
                <c:pt idx="230">
                  <c:v>590</c:v>
                </c:pt>
                <c:pt idx="231">
                  <c:v>591</c:v>
                </c:pt>
                <c:pt idx="232">
                  <c:v>592</c:v>
                </c:pt>
                <c:pt idx="233">
                  <c:v>593</c:v>
                </c:pt>
                <c:pt idx="234">
                  <c:v>594</c:v>
                </c:pt>
                <c:pt idx="235">
                  <c:v>595</c:v>
                </c:pt>
                <c:pt idx="236">
                  <c:v>596</c:v>
                </c:pt>
                <c:pt idx="237">
                  <c:v>597</c:v>
                </c:pt>
                <c:pt idx="238">
                  <c:v>598</c:v>
                </c:pt>
                <c:pt idx="239">
                  <c:v>599</c:v>
                </c:pt>
                <c:pt idx="240">
                  <c:v>600</c:v>
                </c:pt>
                <c:pt idx="241">
                  <c:v>601</c:v>
                </c:pt>
                <c:pt idx="242">
                  <c:v>602</c:v>
                </c:pt>
                <c:pt idx="243">
                  <c:v>603</c:v>
                </c:pt>
                <c:pt idx="244">
                  <c:v>604</c:v>
                </c:pt>
                <c:pt idx="245">
                  <c:v>605</c:v>
                </c:pt>
                <c:pt idx="246">
                  <c:v>606</c:v>
                </c:pt>
                <c:pt idx="247">
                  <c:v>607</c:v>
                </c:pt>
                <c:pt idx="248">
                  <c:v>608</c:v>
                </c:pt>
                <c:pt idx="249">
                  <c:v>609</c:v>
                </c:pt>
                <c:pt idx="250">
                  <c:v>610</c:v>
                </c:pt>
                <c:pt idx="251">
                  <c:v>611</c:v>
                </c:pt>
                <c:pt idx="252">
                  <c:v>612</c:v>
                </c:pt>
                <c:pt idx="253">
                  <c:v>613</c:v>
                </c:pt>
                <c:pt idx="254">
                  <c:v>614</c:v>
                </c:pt>
                <c:pt idx="255">
                  <c:v>615</c:v>
                </c:pt>
                <c:pt idx="256">
                  <c:v>616</c:v>
                </c:pt>
                <c:pt idx="257">
                  <c:v>617</c:v>
                </c:pt>
                <c:pt idx="258">
                  <c:v>618</c:v>
                </c:pt>
                <c:pt idx="259">
                  <c:v>619</c:v>
                </c:pt>
                <c:pt idx="260">
                  <c:v>620</c:v>
                </c:pt>
                <c:pt idx="261">
                  <c:v>621</c:v>
                </c:pt>
                <c:pt idx="262">
                  <c:v>622</c:v>
                </c:pt>
                <c:pt idx="263">
                  <c:v>623</c:v>
                </c:pt>
                <c:pt idx="264">
                  <c:v>624</c:v>
                </c:pt>
                <c:pt idx="265">
                  <c:v>625</c:v>
                </c:pt>
                <c:pt idx="266">
                  <c:v>626</c:v>
                </c:pt>
                <c:pt idx="267">
                  <c:v>627</c:v>
                </c:pt>
                <c:pt idx="268">
                  <c:v>628</c:v>
                </c:pt>
                <c:pt idx="269">
                  <c:v>629</c:v>
                </c:pt>
                <c:pt idx="270">
                  <c:v>630</c:v>
                </c:pt>
                <c:pt idx="271">
                  <c:v>631</c:v>
                </c:pt>
                <c:pt idx="272">
                  <c:v>632</c:v>
                </c:pt>
                <c:pt idx="273">
                  <c:v>633</c:v>
                </c:pt>
                <c:pt idx="274">
                  <c:v>634</c:v>
                </c:pt>
                <c:pt idx="275">
                  <c:v>635</c:v>
                </c:pt>
                <c:pt idx="276">
                  <c:v>636</c:v>
                </c:pt>
                <c:pt idx="277">
                  <c:v>637</c:v>
                </c:pt>
                <c:pt idx="278">
                  <c:v>638</c:v>
                </c:pt>
                <c:pt idx="279">
                  <c:v>639</c:v>
                </c:pt>
                <c:pt idx="280">
                  <c:v>640</c:v>
                </c:pt>
                <c:pt idx="281">
                  <c:v>641</c:v>
                </c:pt>
                <c:pt idx="282">
                  <c:v>642</c:v>
                </c:pt>
                <c:pt idx="283">
                  <c:v>643</c:v>
                </c:pt>
                <c:pt idx="284">
                  <c:v>644</c:v>
                </c:pt>
                <c:pt idx="285">
                  <c:v>645</c:v>
                </c:pt>
                <c:pt idx="286">
                  <c:v>646</c:v>
                </c:pt>
                <c:pt idx="287">
                  <c:v>647</c:v>
                </c:pt>
                <c:pt idx="288">
                  <c:v>648</c:v>
                </c:pt>
                <c:pt idx="289">
                  <c:v>649</c:v>
                </c:pt>
                <c:pt idx="290">
                  <c:v>650</c:v>
                </c:pt>
                <c:pt idx="291">
                  <c:v>651</c:v>
                </c:pt>
                <c:pt idx="292">
                  <c:v>652</c:v>
                </c:pt>
                <c:pt idx="293">
                  <c:v>653</c:v>
                </c:pt>
                <c:pt idx="294">
                  <c:v>654</c:v>
                </c:pt>
                <c:pt idx="295">
                  <c:v>655</c:v>
                </c:pt>
                <c:pt idx="296">
                  <c:v>656</c:v>
                </c:pt>
                <c:pt idx="297">
                  <c:v>657</c:v>
                </c:pt>
                <c:pt idx="298">
                  <c:v>658</c:v>
                </c:pt>
                <c:pt idx="299">
                  <c:v>659</c:v>
                </c:pt>
                <c:pt idx="300">
                  <c:v>660</c:v>
                </c:pt>
                <c:pt idx="301">
                  <c:v>661</c:v>
                </c:pt>
                <c:pt idx="302">
                  <c:v>662</c:v>
                </c:pt>
                <c:pt idx="303">
                  <c:v>663</c:v>
                </c:pt>
                <c:pt idx="304">
                  <c:v>664</c:v>
                </c:pt>
                <c:pt idx="305">
                  <c:v>665</c:v>
                </c:pt>
                <c:pt idx="306">
                  <c:v>666</c:v>
                </c:pt>
                <c:pt idx="307">
                  <c:v>667</c:v>
                </c:pt>
                <c:pt idx="308">
                  <c:v>668</c:v>
                </c:pt>
                <c:pt idx="309">
                  <c:v>669</c:v>
                </c:pt>
                <c:pt idx="310">
                  <c:v>670</c:v>
                </c:pt>
                <c:pt idx="311">
                  <c:v>671</c:v>
                </c:pt>
                <c:pt idx="312">
                  <c:v>672</c:v>
                </c:pt>
                <c:pt idx="313">
                  <c:v>673</c:v>
                </c:pt>
                <c:pt idx="314">
                  <c:v>674</c:v>
                </c:pt>
                <c:pt idx="315">
                  <c:v>675</c:v>
                </c:pt>
                <c:pt idx="316">
                  <c:v>676</c:v>
                </c:pt>
                <c:pt idx="317">
                  <c:v>677</c:v>
                </c:pt>
                <c:pt idx="318">
                  <c:v>678</c:v>
                </c:pt>
                <c:pt idx="319">
                  <c:v>679</c:v>
                </c:pt>
                <c:pt idx="320">
                  <c:v>680</c:v>
                </c:pt>
                <c:pt idx="321">
                  <c:v>681</c:v>
                </c:pt>
                <c:pt idx="322">
                  <c:v>682</c:v>
                </c:pt>
                <c:pt idx="323">
                  <c:v>683</c:v>
                </c:pt>
                <c:pt idx="324">
                  <c:v>684</c:v>
                </c:pt>
                <c:pt idx="325">
                  <c:v>685</c:v>
                </c:pt>
                <c:pt idx="326">
                  <c:v>686</c:v>
                </c:pt>
                <c:pt idx="327">
                  <c:v>687</c:v>
                </c:pt>
                <c:pt idx="328">
                  <c:v>688</c:v>
                </c:pt>
                <c:pt idx="329">
                  <c:v>689</c:v>
                </c:pt>
                <c:pt idx="330">
                  <c:v>690</c:v>
                </c:pt>
                <c:pt idx="331">
                  <c:v>691</c:v>
                </c:pt>
                <c:pt idx="332">
                  <c:v>692</c:v>
                </c:pt>
                <c:pt idx="333">
                  <c:v>693</c:v>
                </c:pt>
                <c:pt idx="334">
                  <c:v>694</c:v>
                </c:pt>
                <c:pt idx="335">
                  <c:v>695</c:v>
                </c:pt>
                <c:pt idx="336">
                  <c:v>696</c:v>
                </c:pt>
                <c:pt idx="337">
                  <c:v>697</c:v>
                </c:pt>
                <c:pt idx="338">
                  <c:v>698</c:v>
                </c:pt>
                <c:pt idx="339">
                  <c:v>699</c:v>
                </c:pt>
                <c:pt idx="340">
                  <c:v>700</c:v>
                </c:pt>
                <c:pt idx="341">
                  <c:v>701</c:v>
                </c:pt>
                <c:pt idx="342">
                  <c:v>702</c:v>
                </c:pt>
                <c:pt idx="343">
                  <c:v>703</c:v>
                </c:pt>
                <c:pt idx="344">
                  <c:v>704</c:v>
                </c:pt>
                <c:pt idx="345">
                  <c:v>705</c:v>
                </c:pt>
                <c:pt idx="346">
                  <c:v>706</c:v>
                </c:pt>
                <c:pt idx="347">
                  <c:v>707</c:v>
                </c:pt>
                <c:pt idx="348">
                  <c:v>708</c:v>
                </c:pt>
                <c:pt idx="349">
                  <c:v>709</c:v>
                </c:pt>
                <c:pt idx="350">
                  <c:v>710</c:v>
                </c:pt>
                <c:pt idx="351">
                  <c:v>711</c:v>
                </c:pt>
                <c:pt idx="352">
                  <c:v>712</c:v>
                </c:pt>
                <c:pt idx="353">
                  <c:v>713</c:v>
                </c:pt>
                <c:pt idx="354">
                  <c:v>714</c:v>
                </c:pt>
                <c:pt idx="355">
                  <c:v>715</c:v>
                </c:pt>
                <c:pt idx="356">
                  <c:v>716</c:v>
                </c:pt>
                <c:pt idx="357">
                  <c:v>717</c:v>
                </c:pt>
                <c:pt idx="358">
                  <c:v>718</c:v>
                </c:pt>
                <c:pt idx="359">
                  <c:v>719</c:v>
                </c:pt>
                <c:pt idx="360">
                  <c:v>720</c:v>
                </c:pt>
                <c:pt idx="361">
                  <c:v>721</c:v>
                </c:pt>
                <c:pt idx="362">
                  <c:v>722</c:v>
                </c:pt>
                <c:pt idx="363">
                  <c:v>723</c:v>
                </c:pt>
                <c:pt idx="364">
                  <c:v>724</c:v>
                </c:pt>
                <c:pt idx="365">
                  <c:v>725</c:v>
                </c:pt>
                <c:pt idx="366">
                  <c:v>726</c:v>
                </c:pt>
                <c:pt idx="367">
                  <c:v>727</c:v>
                </c:pt>
                <c:pt idx="368">
                  <c:v>728</c:v>
                </c:pt>
                <c:pt idx="369">
                  <c:v>729</c:v>
                </c:pt>
                <c:pt idx="370">
                  <c:v>730</c:v>
                </c:pt>
                <c:pt idx="371">
                  <c:v>731</c:v>
                </c:pt>
                <c:pt idx="372">
                  <c:v>732</c:v>
                </c:pt>
                <c:pt idx="373">
                  <c:v>733</c:v>
                </c:pt>
                <c:pt idx="374">
                  <c:v>734</c:v>
                </c:pt>
                <c:pt idx="375">
                  <c:v>735</c:v>
                </c:pt>
                <c:pt idx="376">
                  <c:v>736</c:v>
                </c:pt>
                <c:pt idx="377">
                  <c:v>737</c:v>
                </c:pt>
                <c:pt idx="378">
                  <c:v>738</c:v>
                </c:pt>
                <c:pt idx="379">
                  <c:v>739</c:v>
                </c:pt>
                <c:pt idx="380">
                  <c:v>740</c:v>
                </c:pt>
                <c:pt idx="381">
                  <c:v>741</c:v>
                </c:pt>
                <c:pt idx="382">
                  <c:v>742</c:v>
                </c:pt>
                <c:pt idx="383">
                  <c:v>743</c:v>
                </c:pt>
                <c:pt idx="384">
                  <c:v>744</c:v>
                </c:pt>
                <c:pt idx="385">
                  <c:v>745</c:v>
                </c:pt>
                <c:pt idx="386">
                  <c:v>746</c:v>
                </c:pt>
                <c:pt idx="387">
                  <c:v>747</c:v>
                </c:pt>
                <c:pt idx="388">
                  <c:v>748</c:v>
                </c:pt>
                <c:pt idx="389">
                  <c:v>749</c:v>
                </c:pt>
                <c:pt idx="390">
                  <c:v>750</c:v>
                </c:pt>
                <c:pt idx="391">
                  <c:v>751</c:v>
                </c:pt>
                <c:pt idx="392">
                  <c:v>752</c:v>
                </c:pt>
                <c:pt idx="393">
                  <c:v>753</c:v>
                </c:pt>
                <c:pt idx="394">
                  <c:v>754</c:v>
                </c:pt>
                <c:pt idx="395">
                  <c:v>755</c:v>
                </c:pt>
                <c:pt idx="396">
                  <c:v>756</c:v>
                </c:pt>
                <c:pt idx="397">
                  <c:v>757</c:v>
                </c:pt>
                <c:pt idx="398">
                  <c:v>758</c:v>
                </c:pt>
                <c:pt idx="399">
                  <c:v>759</c:v>
                </c:pt>
                <c:pt idx="400">
                  <c:v>760</c:v>
                </c:pt>
                <c:pt idx="401">
                  <c:v>761</c:v>
                </c:pt>
                <c:pt idx="402">
                  <c:v>762</c:v>
                </c:pt>
                <c:pt idx="403">
                  <c:v>763</c:v>
                </c:pt>
                <c:pt idx="404">
                  <c:v>764</c:v>
                </c:pt>
                <c:pt idx="405">
                  <c:v>765</c:v>
                </c:pt>
                <c:pt idx="406">
                  <c:v>766</c:v>
                </c:pt>
                <c:pt idx="407">
                  <c:v>767</c:v>
                </c:pt>
                <c:pt idx="408">
                  <c:v>768</c:v>
                </c:pt>
                <c:pt idx="409">
                  <c:v>769</c:v>
                </c:pt>
                <c:pt idx="410">
                  <c:v>770</c:v>
                </c:pt>
                <c:pt idx="411">
                  <c:v>771</c:v>
                </c:pt>
                <c:pt idx="412">
                  <c:v>772</c:v>
                </c:pt>
                <c:pt idx="413">
                  <c:v>773</c:v>
                </c:pt>
                <c:pt idx="414">
                  <c:v>774</c:v>
                </c:pt>
                <c:pt idx="415">
                  <c:v>775</c:v>
                </c:pt>
                <c:pt idx="416">
                  <c:v>776</c:v>
                </c:pt>
                <c:pt idx="417">
                  <c:v>777</c:v>
                </c:pt>
                <c:pt idx="418">
                  <c:v>778</c:v>
                </c:pt>
                <c:pt idx="419">
                  <c:v>779</c:v>
                </c:pt>
                <c:pt idx="420">
                  <c:v>780</c:v>
                </c:pt>
              </c:numCache>
            </c:numRef>
          </c:xVal>
          <c:yVal>
            <c:numRef>
              <c:f>Sheet1!$O$3:$O$423</c:f>
              <c:numCache>
                <c:formatCode>General</c:formatCode>
                <c:ptCount val="4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7.1207499006917856E-5</c:v>
                </c:pt>
                <c:pt idx="9">
                  <c:v>1.6946881734221234E-4</c:v>
                </c:pt>
                <c:pt idx="10">
                  <c:v>4.6822418412882525E-4</c:v>
                </c:pt>
                <c:pt idx="11">
                  <c:v>8.6534597096633989E-4</c:v>
                </c:pt>
                <c:pt idx="12">
                  <c:v>9.0683895036821011E-4</c:v>
                </c:pt>
                <c:pt idx="13">
                  <c:v>8.1607846245778444E-4</c:v>
                </c:pt>
                <c:pt idx="14">
                  <c:v>6.7913123973344677E-4</c:v>
                </c:pt>
                <c:pt idx="15">
                  <c:v>5.6114510185494221E-4</c:v>
                </c:pt>
                <c:pt idx="16">
                  <c:v>7.2315852527991701E-4</c:v>
                </c:pt>
                <c:pt idx="17">
                  <c:v>1.0304059975228856E-3</c:v>
                </c:pt>
                <c:pt idx="18">
                  <c:v>1.417353562377733E-3</c:v>
                </c:pt>
                <c:pt idx="19">
                  <c:v>1.857965805721925E-3</c:v>
                </c:pt>
                <c:pt idx="20">
                  <c:v>2.2909066652425183E-3</c:v>
                </c:pt>
                <c:pt idx="21">
                  <c:v>2.7052349910812062E-3</c:v>
                </c:pt>
                <c:pt idx="22">
                  <c:v>3.0831461520116825E-3</c:v>
                </c:pt>
                <c:pt idx="23">
                  <c:v>3.403386192247598E-3</c:v>
                </c:pt>
                <c:pt idx="24">
                  <c:v>3.5906063317764428E-3</c:v>
                </c:pt>
                <c:pt idx="25">
                  <c:v>3.6824385908941905E-3</c:v>
                </c:pt>
                <c:pt idx="26">
                  <c:v>3.6983537436868393E-3</c:v>
                </c:pt>
                <c:pt idx="27">
                  <c:v>3.6429755525839054E-3</c:v>
                </c:pt>
                <c:pt idx="28">
                  <c:v>3.4906140863308296E-3</c:v>
                </c:pt>
                <c:pt idx="29">
                  <c:v>3.2776762162873129E-3</c:v>
                </c:pt>
                <c:pt idx="30">
                  <c:v>3.0346447561314794E-3</c:v>
                </c:pt>
                <c:pt idx="31">
                  <c:v>2.7820694450722571E-3</c:v>
                </c:pt>
                <c:pt idx="32">
                  <c:v>2.5609406432341411E-3</c:v>
                </c:pt>
                <c:pt idx="33">
                  <c:v>2.3723050586171163E-3</c:v>
                </c:pt>
                <c:pt idx="34">
                  <c:v>2.2186845848992959E-3</c:v>
                </c:pt>
                <c:pt idx="35">
                  <c:v>2.1106002521289894E-3</c:v>
                </c:pt>
                <c:pt idx="36">
                  <c:v>2.0843163755571827E-3</c:v>
                </c:pt>
                <c:pt idx="37">
                  <c:v>2.1269229189007266E-3</c:v>
                </c:pt>
                <c:pt idx="38">
                  <c:v>2.223489373424798E-3</c:v>
                </c:pt>
                <c:pt idx="39">
                  <c:v>2.3706142553400725E-3</c:v>
                </c:pt>
                <c:pt idx="40">
                  <c:v>2.5517550499599721E-3</c:v>
                </c:pt>
                <c:pt idx="41">
                  <c:v>2.774524095309849E-3</c:v>
                </c:pt>
                <c:pt idx="42">
                  <c:v>3.0498986654371061E-3</c:v>
                </c:pt>
                <c:pt idx="43">
                  <c:v>3.382003455001171E-3</c:v>
                </c:pt>
                <c:pt idx="44">
                  <c:v>3.7212018793313286E-3</c:v>
                </c:pt>
                <c:pt idx="45">
                  <c:v>4.1128080451743607E-3</c:v>
                </c:pt>
                <c:pt idx="46">
                  <c:v>4.6265133150554813E-3</c:v>
                </c:pt>
                <c:pt idx="47">
                  <c:v>5.2997269275599536E-3</c:v>
                </c:pt>
                <c:pt idx="48">
                  <c:v>6.0258119689863415E-3</c:v>
                </c:pt>
                <c:pt idx="49">
                  <c:v>6.9401925734437755E-3</c:v>
                </c:pt>
                <c:pt idx="50">
                  <c:v>8.2742875262130765E-3</c:v>
                </c:pt>
                <c:pt idx="51">
                  <c:v>1.0160490392531109E-2</c:v>
                </c:pt>
                <c:pt idx="52">
                  <c:v>1.2516945906777521E-2</c:v>
                </c:pt>
                <c:pt idx="53">
                  <c:v>1.5599462797379511E-2</c:v>
                </c:pt>
                <c:pt idx="54">
                  <c:v>1.9864718488997551E-2</c:v>
                </c:pt>
                <c:pt idx="55">
                  <c:v>2.5598460372223329E-2</c:v>
                </c:pt>
                <c:pt idx="56">
                  <c:v>3.2924305789436399E-2</c:v>
                </c:pt>
                <c:pt idx="57">
                  <c:v>4.2203715609137257E-2</c:v>
                </c:pt>
                <c:pt idx="58">
                  <c:v>5.400636723524866E-2</c:v>
                </c:pt>
                <c:pt idx="59">
                  <c:v>6.8750689577233848E-2</c:v>
                </c:pt>
                <c:pt idx="60">
                  <c:v>8.6904149350790133E-2</c:v>
                </c:pt>
                <c:pt idx="61">
                  <c:v>0.10887928679988079</c:v>
                </c:pt>
                <c:pt idx="62">
                  <c:v>0.135022535608741</c:v>
                </c:pt>
                <c:pt idx="63">
                  <c:v>0.16573198447044565</c:v>
                </c:pt>
                <c:pt idx="64">
                  <c:v>0.20163219530956419</c:v>
                </c:pt>
                <c:pt idx="65">
                  <c:v>0.24309667802645746</c:v>
                </c:pt>
                <c:pt idx="66">
                  <c:v>0.29007486327172283</c:v>
                </c:pt>
                <c:pt idx="67">
                  <c:v>0.3427900881586991</c:v>
                </c:pt>
                <c:pt idx="68">
                  <c:v>0.40157046341012181</c:v>
                </c:pt>
                <c:pt idx="69">
                  <c:v>0.46664880383527585</c:v>
                </c:pt>
                <c:pt idx="70">
                  <c:v>0.53801258709127442</c:v>
                </c:pt>
                <c:pt idx="71">
                  <c:v>0.61579682410078129</c:v>
                </c:pt>
                <c:pt idx="72">
                  <c:v>0.70041648446132232</c:v>
                </c:pt>
                <c:pt idx="73">
                  <c:v>0.79207458281422982</c:v>
                </c:pt>
                <c:pt idx="74">
                  <c:v>0.89018700475808477</c:v>
                </c:pt>
                <c:pt idx="75">
                  <c:v>0.99461424191658254</c:v>
                </c:pt>
                <c:pt idx="76">
                  <c:v>1.106925704142516</c:v>
                </c:pt>
                <c:pt idx="77">
                  <c:v>1.2277602554802709</c:v>
                </c:pt>
                <c:pt idx="78">
                  <c:v>1.3520481912340394</c:v>
                </c:pt>
                <c:pt idx="79">
                  <c:v>1.4778025381737885</c:v>
                </c:pt>
                <c:pt idx="80">
                  <c:v>1.6048539885671369</c:v>
                </c:pt>
                <c:pt idx="81">
                  <c:v>1.7326460550134974</c:v>
                </c:pt>
                <c:pt idx="82">
                  <c:v>1.8529720286354938</c:v>
                </c:pt>
                <c:pt idx="83">
                  <c:v>1.9615503235291212</c:v>
                </c:pt>
                <c:pt idx="84">
                  <c:v>2.0521639543586487</c:v>
                </c:pt>
                <c:pt idx="85">
                  <c:v>2.1182476413995741</c:v>
                </c:pt>
                <c:pt idx="86">
                  <c:v>2.1627185436485141</c:v>
                </c:pt>
                <c:pt idx="87">
                  <c:v>2.1837048208336376</c:v>
                </c:pt>
                <c:pt idx="88">
                  <c:v>2.1755180408720123</c:v>
                </c:pt>
                <c:pt idx="89">
                  <c:v>2.1297387499636962</c:v>
                </c:pt>
                <c:pt idx="90">
                  <c:v>2.0619726071832769</c:v>
                </c:pt>
                <c:pt idx="91">
                  <c:v>1.9762197944999411</c:v>
                </c:pt>
                <c:pt idx="92">
                  <c:v>1.8764413077915714</c:v>
                </c:pt>
                <c:pt idx="93">
                  <c:v>1.7665129912799644</c:v>
                </c:pt>
                <c:pt idx="94">
                  <c:v>1.6509891710431241</c:v>
                </c:pt>
                <c:pt idx="95">
                  <c:v>1.5341619094898364</c:v>
                </c:pt>
                <c:pt idx="96">
                  <c:v>1.4220217894066398</c:v>
                </c:pt>
                <c:pt idx="97">
                  <c:v>1.3254367741667186</c:v>
                </c:pt>
                <c:pt idx="98">
                  <c:v>1.2360916334975238</c:v>
                </c:pt>
                <c:pt idx="99">
                  <c:v>1.1544025345855529</c:v>
                </c:pt>
                <c:pt idx="100">
                  <c:v>1.0812835802550482</c:v>
                </c:pt>
                <c:pt idx="101">
                  <c:v>1.0201847906117254</c:v>
                </c:pt>
                <c:pt idx="102">
                  <c:v>0.96623422064378139</c:v>
                </c:pt>
                <c:pt idx="103">
                  <c:v>0.91823295353394963</c:v>
                </c:pt>
                <c:pt idx="104">
                  <c:v>0.87474185335852273</c:v>
                </c:pt>
                <c:pt idx="105">
                  <c:v>0.83186238798374068</c:v>
                </c:pt>
                <c:pt idx="106">
                  <c:v>0.7925908906964213</c:v>
                </c:pt>
                <c:pt idx="107">
                  <c:v>0.75694364791192537</c:v>
                </c:pt>
                <c:pt idx="108">
                  <c:v>0.72491988152217146</c:v>
                </c:pt>
                <c:pt idx="109">
                  <c:v>0.69599432502602399</c:v>
                </c:pt>
                <c:pt idx="110">
                  <c:v>0.67097242607774676</c:v>
                </c:pt>
                <c:pt idx="111">
                  <c:v>0.65009922192792191</c:v>
                </c:pt>
                <c:pt idx="112">
                  <c:v>0.63362166442446444</c:v>
                </c:pt>
                <c:pt idx="113">
                  <c:v>0.62283120270740688</c:v>
                </c:pt>
                <c:pt idx="114">
                  <c:v>0.6165440081216107</c:v>
                </c:pt>
                <c:pt idx="115">
                  <c:v>0.61458256018256507</c:v>
                </c:pt>
                <c:pt idx="116">
                  <c:v>0.61678056446769602</c:v>
                </c:pt>
                <c:pt idx="117">
                  <c:v>0.6234579744810701</c:v>
                </c:pt>
                <c:pt idx="118">
                  <c:v>0.63379539812861163</c:v>
                </c:pt>
                <c:pt idx="119">
                  <c:v>0.64739289032886782</c:v>
                </c:pt>
                <c:pt idx="120">
                  <c:v>0.66387386481606914</c:v>
                </c:pt>
                <c:pt idx="121">
                  <c:v>0.68237606411175999</c:v>
                </c:pt>
                <c:pt idx="122">
                  <c:v>0.70313715718708125</c:v>
                </c:pt>
                <c:pt idx="123">
                  <c:v>0.72602397112985584</c:v>
                </c:pt>
                <c:pt idx="124">
                  <c:v>0.75085499346773243</c:v>
                </c:pt>
                <c:pt idx="125">
                  <c:v>0.77737694589309714</c:v>
                </c:pt>
                <c:pt idx="126">
                  <c:v>0.80549177630709445</c:v>
                </c:pt>
                <c:pt idx="127">
                  <c:v>0.83505435649992588</c:v>
                </c:pt>
                <c:pt idx="128">
                  <c:v>0.86590813971174874</c:v>
                </c:pt>
                <c:pt idx="129">
                  <c:v>0.89801584026538517</c:v>
                </c:pt>
                <c:pt idx="130">
                  <c:v>0.93107559649691873</c:v>
                </c:pt>
                <c:pt idx="131">
                  <c:v>0.96484677038487243</c:v>
                </c:pt>
                <c:pt idx="132">
                  <c:v>0.9991110216278366</c:v>
                </c:pt>
                <c:pt idx="133">
                  <c:v>1.0336667630323959</c:v>
                </c:pt>
                <c:pt idx="134">
                  <c:v>1.0682712427506127</c:v>
                </c:pt>
                <c:pt idx="135">
                  <c:v>1.1026870362225301</c:v>
                </c:pt>
                <c:pt idx="136">
                  <c:v>1.1366795695524377</c:v>
                </c:pt>
                <c:pt idx="137">
                  <c:v>1.1695737741775318</c:v>
                </c:pt>
                <c:pt idx="138">
                  <c:v>1.201597373936157</c:v>
                </c:pt>
                <c:pt idx="139">
                  <c:v>1.2328686331133771</c:v>
                </c:pt>
                <c:pt idx="140">
                  <c:v>1.2633678092047911</c:v>
                </c:pt>
                <c:pt idx="141">
                  <c:v>1.2931736002499863</c:v>
                </c:pt>
                <c:pt idx="142">
                  <c:v>1.3221680785228589</c:v>
                </c:pt>
                <c:pt idx="143">
                  <c:v>1.3502414982720021</c:v>
                </c:pt>
                <c:pt idx="144">
                  <c:v>1.377321190144035</c:v>
                </c:pt>
                <c:pt idx="145">
                  <c:v>1.4030750126367615</c:v>
                </c:pt>
                <c:pt idx="146">
                  <c:v>1.4276661201612917</c:v>
                </c:pt>
                <c:pt idx="147">
                  <c:v>1.4512832219916441</c:v>
                </c:pt>
                <c:pt idx="148">
                  <c:v>1.4739963446076696</c:v>
                </c:pt>
                <c:pt idx="149">
                  <c:v>1.4959747053284338</c:v>
                </c:pt>
                <c:pt idx="150">
                  <c:v>1.5172077537685584</c:v>
                </c:pt>
                <c:pt idx="151">
                  <c:v>1.5376563564855816</c:v>
                </c:pt>
                <c:pt idx="152">
                  <c:v>1.5573349483162293</c:v>
                </c:pt>
                <c:pt idx="153">
                  <c:v>1.5760856759482633</c:v>
                </c:pt>
                <c:pt idx="154">
                  <c:v>1.5940499521330802</c:v>
                </c:pt>
                <c:pt idx="155">
                  <c:v>1.6114598753604674</c:v>
                </c:pt>
                <c:pt idx="156">
                  <c:v>1.6284383441208117</c:v>
                </c:pt>
                <c:pt idx="157">
                  <c:v>1.6452227830724784</c:v>
                </c:pt>
                <c:pt idx="158">
                  <c:v>1.661865113840572</c:v>
                </c:pt>
                <c:pt idx="159">
                  <c:v>1.6783347892709219</c:v>
                </c:pt>
                <c:pt idx="160">
                  <c:v>1.6946840759861712</c:v>
                </c:pt>
                <c:pt idx="161">
                  <c:v>1.7109615253227757</c:v>
                </c:pt>
                <c:pt idx="162">
                  <c:v>1.7272223360503196</c:v>
                </c:pt>
                <c:pt idx="163">
                  <c:v>1.743526497220466</c:v>
                </c:pt>
                <c:pt idx="164">
                  <c:v>1.7599308370845026</c:v>
                </c:pt>
                <c:pt idx="165">
                  <c:v>1.7765926409376134</c:v>
                </c:pt>
                <c:pt idx="166">
                  <c:v>1.7935318978972874</c:v>
                </c:pt>
                <c:pt idx="167">
                  <c:v>1.8106323959992612</c:v>
                </c:pt>
                <c:pt idx="168">
                  <c:v>1.8278769894096127</c:v>
                </c:pt>
                <c:pt idx="169">
                  <c:v>1.8452080003609033</c:v>
                </c:pt>
                <c:pt idx="170">
                  <c:v>1.8626180074082017</c:v>
                </c:pt>
                <c:pt idx="171">
                  <c:v>1.8801669800443714</c:v>
                </c:pt>
                <c:pt idx="172">
                  <c:v>1.8978697776427933</c:v>
                </c:pt>
                <c:pt idx="173">
                  <c:v>1.9157706620861179</c:v>
                </c:pt>
                <c:pt idx="174">
                  <c:v>1.9338822462166574</c:v>
                </c:pt>
                <c:pt idx="175">
                  <c:v>1.9521570009711988</c:v>
                </c:pt>
                <c:pt idx="176">
                  <c:v>1.9705848419312308</c:v>
                </c:pt>
                <c:pt idx="177">
                  <c:v>1.9893058186613448</c:v>
                </c:pt>
                <c:pt idx="178">
                  <c:v>2.0083260256834032</c:v>
                </c:pt>
                <c:pt idx="179">
                  <c:v>2.0272724850840858</c:v>
                </c:pt>
                <c:pt idx="180">
                  <c:v>2.0459929116829909</c:v>
                </c:pt>
                <c:pt idx="181">
                  <c:v>2.0643008227355297</c:v>
                </c:pt>
                <c:pt idx="182">
                  <c:v>2.0820328103042685</c:v>
                </c:pt>
                <c:pt idx="183">
                  <c:v>2.0991207585457246</c:v>
                </c:pt>
                <c:pt idx="184">
                  <c:v>2.1154414435307709</c:v>
                </c:pt>
                <c:pt idx="185">
                  <c:v>2.1306132315810054</c:v>
                </c:pt>
                <c:pt idx="186">
                  <c:v>2.144407233006032</c:v>
                </c:pt>
                <c:pt idx="187">
                  <c:v>2.1574251912419444</c:v>
                </c:pt>
                <c:pt idx="188">
                  <c:v>2.1698143649315287</c:v>
                </c:pt>
                <c:pt idx="189">
                  <c:v>2.1818603070828964</c:v>
                </c:pt>
                <c:pt idx="190">
                  <c:v>2.1937870807914202</c:v>
                </c:pt>
                <c:pt idx="191">
                  <c:v>2.2053312308264665</c:v>
                </c:pt>
                <c:pt idx="192">
                  <c:v>2.2164909646425301</c:v>
                </c:pt>
                <c:pt idx="193">
                  <c:v>2.227249119233309</c:v>
                </c:pt>
                <c:pt idx="194">
                  <c:v>2.2375932212759264</c:v>
                </c:pt>
                <c:pt idx="195">
                  <c:v>2.2475712534501247</c:v>
                </c:pt>
                <c:pt idx="196">
                  <c:v>2.2571997443436431</c:v>
                </c:pt>
                <c:pt idx="197">
                  <c:v>2.2665441134903208</c:v>
                </c:pt>
                <c:pt idx="198">
                  <c:v>2.2756650753887575</c:v>
                </c:pt>
                <c:pt idx="199">
                  <c:v>2.284407654625666</c:v>
                </c:pt>
                <c:pt idx="200">
                  <c:v>2.2927273720312069</c:v>
                </c:pt>
                <c:pt idx="201">
                  <c:v>2.30051995986772</c:v>
                </c:pt>
                <c:pt idx="202">
                  <c:v>2.3076750729004507</c:v>
                </c:pt>
                <c:pt idx="203">
                  <c:v>2.3143723213547522</c:v>
                </c:pt>
                <c:pt idx="204">
                  <c:v>2.3206452565425622</c:v>
                </c:pt>
                <c:pt idx="205">
                  <c:v>2.3265443379764785</c:v>
                </c:pt>
                <c:pt idx="206">
                  <c:v>2.332125244588457</c:v>
                </c:pt>
                <c:pt idx="207">
                  <c:v>2.3373551630606539</c:v>
                </c:pt>
                <c:pt idx="208">
                  <c:v>2.3422453026762606</c:v>
                </c:pt>
                <c:pt idx="209">
                  <c:v>2.3468187938189446</c:v>
                </c:pt>
                <c:pt idx="210">
                  <c:v>2.3511044393670151</c:v>
                </c:pt>
                <c:pt idx="211">
                  <c:v>2.3550630114791233</c:v>
                </c:pt>
                <c:pt idx="212">
                  <c:v>2.3586886373736076</c:v>
                </c:pt>
                <c:pt idx="213">
                  <c:v>2.3619452333537652</c:v>
                </c:pt>
                <c:pt idx="214">
                  <c:v>2.3647780330593906</c:v>
                </c:pt>
                <c:pt idx="215">
                  <c:v>2.3673174589188326</c:v>
                </c:pt>
                <c:pt idx="216">
                  <c:v>2.3696040913074632</c:v>
                </c:pt>
                <c:pt idx="217">
                  <c:v>2.3717239019978122</c:v>
                </c:pt>
                <c:pt idx="218">
                  <c:v>2.3737980509859362</c:v>
                </c:pt>
                <c:pt idx="219">
                  <c:v>2.3756552866654257</c:v>
                </c:pt>
                <c:pt idx="220">
                  <c:v>2.3772653266270658</c:v>
                </c:pt>
                <c:pt idx="221">
                  <c:v>2.3785807774153187</c:v>
                </c:pt>
                <c:pt idx="222">
                  <c:v>2.3795380342576946</c:v>
                </c:pt>
                <c:pt idx="223">
                  <c:v>2.3801896319169029</c:v>
                </c:pt>
                <c:pt idx="224">
                  <c:v>2.3805324725497603</c:v>
                </c:pt>
                <c:pt idx="225">
                  <c:v>2.3805392108144434</c:v>
                </c:pt>
                <c:pt idx="226">
                  <c:v>2.3801554949234878</c:v>
                </c:pt>
                <c:pt idx="227">
                  <c:v>2.3795047063343087</c:v>
                </c:pt>
                <c:pt idx="228">
                  <c:v>2.378626091881201</c:v>
                </c:pt>
                <c:pt idx="229">
                  <c:v>2.3776224406811992</c:v>
                </c:pt>
                <c:pt idx="230">
                  <c:v>2.3766768203157151</c:v>
                </c:pt>
                <c:pt idx="231">
                  <c:v>2.3754867606699586</c:v>
                </c:pt>
                <c:pt idx="232">
                  <c:v>2.3739785752591782</c:v>
                </c:pt>
                <c:pt idx="233">
                  <c:v>2.37202301351003</c:v>
                </c:pt>
                <c:pt idx="234">
                  <c:v>2.3694113121056342</c:v>
                </c:pt>
                <c:pt idx="235">
                  <c:v>2.3663793176659866</c:v>
                </c:pt>
                <c:pt idx="236">
                  <c:v>2.3629543931973322</c:v>
                </c:pt>
                <c:pt idx="237">
                  <c:v>2.3591504540842103</c:v>
                </c:pt>
                <c:pt idx="238">
                  <c:v>2.3549594531723281</c:v>
                </c:pt>
                <c:pt idx="239">
                  <c:v>2.3504900607005492</c:v>
                </c:pt>
                <c:pt idx="240">
                  <c:v>2.3457971562240933</c:v>
                </c:pt>
                <c:pt idx="241">
                  <c:v>2.3409657872576641</c:v>
                </c:pt>
                <c:pt idx="242">
                  <c:v>2.3361327739743665</c:v>
                </c:pt>
                <c:pt idx="243">
                  <c:v>2.3311728366553544</c:v>
                </c:pt>
                <c:pt idx="244">
                  <c:v>2.3260827984841783</c:v>
                </c:pt>
                <c:pt idx="245">
                  <c:v>2.320932621507362</c:v>
                </c:pt>
                <c:pt idx="246">
                  <c:v>2.3159283754629905</c:v>
                </c:pt>
                <c:pt idx="247">
                  <c:v>2.3106084821101986</c:v>
                </c:pt>
                <c:pt idx="248">
                  <c:v>2.3048194308790566</c:v>
                </c:pt>
                <c:pt idx="249">
                  <c:v>2.2983731491529169</c:v>
                </c:pt>
                <c:pt idx="250">
                  <c:v>2.2910179725818391</c:v>
                </c:pt>
                <c:pt idx="251">
                  <c:v>2.2828079055939345</c:v>
                </c:pt>
                <c:pt idx="252">
                  <c:v>2.2736544021834582</c:v>
                </c:pt>
                <c:pt idx="253">
                  <c:v>2.2633676064633077</c:v>
                </c:pt>
                <c:pt idx="254">
                  <c:v>2.2515616181321754</c:v>
                </c:pt>
                <c:pt idx="255">
                  <c:v>2.2387888805690195</c:v>
                </c:pt>
                <c:pt idx="256">
                  <c:v>2.2251688617246357</c:v>
                </c:pt>
                <c:pt idx="257">
                  <c:v>2.2108284071043141</c:v>
                </c:pt>
                <c:pt idx="258">
                  <c:v>2.195907175318081</c:v>
                </c:pt>
                <c:pt idx="259">
                  <c:v>2.1804861442972614</c:v>
                </c:pt>
                <c:pt idx="260">
                  <c:v>2.1646745623354984</c:v>
                </c:pt>
                <c:pt idx="261">
                  <c:v>2.1486976077487614</c:v>
                </c:pt>
                <c:pt idx="262">
                  <c:v>2.1329860869312753</c:v>
                </c:pt>
                <c:pt idx="263">
                  <c:v>2.1169436833863933</c:v>
                </c:pt>
                <c:pt idx="264">
                  <c:v>2.1004499859125469</c:v>
                </c:pt>
                <c:pt idx="265">
                  <c:v>2.0832943443960814</c:v>
                </c:pt>
                <c:pt idx="266">
                  <c:v>2.0651071277171629</c:v>
                </c:pt>
                <c:pt idx="267">
                  <c:v>2.0463135726620409</c:v>
                </c:pt>
                <c:pt idx="268">
                  <c:v>2.0269701887104783</c:v>
                </c:pt>
                <c:pt idx="269">
                  <c:v>2.0071540253536053</c:v>
                </c:pt>
                <c:pt idx="270">
                  <c:v>1.986978626292619</c:v>
                </c:pt>
                <c:pt idx="271">
                  <c:v>1.9663772891578677</c:v>
                </c:pt>
                <c:pt idx="272">
                  <c:v>1.9453672797931139</c:v>
                </c:pt>
                <c:pt idx="273">
                  <c:v>1.9239752188313102</c:v>
                </c:pt>
                <c:pt idx="274">
                  <c:v>1.9022436277417976</c:v>
                </c:pt>
                <c:pt idx="275">
                  <c:v>1.8801338500215912</c:v>
                </c:pt>
                <c:pt idx="276">
                  <c:v>1.8576450783720229</c:v>
                </c:pt>
                <c:pt idx="277">
                  <c:v>1.8347084317208127</c:v>
                </c:pt>
                <c:pt idx="278">
                  <c:v>1.8111506962096358</c:v>
                </c:pt>
                <c:pt idx="279">
                  <c:v>1.7873665988906151</c:v>
                </c:pt>
                <c:pt idx="280">
                  <c:v>1.7634864052788628</c:v>
                </c:pt>
                <c:pt idx="281">
                  <c:v>1.7397446192520489</c:v>
                </c:pt>
                <c:pt idx="282">
                  <c:v>1.7165149062091389</c:v>
                </c:pt>
                <c:pt idx="283">
                  <c:v>1.6933564576073667</c:v>
                </c:pt>
                <c:pt idx="284">
                  <c:v>1.6702112181575637</c:v>
                </c:pt>
                <c:pt idx="285">
                  <c:v>1.6470266706384338</c:v>
                </c:pt>
                <c:pt idx="286">
                  <c:v>1.6237560405873839</c:v>
                </c:pt>
                <c:pt idx="287">
                  <c:v>1.6003098421676076</c:v>
                </c:pt>
                <c:pt idx="288">
                  <c:v>1.5766181556238712</c:v>
                </c:pt>
                <c:pt idx="289">
                  <c:v>1.5525026643670268</c:v>
                </c:pt>
                <c:pt idx="290">
                  <c:v>1.5276983391628398</c:v>
                </c:pt>
                <c:pt idx="291">
                  <c:v>1.5026527984113467</c:v>
                </c:pt>
                <c:pt idx="292">
                  <c:v>1.4774716177065217</c:v>
                </c:pt>
                <c:pt idx="293">
                  <c:v>1.452351295595754</c:v>
                </c:pt>
                <c:pt idx="294">
                  <c:v>1.4275357619694538</c:v>
                </c:pt>
                <c:pt idx="295">
                  <c:v>1.4027361750135598</c:v>
                </c:pt>
                <c:pt idx="296">
                  <c:v>1.3779234358353329</c:v>
                </c:pt>
                <c:pt idx="297">
                  <c:v>1.3529705477854799</c:v>
                </c:pt>
                <c:pt idx="298">
                  <c:v>1.3277209158468173</c:v>
                </c:pt>
                <c:pt idx="299">
                  <c:v>1.3025453646933807</c:v>
                </c:pt>
                <c:pt idx="300">
                  <c:v>1.2775546509343694</c:v>
                </c:pt>
                <c:pt idx="301">
                  <c:v>1.2529772364022189</c:v>
                </c:pt>
                <c:pt idx="302">
                  <c:v>1.229055743155627</c:v>
                </c:pt>
                <c:pt idx="303">
                  <c:v>1.2054529353878503</c:v>
                </c:pt>
                <c:pt idx="304">
                  <c:v>1.1821222537707856</c:v>
                </c:pt>
                <c:pt idx="305">
                  <c:v>1.1589527881279058</c:v>
                </c:pt>
                <c:pt idx="306">
                  <c:v>1.1358384898375198</c:v>
                </c:pt>
                <c:pt idx="307">
                  <c:v>1.1129610265507544</c:v>
                </c:pt>
                <c:pt idx="308">
                  <c:v>1.0903553827474892</c:v>
                </c:pt>
                <c:pt idx="309">
                  <c:v>1.0681487493364907</c:v>
                </c:pt>
                <c:pt idx="310">
                  <c:v>1.0464433623882154</c:v>
                </c:pt>
                <c:pt idx="311">
                  <c:v>1.0249707963751888</c:v>
                </c:pt>
                <c:pt idx="312">
                  <c:v>1.0036551706106036</c:v>
                </c:pt>
                <c:pt idx="313">
                  <c:v>0.98228853052778109</c:v>
                </c:pt>
                <c:pt idx="314">
                  <c:v>0.96072110091842411</c:v>
                </c:pt>
                <c:pt idx="315">
                  <c:v>0.93927953867757419</c:v>
                </c:pt>
                <c:pt idx="316">
                  <c:v>0.91803711052616777</c:v>
                </c:pt>
                <c:pt idx="317">
                  <c:v>0.89708131088311083</c:v>
                </c:pt>
                <c:pt idx="318">
                  <c:v>0.87649161213192672</c:v>
                </c:pt>
                <c:pt idx="319">
                  <c:v>0.85630285965129915</c:v>
                </c:pt>
                <c:pt idx="320">
                  <c:v>0.83657481909203968</c:v>
                </c:pt>
                <c:pt idx="321">
                  <c:v>0.8174752241706299</c:v>
                </c:pt>
                <c:pt idx="322">
                  <c:v>0.79908403747068868</c:v>
                </c:pt>
                <c:pt idx="323">
                  <c:v>0.78118741254021573</c:v>
                </c:pt>
                <c:pt idx="324">
                  <c:v>0.76373867850444743</c:v>
                </c:pt>
                <c:pt idx="325">
                  <c:v>0.74676089130060264</c:v>
                </c:pt>
                <c:pt idx="326">
                  <c:v>0.730208395130999</c:v>
                </c:pt>
                <c:pt idx="327">
                  <c:v>0.71387020893233644</c:v>
                </c:pt>
                <c:pt idx="328">
                  <c:v>0.69763281709920244</c:v>
                </c:pt>
                <c:pt idx="329">
                  <c:v>0.68114317286053139</c:v>
                </c:pt>
                <c:pt idx="330">
                  <c:v>0.66431799717380857</c:v>
                </c:pt>
                <c:pt idx="331">
                  <c:v>0.64754898965349894</c:v>
                </c:pt>
                <c:pt idx="332">
                  <c:v>0.63093023325996844</c:v>
                </c:pt>
                <c:pt idx="333">
                  <c:v>0.6146511806676731</c:v>
                </c:pt>
                <c:pt idx="334">
                  <c:v>0.59878016608363516</c:v>
                </c:pt>
                <c:pt idx="335">
                  <c:v>0.58323105887850935</c:v>
                </c:pt>
                <c:pt idx="336">
                  <c:v>0.56802205796149552</c:v>
                </c:pt>
                <c:pt idx="337">
                  <c:v>0.55316555881390994</c:v>
                </c:pt>
                <c:pt idx="338">
                  <c:v>0.53868245869658582</c:v>
                </c:pt>
                <c:pt idx="339">
                  <c:v>0.52460141745027111</c:v>
                </c:pt>
                <c:pt idx="340">
                  <c:v>0.51094555259165064</c:v>
                </c:pt>
                <c:pt idx="341">
                  <c:v>0.4978720237536981</c:v>
                </c:pt>
                <c:pt idx="342">
                  <c:v>0.48533025341290886</c:v>
                </c:pt>
                <c:pt idx="343">
                  <c:v>0.47313636774094997</c:v>
                </c:pt>
                <c:pt idx="344">
                  <c:v>0.4612175970748616</c:v>
                </c:pt>
                <c:pt idx="345">
                  <c:v>0.44942535631623043</c:v>
                </c:pt>
                <c:pt idx="346">
                  <c:v>0.437736262403843</c:v>
                </c:pt>
                <c:pt idx="347">
                  <c:v>0.42618143415620974</c:v>
                </c:pt>
                <c:pt idx="348">
                  <c:v>0.41473746934080385</c:v>
                </c:pt>
                <c:pt idx="349">
                  <c:v>0.40338108237672965</c:v>
                </c:pt>
                <c:pt idx="350">
                  <c:v>0.39208842924861859</c:v>
                </c:pt>
                <c:pt idx="351">
                  <c:v>0.38083544124863156</c:v>
                </c:pt>
                <c:pt idx="352">
                  <c:v>0.36959803237353861</c:v>
                </c:pt>
                <c:pt idx="353">
                  <c:v>0.3579765056126582</c:v>
                </c:pt>
                <c:pt idx="354">
                  <c:v>0.34627676942543983</c:v>
                </c:pt>
                <c:pt idx="355">
                  <c:v>0.3348895611949283</c:v>
                </c:pt>
                <c:pt idx="356">
                  <c:v>0.32401479971820557</c:v>
                </c:pt>
                <c:pt idx="357">
                  <c:v>0.31446015044516062</c:v>
                </c:pt>
                <c:pt idx="358">
                  <c:v>0.30583984785183227</c:v>
                </c:pt>
                <c:pt idx="359">
                  <c:v>0.29775982096695391</c:v>
                </c:pt>
                <c:pt idx="360">
                  <c:v>0.29008174549654975</c:v>
                </c:pt>
                <c:pt idx="361">
                  <c:v>0.28247171652507497</c:v>
                </c:pt>
                <c:pt idx="362">
                  <c:v>0.27499452763405857</c:v>
                </c:pt>
                <c:pt idx="363">
                  <c:v>0.2676807038171824</c:v>
                </c:pt>
                <c:pt idx="364">
                  <c:v>0.26049337877359907</c:v>
                </c:pt>
                <c:pt idx="365">
                  <c:v>0.2533253156199789</c:v>
                </c:pt>
                <c:pt idx="366">
                  <c:v>0.24621870795437639</c:v>
                </c:pt>
                <c:pt idx="367">
                  <c:v>0.23919014259193744</c:v>
                </c:pt>
                <c:pt idx="368">
                  <c:v>0.23223758827754776</c:v>
                </c:pt>
                <c:pt idx="369">
                  <c:v>0.22523675057610143</c:v>
                </c:pt>
                <c:pt idx="370">
                  <c:v>0.21833343977669484</c:v>
                </c:pt>
                <c:pt idx="371">
                  <c:v>0.21160733961166908</c:v>
                </c:pt>
                <c:pt idx="372">
                  <c:v>0.205115229967337</c:v>
                </c:pt>
                <c:pt idx="373">
                  <c:v>0.19933563401332902</c:v>
                </c:pt>
                <c:pt idx="374">
                  <c:v>0.19378713173117049</c:v>
                </c:pt>
                <c:pt idx="375">
                  <c:v>0.18828125603459897</c:v>
                </c:pt>
                <c:pt idx="376">
                  <c:v>0.18268210050624481</c:v>
                </c:pt>
                <c:pt idx="377">
                  <c:v>0.17605370600484135</c:v>
                </c:pt>
                <c:pt idx="378">
                  <c:v>0.1693377454950207</c:v>
                </c:pt>
                <c:pt idx="379">
                  <c:v>0.16278780687312758</c:v>
                </c:pt>
                <c:pt idx="380">
                  <c:v>0.15661642724025879</c:v>
                </c:pt>
                <c:pt idx="381">
                  <c:v>0.15204620443598074</c:v>
                </c:pt>
                <c:pt idx="382">
                  <c:v>0.14785418133542477</c:v>
                </c:pt>
                <c:pt idx="383">
                  <c:v>0.14383040678446202</c:v>
                </c:pt>
                <c:pt idx="384">
                  <c:v>0.13971025366977533</c:v>
                </c:pt>
                <c:pt idx="385">
                  <c:v>0.13461611788247818</c:v>
                </c:pt>
                <c:pt idx="386">
                  <c:v>0.12939685567303694</c:v>
                </c:pt>
                <c:pt idx="387">
                  <c:v>0.12416425005861317</c:v>
                </c:pt>
                <c:pt idx="388">
                  <c:v>0.11905279906157427</c:v>
                </c:pt>
                <c:pt idx="389">
                  <c:v>0.1142899475321357</c:v>
                </c:pt>
                <c:pt idx="390">
                  <c:v>0.10977652307201859</c:v>
                </c:pt>
                <c:pt idx="391">
                  <c:v>0.10555842948817125</c:v>
                </c:pt>
                <c:pt idx="392">
                  <c:v>0.10169126344873203</c:v>
                </c:pt>
                <c:pt idx="393">
                  <c:v>9.8245644374237537E-2</c:v>
                </c:pt>
                <c:pt idx="394">
                  <c:v>9.5212205873993733E-2</c:v>
                </c:pt>
                <c:pt idx="395">
                  <c:v>9.2618913041591991E-2</c:v>
                </c:pt>
                <c:pt idx="396">
                  <c:v>9.0708192426925668E-2</c:v>
                </c:pt>
                <c:pt idx="397">
                  <c:v>8.9805356146105311E-2</c:v>
                </c:pt>
                <c:pt idx="398">
                  <c:v>8.9021161707445784E-2</c:v>
                </c:pt>
                <c:pt idx="399">
                  <c:v>8.8058621929587619E-2</c:v>
                </c:pt>
                <c:pt idx="400">
                  <c:v>8.6138635936507335E-2</c:v>
                </c:pt>
                <c:pt idx="401">
                  <c:v>8.2676330372334864E-2</c:v>
                </c:pt>
                <c:pt idx="402">
                  <c:v>7.8891764254535091E-2</c:v>
                </c:pt>
                <c:pt idx="403">
                  <c:v>7.5056227345283513E-2</c:v>
                </c:pt>
                <c:pt idx="404">
                  <c:v>7.1856932092885031E-2</c:v>
                </c:pt>
                <c:pt idx="405">
                  <c:v>6.9598077231728672E-2</c:v>
                </c:pt>
                <c:pt idx="406">
                  <c:v>6.7545288278392387E-2</c:v>
                </c:pt>
                <c:pt idx="407">
                  <c:v>6.5568036850268865E-2</c:v>
                </c:pt>
                <c:pt idx="408">
                  <c:v>6.3201233571425527E-2</c:v>
                </c:pt>
                <c:pt idx="409">
                  <c:v>6.0407942834132936E-2</c:v>
                </c:pt>
                <c:pt idx="410">
                  <c:v>5.7705867274398553E-2</c:v>
                </c:pt>
                <c:pt idx="411">
                  <c:v>5.5243335613525693E-2</c:v>
                </c:pt>
                <c:pt idx="412">
                  <c:v>5.3797336115045315E-2</c:v>
                </c:pt>
                <c:pt idx="413">
                  <c:v>5.3152739561490699E-2</c:v>
                </c:pt>
                <c:pt idx="414">
                  <c:v>5.2494329615154774E-2</c:v>
                </c:pt>
                <c:pt idx="415">
                  <c:v>5.1516259849657339E-2</c:v>
                </c:pt>
                <c:pt idx="416">
                  <c:v>4.8833985213552401E-2</c:v>
                </c:pt>
                <c:pt idx="417">
                  <c:v>4.5015569564022119E-2</c:v>
                </c:pt>
                <c:pt idx="418">
                  <c:v>4.1064975063681751E-2</c:v>
                </c:pt>
                <c:pt idx="419">
                  <c:v>3.7358503581519237E-2</c:v>
                </c:pt>
                <c:pt idx="420">
                  <c:v>3.541184009081496E-2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C6B-4DCE-ADAC-A13AE7796927}"/>
            </c:ext>
          </c:extLst>
        </c:ser>
        <c:ser>
          <c:idx val="3"/>
          <c:order val="3"/>
          <c:tx>
            <c:v>7000k</c:v>
          </c:tx>
          <c:spPr>
            <a:ln w="22225" cap="rnd">
              <a:solidFill>
                <a:srgbClr val="5B9BD5">
                  <a:lumMod val="75000"/>
                </a:srgb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Sheet1!$B$3:$B$423</c:f>
              <c:numCache>
                <c:formatCode>0_ </c:formatCode>
                <c:ptCount val="421"/>
                <c:pt idx="0">
                  <c:v>360</c:v>
                </c:pt>
                <c:pt idx="1">
                  <c:v>361</c:v>
                </c:pt>
                <c:pt idx="2">
                  <c:v>362</c:v>
                </c:pt>
                <c:pt idx="3">
                  <c:v>363</c:v>
                </c:pt>
                <c:pt idx="4">
                  <c:v>364</c:v>
                </c:pt>
                <c:pt idx="5">
                  <c:v>365</c:v>
                </c:pt>
                <c:pt idx="6">
                  <c:v>366</c:v>
                </c:pt>
                <c:pt idx="7">
                  <c:v>367</c:v>
                </c:pt>
                <c:pt idx="8">
                  <c:v>368</c:v>
                </c:pt>
                <c:pt idx="9">
                  <c:v>369</c:v>
                </c:pt>
                <c:pt idx="10">
                  <c:v>370</c:v>
                </c:pt>
                <c:pt idx="11">
                  <c:v>371</c:v>
                </c:pt>
                <c:pt idx="12">
                  <c:v>372</c:v>
                </c:pt>
                <c:pt idx="13">
                  <c:v>373</c:v>
                </c:pt>
                <c:pt idx="14">
                  <c:v>374</c:v>
                </c:pt>
                <c:pt idx="15">
                  <c:v>375</c:v>
                </c:pt>
                <c:pt idx="16">
                  <c:v>376</c:v>
                </c:pt>
                <c:pt idx="17">
                  <c:v>377</c:v>
                </c:pt>
                <c:pt idx="18">
                  <c:v>378</c:v>
                </c:pt>
                <c:pt idx="19">
                  <c:v>379</c:v>
                </c:pt>
                <c:pt idx="20">
                  <c:v>380</c:v>
                </c:pt>
                <c:pt idx="21">
                  <c:v>381</c:v>
                </c:pt>
                <c:pt idx="22">
                  <c:v>382</c:v>
                </c:pt>
                <c:pt idx="23">
                  <c:v>383</c:v>
                </c:pt>
                <c:pt idx="24">
                  <c:v>384</c:v>
                </c:pt>
                <c:pt idx="25">
                  <c:v>385</c:v>
                </c:pt>
                <c:pt idx="26">
                  <c:v>386</c:v>
                </c:pt>
                <c:pt idx="27">
                  <c:v>387</c:v>
                </c:pt>
                <c:pt idx="28">
                  <c:v>388</c:v>
                </c:pt>
                <c:pt idx="29">
                  <c:v>389</c:v>
                </c:pt>
                <c:pt idx="30">
                  <c:v>390</c:v>
                </c:pt>
                <c:pt idx="31">
                  <c:v>391</c:v>
                </c:pt>
                <c:pt idx="32">
                  <c:v>392</c:v>
                </c:pt>
                <c:pt idx="33">
                  <c:v>393</c:v>
                </c:pt>
                <c:pt idx="34">
                  <c:v>394</c:v>
                </c:pt>
                <c:pt idx="35">
                  <c:v>395</c:v>
                </c:pt>
                <c:pt idx="36">
                  <c:v>396</c:v>
                </c:pt>
                <c:pt idx="37">
                  <c:v>397</c:v>
                </c:pt>
                <c:pt idx="38">
                  <c:v>398</c:v>
                </c:pt>
                <c:pt idx="39">
                  <c:v>399</c:v>
                </c:pt>
                <c:pt idx="40">
                  <c:v>400</c:v>
                </c:pt>
                <c:pt idx="41">
                  <c:v>401</c:v>
                </c:pt>
                <c:pt idx="42">
                  <c:v>402</c:v>
                </c:pt>
                <c:pt idx="43">
                  <c:v>403</c:v>
                </c:pt>
                <c:pt idx="44">
                  <c:v>404</c:v>
                </c:pt>
                <c:pt idx="45">
                  <c:v>405</c:v>
                </c:pt>
                <c:pt idx="46">
                  <c:v>406</c:v>
                </c:pt>
                <c:pt idx="47">
                  <c:v>407</c:v>
                </c:pt>
                <c:pt idx="48">
                  <c:v>408</c:v>
                </c:pt>
                <c:pt idx="49">
                  <c:v>409</c:v>
                </c:pt>
                <c:pt idx="50">
                  <c:v>410</c:v>
                </c:pt>
                <c:pt idx="51">
                  <c:v>411</c:v>
                </c:pt>
                <c:pt idx="52">
                  <c:v>412</c:v>
                </c:pt>
                <c:pt idx="53">
                  <c:v>413</c:v>
                </c:pt>
                <c:pt idx="54">
                  <c:v>414</c:v>
                </c:pt>
                <c:pt idx="55">
                  <c:v>415</c:v>
                </c:pt>
                <c:pt idx="56">
                  <c:v>416</c:v>
                </c:pt>
                <c:pt idx="57">
                  <c:v>417</c:v>
                </c:pt>
                <c:pt idx="58">
                  <c:v>418</c:v>
                </c:pt>
                <c:pt idx="59">
                  <c:v>419</c:v>
                </c:pt>
                <c:pt idx="60">
                  <c:v>420</c:v>
                </c:pt>
                <c:pt idx="61">
                  <c:v>421</c:v>
                </c:pt>
                <c:pt idx="62">
                  <c:v>422</c:v>
                </c:pt>
                <c:pt idx="63">
                  <c:v>423</c:v>
                </c:pt>
                <c:pt idx="64">
                  <c:v>424</c:v>
                </c:pt>
                <c:pt idx="65">
                  <c:v>425</c:v>
                </c:pt>
                <c:pt idx="66">
                  <c:v>426</c:v>
                </c:pt>
                <c:pt idx="67">
                  <c:v>427</c:v>
                </c:pt>
                <c:pt idx="68">
                  <c:v>428</c:v>
                </c:pt>
                <c:pt idx="69">
                  <c:v>429</c:v>
                </c:pt>
                <c:pt idx="70">
                  <c:v>430</c:v>
                </c:pt>
                <c:pt idx="71">
                  <c:v>431</c:v>
                </c:pt>
                <c:pt idx="72">
                  <c:v>432</c:v>
                </c:pt>
                <c:pt idx="73">
                  <c:v>433</c:v>
                </c:pt>
                <c:pt idx="74">
                  <c:v>434</c:v>
                </c:pt>
                <c:pt idx="75">
                  <c:v>435</c:v>
                </c:pt>
                <c:pt idx="76">
                  <c:v>436</c:v>
                </c:pt>
                <c:pt idx="77">
                  <c:v>437</c:v>
                </c:pt>
                <c:pt idx="78">
                  <c:v>438</c:v>
                </c:pt>
                <c:pt idx="79">
                  <c:v>439</c:v>
                </c:pt>
                <c:pt idx="80">
                  <c:v>440</c:v>
                </c:pt>
                <c:pt idx="81">
                  <c:v>441</c:v>
                </c:pt>
                <c:pt idx="82">
                  <c:v>442</c:v>
                </c:pt>
                <c:pt idx="83">
                  <c:v>443</c:v>
                </c:pt>
                <c:pt idx="84">
                  <c:v>444</c:v>
                </c:pt>
                <c:pt idx="85">
                  <c:v>445</c:v>
                </c:pt>
                <c:pt idx="86">
                  <c:v>446</c:v>
                </c:pt>
                <c:pt idx="87">
                  <c:v>447</c:v>
                </c:pt>
                <c:pt idx="88">
                  <c:v>448</c:v>
                </c:pt>
                <c:pt idx="89">
                  <c:v>449</c:v>
                </c:pt>
                <c:pt idx="90">
                  <c:v>450</c:v>
                </c:pt>
                <c:pt idx="91">
                  <c:v>451</c:v>
                </c:pt>
                <c:pt idx="92">
                  <c:v>452</c:v>
                </c:pt>
                <c:pt idx="93">
                  <c:v>453</c:v>
                </c:pt>
                <c:pt idx="94">
                  <c:v>454</c:v>
                </c:pt>
                <c:pt idx="95">
                  <c:v>455</c:v>
                </c:pt>
                <c:pt idx="96">
                  <c:v>456</c:v>
                </c:pt>
                <c:pt idx="97">
                  <c:v>457</c:v>
                </c:pt>
                <c:pt idx="98">
                  <c:v>458</c:v>
                </c:pt>
                <c:pt idx="99">
                  <c:v>459</c:v>
                </c:pt>
                <c:pt idx="100">
                  <c:v>460</c:v>
                </c:pt>
                <c:pt idx="101">
                  <c:v>461</c:v>
                </c:pt>
                <c:pt idx="102">
                  <c:v>462</c:v>
                </c:pt>
                <c:pt idx="103">
                  <c:v>463</c:v>
                </c:pt>
                <c:pt idx="104">
                  <c:v>464</c:v>
                </c:pt>
                <c:pt idx="105">
                  <c:v>465</c:v>
                </c:pt>
                <c:pt idx="106">
                  <c:v>466</c:v>
                </c:pt>
                <c:pt idx="107">
                  <c:v>467</c:v>
                </c:pt>
                <c:pt idx="108">
                  <c:v>468</c:v>
                </c:pt>
                <c:pt idx="109">
                  <c:v>469</c:v>
                </c:pt>
                <c:pt idx="110">
                  <c:v>470</c:v>
                </c:pt>
                <c:pt idx="111">
                  <c:v>471</c:v>
                </c:pt>
                <c:pt idx="112">
                  <c:v>472</c:v>
                </c:pt>
                <c:pt idx="113">
                  <c:v>473</c:v>
                </c:pt>
                <c:pt idx="114">
                  <c:v>474</c:v>
                </c:pt>
                <c:pt idx="115">
                  <c:v>475</c:v>
                </c:pt>
                <c:pt idx="116">
                  <c:v>476</c:v>
                </c:pt>
                <c:pt idx="117">
                  <c:v>477</c:v>
                </c:pt>
                <c:pt idx="118">
                  <c:v>478</c:v>
                </c:pt>
                <c:pt idx="119">
                  <c:v>479</c:v>
                </c:pt>
                <c:pt idx="120">
                  <c:v>480</c:v>
                </c:pt>
                <c:pt idx="121">
                  <c:v>481</c:v>
                </c:pt>
                <c:pt idx="122">
                  <c:v>482</c:v>
                </c:pt>
                <c:pt idx="123">
                  <c:v>483</c:v>
                </c:pt>
                <c:pt idx="124">
                  <c:v>484</c:v>
                </c:pt>
                <c:pt idx="125">
                  <c:v>485</c:v>
                </c:pt>
                <c:pt idx="126">
                  <c:v>486</c:v>
                </c:pt>
                <c:pt idx="127">
                  <c:v>487</c:v>
                </c:pt>
                <c:pt idx="128">
                  <c:v>488</c:v>
                </c:pt>
                <c:pt idx="129">
                  <c:v>489</c:v>
                </c:pt>
                <c:pt idx="130">
                  <c:v>490</c:v>
                </c:pt>
                <c:pt idx="131">
                  <c:v>491</c:v>
                </c:pt>
                <c:pt idx="132">
                  <c:v>492</c:v>
                </c:pt>
                <c:pt idx="133">
                  <c:v>493</c:v>
                </c:pt>
                <c:pt idx="134">
                  <c:v>494</c:v>
                </c:pt>
                <c:pt idx="135">
                  <c:v>495</c:v>
                </c:pt>
                <c:pt idx="136">
                  <c:v>496</c:v>
                </c:pt>
                <c:pt idx="137">
                  <c:v>497</c:v>
                </c:pt>
                <c:pt idx="138">
                  <c:v>498</c:v>
                </c:pt>
                <c:pt idx="139">
                  <c:v>499</c:v>
                </c:pt>
                <c:pt idx="140">
                  <c:v>500</c:v>
                </c:pt>
                <c:pt idx="141">
                  <c:v>501</c:v>
                </c:pt>
                <c:pt idx="142">
                  <c:v>502</c:v>
                </c:pt>
                <c:pt idx="143">
                  <c:v>503</c:v>
                </c:pt>
                <c:pt idx="144">
                  <c:v>504</c:v>
                </c:pt>
                <c:pt idx="145">
                  <c:v>505</c:v>
                </c:pt>
                <c:pt idx="146">
                  <c:v>506</c:v>
                </c:pt>
                <c:pt idx="147">
                  <c:v>507</c:v>
                </c:pt>
                <c:pt idx="148">
                  <c:v>508</c:v>
                </c:pt>
                <c:pt idx="149">
                  <c:v>509</c:v>
                </c:pt>
                <c:pt idx="150">
                  <c:v>510</c:v>
                </c:pt>
                <c:pt idx="151">
                  <c:v>511</c:v>
                </c:pt>
                <c:pt idx="152">
                  <c:v>512</c:v>
                </c:pt>
                <c:pt idx="153">
                  <c:v>513</c:v>
                </c:pt>
                <c:pt idx="154">
                  <c:v>514</c:v>
                </c:pt>
                <c:pt idx="155">
                  <c:v>515</c:v>
                </c:pt>
                <c:pt idx="156">
                  <c:v>516</c:v>
                </c:pt>
                <c:pt idx="157">
                  <c:v>517</c:v>
                </c:pt>
                <c:pt idx="158">
                  <c:v>518</c:v>
                </c:pt>
                <c:pt idx="159">
                  <c:v>519</c:v>
                </c:pt>
                <c:pt idx="160">
                  <c:v>520</c:v>
                </c:pt>
                <c:pt idx="161">
                  <c:v>521</c:v>
                </c:pt>
                <c:pt idx="162">
                  <c:v>522</c:v>
                </c:pt>
                <c:pt idx="163">
                  <c:v>523</c:v>
                </c:pt>
                <c:pt idx="164">
                  <c:v>524</c:v>
                </c:pt>
                <c:pt idx="165">
                  <c:v>525</c:v>
                </c:pt>
                <c:pt idx="166">
                  <c:v>526</c:v>
                </c:pt>
                <c:pt idx="167">
                  <c:v>527</c:v>
                </c:pt>
                <c:pt idx="168">
                  <c:v>528</c:v>
                </c:pt>
                <c:pt idx="169">
                  <c:v>529</c:v>
                </c:pt>
                <c:pt idx="170">
                  <c:v>530</c:v>
                </c:pt>
                <c:pt idx="171">
                  <c:v>531</c:v>
                </c:pt>
                <c:pt idx="172">
                  <c:v>532</c:v>
                </c:pt>
                <c:pt idx="173">
                  <c:v>533</c:v>
                </c:pt>
                <c:pt idx="174">
                  <c:v>534</c:v>
                </c:pt>
                <c:pt idx="175">
                  <c:v>535</c:v>
                </c:pt>
                <c:pt idx="176">
                  <c:v>536</c:v>
                </c:pt>
                <c:pt idx="177">
                  <c:v>537</c:v>
                </c:pt>
                <c:pt idx="178">
                  <c:v>538</c:v>
                </c:pt>
                <c:pt idx="179">
                  <c:v>539</c:v>
                </c:pt>
                <c:pt idx="180">
                  <c:v>540</c:v>
                </c:pt>
                <c:pt idx="181">
                  <c:v>541</c:v>
                </c:pt>
                <c:pt idx="182">
                  <c:v>542</c:v>
                </c:pt>
                <c:pt idx="183">
                  <c:v>543</c:v>
                </c:pt>
                <c:pt idx="184">
                  <c:v>544</c:v>
                </c:pt>
                <c:pt idx="185">
                  <c:v>545</c:v>
                </c:pt>
                <c:pt idx="186">
                  <c:v>546</c:v>
                </c:pt>
                <c:pt idx="187">
                  <c:v>547</c:v>
                </c:pt>
                <c:pt idx="188">
                  <c:v>548</c:v>
                </c:pt>
                <c:pt idx="189">
                  <c:v>549</c:v>
                </c:pt>
                <c:pt idx="190">
                  <c:v>550</c:v>
                </c:pt>
                <c:pt idx="191">
                  <c:v>551</c:v>
                </c:pt>
                <c:pt idx="192">
                  <c:v>552</c:v>
                </c:pt>
                <c:pt idx="193">
                  <c:v>553</c:v>
                </c:pt>
                <c:pt idx="194">
                  <c:v>554</c:v>
                </c:pt>
                <c:pt idx="195">
                  <c:v>555</c:v>
                </c:pt>
                <c:pt idx="196">
                  <c:v>556</c:v>
                </c:pt>
                <c:pt idx="197">
                  <c:v>557</c:v>
                </c:pt>
                <c:pt idx="198">
                  <c:v>558</c:v>
                </c:pt>
                <c:pt idx="199">
                  <c:v>559</c:v>
                </c:pt>
                <c:pt idx="200">
                  <c:v>560</c:v>
                </c:pt>
                <c:pt idx="201">
                  <c:v>561</c:v>
                </c:pt>
                <c:pt idx="202">
                  <c:v>562</c:v>
                </c:pt>
                <c:pt idx="203">
                  <c:v>563</c:v>
                </c:pt>
                <c:pt idx="204">
                  <c:v>564</c:v>
                </c:pt>
                <c:pt idx="205">
                  <c:v>565</c:v>
                </c:pt>
                <c:pt idx="206">
                  <c:v>566</c:v>
                </c:pt>
                <c:pt idx="207">
                  <c:v>567</c:v>
                </c:pt>
                <c:pt idx="208">
                  <c:v>568</c:v>
                </c:pt>
                <c:pt idx="209">
                  <c:v>569</c:v>
                </c:pt>
                <c:pt idx="210">
                  <c:v>570</c:v>
                </c:pt>
                <c:pt idx="211">
                  <c:v>571</c:v>
                </c:pt>
                <c:pt idx="212">
                  <c:v>572</c:v>
                </c:pt>
                <c:pt idx="213">
                  <c:v>573</c:v>
                </c:pt>
                <c:pt idx="214">
                  <c:v>574</c:v>
                </c:pt>
                <c:pt idx="215">
                  <c:v>575</c:v>
                </c:pt>
                <c:pt idx="216">
                  <c:v>576</c:v>
                </c:pt>
                <c:pt idx="217">
                  <c:v>577</c:v>
                </c:pt>
                <c:pt idx="218">
                  <c:v>578</c:v>
                </c:pt>
                <c:pt idx="219">
                  <c:v>579</c:v>
                </c:pt>
                <c:pt idx="220">
                  <c:v>580</c:v>
                </c:pt>
                <c:pt idx="221">
                  <c:v>581</c:v>
                </c:pt>
                <c:pt idx="222">
                  <c:v>582</c:v>
                </c:pt>
                <c:pt idx="223">
                  <c:v>583</c:v>
                </c:pt>
                <c:pt idx="224">
                  <c:v>584</c:v>
                </c:pt>
                <c:pt idx="225">
                  <c:v>585</c:v>
                </c:pt>
                <c:pt idx="226">
                  <c:v>586</c:v>
                </c:pt>
                <c:pt idx="227">
                  <c:v>587</c:v>
                </c:pt>
                <c:pt idx="228">
                  <c:v>588</c:v>
                </c:pt>
                <c:pt idx="229">
                  <c:v>589</c:v>
                </c:pt>
                <c:pt idx="230">
                  <c:v>590</c:v>
                </c:pt>
                <c:pt idx="231">
                  <c:v>591</c:v>
                </c:pt>
                <c:pt idx="232">
                  <c:v>592</c:v>
                </c:pt>
                <c:pt idx="233">
                  <c:v>593</c:v>
                </c:pt>
                <c:pt idx="234">
                  <c:v>594</c:v>
                </c:pt>
                <c:pt idx="235">
                  <c:v>595</c:v>
                </c:pt>
                <c:pt idx="236">
                  <c:v>596</c:v>
                </c:pt>
                <c:pt idx="237">
                  <c:v>597</c:v>
                </c:pt>
                <c:pt idx="238">
                  <c:v>598</c:v>
                </c:pt>
                <c:pt idx="239">
                  <c:v>599</c:v>
                </c:pt>
                <c:pt idx="240">
                  <c:v>600</c:v>
                </c:pt>
                <c:pt idx="241">
                  <c:v>601</c:v>
                </c:pt>
                <c:pt idx="242">
                  <c:v>602</c:v>
                </c:pt>
                <c:pt idx="243">
                  <c:v>603</c:v>
                </c:pt>
                <c:pt idx="244">
                  <c:v>604</c:v>
                </c:pt>
                <c:pt idx="245">
                  <c:v>605</c:v>
                </c:pt>
                <c:pt idx="246">
                  <c:v>606</c:v>
                </c:pt>
                <c:pt idx="247">
                  <c:v>607</c:v>
                </c:pt>
                <c:pt idx="248">
                  <c:v>608</c:v>
                </c:pt>
                <c:pt idx="249">
                  <c:v>609</c:v>
                </c:pt>
                <c:pt idx="250">
                  <c:v>610</c:v>
                </c:pt>
                <c:pt idx="251">
                  <c:v>611</c:v>
                </c:pt>
                <c:pt idx="252">
                  <c:v>612</c:v>
                </c:pt>
                <c:pt idx="253">
                  <c:v>613</c:v>
                </c:pt>
                <c:pt idx="254">
                  <c:v>614</c:v>
                </c:pt>
                <c:pt idx="255">
                  <c:v>615</c:v>
                </c:pt>
                <c:pt idx="256">
                  <c:v>616</c:v>
                </c:pt>
                <c:pt idx="257">
                  <c:v>617</c:v>
                </c:pt>
                <c:pt idx="258">
                  <c:v>618</c:v>
                </c:pt>
                <c:pt idx="259">
                  <c:v>619</c:v>
                </c:pt>
                <c:pt idx="260">
                  <c:v>620</c:v>
                </c:pt>
                <c:pt idx="261">
                  <c:v>621</c:v>
                </c:pt>
                <c:pt idx="262">
                  <c:v>622</c:v>
                </c:pt>
                <c:pt idx="263">
                  <c:v>623</c:v>
                </c:pt>
                <c:pt idx="264">
                  <c:v>624</c:v>
                </c:pt>
                <c:pt idx="265">
                  <c:v>625</c:v>
                </c:pt>
                <c:pt idx="266">
                  <c:v>626</c:v>
                </c:pt>
                <c:pt idx="267">
                  <c:v>627</c:v>
                </c:pt>
                <c:pt idx="268">
                  <c:v>628</c:v>
                </c:pt>
                <c:pt idx="269">
                  <c:v>629</c:v>
                </c:pt>
                <c:pt idx="270">
                  <c:v>630</c:v>
                </c:pt>
                <c:pt idx="271">
                  <c:v>631</c:v>
                </c:pt>
                <c:pt idx="272">
                  <c:v>632</c:v>
                </c:pt>
                <c:pt idx="273">
                  <c:v>633</c:v>
                </c:pt>
                <c:pt idx="274">
                  <c:v>634</c:v>
                </c:pt>
                <c:pt idx="275">
                  <c:v>635</c:v>
                </c:pt>
                <c:pt idx="276">
                  <c:v>636</c:v>
                </c:pt>
                <c:pt idx="277">
                  <c:v>637</c:v>
                </c:pt>
                <c:pt idx="278">
                  <c:v>638</c:v>
                </c:pt>
                <c:pt idx="279">
                  <c:v>639</c:v>
                </c:pt>
                <c:pt idx="280">
                  <c:v>640</c:v>
                </c:pt>
                <c:pt idx="281">
                  <c:v>641</c:v>
                </c:pt>
                <c:pt idx="282">
                  <c:v>642</c:v>
                </c:pt>
                <c:pt idx="283">
                  <c:v>643</c:v>
                </c:pt>
                <c:pt idx="284">
                  <c:v>644</c:v>
                </c:pt>
                <c:pt idx="285">
                  <c:v>645</c:v>
                </c:pt>
                <c:pt idx="286">
                  <c:v>646</c:v>
                </c:pt>
                <c:pt idx="287">
                  <c:v>647</c:v>
                </c:pt>
                <c:pt idx="288">
                  <c:v>648</c:v>
                </c:pt>
                <c:pt idx="289">
                  <c:v>649</c:v>
                </c:pt>
                <c:pt idx="290">
                  <c:v>650</c:v>
                </c:pt>
                <c:pt idx="291">
                  <c:v>651</c:v>
                </c:pt>
                <c:pt idx="292">
                  <c:v>652</c:v>
                </c:pt>
                <c:pt idx="293">
                  <c:v>653</c:v>
                </c:pt>
                <c:pt idx="294">
                  <c:v>654</c:v>
                </c:pt>
                <c:pt idx="295">
                  <c:v>655</c:v>
                </c:pt>
                <c:pt idx="296">
                  <c:v>656</c:v>
                </c:pt>
                <c:pt idx="297">
                  <c:v>657</c:v>
                </c:pt>
                <c:pt idx="298">
                  <c:v>658</c:v>
                </c:pt>
                <c:pt idx="299">
                  <c:v>659</c:v>
                </c:pt>
                <c:pt idx="300">
                  <c:v>660</c:v>
                </c:pt>
                <c:pt idx="301">
                  <c:v>661</c:v>
                </c:pt>
                <c:pt idx="302">
                  <c:v>662</c:v>
                </c:pt>
                <c:pt idx="303">
                  <c:v>663</c:v>
                </c:pt>
                <c:pt idx="304">
                  <c:v>664</c:v>
                </c:pt>
                <c:pt idx="305">
                  <c:v>665</c:v>
                </c:pt>
                <c:pt idx="306">
                  <c:v>666</c:v>
                </c:pt>
                <c:pt idx="307">
                  <c:v>667</c:v>
                </c:pt>
                <c:pt idx="308">
                  <c:v>668</c:v>
                </c:pt>
                <c:pt idx="309">
                  <c:v>669</c:v>
                </c:pt>
                <c:pt idx="310">
                  <c:v>670</c:v>
                </c:pt>
                <c:pt idx="311">
                  <c:v>671</c:v>
                </c:pt>
                <c:pt idx="312">
                  <c:v>672</c:v>
                </c:pt>
                <c:pt idx="313">
                  <c:v>673</c:v>
                </c:pt>
                <c:pt idx="314">
                  <c:v>674</c:v>
                </c:pt>
                <c:pt idx="315">
                  <c:v>675</c:v>
                </c:pt>
                <c:pt idx="316">
                  <c:v>676</c:v>
                </c:pt>
                <c:pt idx="317">
                  <c:v>677</c:v>
                </c:pt>
                <c:pt idx="318">
                  <c:v>678</c:v>
                </c:pt>
                <c:pt idx="319">
                  <c:v>679</c:v>
                </c:pt>
                <c:pt idx="320">
                  <c:v>680</c:v>
                </c:pt>
                <c:pt idx="321">
                  <c:v>681</c:v>
                </c:pt>
                <c:pt idx="322">
                  <c:v>682</c:v>
                </c:pt>
                <c:pt idx="323">
                  <c:v>683</c:v>
                </c:pt>
                <c:pt idx="324">
                  <c:v>684</c:v>
                </c:pt>
                <c:pt idx="325">
                  <c:v>685</c:v>
                </c:pt>
                <c:pt idx="326">
                  <c:v>686</c:v>
                </c:pt>
                <c:pt idx="327">
                  <c:v>687</c:v>
                </c:pt>
                <c:pt idx="328">
                  <c:v>688</c:v>
                </c:pt>
                <c:pt idx="329">
                  <c:v>689</c:v>
                </c:pt>
                <c:pt idx="330">
                  <c:v>690</c:v>
                </c:pt>
                <c:pt idx="331">
                  <c:v>691</c:v>
                </c:pt>
                <c:pt idx="332">
                  <c:v>692</c:v>
                </c:pt>
                <c:pt idx="333">
                  <c:v>693</c:v>
                </c:pt>
                <c:pt idx="334">
                  <c:v>694</c:v>
                </c:pt>
                <c:pt idx="335">
                  <c:v>695</c:v>
                </c:pt>
                <c:pt idx="336">
                  <c:v>696</c:v>
                </c:pt>
                <c:pt idx="337">
                  <c:v>697</c:v>
                </c:pt>
                <c:pt idx="338">
                  <c:v>698</c:v>
                </c:pt>
                <c:pt idx="339">
                  <c:v>699</c:v>
                </c:pt>
                <c:pt idx="340">
                  <c:v>700</c:v>
                </c:pt>
                <c:pt idx="341">
                  <c:v>701</c:v>
                </c:pt>
                <c:pt idx="342">
                  <c:v>702</c:v>
                </c:pt>
                <c:pt idx="343">
                  <c:v>703</c:v>
                </c:pt>
                <c:pt idx="344">
                  <c:v>704</c:v>
                </c:pt>
                <c:pt idx="345">
                  <c:v>705</c:v>
                </c:pt>
                <c:pt idx="346">
                  <c:v>706</c:v>
                </c:pt>
                <c:pt idx="347">
                  <c:v>707</c:v>
                </c:pt>
                <c:pt idx="348">
                  <c:v>708</c:v>
                </c:pt>
                <c:pt idx="349">
                  <c:v>709</c:v>
                </c:pt>
                <c:pt idx="350">
                  <c:v>710</c:v>
                </c:pt>
                <c:pt idx="351">
                  <c:v>711</c:v>
                </c:pt>
                <c:pt idx="352">
                  <c:v>712</c:v>
                </c:pt>
                <c:pt idx="353">
                  <c:v>713</c:v>
                </c:pt>
                <c:pt idx="354">
                  <c:v>714</c:v>
                </c:pt>
                <c:pt idx="355">
                  <c:v>715</c:v>
                </c:pt>
                <c:pt idx="356">
                  <c:v>716</c:v>
                </c:pt>
                <c:pt idx="357">
                  <c:v>717</c:v>
                </c:pt>
                <c:pt idx="358">
                  <c:v>718</c:v>
                </c:pt>
                <c:pt idx="359">
                  <c:v>719</c:v>
                </c:pt>
                <c:pt idx="360">
                  <c:v>720</c:v>
                </c:pt>
                <c:pt idx="361">
                  <c:v>721</c:v>
                </c:pt>
                <c:pt idx="362">
                  <c:v>722</c:v>
                </c:pt>
                <c:pt idx="363">
                  <c:v>723</c:v>
                </c:pt>
                <c:pt idx="364">
                  <c:v>724</c:v>
                </c:pt>
                <c:pt idx="365">
                  <c:v>725</c:v>
                </c:pt>
                <c:pt idx="366">
                  <c:v>726</c:v>
                </c:pt>
                <c:pt idx="367">
                  <c:v>727</c:v>
                </c:pt>
                <c:pt idx="368">
                  <c:v>728</c:v>
                </c:pt>
                <c:pt idx="369">
                  <c:v>729</c:v>
                </c:pt>
                <c:pt idx="370">
                  <c:v>730</c:v>
                </c:pt>
                <c:pt idx="371">
                  <c:v>731</c:v>
                </c:pt>
                <c:pt idx="372">
                  <c:v>732</c:v>
                </c:pt>
                <c:pt idx="373">
                  <c:v>733</c:v>
                </c:pt>
                <c:pt idx="374">
                  <c:v>734</c:v>
                </c:pt>
                <c:pt idx="375">
                  <c:v>735</c:v>
                </c:pt>
                <c:pt idx="376">
                  <c:v>736</c:v>
                </c:pt>
                <c:pt idx="377">
                  <c:v>737</c:v>
                </c:pt>
                <c:pt idx="378">
                  <c:v>738</c:v>
                </c:pt>
                <c:pt idx="379">
                  <c:v>739</c:v>
                </c:pt>
                <c:pt idx="380">
                  <c:v>740</c:v>
                </c:pt>
                <c:pt idx="381">
                  <c:v>741</c:v>
                </c:pt>
                <c:pt idx="382">
                  <c:v>742</c:v>
                </c:pt>
                <c:pt idx="383">
                  <c:v>743</c:v>
                </c:pt>
                <c:pt idx="384">
                  <c:v>744</c:v>
                </c:pt>
                <c:pt idx="385">
                  <c:v>745</c:v>
                </c:pt>
                <c:pt idx="386">
                  <c:v>746</c:v>
                </c:pt>
                <c:pt idx="387">
                  <c:v>747</c:v>
                </c:pt>
                <c:pt idx="388">
                  <c:v>748</c:v>
                </c:pt>
                <c:pt idx="389">
                  <c:v>749</c:v>
                </c:pt>
                <c:pt idx="390">
                  <c:v>750</c:v>
                </c:pt>
                <c:pt idx="391">
                  <c:v>751</c:v>
                </c:pt>
                <c:pt idx="392">
                  <c:v>752</c:v>
                </c:pt>
                <c:pt idx="393">
                  <c:v>753</c:v>
                </c:pt>
                <c:pt idx="394">
                  <c:v>754</c:v>
                </c:pt>
                <c:pt idx="395">
                  <c:v>755</c:v>
                </c:pt>
                <c:pt idx="396">
                  <c:v>756</c:v>
                </c:pt>
                <c:pt idx="397">
                  <c:v>757</c:v>
                </c:pt>
                <c:pt idx="398">
                  <c:v>758</c:v>
                </c:pt>
                <c:pt idx="399">
                  <c:v>759</c:v>
                </c:pt>
                <c:pt idx="400">
                  <c:v>760</c:v>
                </c:pt>
                <c:pt idx="401">
                  <c:v>761</c:v>
                </c:pt>
                <c:pt idx="402">
                  <c:v>762</c:v>
                </c:pt>
                <c:pt idx="403">
                  <c:v>763</c:v>
                </c:pt>
                <c:pt idx="404">
                  <c:v>764</c:v>
                </c:pt>
                <c:pt idx="405">
                  <c:v>765</c:v>
                </c:pt>
                <c:pt idx="406">
                  <c:v>766</c:v>
                </c:pt>
                <c:pt idx="407">
                  <c:v>767</c:v>
                </c:pt>
                <c:pt idx="408">
                  <c:v>768</c:v>
                </c:pt>
                <c:pt idx="409">
                  <c:v>769</c:v>
                </c:pt>
                <c:pt idx="410">
                  <c:v>770</c:v>
                </c:pt>
                <c:pt idx="411">
                  <c:v>771</c:v>
                </c:pt>
                <c:pt idx="412">
                  <c:v>772</c:v>
                </c:pt>
                <c:pt idx="413">
                  <c:v>773</c:v>
                </c:pt>
                <c:pt idx="414">
                  <c:v>774</c:v>
                </c:pt>
                <c:pt idx="415">
                  <c:v>775</c:v>
                </c:pt>
                <c:pt idx="416">
                  <c:v>776</c:v>
                </c:pt>
                <c:pt idx="417">
                  <c:v>777</c:v>
                </c:pt>
                <c:pt idx="418">
                  <c:v>778</c:v>
                </c:pt>
                <c:pt idx="419">
                  <c:v>779</c:v>
                </c:pt>
                <c:pt idx="420">
                  <c:v>780</c:v>
                </c:pt>
              </c:numCache>
            </c:numRef>
          </c:xVal>
          <c:yVal>
            <c:numRef>
              <c:f>Sheet1!$P$3:$P$423</c:f>
              <c:numCache>
                <c:formatCode>General</c:formatCode>
                <c:ptCount val="4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6.5146466958346942E-6</c:v>
                </c:pt>
                <c:pt idx="7">
                  <c:v>2.8793113429055936E-4</c:v>
                </c:pt>
                <c:pt idx="8">
                  <c:v>8.5981686030191695E-4</c:v>
                </c:pt>
                <c:pt idx="9">
                  <c:v>1.6061534730121463E-3</c:v>
                </c:pt>
                <c:pt idx="10">
                  <c:v>2.3005950849008046E-3</c:v>
                </c:pt>
                <c:pt idx="11">
                  <c:v>2.8567310888968781E-3</c:v>
                </c:pt>
                <c:pt idx="12">
                  <c:v>3.0055746777215065E-3</c:v>
                </c:pt>
                <c:pt idx="13">
                  <c:v>3.0098753508984097E-3</c:v>
                </c:pt>
                <c:pt idx="14">
                  <c:v>2.9725355268848713E-3</c:v>
                </c:pt>
                <c:pt idx="15">
                  <c:v>2.965874770454245E-3</c:v>
                </c:pt>
                <c:pt idx="16">
                  <c:v>3.3040004890073312E-3</c:v>
                </c:pt>
                <c:pt idx="17">
                  <c:v>3.7709702454014693E-3</c:v>
                </c:pt>
                <c:pt idx="18">
                  <c:v>4.2878645335337482E-3</c:v>
                </c:pt>
                <c:pt idx="19">
                  <c:v>4.8185282088555013E-3</c:v>
                </c:pt>
                <c:pt idx="20">
                  <c:v>5.2932176699574292E-3</c:v>
                </c:pt>
                <c:pt idx="21">
                  <c:v>5.7133494134198179E-3</c:v>
                </c:pt>
                <c:pt idx="22">
                  <c:v>6.0647913087118824E-3</c:v>
                </c:pt>
                <c:pt idx="23">
                  <c:v>6.3257374009377263E-3</c:v>
                </c:pt>
                <c:pt idx="24">
                  <c:v>6.3703186709487547E-3</c:v>
                </c:pt>
                <c:pt idx="25">
                  <c:v>6.290627063469667E-3</c:v>
                </c:pt>
                <c:pt idx="26">
                  <c:v>6.1439490001939647E-3</c:v>
                </c:pt>
                <c:pt idx="27">
                  <c:v>5.9591552891941459E-3</c:v>
                </c:pt>
                <c:pt idx="28">
                  <c:v>5.8329544037234041E-3</c:v>
                </c:pt>
                <c:pt idx="29">
                  <c:v>5.7243835267910973E-3</c:v>
                </c:pt>
                <c:pt idx="30">
                  <c:v>5.6060780821706327E-3</c:v>
                </c:pt>
                <c:pt idx="31">
                  <c:v>5.4731860135523161E-3</c:v>
                </c:pt>
                <c:pt idx="32">
                  <c:v>5.2637816348640168E-3</c:v>
                </c:pt>
                <c:pt idx="33">
                  <c:v>5.0290959443620546E-3</c:v>
                </c:pt>
                <c:pt idx="34">
                  <c:v>4.8167512216986475E-3</c:v>
                </c:pt>
                <c:pt idx="35">
                  <c:v>4.6523695006157129E-3</c:v>
                </c:pt>
                <c:pt idx="36">
                  <c:v>4.6242715599490846E-3</c:v>
                </c:pt>
                <c:pt idx="37">
                  <c:v>4.701025842247508E-3</c:v>
                </c:pt>
                <c:pt idx="38">
                  <c:v>4.8462847525503954E-3</c:v>
                </c:pt>
                <c:pt idx="39">
                  <c:v>5.0517830493276607E-3</c:v>
                </c:pt>
                <c:pt idx="40">
                  <c:v>5.2994048465487683E-3</c:v>
                </c:pt>
                <c:pt idx="41">
                  <c:v>5.588972097734915E-3</c:v>
                </c:pt>
                <c:pt idx="42">
                  <c:v>5.9227548309035982E-3</c:v>
                </c:pt>
                <c:pt idx="43">
                  <c:v>6.2978571073077361E-3</c:v>
                </c:pt>
                <c:pt idx="44">
                  <c:v>6.7145252311226486E-3</c:v>
                </c:pt>
                <c:pt idx="45">
                  <c:v>7.1673736760525051E-3</c:v>
                </c:pt>
                <c:pt idx="46">
                  <c:v>7.6495490073311525E-3</c:v>
                </c:pt>
                <c:pt idx="47">
                  <c:v>8.1560728336830084E-3</c:v>
                </c:pt>
                <c:pt idx="48">
                  <c:v>8.5426111832096179E-3</c:v>
                </c:pt>
                <c:pt idx="49">
                  <c:v>8.8979444887284185E-3</c:v>
                </c:pt>
                <c:pt idx="50">
                  <c:v>9.4030591274850469E-3</c:v>
                </c:pt>
                <c:pt idx="51">
                  <c:v>1.0143018198811171E-2</c:v>
                </c:pt>
                <c:pt idx="52">
                  <c:v>1.100869688104456E-2</c:v>
                </c:pt>
                <c:pt idx="53">
                  <c:v>1.2196187108932105E-2</c:v>
                </c:pt>
                <c:pt idx="54">
                  <c:v>1.4083017446153055E-2</c:v>
                </c:pt>
                <c:pt idx="55">
                  <c:v>1.6891725745109529E-2</c:v>
                </c:pt>
                <c:pt idx="56">
                  <c:v>2.0575098072293994E-2</c:v>
                </c:pt>
                <c:pt idx="57">
                  <c:v>2.5475942768777328E-2</c:v>
                </c:pt>
                <c:pt idx="58">
                  <c:v>3.2278214274978088E-2</c:v>
                </c:pt>
                <c:pt idx="59">
                  <c:v>4.1414061741135932E-2</c:v>
                </c:pt>
                <c:pt idx="60">
                  <c:v>5.2918020578769702E-2</c:v>
                </c:pt>
                <c:pt idx="61">
                  <c:v>6.7350482230870978E-2</c:v>
                </c:pt>
                <c:pt idx="62">
                  <c:v>8.5896873388770764E-2</c:v>
                </c:pt>
                <c:pt idx="63">
                  <c:v>0.10932185992153258</c:v>
                </c:pt>
                <c:pt idx="64">
                  <c:v>0.13816593424786799</c:v>
                </c:pt>
                <c:pt idx="65">
                  <c:v>0.17324039711650802</c:v>
                </c:pt>
                <c:pt idx="66">
                  <c:v>0.21580670936064736</c:v>
                </c:pt>
                <c:pt idx="67">
                  <c:v>0.26685298654199818</c:v>
                </c:pt>
                <c:pt idx="68">
                  <c:v>0.32708557793227283</c:v>
                </c:pt>
                <c:pt idx="69">
                  <c:v>0.39749322958842231</c:v>
                </c:pt>
                <c:pt idx="70">
                  <c:v>0.47977033683059378</c:v>
                </c:pt>
                <c:pt idx="71">
                  <c:v>0.57520898090243333</c:v>
                </c:pt>
                <c:pt idx="72">
                  <c:v>0.685501569783739</c:v>
                </c:pt>
                <c:pt idx="73">
                  <c:v>0.8120550790687453</c:v>
                </c:pt>
                <c:pt idx="74">
                  <c:v>0.95518952796391743</c:v>
                </c:pt>
                <c:pt idx="75">
                  <c:v>1.1158546796308375</c:v>
                </c:pt>
                <c:pt idx="76">
                  <c:v>1.2986482687093801</c:v>
                </c:pt>
                <c:pt idx="77">
                  <c:v>1.5061990031996992</c:v>
                </c:pt>
                <c:pt idx="78">
                  <c:v>1.728998187747071</c:v>
                </c:pt>
                <c:pt idx="79">
                  <c:v>1.9641088215897844</c:v>
                </c:pt>
                <c:pt idx="80">
                  <c:v>2.2133702611283343</c:v>
                </c:pt>
                <c:pt idx="81">
                  <c:v>2.4776289521184776</c:v>
                </c:pt>
                <c:pt idx="82">
                  <c:v>2.7377340514424442</c:v>
                </c:pt>
                <c:pt idx="83">
                  <c:v>2.9848255329141251</c:v>
                </c:pt>
                <c:pt idx="84">
                  <c:v>3.207459268232923</c:v>
                </c:pt>
                <c:pt idx="85">
                  <c:v>3.3937025866000554</c:v>
                </c:pt>
                <c:pt idx="86">
                  <c:v>3.5441089359057338</c:v>
                </c:pt>
                <c:pt idx="87">
                  <c:v>3.6528813949577277</c:v>
                </c:pt>
                <c:pt idx="88">
                  <c:v>3.7065697949180292</c:v>
                </c:pt>
                <c:pt idx="89">
                  <c:v>3.6862422833776236</c:v>
                </c:pt>
                <c:pt idx="90">
                  <c:v>3.6210069922371324</c:v>
                </c:pt>
                <c:pt idx="91">
                  <c:v>3.5167380387046863</c:v>
                </c:pt>
                <c:pt idx="92">
                  <c:v>3.3781874939055268</c:v>
                </c:pt>
                <c:pt idx="93">
                  <c:v>3.2082735848938531</c:v>
                </c:pt>
                <c:pt idx="94">
                  <c:v>3.0199143230475363</c:v>
                </c:pt>
                <c:pt idx="95">
                  <c:v>2.8214497784471275</c:v>
                </c:pt>
                <c:pt idx="96">
                  <c:v>2.6241983732191563</c:v>
                </c:pt>
                <c:pt idx="97">
                  <c:v>2.4480161846090485</c:v>
                </c:pt>
                <c:pt idx="98">
                  <c:v>2.279218322467794</c:v>
                </c:pt>
                <c:pt idx="99">
                  <c:v>2.1193975704481542</c:v>
                </c:pt>
                <c:pt idx="100">
                  <c:v>1.971197011251709</c:v>
                </c:pt>
                <c:pt idx="101">
                  <c:v>1.8425799305300918</c:v>
                </c:pt>
                <c:pt idx="102">
                  <c:v>1.7240791840318825</c:v>
                </c:pt>
                <c:pt idx="103">
                  <c:v>1.6139303757642616</c:v>
                </c:pt>
                <c:pt idx="104">
                  <c:v>1.5099929869005599</c:v>
                </c:pt>
                <c:pt idx="105">
                  <c:v>1.4062643529942096</c:v>
                </c:pt>
                <c:pt idx="106">
                  <c:v>1.3075731871044933</c:v>
                </c:pt>
                <c:pt idx="107">
                  <c:v>1.2140682574705806</c:v>
                </c:pt>
                <c:pt idx="108">
                  <c:v>1.1258811988486335</c:v>
                </c:pt>
                <c:pt idx="109">
                  <c:v>1.0425833757186569</c:v>
                </c:pt>
                <c:pt idx="110">
                  <c:v>0.96517114926992531</c:v>
                </c:pt>
                <c:pt idx="111">
                  <c:v>0.89404232118406568</c:v>
                </c:pt>
                <c:pt idx="112">
                  <c:v>0.82959771516501146</c:v>
                </c:pt>
                <c:pt idx="113">
                  <c:v>0.77410979804045665</c:v>
                </c:pt>
                <c:pt idx="114">
                  <c:v>0.72541469367081568</c:v>
                </c:pt>
                <c:pt idx="115">
                  <c:v>0.68315162455441281</c:v>
                </c:pt>
                <c:pt idx="116">
                  <c:v>0.64697969678891587</c:v>
                </c:pt>
                <c:pt idx="117">
                  <c:v>0.61698120249172594</c:v>
                </c:pt>
                <c:pt idx="118">
                  <c:v>0.59224077993902247</c:v>
                </c:pt>
                <c:pt idx="119">
                  <c:v>0.5722079174868635</c:v>
                </c:pt>
                <c:pt idx="120">
                  <c:v>0.55635067481229783</c:v>
                </c:pt>
                <c:pt idx="121">
                  <c:v>0.54302958638444032</c:v>
                </c:pt>
                <c:pt idx="122">
                  <c:v>0.53312290319347189</c:v>
                </c:pt>
                <c:pt idx="123">
                  <c:v>0.52666401446064159</c:v>
                </c:pt>
                <c:pt idx="124">
                  <c:v>0.52357843877369792</c:v>
                </c:pt>
                <c:pt idx="125">
                  <c:v>0.52361053340504748</c:v>
                </c:pt>
                <c:pt idx="126">
                  <c:v>0.52690731269666158</c:v>
                </c:pt>
                <c:pt idx="127">
                  <c:v>0.533498177166703</c:v>
                </c:pt>
                <c:pt idx="128">
                  <c:v>0.54338620118690839</c:v>
                </c:pt>
                <c:pt idx="129">
                  <c:v>0.55690731504252877</c:v>
                </c:pt>
                <c:pt idx="130">
                  <c:v>0.57367105614316727</c:v>
                </c:pt>
                <c:pt idx="131">
                  <c:v>0.59345938587064917</c:v>
                </c:pt>
                <c:pt idx="132">
                  <c:v>0.61611945584094285</c:v>
                </c:pt>
                <c:pt idx="133">
                  <c:v>0.64161983779476339</c:v>
                </c:pt>
                <c:pt idx="134">
                  <c:v>0.66966696362686262</c:v>
                </c:pt>
                <c:pt idx="135">
                  <c:v>0.70001326676503728</c:v>
                </c:pt>
                <c:pt idx="136">
                  <c:v>0.73244065179796869</c:v>
                </c:pt>
                <c:pt idx="137">
                  <c:v>0.76645744118668468</c:v>
                </c:pt>
                <c:pt idx="138">
                  <c:v>0.80213053994549366</c:v>
                </c:pt>
                <c:pt idx="139">
                  <c:v>0.83945838871315592</c:v>
                </c:pt>
                <c:pt idx="140">
                  <c:v>0.87835319562099956</c:v>
                </c:pt>
                <c:pt idx="141">
                  <c:v>0.91887986601167559</c:v>
                </c:pt>
                <c:pt idx="142">
                  <c:v>0.96079668700613496</c:v>
                </c:pt>
                <c:pt idx="143">
                  <c:v>1.0038738754331571</c:v>
                </c:pt>
                <c:pt idx="144">
                  <c:v>1.0479390501529935</c:v>
                </c:pt>
                <c:pt idx="145">
                  <c:v>1.0926533814675834</c:v>
                </c:pt>
                <c:pt idx="146">
                  <c:v>1.1379924894541431</c:v>
                </c:pt>
                <c:pt idx="147">
                  <c:v>1.1839471740677496</c:v>
                </c:pt>
                <c:pt idx="148">
                  <c:v>1.2304316528752168</c:v>
                </c:pt>
                <c:pt idx="149">
                  <c:v>1.277490119410164</c:v>
                </c:pt>
                <c:pt idx="150">
                  <c:v>1.3249268077429559</c:v>
                </c:pt>
                <c:pt idx="151">
                  <c:v>1.3725065776190337</c:v>
                </c:pt>
                <c:pt idx="152">
                  <c:v>1.4200639427294925</c:v>
                </c:pt>
                <c:pt idx="153">
                  <c:v>1.4672723743194396</c:v>
                </c:pt>
                <c:pt idx="154">
                  <c:v>1.5140809174963239</c:v>
                </c:pt>
                <c:pt idx="155">
                  <c:v>1.5605214194259556</c:v>
                </c:pt>
                <c:pt idx="156">
                  <c:v>1.6065229322023078</c:v>
                </c:pt>
                <c:pt idx="157">
                  <c:v>1.65205511851042</c:v>
                </c:pt>
                <c:pt idx="158">
                  <c:v>1.6970197082885423</c:v>
                </c:pt>
                <c:pt idx="159">
                  <c:v>1.7412876040675973</c:v>
                </c:pt>
                <c:pt idx="160">
                  <c:v>1.7847588754411772</c:v>
                </c:pt>
                <c:pt idx="161">
                  <c:v>1.8272355340544413</c:v>
                </c:pt>
                <c:pt idx="162">
                  <c:v>1.8686654997921923</c:v>
                </c:pt>
                <c:pt idx="163">
                  <c:v>1.9090987449428902</c:v>
                </c:pt>
                <c:pt idx="164">
                  <c:v>1.9485011388638165</c:v>
                </c:pt>
                <c:pt idx="165">
                  <c:v>1.9868810981729761</c:v>
                </c:pt>
                <c:pt idx="166">
                  <c:v>2.0241878368636681</c:v>
                </c:pt>
                <c:pt idx="167">
                  <c:v>2.0603122465796977</c:v>
                </c:pt>
                <c:pt idx="168">
                  <c:v>2.0951869367568539</c:v>
                </c:pt>
                <c:pt idx="169">
                  <c:v>2.1286784514318402</c:v>
                </c:pt>
                <c:pt idx="170">
                  <c:v>2.1607349462285281</c:v>
                </c:pt>
                <c:pt idx="171">
                  <c:v>2.1914138143897097</c:v>
                </c:pt>
                <c:pt idx="172">
                  <c:v>2.2206989787527585</c:v>
                </c:pt>
                <c:pt idx="173">
                  <c:v>2.2485460401881845</c:v>
                </c:pt>
                <c:pt idx="174">
                  <c:v>2.274941230586319</c:v>
                </c:pt>
                <c:pt idx="175">
                  <c:v>2.2999285138394745</c:v>
                </c:pt>
                <c:pt idx="176">
                  <c:v>2.3235159640293075</c:v>
                </c:pt>
                <c:pt idx="177">
                  <c:v>2.345818126199565</c:v>
                </c:pt>
                <c:pt idx="178">
                  <c:v>2.366854990845618</c:v>
                </c:pt>
                <c:pt idx="179">
                  <c:v>2.3863778299686849</c:v>
                </c:pt>
                <c:pt idx="180">
                  <c:v>2.4042947654698095</c:v>
                </c:pt>
                <c:pt idx="181">
                  <c:v>2.4204471388572428</c:v>
                </c:pt>
                <c:pt idx="182">
                  <c:v>2.4347241862935318</c:v>
                </c:pt>
                <c:pt idx="183">
                  <c:v>2.4472059611525636</c:v>
                </c:pt>
                <c:pt idx="184">
                  <c:v>2.4578645100489287</c:v>
                </c:pt>
                <c:pt idx="185">
                  <c:v>2.4664649246406065</c:v>
                </c:pt>
                <c:pt idx="186">
                  <c:v>2.4728956542070013</c:v>
                </c:pt>
                <c:pt idx="187">
                  <c:v>2.4777130765769866</c:v>
                </c:pt>
                <c:pt idx="188">
                  <c:v>2.4811091245318142</c:v>
                </c:pt>
                <c:pt idx="189">
                  <c:v>2.4834117270409095</c:v>
                </c:pt>
                <c:pt idx="190">
                  <c:v>2.484888963147867</c:v>
                </c:pt>
                <c:pt idx="191">
                  <c:v>2.485330484527335</c:v>
                </c:pt>
                <c:pt idx="192">
                  <c:v>2.4847833141248907</c:v>
                </c:pt>
                <c:pt idx="193">
                  <c:v>2.4832834975280806</c:v>
                </c:pt>
                <c:pt idx="194">
                  <c:v>2.480870771175212</c:v>
                </c:pt>
                <c:pt idx="195">
                  <c:v>2.4776303824021459</c:v>
                </c:pt>
                <c:pt idx="196">
                  <c:v>2.4736244265931724</c:v>
                </c:pt>
                <c:pt idx="197">
                  <c:v>2.4689652000748525</c:v>
                </c:pt>
                <c:pt idx="198">
                  <c:v>2.4637604341949157</c:v>
                </c:pt>
                <c:pt idx="199">
                  <c:v>2.4578989021795761</c:v>
                </c:pt>
                <c:pt idx="200">
                  <c:v>2.4513817163400211</c:v>
                </c:pt>
                <c:pt idx="201">
                  <c:v>2.444166089923987</c:v>
                </c:pt>
                <c:pt idx="202">
                  <c:v>2.436204875710005</c:v>
                </c:pt>
                <c:pt idx="203">
                  <c:v>2.4276671338892917</c:v>
                </c:pt>
                <c:pt idx="204">
                  <c:v>2.4186133506782577</c:v>
                </c:pt>
                <c:pt idx="205">
                  <c:v>2.4091253002052841</c:v>
                </c:pt>
                <c:pt idx="206">
                  <c:v>2.3992911939614991</c:v>
                </c:pt>
                <c:pt idx="207">
                  <c:v>2.389089271519929</c:v>
                </c:pt>
                <c:pt idx="208">
                  <c:v>2.378552710000847</c:v>
                </c:pt>
                <c:pt idx="209">
                  <c:v>2.367726759653249</c:v>
                </c:pt>
                <c:pt idx="210">
                  <c:v>2.3566625295665902</c:v>
                </c:pt>
                <c:pt idx="211">
                  <c:v>2.3453431707790466</c:v>
                </c:pt>
                <c:pt idx="212">
                  <c:v>2.3337853738093228</c:v>
                </c:pt>
                <c:pt idx="213">
                  <c:v>2.3219976638501874</c:v>
                </c:pt>
                <c:pt idx="214">
                  <c:v>2.3099834601179898</c:v>
                </c:pt>
                <c:pt idx="215">
                  <c:v>2.2977974283280678</c:v>
                </c:pt>
                <c:pt idx="216">
                  <c:v>2.2854696932376908</c:v>
                </c:pt>
                <c:pt idx="217">
                  <c:v>2.273046290522446</c:v>
                </c:pt>
                <c:pt idx="218">
                  <c:v>2.2605857212185336</c:v>
                </c:pt>
                <c:pt idx="219">
                  <c:v>2.248044090533408</c:v>
                </c:pt>
                <c:pt idx="220">
                  <c:v>2.2354269140305574</c:v>
                </c:pt>
                <c:pt idx="221">
                  <c:v>2.2227465449161743</c:v>
                </c:pt>
                <c:pt idx="222">
                  <c:v>2.2100216721956287</c:v>
                </c:pt>
                <c:pt idx="223">
                  <c:v>2.1972245963430628</c:v>
                </c:pt>
                <c:pt idx="224">
                  <c:v>2.1843497454585581</c:v>
                </c:pt>
                <c:pt idx="225">
                  <c:v>2.1713597663421158</c:v>
                </c:pt>
                <c:pt idx="226">
                  <c:v>2.1581822296272564</c:v>
                </c:pt>
                <c:pt idx="227">
                  <c:v>2.1449764100502238</c:v>
                </c:pt>
                <c:pt idx="228">
                  <c:v>2.1317919141323749</c:v>
                </c:pt>
                <c:pt idx="229">
                  <c:v>2.1187420391964054</c:v>
                </c:pt>
                <c:pt idx="230">
                  <c:v>2.1060207556396113</c:v>
                </c:pt>
                <c:pt idx="231">
                  <c:v>2.0933350229861594</c:v>
                </c:pt>
                <c:pt idx="232">
                  <c:v>2.080621420834758</c:v>
                </c:pt>
                <c:pt idx="233">
                  <c:v>2.0677750477927579</c:v>
                </c:pt>
                <c:pt idx="234">
                  <c:v>2.054631974184546</c:v>
                </c:pt>
                <c:pt idx="235">
                  <c:v>2.0413583460625513</c:v>
                </c:pt>
                <c:pt idx="236">
                  <c:v>2.0279654553998094</c:v>
                </c:pt>
                <c:pt idx="237">
                  <c:v>2.0144324839850078</c:v>
                </c:pt>
                <c:pt idx="238">
                  <c:v>2.0006868942965879</c:v>
                </c:pt>
                <c:pt idx="239">
                  <c:v>1.9869298746577857</c:v>
                </c:pt>
                <c:pt idx="240">
                  <c:v>1.9732354350644319</c:v>
                </c:pt>
                <c:pt idx="241">
                  <c:v>1.9597252889387931</c:v>
                </c:pt>
                <c:pt idx="242">
                  <c:v>1.9466024024850199</c:v>
                </c:pt>
                <c:pt idx="243">
                  <c:v>1.9336573435730016</c:v>
                </c:pt>
                <c:pt idx="244">
                  <c:v>1.920872375312636</c:v>
                </c:pt>
                <c:pt idx="245">
                  <c:v>1.9082854956622533</c:v>
                </c:pt>
                <c:pt idx="246">
                  <c:v>1.8960381742816594</c:v>
                </c:pt>
                <c:pt idx="247">
                  <c:v>1.883763594537337</c:v>
                </c:pt>
                <c:pt idx="248">
                  <c:v>1.8713293807083695</c:v>
                </c:pt>
                <c:pt idx="249">
                  <c:v>1.8585634210552175</c:v>
                </c:pt>
                <c:pt idx="250">
                  <c:v>1.8452198762405874</c:v>
                </c:pt>
                <c:pt idx="251">
                  <c:v>1.831407812923816</c:v>
                </c:pt>
                <c:pt idx="252">
                  <c:v>1.8170713172488291</c:v>
                </c:pt>
                <c:pt idx="253">
                  <c:v>1.8020845553588174</c:v>
                </c:pt>
                <c:pt idx="254">
                  <c:v>1.7861864054875651</c:v>
                </c:pt>
                <c:pt idx="255">
                  <c:v>1.7697633970564735</c:v>
                </c:pt>
                <c:pt idx="256">
                  <c:v>1.7529031447164001</c:v>
                </c:pt>
                <c:pt idx="257">
                  <c:v>1.7356862763888676</c:v>
                </c:pt>
                <c:pt idx="258">
                  <c:v>1.7181799640813824</c:v>
                </c:pt>
                <c:pt idx="259">
                  <c:v>1.7005213237735552</c:v>
                </c:pt>
                <c:pt idx="260">
                  <c:v>1.6828159767645203</c:v>
                </c:pt>
                <c:pt idx="261">
                  <c:v>1.6652844430674807</c:v>
                </c:pt>
                <c:pt idx="262">
                  <c:v>1.6483514012225327</c:v>
                </c:pt>
                <c:pt idx="263">
                  <c:v>1.6314226549685518</c:v>
                </c:pt>
                <c:pt idx="264">
                  <c:v>1.614376059916999</c:v>
                </c:pt>
                <c:pt idx="265">
                  <c:v>1.5969979916384773</c:v>
                </c:pt>
                <c:pt idx="266">
                  <c:v>1.5789136632279279</c:v>
                </c:pt>
                <c:pt idx="267">
                  <c:v>1.5605538399544108</c:v>
                </c:pt>
                <c:pt idx="268">
                  <c:v>1.5419756577696311</c:v>
                </c:pt>
                <c:pt idx="269">
                  <c:v>1.523272710737698</c:v>
                </c:pt>
                <c:pt idx="270">
                  <c:v>1.5046038932128682</c:v>
                </c:pt>
                <c:pt idx="271">
                  <c:v>1.4858041439769307</c:v>
                </c:pt>
                <c:pt idx="272">
                  <c:v>1.4668586798523202</c:v>
                </c:pt>
                <c:pt idx="273">
                  <c:v>1.4477473440746702</c:v>
                </c:pt>
                <c:pt idx="274">
                  <c:v>1.4284411211860479</c:v>
                </c:pt>
                <c:pt idx="275">
                  <c:v>1.4089565594569102</c:v>
                </c:pt>
                <c:pt idx="276">
                  <c:v>1.3892888831529049</c:v>
                </c:pt>
                <c:pt idx="277">
                  <c:v>1.3693510909545661</c:v>
                </c:pt>
                <c:pt idx="278">
                  <c:v>1.3489301228830246</c:v>
                </c:pt>
                <c:pt idx="279">
                  <c:v>1.3284991979772431</c:v>
                </c:pt>
                <c:pt idx="280">
                  <c:v>1.3082119947565505</c:v>
                </c:pt>
                <c:pt idx="281">
                  <c:v>1.2883536318740749</c:v>
                </c:pt>
                <c:pt idx="282">
                  <c:v>1.2693847879464142</c:v>
                </c:pt>
                <c:pt idx="283">
                  <c:v>1.2507380248126356</c:v>
                </c:pt>
                <c:pt idx="284">
                  <c:v>1.2323288762185007</c:v>
                </c:pt>
                <c:pt idx="285">
                  <c:v>1.2140743065760928</c:v>
                </c:pt>
                <c:pt idx="286">
                  <c:v>1.1958926065982369</c:v>
                </c:pt>
                <c:pt idx="287">
                  <c:v>1.1776881137703366</c:v>
                </c:pt>
                <c:pt idx="288">
                  <c:v>1.1593709772161263</c:v>
                </c:pt>
                <c:pt idx="289">
                  <c:v>1.1407337811904568</c:v>
                </c:pt>
                <c:pt idx="290">
                  <c:v>1.1214754518945766</c:v>
                </c:pt>
                <c:pt idx="291">
                  <c:v>1.1020655114929876</c:v>
                </c:pt>
                <c:pt idx="292">
                  <c:v>1.0826037174328433</c:v>
                </c:pt>
                <c:pt idx="293">
                  <c:v>1.0632821367943337</c:v>
                </c:pt>
                <c:pt idx="294">
                  <c:v>1.0443414482806377</c:v>
                </c:pt>
                <c:pt idx="295">
                  <c:v>1.0254786433613012</c:v>
                </c:pt>
                <c:pt idx="296">
                  <c:v>1.0066555477489232</c:v>
                </c:pt>
                <c:pt idx="297">
                  <c:v>0.98773116174356768</c:v>
                </c:pt>
                <c:pt idx="298">
                  <c:v>0.96853328822465334</c:v>
                </c:pt>
                <c:pt idx="299">
                  <c:v>0.94944408135668301</c:v>
                </c:pt>
                <c:pt idx="300">
                  <c:v>0.93057220233470672</c:v>
                </c:pt>
                <c:pt idx="301">
                  <c:v>0.91215159725133799</c:v>
                </c:pt>
                <c:pt idx="302">
                  <c:v>0.89443111135771225</c:v>
                </c:pt>
                <c:pt idx="303">
                  <c:v>0.87704270838106912</c:v>
                </c:pt>
                <c:pt idx="304">
                  <c:v>0.85992749210318054</c:v>
                </c:pt>
                <c:pt idx="305">
                  <c:v>0.84295579633353745</c:v>
                </c:pt>
                <c:pt idx="306">
                  <c:v>0.82600321653619457</c:v>
                </c:pt>
                <c:pt idx="307">
                  <c:v>0.80926175555497515</c:v>
                </c:pt>
                <c:pt idx="308">
                  <c:v>0.79276205393899912</c:v>
                </c:pt>
                <c:pt idx="309">
                  <c:v>0.77663252045561226</c:v>
                </c:pt>
                <c:pt idx="310">
                  <c:v>0.76097516420694178</c:v>
                </c:pt>
                <c:pt idx="311">
                  <c:v>0.74549840692150626</c:v>
                </c:pt>
                <c:pt idx="312">
                  <c:v>0.73011518830186894</c:v>
                </c:pt>
                <c:pt idx="313">
                  <c:v>0.71459642582719574</c:v>
                </c:pt>
                <c:pt idx="314">
                  <c:v>0.6987755039172161</c:v>
                </c:pt>
                <c:pt idx="315">
                  <c:v>0.68299751127930897</c:v>
                </c:pt>
                <c:pt idx="316">
                  <c:v>0.66733522321080563</c:v>
                </c:pt>
                <c:pt idx="317">
                  <c:v>0.65188143535753118</c:v>
                </c:pt>
                <c:pt idx="318">
                  <c:v>0.63671734807170866</c:v>
                </c:pt>
                <c:pt idx="319">
                  <c:v>0.62186143872061939</c:v>
                </c:pt>
                <c:pt idx="320">
                  <c:v>0.60736698419208957</c:v>
                </c:pt>
                <c:pt idx="321">
                  <c:v>0.59337365164559708</c:v>
                </c:pt>
                <c:pt idx="322">
                  <c:v>0.57995094274933023</c:v>
                </c:pt>
                <c:pt idx="323">
                  <c:v>0.56693337978556613</c:v>
                </c:pt>
                <c:pt idx="324">
                  <c:v>0.55428923440849065</c:v>
                </c:pt>
                <c:pt idx="325">
                  <c:v>0.54206272213576712</c:v>
                </c:pt>
                <c:pt idx="326">
                  <c:v>0.53022337922875018</c:v>
                </c:pt>
                <c:pt idx="327">
                  <c:v>0.51856125388339858</c:v>
                </c:pt>
                <c:pt idx="328">
                  <c:v>0.50697234403470282</c:v>
                </c:pt>
                <c:pt idx="329">
                  <c:v>0.49514018779332636</c:v>
                </c:pt>
                <c:pt idx="330">
                  <c:v>0.48298759868501162</c:v>
                </c:pt>
                <c:pt idx="331">
                  <c:v>0.47085876837307278</c:v>
                </c:pt>
                <c:pt idx="332">
                  <c:v>0.45883383215004586</c:v>
                </c:pt>
                <c:pt idx="333">
                  <c:v>0.44710082712203242</c:v>
                </c:pt>
                <c:pt idx="334">
                  <c:v>0.43571039483180024</c:v>
                </c:pt>
                <c:pt idx="335">
                  <c:v>0.42453801039279487</c:v>
                </c:pt>
                <c:pt idx="336">
                  <c:v>0.41357721308807771</c:v>
                </c:pt>
                <c:pt idx="337">
                  <c:v>0.40274398103488945</c:v>
                </c:pt>
                <c:pt idx="338">
                  <c:v>0.3920647721728312</c:v>
                </c:pt>
                <c:pt idx="339">
                  <c:v>0.38166643035953796</c:v>
                </c:pt>
                <c:pt idx="340">
                  <c:v>0.37160187494894958</c:v>
                </c:pt>
                <c:pt idx="341">
                  <c:v>0.36209548519404572</c:v>
                </c:pt>
                <c:pt idx="342">
                  <c:v>0.35310627353787777</c:v>
                </c:pt>
                <c:pt idx="343">
                  <c:v>0.3444229802152437</c:v>
                </c:pt>
                <c:pt idx="344">
                  <c:v>0.33597649879861236</c:v>
                </c:pt>
                <c:pt idx="345">
                  <c:v>0.32766461028513694</c:v>
                </c:pt>
                <c:pt idx="346">
                  <c:v>0.31943921100854444</c:v>
                </c:pt>
                <c:pt idx="347">
                  <c:v>0.31127564078651426</c:v>
                </c:pt>
                <c:pt idx="348">
                  <c:v>0.30312535691375181</c:v>
                </c:pt>
                <c:pt idx="349">
                  <c:v>0.29483872135872097</c:v>
                </c:pt>
                <c:pt idx="350">
                  <c:v>0.28644535540889005</c:v>
                </c:pt>
                <c:pt idx="351">
                  <c:v>0.27802082508237075</c:v>
                </c:pt>
                <c:pt idx="352">
                  <c:v>0.26957950164288225</c:v>
                </c:pt>
                <c:pt idx="353">
                  <c:v>0.26088744594111501</c:v>
                </c:pt>
                <c:pt idx="354">
                  <c:v>0.25217764281393917</c:v>
                </c:pt>
                <c:pt idx="355">
                  <c:v>0.2437393431588146</c:v>
                </c:pt>
                <c:pt idx="356">
                  <c:v>0.23573576564155732</c:v>
                </c:pt>
                <c:pt idx="357">
                  <c:v>0.22885063849513021</c:v>
                </c:pt>
                <c:pt idx="358">
                  <c:v>0.22274540074895227</c:v>
                </c:pt>
                <c:pt idx="359">
                  <c:v>0.21707436013425432</c:v>
                </c:pt>
                <c:pt idx="360">
                  <c:v>0.21171081299260311</c:v>
                </c:pt>
                <c:pt idx="361">
                  <c:v>0.20635926905905744</c:v>
                </c:pt>
                <c:pt idx="362">
                  <c:v>0.20106822318565823</c:v>
                </c:pt>
                <c:pt idx="363">
                  <c:v>0.19585655916060773</c:v>
                </c:pt>
                <c:pt idx="364">
                  <c:v>0.19068495755120249</c:v>
                </c:pt>
                <c:pt idx="365">
                  <c:v>0.18535533641303206</c:v>
                </c:pt>
                <c:pt idx="366">
                  <c:v>0.18000759338624805</c:v>
                </c:pt>
                <c:pt idx="367">
                  <c:v>0.17472396029876811</c:v>
                </c:pt>
                <c:pt idx="368">
                  <c:v>0.16954489093716027</c:v>
                </c:pt>
                <c:pt idx="369">
                  <c:v>0.16457908276366739</c:v>
                </c:pt>
                <c:pt idx="370">
                  <c:v>0.159785143869525</c:v>
                </c:pt>
                <c:pt idx="371">
                  <c:v>0.15515869595049525</c:v>
                </c:pt>
                <c:pt idx="372">
                  <c:v>0.15070832907295542</c:v>
                </c:pt>
                <c:pt idx="373">
                  <c:v>0.14671311556029965</c:v>
                </c:pt>
                <c:pt idx="374">
                  <c:v>0.14283598941098188</c:v>
                </c:pt>
                <c:pt idx="375">
                  <c:v>0.13892770422823414</c:v>
                </c:pt>
                <c:pt idx="376">
                  <c:v>0.13487260313081015</c:v>
                </c:pt>
                <c:pt idx="377">
                  <c:v>0.12980057843801632</c:v>
                </c:pt>
                <c:pt idx="378">
                  <c:v>0.12461234108332087</c:v>
                </c:pt>
                <c:pt idx="379">
                  <c:v>0.11955975580817491</c:v>
                </c:pt>
                <c:pt idx="380">
                  <c:v>0.114856272982593</c:v>
                </c:pt>
                <c:pt idx="381">
                  <c:v>0.11174566953325268</c:v>
                </c:pt>
                <c:pt idx="382">
                  <c:v>0.10897701330711809</c:v>
                </c:pt>
                <c:pt idx="383">
                  <c:v>0.106332707593392</c:v>
                </c:pt>
                <c:pt idx="384">
                  <c:v>0.10354583690896707</c:v>
                </c:pt>
                <c:pt idx="385">
                  <c:v>9.9798022366404976E-2</c:v>
                </c:pt>
                <c:pt idx="386">
                  <c:v>9.5823474225961575E-2</c:v>
                </c:pt>
                <c:pt idx="387">
                  <c:v>9.1693340994985315E-2</c:v>
                </c:pt>
                <c:pt idx="388">
                  <c:v>8.7446153277370695E-2</c:v>
                </c:pt>
                <c:pt idx="389">
                  <c:v>8.298290541378707E-2</c:v>
                </c:pt>
                <c:pt idx="390">
                  <c:v>7.8693637663514102E-2</c:v>
                </c:pt>
                <c:pt idx="391">
                  <c:v>7.4753001041275663E-2</c:v>
                </c:pt>
                <c:pt idx="392">
                  <c:v>7.1473392891608423E-2</c:v>
                </c:pt>
                <c:pt idx="393">
                  <c:v>6.9382452597837638E-2</c:v>
                </c:pt>
                <c:pt idx="394">
                  <c:v>6.7846268462486217E-2</c:v>
                </c:pt>
                <c:pt idx="395">
                  <c:v>6.6769263716137575E-2</c:v>
                </c:pt>
                <c:pt idx="396">
                  <c:v>6.6147237733712533E-2</c:v>
                </c:pt>
                <c:pt idx="397">
                  <c:v>6.6010949406010475E-2</c:v>
                </c:pt>
                <c:pt idx="398">
                  <c:v>6.5869819067802926E-2</c:v>
                </c:pt>
                <c:pt idx="399">
                  <c:v>6.5486625707422016E-2</c:v>
                </c:pt>
                <c:pt idx="400">
                  <c:v>6.4187364831702926E-2</c:v>
                </c:pt>
                <c:pt idx="401">
                  <c:v>6.1474241028903566E-2</c:v>
                </c:pt>
                <c:pt idx="402">
                  <c:v>5.8485496112261781E-2</c:v>
                </c:pt>
                <c:pt idx="403">
                  <c:v>5.5499646894533759E-2</c:v>
                </c:pt>
                <c:pt idx="404">
                  <c:v>5.3211186836420114E-2</c:v>
                </c:pt>
                <c:pt idx="405">
                  <c:v>5.1931618071039291E-2</c:v>
                </c:pt>
                <c:pt idx="406">
                  <c:v>5.0933837872093241E-2</c:v>
                </c:pt>
                <c:pt idx="407">
                  <c:v>5.0094666157675924E-2</c:v>
                </c:pt>
                <c:pt idx="408">
                  <c:v>4.9072625615848894E-2</c:v>
                </c:pt>
                <c:pt idx="409">
                  <c:v>4.7805145873186725E-2</c:v>
                </c:pt>
                <c:pt idx="410">
                  <c:v>4.6591012580231281E-2</c:v>
                </c:pt>
                <c:pt idx="411">
                  <c:v>4.5488025546118672E-2</c:v>
                </c:pt>
                <c:pt idx="412">
                  <c:v>4.4986647273602291E-2</c:v>
                </c:pt>
                <c:pt idx="413">
                  <c:v>4.4893935258720631E-2</c:v>
                </c:pt>
                <c:pt idx="414">
                  <c:v>4.4603495596963409E-2</c:v>
                </c:pt>
                <c:pt idx="415">
                  <c:v>4.3859455690302411E-2</c:v>
                </c:pt>
                <c:pt idx="416">
                  <c:v>4.1340839662227499E-2</c:v>
                </c:pt>
                <c:pt idx="417">
                  <c:v>3.7655357182683952E-2</c:v>
                </c:pt>
                <c:pt idx="418">
                  <c:v>3.384146445532752E-2</c:v>
                </c:pt>
                <c:pt idx="419">
                  <c:v>3.0317967706700401E-2</c:v>
                </c:pt>
                <c:pt idx="420">
                  <c:v>2.8767613523818784E-2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C6B-4DCE-ADAC-A13AE77969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8187984"/>
        <c:axId val="-148184720"/>
      </c:scatterChart>
      <c:valAx>
        <c:axId val="-148187984"/>
        <c:scaling>
          <c:orientation val="minMax"/>
          <c:max val="800"/>
          <c:min val="3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3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300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Wavelength</a:t>
                </a:r>
                <a:r>
                  <a:rPr lang="ja-JP" altLang="en-US" sz="1300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altLang="ja-JP" sz="1300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[nm]</a:t>
                </a:r>
                <a:endParaRPr lang="ja-JP" altLang="en-US" sz="1300" baseline="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_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3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148184720"/>
        <c:crosses val="autoZero"/>
        <c:crossBetween val="midCat"/>
        <c:majorUnit val="50"/>
        <c:minorUnit val="50"/>
      </c:valAx>
      <c:valAx>
        <c:axId val="-148184720"/>
        <c:scaling>
          <c:orientation val="minMax"/>
          <c:max val="6.5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3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PPFD [</a:t>
                </a:r>
                <a:r>
                  <a:rPr lang="en-US" altLang="ja-JP" sz="13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μmol</a:t>
                </a:r>
                <a:r>
                  <a:rPr lang="ja-JP" altLang="en-US" sz="1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・</a:t>
                </a:r>
                <a:r>
                  <a:rPr lang="en-US" altLang="ja-JP" sz="1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m</a:t>
                </a:r>
                <a:r>
                  <a:rPr lang="en-US" altLang="ja-JP" sz="1300" baseline="30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-2</a:t>
                </a:r>
                <a:r>
                  <a:rPr lang="ja-JP" altLang="en-US" sz="1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・</a:t>
                </a:r>
                <a:r>
                  <a:rPr lang="en-US" altLang="ja-JP" sz="1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</a:t>
                </a:r>
                <a:r>
                  <a:rPr lang="en-US" altLang="ja-JP" sz="1300" baseline="30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-1</a:t>
                </a:r>
                <a:r>
                  <a:rPr lang="ja-JP" altLang="en-US" sz="1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・</a:t>
                </a:r>
                <a:r>
                  <a:rPr lang="en-US" altLang="ja-JP" sz="1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nm</a:t>
                </a:r>
                <a:r>
                  <a:rPr lang="en-US" altLang="ja-JP" sz="1300" baseline="30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-1</a:t>
                </a:r>
                <a:r>
                  <a:rPr lang="en-US" altLang="ja-JP" sz="1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]</a:t>
                </a:r>
                <a:endParaRPr lang="ja-JP" altLang="en-US" sz="13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1.3680735448453408E-2"/>
              <c:y val="0.1704434267122438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_);[Red]\(#,##0.0\)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3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148187984"/>
        <c:crosses val="autoZero"/>
        <c:crossBetween val="midCat"/>
        <c:majorUnit val="1"/>
      </c:valAx>
      <c:spPr>
        <a:noFill/>
        <a:ln w="25400">
          <a:noFill/>
        </a:ln>
        <a:effectLst/>
      </c:spPr>
    </c:plotArea>
    <c:legend>
      <c:legendPos val="tr"/>
      <c:layout>
        <c:manualLayout>
          <c:xMode val="edge"/>
          <c:yMode val="edge"/>
          <c:x val="0.68815368163740775"/>
          <c:y val="0.12519869526672336"/>
          <c:w val="0.28191751199873422"/>
          <c:h val="0.444017689371127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8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zh-TW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935099920140357"/>
          <c:y val="6.1856826281764421E-2"/>
          <c:w val="0.8300690844301396"/>
          <c:h val="0.75103579443873858"/>
        </c:manualLayout>
      </c:layout>
      <c:lineChart>
        <c:grouping val="standard"/>
        <c:varyColors val="0"/>
        <c:ser>
          <c:idx val="0"/>
          <c:order val="0"/>
          <c:tx>
            <c:strRef>
              <c:f>ゼミ!$C$5</c:f>
              <c:strCache>
                <c:ptCount val="1"/>
                <c:pt idx="0">
                  <c:v>Fluorescent</c:v>
                </c:pt>
              </c:strCache>
            </c:strRef>
          </c:tx>
          <c:spPr>
            <a:ln w="25400" cap="rnd">
              <a:solidFill>
                <a:srgbClr val="70AD47">
                  <a:lumMod val="75000"/>
                </a:srgb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cat>
            <c:strRef>
              <c:f>ゼミ!$B$6:$B$9</c:f>
              <c:strCache>
                <c:ptCount val="4"/>
                <c:pt idx="0">
                  <c:v>Planting</c:v>
                </c:pt>
                <c:pt idx="1">
                  <c:v>8 days</c:v>
                </c:pt>
                <c:pt idx="2">
                  <c:v>12 days</c:v>
                </c:pt>
                <c:pt idx="3">
                  <c:v>15 days</c:v>
                </c:pt>
              </c:strCache>
            </c:strRef>
          </c:cat>
          <c:val>
            <c:numRef>
              <c:f>ゼミ!$C$6:$C$9</c:f>
              <c:numCache>
                <c:formatCode>General</c:formatCode>
                <c:ptCount val="4"/>
                <c:pt idx="0">
                  <c:v>0.187</c:v>
                </c:pt>
                <c:pt idx="1">
                  <c:v>4.7530000000000001</c:v>
                </c:pt>
                <c:pt idx="2">
                  <c:v>17.753</c:v>
                </c:pt>
                <c:pt idx="3">
                  <c:v>35.451000000000001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1C-4DBE-B908-BB09D4F618A6}"/>
            </c:ext>
          </c:extLst>
        </c:ser>
        <c:ser>
          <c:idx val="1"/>
          <c:order val="1"/>
          <c:tx>
            <c:strRef>
              <c:f>ゼミ!$D$5</c:f>
              <c:strCache>
                <c:ptCount val="1"/>
                <c:pt idx="0">
                  <c:v>3000K LED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diamond"/>
            <c:size val="8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ゼミ!$B$6:$B$9</c:f>
              <c:strCache>
                <c:ptCount val="4"/>
                <c:pt idx="0">
                  <c:v>Planting</c:v>
                </c:pt>
                <c:pt idx="1">
                  <c:v>8 days</c:v>
                </c:pt>
                <c:pt idx="2">
                  <c:v>12 days</c:v>
                </c:pt>
                <c:pt idx="3">
                  <c:v>15 days</c:v>
                </c:pt>
              </c:strCache>
            </c:strRef>
          </c:cat>
          <c:val>
            <c:numRef>
              <c:f>ゼミ!$D$6:$D$9</c:f>
              <c:numCache>
                <c:formatCode>General</c:formatCode>
                <c:ptCount val="4"/>
                <c:pt idx="0">
                  <c:v>0.187</c:v>
                </c:pt>
                <c:pt idx="1">
                  <c:v>5.0919999999999996</c:v>
                </c:pt>
                <c:pt idx="2">
                  <c:v>23.236999999999998</c:v>
                </c:pt>
                <c:pt idx="3">
                  <c:v>40.286999999999999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1C-4DBE-B908-BB09D4F618A6}"/>
            </c:ext>
          </c:extLst>
        </c:ser>
        <c:ser>
          <c:idx val="2"/>
          <c:order val="2"/>
          <c:tx>
            <c:strRef>
              <c:f>ゼミ!$E$5</c:f>
              <c:strCache>
                <c:ptCount val="1"/>
                <c:pt idx="0">
                  <c:v>5000K LED</c:v>
                </c:pt>
              </c:strCache>
            </c:strRef>
          </c:tx>
          <c:spPr>
            <a:ln w="25400" cap="rnd">
              <a:solidFill>
                <a:srgbClr val="ED7D31"/>
              </a:solidFill>
              <a:prstDash val="solid"/>
              <a:round/>
            </a:ln>
            <a:effectLst/>
          </c:spPr>
          <c:marker>
            <c:symbol val="triangle"/>
            <c:size val="8"/>
            <c:spPr>
              <a:solidFill>
                <a:srgbClr val="ED7D31"/>
              </a:solidFill>
              <a:ln w="9525">
                <a:solidFill>
                  <a:srgbClr val="ED7D31"/>
                </a:solidFill>
              </a:ln>
              <a:effectLst/>
            </c:spPr>
          </c:marker>
          <c:cat>
            <c:strRef>
              <c:f>ゼミ!$B$6:$B$9</c:f>
              <c:strCache>
                <c:ptCount val="4"/>
                <c:pt idx="0">
                  <c:v>Planting</c:v>
                </c:pt>
                <c:pt idx="1">
                  <c:v>8 days</c:v>
                </c:pt>
                <c:pt idx="2">
                  <c:v>12 days</c:v>
                </c:pt>
                <c:pt idx="3">
                  <c:v>15 days</c:v>
                </c:pt>
              </c:strCache>
            </c:strRef>
          </c:cat>
          <c:val>
            <c:numRef>
              <c:f>ゼミ!$E$6:$E$9</c:f>
              <c:numCache>
                <c:formatCode>General</c:formatCode>
                <c:ptCount val="4"/>
                <c:pt idx="0">
                  <c:v>0.187</c:v>
                </c:pt>
                <c:pt idx="1">
                  <c:v>6.819</c:v>
                </c:pt>
                <c:pt idx="2" formatCode="0.000">
                  <c:v>35.6</c:v>
                </c:pt>
                <c:pt idx="3">
                  <c:v>49.664999999999999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71C-4DBE-B908-BB09D4F618A6}"/>
            </c:ext>
          </c:extLst>
        </c:ser>
        <c:ser>
          <c:idx val="3"/>
          <c:order val="3"/>
          <c:tx>
            <c:strRef>
              <c:f>ゼミ!$F$5</c:f>
              <c:strCache>
                <c:ptCount val="1"/>
                <c:pt idx="0">
                  <c:v>7000K LED</c:v>
                </c:pt>
              </c:strCache>
            </c:strRef>
          </c:tx>
          <c:spPr>
            <a:ln w="25400" cap="rnd">
              <a:solidFill>
                <a:srgbClr val="5B9BD5">
                  <a:lumMod val="75000"/>
                </a:srgbClr>
              </a:solidFill>
              <a:prstDash val="solid"/>
              <a:round/>
            </a:ln>
            <a:effectLst/>
          </c:spPr>
          <c:marker>
            <c:symbol val="square"/>
            <c:size val="8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cat>
            <c:strRef>
              <c:f>ゼミ!$B$6:$B$9</c:f>
              <c:strCache>
                <c:ptCount val="4"/>
                <c:pt idx="0">
                  <c:v>Planting</c:v>
                </c:pt>
                <c:pt idx="1">
                  <c:v>8 days</c:v>
                </c:pt>
                <c:pt idx="2">
                  <c:v>12 days</c:v>
                </c:pt>
                <c:pt idx="3">
                  <c:v>15 days</c:v>
                </c:pt>
              </c:strCache>
            </c:strRef>
          </c:cat>
          <c:val>
            <c:numRef>
              <c:f>ゼミ!$F$6:$F$9</c:f>
              <c:numCache>
                <c:formatCode>General</c:formatCode>
                <c:ptCount val="4"/>
                <c:pt idx="0">
                  <c:v>0.187</c:v>
                </c:pt>
                <c:pt idx="1">
                  <c:v>5.7359999999999998</c:v>
                </c:pt>
                <c:pt idx="2">
                  <c:v>29.067</c:v>
                </c:pt>
                <c:pt idx="3">
                  <c:v>52.134999999999998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71C-4DBE-B908-BB09D4F618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48185808"/>
        <c:axId val="-68577488"/>
      </c:lineChart>
      <c:catAx>
        <c:axId val="-148185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2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200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Days after planting</a:t>
                </a:r>
                <a:endParaRPr lang="ja-JP" altLang="en-US" sz="1200" baseline="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0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68577488"/>
        <c:crosses val="autoZero"/>
        <c:auto val="1"/>
        <c:lblAlgn val="ctr"/>
        <c:lblOffset val="100"/>
        <c:noMultiLvlLbl val="0"/>
      </c:catAx>
      <c:valAx>
        <c:axId val="-68577488"/>
        <c:scaling>
          <c:orientation val="minMax"/>
          <c:max val="8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2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200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Fresh weight (g)</a:t>
                </a:r>
              </a:p>
              <a:p>
                <a:pPr>
                  <a:defRPr lang="ja-JP" sz="12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 altLang="en-US" sz="1200" baseline="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1.4950284499109154E-3"/>
              <c:y val="0.2888116702803453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2700"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14818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559747438452026"/>
          <c:y val="0.11006378493209035"/>
          <c:w val="0.36771899606299208"/>
          <c:h val="0.474371900841299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3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zh-TW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098869458798581"/>
          <c:y val="4.732358455193101E-2"/>
          <c:w val="0.83777341228186641"/>
          <c:h val="0.73940383056620607"/>
        </c:manualLayout>
      </c:layout>
      <c:lineChart>
        <c:grouping val="standard"/>
        <c:varyColors val="0"/>
        <c:ser>
          <c:idx val="0"/>
          <c:order val="0"/>
          <c:tx>
            <c:strRef>
              <c:f>ゼミ!$C$13</c:f>
              <c:strCache>
                <c:ptCount val="1"/>
                <c:pt idx="0">
                  <c:v>Fluorescent</c:v>
                </c:pt>
              </c:strCache>
            </c:strRef>
          </c:tx>
          <c:spPr>
            <a:ln w="25400" cap="rnd">
              <a:solidFill>
                <a:srgbClr val="70AD47">
                  <a:lumMod val="75000"/>
                </a:srgb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cat>
            <c:strRef>
              <c:f>ゼミ!$B$14:$B$17</c:f>
              <c:strCache>
                <c:ptCount val="4"/>
                <c:pt idx="0">
                  <c:v>Planting</c:v>
                </c:pt>
                <c:pt idx="1">
                  <c:v>8 days</c:v>
                </c:pt>
                <c:pt idx="2">
                  <c:v>12 days</c:v>
                </c:pt>
                <c:pt idx="3">
                  <c:v>15 days</c:v>
                </c:pt>
              </c:strCache>
            </c:strRef>
          </c:cat>
          <c:val>
            <c:numRef>
              <c:f>ゼミ!$C$14:$C$17</c:f>
              <c:numCache>
                <c:formatCode>General</c:formatCode>
                <c:ptCount val="4"/>
                <c:pt idx="0">
                  <c:v>9.9339999999999993</c:v>
                </c:pt>
                <c:pt idx="1">
                  <c:v>143.04599999999999</c:v>
                </c:pt>
                <c:pt idx="2">
                  <c:v>395.24200000000002</c:v>
                </c:pt>
                <c:pt idx="3">
                  <c:v>716.40099999999995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3A-45DC-A4F5-6409BC68FB7B}"/>
            </c:ext>
          </c:extLst>
        </c:ser>
        <c:ser>
          <c:idx val="1"/>
          <c:order val="1"/>
          <c:tx>
            <c:strRef>
              <c:f>ゼミ!$D$13</c:f>
              <c:strCache>
                <c:ptCount val="1"/>
                <c:pt idx="0">
                  <c:v>3000K LED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diamond"/>
            <c:size val="8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ゼミ!$B$14:$B$17</c:f>
              <c:strCache>
                <c:ptCount val="4"/>
                <c:pt idx="0">
                  <c:v>Planting</c:v>
                </c:pt>
                <c:pt idx="1">
                  <c:v>8 days</c:v>
                </c:pt>
                <c:pt idx="2">
                  <c:v>12 days</c:v>
                </c:pt>
                <c:pt idx="3">
                  <c:v>15 days</c:v>
                </c:pt>
              </c:strCache>
            </c:strRef>
          </c:cat>
          <c:val>
            <c:numRef>
              <c:f>ゼミ!$D$14:$D$17</c:f>
              <c:numCache>
                <c:formatCode>General</c:formatCode>
                <c:ptCount val="4"/>
                <c:pt idx="0">
                  <c:v>9.9339999999999993</c:v>
                </c:pt>
                <c:pt idx="1">
                  <c:v>148.191</c:v>
                </c:pt>
                <c:pt idx="2">
                  <c:v>435.09699999999998</c:v>
                </c:pt>
                <c:pt idx="3">
                  <c:v>684.36800000000005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83A-45DC-A4F5-6409BC68FB7B}"/>
            </c:ext>
          </c:extLst>
        </c:ser>
        <c:ser>
          <c:idx val="2"/>
          <c:order val="2"/>
          <c:tx>
            <c:strRef>
              <c:f>ゼミ!$E$13</c:f>
              <c:strCache>
                <c:ptCount val="1"/>
                <c:pt idx="0">
                  <c:v>5000K LED</c:v>
                </c:pt>
              </c:strCache>
            </c:strRef>
          </c:tx>
          <c:spPr>
            <a:ln w="25400" cap="rnd">
              <a:solidFill>
                <a:srgbClr val="ED7D31"/>
              </a:solidFill>
              <a:prstDash val="solid"/>
              <a:round/>
            </a:ln>
            <a:effectLst/>
          </c:spPr>
          <c:marker>
            <c:symbol val="triangle"/>
            <c:size val="8"/>
            <c:spPr>
              <a:solidFill>
                <a:srgbClr val="ED7D31"/>
              </a:solidFill>
              <a:ln w="9525">
                <a:solidFill>
                  <a:srgbClr val="ED7D31"/>
                </a:solidFill>
              </a:ln>
              <a:effectLst/>
            </c:spPr>
          </c:marker>
          <c:cat>
            <c:strRef>
              <c:f>ゼミ!$B$14:$B$17</c:f>
              <c:strCache>
                <c:ptCount val="4"/>
                <c:pt idx="0">
                  <c:v>Planting</c:v>
                </c:pt>
                <c:pt idx="1">
                  <c:v>8 days</c:v>
                </c:pt>
                <c:pt idx="2">
                  <c:v>12 days</c:v>
                </c:pt>
                <c:pt idx="3">
                  <c:v>15 days</c:v>
                </c:pt>
              </c:strCache>
            </c:strRef>
          </c:cat>
          <c:val>
            <c:numRef>
              <c:f>ゼミ!$E$14:$E$17</c:f>
              <c:numCache>
                <c:formatCode>General</c:formatCode>
                <c:ptCount val="4"/>
                <c:pt idx="0">
                  <c:v>9.9339999999999993</c:v>
                </c:pt>
                <c:pt idx="1">
                  <c:v>190.54400000000001</c:v>
                </c:pt>
                <c:pt idx="2">
                  <c:v>591.59100000000001</c:v>
                </c:pt>
                <c:pt idx="3">
                  <c:v>908.81799999999998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83A-45DC-A4F5-6409BC68FB7B}"/>
            </c:ext>
          </c:extLst>
        </c:ser>
        <c:ser>
          <c:idx val="3"/>
          <c:order val="3"/>
          <c:tx>
            <c:strRef>
              <c:f>ゼミ!$F$13</c:f>
              <c:strCache>
                <c:ptCount val="1"/>
                <c:pt idx="0">
                  <c:v>7000K LED</c:v>
                </c:pt>
              </c:strCache>
            </c:strRef>
          </c:tx>
          <c:spPr>
            <a:ln w="25400" cap="rnd">
              <a:solidFill>
                <a:srgbClr val="5B9BD5">
                  <a:lumMod val="75000"/>
                </a:srgbClr>
              </a:solidFill>
              <a:prstDash val="solid"/>
              <a:round/>
            </a:ln>
            <a:effectLst/>
          </c:spPr>
          <c:marker>
            <c:symbol val="square"/>
            <c:size val="8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cat>
            <c:strRef>
              <c:f>ゼミ!$B$14:$B$17</c:f>
              <c:strCache>
                <c:ptCount val="4"/>
                <c:pt idx="0">
                  <c:v>Planting</c:v>
                </c:pt>
                <c:pt idx="1">
                  <c:v>8 days</c:v>
                </c:pt>
                <c:pt idx="2">
                  <c:v>12 days</c:v>
                </c:pt>
                <c:pt idx="3">
                  <c:v>15 days</c:v>
                </c:pt>
              </c:strCache>
            </c:strRef>
          </c:cat>
          <c:val>
            <c:numRef>
              <c:f>ゼミ!$F$14:$F$17</c:f>
              <c:numCache>
                <c:formatCode>General</c:formatCode>
                <c:ptCount val="4"/>
                <c:pt idx="0">
                  <c:v>9.9339999999999993</c:v>
                </c:pt>
                <c:pt idx="1">
                  <c:v>159.179</c:v>
                </c:pt>
                <c:pt idx="2">
                  <c:v>524.79100000000005</c:v>
                </c:pt>
                <c:pt idx="3">
                  <c:v>941.48099999999999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83A-45DC-A4F5-6409BC68FB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68570416"/>
        <c:axId val="-68568784"/>
      </c:lineChart>
      <c:catAx>
        <c:axId val="-68570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1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100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Days after planting</a:t>
                </a:r>
                <a:endParaRPr lang="ja-JP" altLang="en-US" sz="1100" baseline="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0.4753347655537758"/>
              <c:y val="0.876202474690663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0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68568784"/>
        <c:crosses val="autoZero"/>
        <c:auto val="1"/>
        <c:lblAlgn val="ctr"/>
        <c:lblOffset val="100"/>
        <c:noMultiLvlLbl val="0"/>
      </c:catAx>
      <c:valAx>
        <c:axId val="-68568784"/>
        <c:scaling>
          <c:orientation val="minMax"/>
          <c:max val="14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3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Leaf</a:t>
                </a:r>
                <a:r>
                  <a:rPr lang="en-US" altLang="ja-JP" sz="1300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area</a:t>
                </a:r>
                <a:r>
                  <a:rPr lang="ja-JP" altLang="en-US" sz="1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altLang="ja-JP" sz="1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[ cm</a:t>
                </a:r>
                <a:r>
                  <a:rPr lang="en-US" altLang="ja-JP" sz="1300" baseline="30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</a:t>
                </a:r>
                <a:r>
                  <a:rPr lang="en-US" altLang="ja-JP" sz="1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]</a:t>
                </a:r>
                <a:endParaRPr lang="ja-JP" altLang="en-US" sz="13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1.0956090527323851E-2"/>
              <c:y val="0.2544475915519894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2700"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68570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025355152535243"/>
          <c:y val="5.4594766896476354E-2"/>
          <c:w val="0.33491657756766996"/>
          <c:h val="0.502068287174069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3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zh-TW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72810901247048"/>
          <c:y val="2.8672040818179097E-2"/>
          <c:w val="0.86143489672486595"/>
          <c:h val="0.77485128312449314"/>
        </c:manualLayout>
      </c:layout>
      <c:lineChart>
        <c:grouping val="standard"/>
        <c:varyColors val="0"/>
        <c:ser>
          <c:idx val="0"/>
          <c:order val="0"/>
          <c:tx>
            <c:strRef>
              <c:f>ゼミ!$C$21</c:f>
              <c:strCache>
                <c:ptCount val="1"/>
                <c:pt idx="0">
                  <c:v>Fluorescent</c:v>
                </c:pt>
              </c:strCache>
            </c:strRef>
          </c:tx>
          <c:spPr>
            <a:ln w="25400" cap="rnd">
              <a:solidFill>
                <a:srgbClr val="70AD47">
                  <a:lumMod val="75000"/>
                </a:srgb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cat>
            <c:strRef>
              <c:f>ゼミ!$B$22:$B$25</c:f>
              <c:strCache>
                <c:ptCount val="4"/>
                <c:pt idx="0">
                  <c:v>Planting</c:v>
                </c:pt>
                <c:pt idx="1">
                  <c:v>8 days</c:v>
                </c:pt>
                <c:pt idx="2">
                  <c:v>12 days</c:v>
                </c:pt>
                <c:pt idx="3">
                  <c:v>15days</c:v>
                </c:pt>
              </c:strCache>
            </c:strRef>
          </c:cat>
          <c:val>
            <c:numRef>
              <c:f>ゼミ!$C$22:$C$25</c:f>
              <c:numCache>
                <c:formatCode>General</c:formatCode>
                <c:ptCount val="4"/>
                <c:pt idx="0">
                  <c:v>1.4999999999999999E-2</c:v>
                </c:pt>
                <c:pt idx="1">
                  <c:v>0.45700000000000002</c:v>
                </c:pt>
                <c:pt idx="2">
                  <c:v>1.3049999999999999</c:v>
                </c:pt>
                <c:pt idx="3">
                  <c:v>2.6539999999999999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50F-466D-8F3A-AF692E0136CA}"/>
            </c:ext>
          </c:extLst>
        </c:ser>
        <c:ser>
          <c:idx val="1"/>
          <c:order val="1"/>
          <c:tx>
            <c:strRef>
              <c:f>ゼミ!$D$21</c:f>
              <c:strCache>
                <c:ptCount val="1"/>
                <c:pt idx="0">
                  <c:v>3000K LED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diamond"/>
            <c:size val="8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ゼミ!$B$22:$B$25</c:f>
              <c:strCache>
                <c:ptCount val="4"/>
                <c:pt idx="0">
                  <c:v>Planting</c:v>
                </c:pt>
                <c:pt idx="1">
                  <c:v>8 days</c:v>
                </c:pt>
                <c:pt idx="2">
                  <c:v>12 days</c:v>
                </c:pt>
                <c:pt idx="3">
                  <c:v>15days</c:v>
                </c:pt>
              </c:strCache>
            </c:strRef>
          </c:cat>
          <c:val>
            <c:numRef>
              <c:f>ゼミ!$D$22:$D$25</c:f>
              <c:numCache>
                <c:formatCode>0.000</c:formatCode>
                <c:ptCount val="4"/>
                <c:pt idx="0" formatCode="General">
                  <c:v>1.4999999999999999E-2</c:v>
                </c:pt>
                <c:pt idx="1">
                  <c:v>0.54</c:v>
                </c:pt>
                <c:pt idx="2" formatCode="General">
                  <c:v>1.7030000000000001</c:v>
                </c:pt>
                <c:pt idx="3" formatCode="General">
                  <c:v>3.2650000000000001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50F-466D-8F3A-AF692E0136CA}"/>
            </c:ext>
          </c:extLst>
        </c:ser>
        <c:ser>
          <c:idx val="2"/>
          <c:order val="2"/>
          <c:tx>
            <c:strRef>
              <c:f>ゼミ!$E$21</c:f>
              <c:strCache>
                <c:ptCount val="1"/>
                <c:pt idx="0">
                  <c:v>5000K LED</c:v>
                </c:pt>
              </c:strCache>
            </c:strRef>
          </c:tx>
          <c:spPr>
            <a:ln w="25400" cap="rnd">
              <a:solidFill>
                <a:srgbClr val="ED7D31"/>
              </a:solidFill>
              <a:prstDash val="solid"/>
              <a:round/>
            </a:ln>
            <a:effectLst/>
          </c:spPr>
          <c:marker>
            <c:symbol val="triangle"/>
            <c:size val="8"/>
            <c:spPr>
              <a:solidFill>
                <a:srgbClr val="ED7D31"/>
              </a:solidFill>
              <a:ln w="9525">
                <a:solidFill>
                  <a:srgbClr val="ED7D31"/>
                </a:solidFill>
              </a:ln>
              <a:effectLst/>
            </c:spPr>
          </c:marker>
          <c:cat>
            <c:strRef>
              <c:f>ゼミ!$B$22:$B$25</c:f>
              <c:strCache>
                <c:ptCount val="4"/>
                <c:pt idx="0">
                  <c:v>Planting</c:v>
                </c:pt>
                <c:pt idx="1">
                  <c:v>8 days</c:v>
                </c:pt>
                <c:pt idx="2">
                  <c:v>12 days</c:v>
                </c:pt>
                <c:pt idx="3">
                  <c:v>15days</c:v>
                </c:pt>
              </c:strCache>
            </c:strRef>
          </c:cat>
          <c:val>
            <c:numRef>
              <c:f>ゼミ!$E$22:$E$25</c:f>
              <c:numCache>
                <c:formatCode>General</c:formatCode>
                <c:ptCount val="4"/>
                <c:pt idx="0">
                  <c:v>1.4999999999999999E-2</c:v>
                </c:pt>
                <c:pt idx="1">
                  <c:v>0.64500000000000002</c:v>
                </c:pt>
                <c:pt idx="2">
                  <c:v>2.024</c:v>
                </c:pt>
                <c:pt idx="3">
                  <c:v>4.5469999999999997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50F-466D-8F3A-AF692E0136CA}"/>
            </c:ext>
          </c:extLst>
        </c:ser>
        <c:ser>
          <c:idx val="3"/>
          <c:order val="3"/>
          <c:tx>
            <c:strRef>
              <c:f>ゼミ!$F$21</c:f>
              <c:strCache>
                <c:ptCount val="1"/>
                <c:pt idx="0">
                  <c:v>7000K LED</c:v>
                </c:pt>
              </c:strCache>
            </c:strRef>
          </c:tx>
          <c:spPr>
            <a:ln w="25400" cap="rnd">
              <a:solidFill>
                <a:srgbClr val="5B9BD5">
                  <a:lumMod val="75000"/>
                </a:srgbClr>
              </a:solidFill>
              <a:prstDash val="solid"/>
              <a:round/>
            </a:ln>
            <a:effectLst/>
          </c:spPr>
          <c:marker>
            <c:symbol val="square"/>
            <c:size val="8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cat>
            <c:strRef>
              <c:f>ゼミ!$B$22:$B$25</c:f>
              <c:strCache>
                <c:ptCount val="4"/>
                <c:pt idx="0">
                  <c:v>Planting</c:v>
                </c:pt>
                <c:pt idx="1">
                  <c:v>8 days</c:v>
                </c:pt>
                <c:pt idx="2">
                  <c:v>12 days</c:v>
                </c:pt>
                <c:pt idx="3">
                  <c:v>15days</c:v>
                </c:pt>
              </c:strCache>
            </c:strRef>
          </c:cat>
          <c:val>
            <c:numRef>
              <c:f>ゼミ!$F$22:$F$25</c:f>
              <c:numCache>
                <c:formatCode>General</c:formatCode>
                <c:ptCount val="4"/>
                <c:pt idx="0">
                  <c:v>1.4999999999999999E-2</c:v>
                </c:pt>
                <c:pt idx="1">
                  <c:v>0.54300000000000004</c:v>
                </c:pt>
                <c:pt idx="2">
                  <c:v>1.893</c:v>
                </c:pt>
                <c:pt idx="3">
                  <c:v>4.0309999999999997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50F-466D-8F3A-AF692E0136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68573680"/>
        <c:axId val="-74527984"/>
      </c:lineChart>
      <c:catAx>
        <c:axId val="-685736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2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200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Days after planting</a:t>
                </a:r>
                <a:endParaRPr lang="ja-JP" altLang="en-US" sz="1200" baseline="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0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74527984"/>
        <c:crosses val="autoZero"/>
        <c:auto val="1"/>
        <c:lblAlgn val="ctr"/>
        <c:lblOffset val="100"/>
        <c:noMultiLvlLbl val="0"/>
      </c:catAx>
      <c:valAx>
        <c:axId val="-74527984"/>
        <c:scaling>
          <c:orientation val="minMax"/>
          <c:max val="6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3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300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Dry weight (g)</a:t>
                </a:r>
              </a:p>
            </c:rich>
          </c:tx>
          <c:layout>
            <c:manualLayout>
              <c:xMode val="edge"/>
              <c:yMode val="edge"/>
              <c:x val="7.5024534976606203E-3"/>
              <c:y val="0.2917895728150260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2700"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6857368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851321131615972"/>
          <c:y val="0.1554438079305101"/>
          <c:w val="0.38911080680132376"/>
          <c:h val="0.414041200782285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3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zh-TW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697295484196976"/>
          <c:y val="3.131906433173913E-2"/>
          <c:w val="0.82018496835723664"/>
          <c:h val="0.76175945545710411"/>
        </c:manualLayout>
      </c:layout>
      <c:lineChart>
        <c:grouping val="standard"/>
        <c:varyColors val="0"/>
        <c:ser>
          <c:idx val="0"/>
          <c:order val="0"/>
          <c:tx>
            <c:strRef>
              <c:f>補正資料!$C$4</c:f>
              <c:strCache>
                <c:ptCount val="1"/>
                <c:pt idx="0">
                  <c:v>蛍光ランプ区画</c:v>
                </c:pt>
              </c:strCache>
            </c:strRef>
          </c:tx>
          <c:spPr>
            <a:ln w="25400" cap="rnd">
              <a:solidFill>
                <a:srgbClr val="70AD47">
                  <a:lumMod val="75000"/>
                </a:srgb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cat>
            <c:strRef>
              <c:f>補正資料!$B$5:$B$8</c:f>
              <c:strCache>
                <c:ptCount val="4"/>
                <c:pt idx="0">
                  <c:v>定植時</c:v>
                </c:pt>
                <c:pt idx="1">
                  <c:v>８日後</c:v>
                </c:pt>
                <c:pt idx="2">
                  <c:v>１２日後</c:v>
                </c:pt>
                <c:pt idx="3">
                  <c:v>１５日後</c:v>
                </c:pt>
              </c:strCache>
            </c:strRef>
          </c:cat>
          <c:val>
            <c:numRef>
              <c:f>補正資料!$C$5:$C$8</c:f>
              <c:numCache>
                <c:formatCode>General</c:formatCode>
                <c:ptCount val="4"/>
                <c:pt idx="0" formatCode="0.00">
                  <c:v>0.14099999999999999</c:v>
                </c:pt>
                <c:pt idx="1">
                  <c:v>6.36</c:v>
                </c:pt>
                <c:pt idx="2" formatCode="0.00">
                  <c:v>23.1</c:v>
                </c:pt>
                <c:pt idx="3">
                  <c:v>52.19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31E-4FA0-A3C2-E55E1F01B1EA}"/>
            </c:ext>
          </c:extLst>
        </c:ser>
        <c:ser>
          <c:idx val="1"/>
          <c:order val="1"/>
          <c:tx>
            <c:strRef>
              <c:f>補正資料!$D$4</c:f>
              <c:strCache>
                <c:ptCount val="1"/>
                <c:pt idx="0">
                  <c:v>5000K区画</c:v>
                </c:pt>
              </c:strCache>
            </c:strRef>
          </c:tx>
          <c:spPr>
            <a:ln w="25400" cap="rnd">
              <a:solidFill>
                <a:srgbClr val="ED7D31"/>
              </a:solidFill>
              <a:prstDash val="solid"/>
              <a:round/>
            </a:ln>
            <a:effectLst/>
          </c:spPr>
          <c:marker>
            <c:symbol val="triangle"/>
            <c:size val="8"/>
            <c:spPr>
              <a:solidFill>
                <a:srgbClr val="ED7D31"/>
              </a:solidFill>
              <a:ln w="9525">
                <a:solidFill>
                  <a:srgbClr val="ED7D31"/>
                </a:solidFill>
              </a:ln>
              <a:effectLst/>
            </c:spPr>
          </c:marker>
          <c:cat>
            <c:strRef>
              <c:f>補正資料!$B$5:$B$8</c:f>
              <c:strCache>
                <c:ptCount val="4"/>
                <c:pt idx="0">
                  <c:v>定植時</c:v>
                </c:pt>
                <c:pt idx="1">
                  <c:v>８日後</c:v>
                </c:pt>
                <c:pt idx="2">
                  <c:v>１２日後</c:v>
                </c:pt>
                <c:pt idx="3">
                  <c:v>１５日後</c:v>
                </c:pt>
              </c:strCache>
            </c:strRef>
          </c:cat>
          <c:val>
            <c:numRef>
              <c:f>補正資料!$D$5:$D$8</c:f>
              <c:numCache>
                <c:formatCode>0.00</c:formatCode>
                <c:ptCount val="4"/>
                <c:pt idx="0">
                  <c:v>0.14099999999999999</c:v>
                </c:pt>
                <c:pt idx="1">
                  <c:v>7.24</c:v>
                </c:pt>
                <c:pt idx="2" formatCode="General">
                  <c:v>36.520000000000003</c:v>
                </c:pt>
                <c:pt idx="3" formatCode="General">
                  <c:v>70.41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31E-4FA0-A3C2-E55E1F01B1EA}"/>
            </c:ext>
          </c:extLst>
        </c:ser>
        <c:ser>
          <c:idx val="2"/>
          <c:order val="2"/>
          <c:tx>
            <c:strRef>
              <c:f>補正資料!$E$4</c:f>
              <c:strCache>
                <c:ptCount val="1"/>
                <c:pt idx="0">
                  <c:v>7000K区画</c:v>
                </c:pt>
              </c:strCache>
            </c:strRef>
          </c:tx>
          <c:spPr>
            <a:ln w="25400" cap="rnd">
              <a:solidFill>
                <a:srgbClr val="5B9BD5">
                  <a:lumMod val="75000"/>
                </a:srgbClr>
              </a:solidFill>
              <a:prstDash val="solid"/>
              <a:round/>
            </a:ln>
            <a:effectLst/>
          </c:spPr>
          <c:marker>
            <c:symbol val="square"/>
            <c:size val="8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cat>
            <c:strRef>
              <c:f>補正資料!$B$5:$B$8</c:f>
              <c:strCache>
                <c:ptCount val="4"/>
                <c:pt idx="0">
                  <c:v>定植時</c:v>
                </c:pt>
                <c:pt idx="1">
                  <c:v>８日後</c:v>
                </c:pt>
                <c:pt idx="2">
                  <c:v>１２日後</c:v>
                </c:pt>
                <c:pt idx="3">
                  <c:v>１５日後</c:v>
                </c:pt>
              </c:strCache>
            </c:strRef>
          </c:cat>
          <c:val>
            <c:numRef>
              <c:f>補正資料!$E$5:$E$8</c:f>
              <c:numCache>
                <c:formatCode>General</c:formatCode>
                <c:ptCount val="4"/>
                <c:pt idx="0" formatCode="0.00">
                  <c:v>0.14099999999999999</c:v>
                </c:pt>
                <c:pt idx="1">
                  <c:v>5.37</c:v>
                </c:pt>
                <c:pt idx="2">
                  <c:v>32.75</c:v>
                </c:pt>
                <c:pt idx="3">
                  <c:v>64.37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31E-4FA0-A3C2-E55E1F01B1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74526352"/>
        <c:axId val="-74525264"/>
      </c:lineChart>
      <c:catAx>
        <c:axId val="-74526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3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300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Days after transplant</a:t>
                </a:r>
                <a:endParaRPr lang="ja-JP" altLang="en-US" sz="1300" baseline="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0.44507964694645125"/>
              <c:y val="0.9039443636155609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74525264"/>
        <c:crosses val="autoZero"/>
        <c:auto val="1"/>
        <c:lblAlgn val="ctr"/>
        <c:lblOffset val="100"/>
        <c:noMultiLvlLbl val="0"/>
      </c:catAx>
      <c:valAx>
        <c:axId val="-745252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2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sz="1200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生体重 </a:t>
                </a:r>
                <a:r>
                  <a:rPr lang="en-US" altLang="ja-JP" sz="1200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[ g ]</a:t>
                </a:r>
                <a:endParaRPr lang="ja-JP" altLang="en-US" sz="1200" baseline="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9.6680062798154848E-3"/>
              <c:y val="0.2647358456636338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12700"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74526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541363583537945"/>
          <c:y val="0.10875371653954798"/>
          <c:w val="0.46949185819984585"/>
          <c:h val="0.395383601723154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2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zh-TW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41204799776528"/>
          <c:y val="2.9988195451257624E-2"/>
          <c:w val="0.80120122473683897"/>
          <c:h val="0.73121636784900867"/>
        </c:manualLayout>
      </c:layout>
      <c:lineChart>
        <c:grouping val="standard"/>
        <c:varyColors val="0"/>
        <c:ser>
          <c:idx val="0"/>
          <c:order val="0"/>
          <c:tx>
            <c:strRef>
              <c:f>補正資料!$C$12</c:f>
              <c:strCache>
                <c:ptCount val="1"/>
                <c:pt idx="0">
                  <c:v>蛍光ランプ区画</c:v>
                </c:pt>
              </c:strCache>
            </c:strRef>
          </c:tx>
          <c:spPr>
            <a:ln w="25400" cap="rnd">
              <a:solidFill>
                <a:srgbClr val="70AD47">
                  <a:lumMod val="75000"/>
                </a:srgb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cat>
            <c:strRef>
              <c:f>補正資料!$B$5:$B$8</c:f>
              <c:strCache>
                <c:ptCount val="4"/>
                <c:pt idx="0">
                  <c:v>定植時</c:v>
                </c:pt>
                <c:pt idx="1">
                  <c:v>８日後</c:v>
                </c:pt>
                <c:pt idx="2">
                  <c:v>１２日後</c:v>
                </c:pt>
                <c:pt idx="3">
                  <c:v>１５日後</c:v>
                </c:pt>
              </c:strCache>
            </c:strRef>
          </c:cat>
          <c:val>
            <c:numRef>
              <c:f>補正資料!$C$13:$C$16</c:f>
              <c:numCache>
                <c:formatCode>0.00</c:formatCode>
                <c:ptCount val="4"/>
                <c:pt idx="0">
                  <c:v>9.2669999999999995</c:v>
                </c:pt>
                <c:pt idx="1">
                  <c:v>190.1</c:v>
                </c:pt>
                <c:pt idx="2" formatCode="General">
                  <c:v>570.63</c:v>
                </c:pt>
                <c:pt idx="3" formatCode="General">
                  <c:v>1112.67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FC-4D52-B7E4-E630011E920C}"/>
            </c:ext>
          </c:extLst>
        </c:ser>
        <c:ser>
          <c:idx val="1"/>
          <c:order val="1"/>
          <c:tx>
            <c:strRef>
              <c:f>補正資料!$D$12</c:f>
              <c:strCache>
                <c:ptCount val="1"/>
                <c:pt idx="0">
                  <c:v>5000K区画</c:v>
                </c:pt>
              </c:strCache>
            </c:strRef>
          </c:tx>
          <c:spPr>
            <a:ln w="25400" cap="rnd">
              <a:solidFill>
                <a:srgbClr val="ED7D31"/>
              </a:solidFill>
              <a:prstDash val="solid"/>
              <a:round/>
            </a:ln>
            <a:effectLst/>
          </c:spPr>
          <c:marker>
            <c:symbol val="triangle"/>
            <c:size val="8"/>
            <c:spPr>
              <a:solidFill>
                <a:srgbClr val="ED7D31"/>
              </a:solidFill>
              <a:ln w="9525">
                <a:solidFill>
                  <a:srgbClr val="ED7D31"/>
                </a:solidFill>
              </a:ln>
              <a:effectLst/>
            </c:spPr>
          </c:marker>
          <c:cat>
            <c:strRef>
              <c:f>補正資料!$B$5:$B$8</c:f>
              <c:strCache>
                <c:ptCount val="4"/>
                <c:pt idx="0">
                  <c:v>定植時</c:v>
                </c:pt>
                <c:pt idx="1">
                  <c:v>８日後</c:v>
                </c:pt>
                <c:pt idx="2">
                  <c:v>１２日後</c:v>
                </c:pt>
                <c:pt idx="3">
                  <c:v>１５日後</c:v>
                </c:pt>
              </c:strCache>
            </c:strRef>
          </c:cat>
          <c:val>
            <c:numRef>
              <c:f>補正資料!$D$13:$D$16</c:f>
              <c:numCache>
                <c:formatCode>0.00</c:formatCode>
                <c:ptCount val="4"/>
                <c:pt idx="0">
                  <c:v>9.2669999999999995</c:v>
                </c:pt>
                <c:pt idx="1">
                  <c:v>180.58</c:v>
                </c:pt>
                <c:pt idx="2" formatCode="General">
                  <c:v>690.34</c:v>
                </c:pt>
                <c:pt idx="3" formatCode="General">
                  <c:v>1303.43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FC-4D52-B7E4-E630011E920C}"/>
            </c:ext>
          </c:extLst>
        </c:ser>
        <c:ser>
          <c:idx val="2"/>
          <c:order val="2"/>
          <c:tx>
            <c:strRef>
              <c:f>補正資料!$E$12</c:f>
              <c:strCache>
                <c:ptCount val="1"/>
                <c:pt idx="0">
                  <c:v>7000K区画</c:v>
                </c:pt>
              </c:strCache>
            </c:strRef>
          </c:tx>
          <c:spPr>
            <a:ln w="25400" cap="rnd">
              <a:solidFill>
                <a:srgbClr val="5B9BD5">
                  <a:lumMod val="75000"/>
                </a:srgbClr>
              </a:solidFill>
              <a:prstDash val="solid"/>
              <a:round/>
            </a:ln>
            <a:effectLst/>
          </c:spPr>
          <c:marker>
            <c:symbol val="square"/>
            <c:size val="8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cat>
            <c:strRef>
              <c:f>補正資料!$B$5:$B$8</c:f>
              <c:strCache>
                <c:ptCount val="4"/>
                <c:pt idx="0">
                  <c:v>定植時</c:v>
                </c:pt>
                <c:pt idx="1">
                  <c:v>８日後</c:v>
                </c:pt>
                <c:pt idx="2">
                  <c:v>１２日後</c:v>
                </c:pt>
                <c:pt idx="3">
                  <c:v>１５日後</c:v>
                </c:pt>
              </c:strCache>
            </c:strRef>
          </c:cat>
          <c:val>
            <c:numRef>
              <c:f>補正資料!$E$13:$E$16</c:f>
              <c:numCache>
                <c:formatCode>General</c:formatCode>
                <c:ptCount val="4"/>
                <c:pt idx="0" formatCode="0.00">
                  <c:v>9.2669999999999995</c:v>
                </c:pt>
                <c:pt idx="1">
                  <c:v>140.83000000000001</c:v>
                </c:pt>
                <c:pt idx="2">
                  <c:v>547.46</c:v>
                </c:pt>
                <c:pt idx="3">
                  <c:v>1166.54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7FC-4D52-B7E4-E630011E92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54816448"/>
        <c:axId val="-254818080"/>
      </c:lineChart>
      <c:catAx>
        <c:axId val="-2548164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3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300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Days after transplant</a:t>
                </a:r>
                <a:endParaRPr lang="ja-JP" altLang="en-US" sz="1300" baseline="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0.452508890297741"/>
              <c:y val="0.8638876102874338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254818080"/>
        <c:crosses val="autoZero"/>
        <c:auto val="1"/>
        <c:lblAlgn val="ctr"/>
        <c:lblOffset val="100"/>
        <c:noMultiLvlLbl val="0"/>
      </c:catAx>
      <c:valAx>
        <c:axId val="-254818080"/>
        <c:scaling>
          <c:orientation val="minMax"/>
          <c:max val="14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2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sz="12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葉面積 </a:t>
                </a:r>
                <a:r>
                  <a:rPr lang="en-US" altLang="ja-JP" sz="12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[ cm</a:t>
                </a:r>
                <a:r>
                  <a:rPr lang="en-US" altLang="ja-JP" sz="1200" baseline="300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</a:t>
                </a:r>
                <a:r>
                  <a:rPr lang="en-US" altLang="ja-JP" sz="12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]</a:t>
                </a:r>
                <a:endParaRPr lang="ja-JP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12700"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254816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52890717688638"/>
          <c:y val="0.11100847135489283"/>
          <c:w val="0.52474764006330488"/>
          <c:h val="0.421349807255115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2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zh-TW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436560117307631"/>
          <c:y val="6.860503080195951E-2"/>
          <c:w val="0.82337480054089318"/>
          <c:h val="0.73271687694199672"/>
        </c:manualLayout>
      </c:layout>
      <c:lineChart>
        <c:grouping val="standard"/>
        <c:varyColors val="0"/>
        <c:ser>
          <c:idx val="0"/>
          <c:order val="0"/>
          <c:tx>
            <c:strRef>
              <c:f>補正資料!$C$20</c:f>
              <c:strCache>
                <c:ptCount val="1"/>
                <c:pt idx="0">
                  <c:v>蛍光ランプ区画</c:v>
                </c:pt>
              </c:strCache>
            </c:strRef>
          </c:tx>
          <c:spPr>
            <a:ln w="25400" cap="rnd">
              <a:solidFill>
                <a:srgbClr val="70AD47">
                  <a:lumMod val="75000"/>
                </a:srgb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cat>
            <c:strRef>
              <c:f>補正資料!$B$5:$B$8</c:f>
              <c:strCache>
                <c:ptCount val="4"/>
                <c:pt idx="0">
                  <c:v>定植時</c:v>
                </c:pt>
                <c:pt idx="1">
                  <c:v>８日後</c:v>
                </c:pt>
                <c:pt idx="2">
                  <c:v>１２日後</c:v>
                </c:pt>
                <c:pt idx="3">
                  <c:v>１５日後</c:v>
                </c:pt>
              </c:strCache>
            </c:strRef>
          </c:cat>
          <c:val>
            <c:numRef>
              <c:f>補正資料!$C$21:$C$24</c:f>
              <c:numCache>
                <c:formatCode>General</c:formatCode>
                <c:ptCount val="4"/>
                <c:pt idx="0" formatCode="0.00">
                  <c:v>0.13</c:v>
                </c:pt>
                <c:pt idx="1">
                  <c:v>0.53</c:v>
                </c:pt>
                <c:pt idx="2">
                  <c:v>1.79</c:v>
                </c:pt>
                <c:pt idx="3">
                  <c:v>3.74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66-40E9-BE05-0CFF241C453A}"/>
            </c:ext>
          </c:extLst>
        </c:ser>
        <c:ser>
          <c:idx val="1"/>
          <c:order val="1"/>
          <c:tx>
            <c:strRef>
              <c:f>補正資料!$D$20</c:f>
              <c:strCache>
                <c:ptCount val="1"/>
                <c:pt idx="0">
                  <c:v>5000K区画</c:v>
                </c:pt>
              </c:strCache>
            </c:strRef>
          </c:tx>
          <c:spPr>
            <a:ln w="25400" cap="rnd">
              <a:solidFill>
                <a:srgbClr val="ED7D31"/>
              </a:solidFill>
              <a:prstDash val="solid"/>
              <a:round/>
            </a:ln>
            <a:effectLst/>
          </c:spPr>
          <c:marker>
            <c:symbol val="triangle"/>
            <c:size val="8"/>
            <c:spPr>
              <a:solidFill>
                <a:srgbClr val="ED7D31"/>
              </a:solidFill>
              <a:ln w="9525">
                <a:solidFill>
                  <a:srgbClr val="ED7D31"/>
                </a:solidFill>
              </a:ln>
              <a:effectLst/>
            </c:spPr>
          </c:marker>
          <c:cat>
            <c:strRef>
              <c:f>補正資料!$B$5:$B$8</c:f>
              <c:strCache>
                <c:ptCount val="4"/>
                <c:pt idx="0">
                  <c:v>定植時</c:v>
                </c:pt>
                <c:pt idx="1">
                  <c:v>８日後</c:v>
                </c:pt>
                <c:pt idx="2">
                  <c:v>１２日後</c:v>
                </c:pt>
                <c:pt idx="3">
                  <c:v>１５日後</c:v>
                </c:pt>
              </c:strCache>
            </c:strRef>
          </c:cat>
          <c:val>
            <c:numRef>
              <c:f>補正資料!$D$21:$D$24</c:f>
              <c:numCache>
                <c:formatCode>0.00</c:formatCode>
                <c:ptCount val="4"/>
                <c:pt idx="0">
                  <c:v>0.13</c:v>
                </c:pt>
                <c:pt idx="1">
                  <c:v>0.65</c:v>
                </c:pt>
                <c:pt idx="2" formatCode="General">
                  <c:v>2.68</c:v>
                </c:pt>
                <c:pt idx="3" formatCode="General">
                  <c:v>5.24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66-40E9-BE05-0CFF241C453A}"/>
            </c:ext>
          </c:extLst>
        </c:ser>
        <c:ser>
          <c:idx val="2"/>
          <c:order val="2"/>
          <c:tx>
            <c:strRef>
              <c:f>補正資料!$E$20</c:f>
              <c:strCache>
                <c:ptCount val="1"/>
                <c:pt idx="0">
                  <c:v>7000K区画</c:v>
                </c:pt>
              </c:strCache>
            </c:strRef>
          </c:tx>
          <c:spPr>
            <a:ln w="25400" cap="rnd">
              <a:solidFill>
                <a:srgbClr val="5B9BD5">
                  <a:lumMod val="75000"/>
                </a:srgbClr>
              </a:solidFill>
              <a:prstDash val="solid"/>
              <a:round/>
            </a:ln>
            <a:effectLst/>
          </c:spPr>
          <c:marker>
            <c:symbol val="square"/>
            <c:size val="8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cat>
            <c:strRef>
              <c:f>補正資料!$B$5:$B$8</c:f>
              <c:strCache>
                <c:ptCount val="4"/>
                <c:pt idx="0">
                  <c:v>定植時</c:v>
                </c:pt>
                <c:pt idx="1">
                  <c:v>８日後</c:v>
                </c:pt>
                <c:pt idx="2">
                  <c:v>１２日後</c:v>
                </c:pt>
                <c:pt idx="3">
                  <c:v>１５日後</c:v>
                </c:pt>
              </c:strCache>
            </c:strRef>
          </c:cat>
          <c:val>
            <c:numRef>
              <c:f>補正資料!$E$21:$E$24</c:f>
              <c:numCache>
                <c:formatCode>0.00</c:formatCode>
                <c:ptCount val="4"/>
                <c:pt idx="0">
                  <c:v>0.13</c:v>
                </c:pt>
                <c:pt idx="1">
                  <c:v>0.5</c:v>
                </c:pt>
                <c:pt idx="2">
                  <c:v>2.3199999999999998</c:v>
                </c:pt>
                <c:pt idx="3">
                  <c:v>4.45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D66-40E9-BE05-0CFF241C45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54826240"/>
        <c:axId val="-254820256"/>
      </c:lineChart>
      <c:catAx>
        <c:axId val="-2548262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3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300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Days after transplant</a:t>
                </a:r>
                <a:endParaRPr lang="ja-JP" altLang="en-US" sz="1300" baseline="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0.42924550729654221"/>
              <c:y val="0.8957049620352930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254820256"/>
        <c:crosses val="autoZero"/>
        <c:auto val="1"/>
        <c:lblAlgn val="ctr"/>
        <c:lblOffset val="100"/>
        <c:noMultiLvlLbl val="0"/>
      </c:catAx>
      <c:valAx>
        <c:axId val="-254820256"/>
        <c:scaling>
          <c:orientation val="minMax"/>
          <c:max val="6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2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sz="1200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乾物重 </a:t>
                </a:r>
                <a:r>
                  <a:rPr lang="en-US" altLang="ja-JP" sz="1200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[ g ]</a:t>
                </a:r>
                <a:endParaRPr lang="ja-JP" altLang="en-US" sz="1200" baseline="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6.3395822595665763E-5"/>
              <c:y val="0.256026508229081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12700"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25482624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216239347124461"/>
          <c:y val="0.10588207106747108"/>
          <c:w val="0.47111939905831846"/>
          <c:h val="0.418866562468122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2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zh-TW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5893D7-AADF-4799-B371-737FBC23F096}" type="doc">
      <dgm:prSet loTypeId="urn:microsoft.com/office/officeart/2005/8/layout/cycle2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zh-TW" altLang="en-US"/>
        </a:p>
      </dgm:t>
    </dgm:pt>
    <dgm:pt modelId="{82747897-ACDD-45D4-885D-9EB53AB7DF23}">
      <dgm:prSet phldrT="[文字]" custT="1"/>
      <dgm:spPr>
        <a:solidFill>
          <a:srgbClr val="F79646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9370" tIns="39370" rIns="39370" bIns="39370" numCol="1" spcCol="1270" anchor="ctr" anchorCtr="0"/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100" kern="1200" dirty="0">
              <a:solidFill>
                <a:prstClr val="white"/>
              </a:solidFill>
              <a:latin typeface="Calibri"/>
              <a:ea typeface="新細明體" panose="02020500000000000000" pitchFamily="18" charset="-120"/>
              <a:cs typeface="+mn-cs"/>
            </a:rPr>
            <a:t>Air</a:t>
          </a:r>
          <a:endParaRPr lang="zh-TW" altLang="en-US" sz="3100" kern="1200" dirty="0">
            <a:solidFill>
              <a:prstClr val="white"/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8E8BE068-FB02-4C1E-B746-452B8C9E1D59}" type="parTrans" cxnId="{561B649C-9118-45BC-A732-FCD2C80C6C04}">
      <dgm:prSet/>
      <dgm:spPr/>
      <dgm:t>
        <a:bodyPr/>
        <a:lstStyle/>
        <a:p>
          <a:endParaRPr lang="zh-TW" altLang="en-US"/>
        </a:p>
      </dgm:t>
    </dgm:pt>
    <dgm:pt modelId="{60F5AD30-1AD3-4183-845B-8265AEA88EEB}" type="sibTrans" cxnId="{561B649C-9118-45BC-A732-FCD2C80C6C04}">
      <dgm:prSet/>
      <dgm:spPr/>
      <dgm:t>
        <a:bodyPr/>
        <a:lstStyle/>
        <a:p>
          <a:endParaRPr lang="zh-TW" altLang="en-US"/>
        </a:p>
      </dgm:t>
    </dgm:pt>
    <dgm:pt modelId="{2875D597-6B3F-4DAC-A3E0-444ADAE96621}">
      <dgm:prSet phldrT="[文字]" custT="1"/>
      <dgm:spPr>
        <a:solidFill>
          <a:prstClr val="white"/>
        </a:solidFill>
        <a:ln w="25400" cap="flat" cmpd="sng" algn="ctr">
          <a:solidFill>
            <a:prstClr val="black"/>
          </a:solidFill>
          <a:prstDash val="solid"/>
        </a:ln>
        <a:effectLst/>
      </dgm:spPr>
      <dgm:t>
        <a:bodyPr spcFirstLastPara="0" vert="horz" wrap="square" lIns="25400" tIns="25400" rIns="25400" bIns="25400" numCol="1" spcCol="1270" anchor="ctr" anchorCtr="0"/>
        <a:lstStyle/>
        <a:p>
          <a:r>
            <a:rPr lang="en-US" altLang="zh-TW" sz="3200" b="1" kern="1200" dirty="0">
              <a:solidFill>
                <a:srgbClr val="FF0000"/>
              </a:solidFill>
              <a:latin typeface="Calibri"/>
              <a:ea typeface="新細明體" panose="02020500000000000000" pitchFamily="18" charset="-120"/>
              <a:cs typeface="+mn-cs"/>
            </a:rPr>
            <a:t>Light</a:t>
          </a:r>
          <a:endParaRPr lang="zh-TW" altLang="en-US" sz="3200" b="1" kern="1200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585848C3-8710-4223-930E-4E0B60BF3358}" type="parTrans" cxnId="{B79885F8-D8AF-4013-A8CA-94B971B43331}">
      <dgm:prSet/>
      <dgm:spPr/>
      <dgm:t>
        <a:bodyPr/>
        <a:lstStyle/>
        <a:p>
          <a:endParaRPr lang="zh-TW" altLang="en-US"/>
        </a:p>
      </dgm:t>
    </dgm:pt>
    <dgm:pt modelId="{6568E03A-E2DD-450D-9B8C-9CA2E14C6D4D}" type="sibTrans" cxnId="{B79885F8-D8AF-4013-A8CA-94B971B43331}">
      <dgm:prSet/>
      <dgm:spPr/>
      <dgm:t>
        <a:bodyPr/>
        <a:lstStyle/>
        <a:p>
          <a:endParaRPr lang="zh-TW" altLang="en-US"/>
        </a:p>
      </dgm:t>
    </dgm:pt>
    <dgm:pt modelId="{6616AC5B-E753-447E-B064-C99003FF994D}">
      <dgm:prSet phldrT="[文字]" custT="1"/>
      <dgm:spPr>
        <a:solidFill>
          <a:srgbClr val="F79646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9370" tIns="39370" rIns="39370" bIns="39370" numCol="1" spcCol="1270" anchor="ctr" anchorCtr="0"/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kern="1200" dirty="0">
              <a:solidFill>
                <a:prstClr val="white"/>
              </a:solidFill>
              <a:latin typeface="Calibri"/>
              <a:ea typeface="新細明體" panose="02020500000000000000" pitchFamily="18" charset="-120"/>
              <a:cs typeface="+mn-cs"/>
            </a:rPr>
            <a:t>Water</a:t>
          </a:r>
          <a:endParaRPr lang="zh-TW" altLang="en-US" sz="3100" kern="1200" dirty="0">
            <a:solidFill>
              <a:prstClr val="white"/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EAA46F15-4920-4C7B-AD9A-4BB896E3615A}" type="parTrans" cxnId="{15E7A968-E6D2-4AC2-99CA-37D06C0137F1}">
      <dgm:prSet/>
      <dgm:spPr/>
      <dgm:t>
        <a:bodyPr/>
        <a:lstStyle/>
        <a:p>
          <a:endParaRPr lang="zh-TW" altLang="en-US"/>
        </a:p>
      </dgm:t>
    </dgm:pt>
    <dgm:pt modelId="{3E717CDB-3B5E-40B9-9B8D-9B41C37CF687}" type="sibTrans" cxnId="{15E7A968-E6D2-4AC2-99CA-37D06C0137F1}">
      <dgm:prSet/>
      <dgm:spPr/>
      <dgm:t>
        <a:bodyPr/>
        <a:lstStyle/>
        <a:p>
          <a:endParaRPr lang="zh-TW" altLang="en-US"/>
        </a:p>
      </dgm:t>
    </dgm:pt>
    <dgm:pt modelId="{08C56899-15B9-49AF-B036-1CBE13F43804}">
      <dgm:prSet phldrT="[文字]" custT="1"/>
      <dgm:spPr>
        <a:solidFill>
          <a:srgbClr val="F79646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9370" tIns="39370" rIns="39370" bIns="39370" numCol="1" spcCol="1270" anchor="ctr" anchorCtr="0"/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>
              <a:solidFill>
                <a:prstClr val="white"/>
              </a:solidFill>
              <a:latin typeface="Calibri"/>
              <a:ea typeface="新細明體" panose="02020500000000000000" pitchFamily="18" charset="-120"/>
              <a:cs typeface="+mn-cs"/>
            </a:rPr>
            <a:t>Nutrient</a:t>
          </a:r>
          <a:endParaRPr lang="zh-TW" altLang="en-US" sz="2000" kern="1200" dirty="0">
            <a:solidFill>
              <a:prstClr val="white"/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5B5900A7-D1DA-4520-9654-D3206609FE55}" type="parTrans" cxnId="{ABB62A19-EAD7-4C71-83D1-983F46E67A85}">
      <dgm:prSet/>
      <dgm:spPr/>
      <dgm:t>
        <a:bodyPr/>
        <a:lstStyle/>
        <a:p>
          <a:endParaRPr lang="zh-TW" altLang="en-US"/>
        </a:p>
      </dgm:t>
    </dgm:pt>
    <dgm:pt modelId="{129EB213-57FA-4196-BA71-8497C3453E6B}" type="sibTrans" cxnId="{ABB62A19-EAD7-4C71-83D1-983F46E67A85}">
      <dgm:prSet/>
      <dgm:spPr/>
      <dgm:t>
        <a:bodyPr/>
        <a:lstStyle/>
        <a:p>
          <a:endParaRPr lang="zh-TW" altLang="en-US"/>
        </a:p>
      </dgm:t>
    </dgm:pt>
    <dgm:pt modelId="{FEB73816-1D06-4D23-89C0-45B7F7459573}">
      <dgm:prSet phldrT="[文字]" custT="1"/>
      <dgm:spPr>
        <a:solidFill>
          <a:prstClr val="white"/>
        </a:solidFill>
        <a:ln w="25400" cap="flat" cmpd="sng" algn="ctr">
          <a:solidFill>
            <a:prstClr val="black"/>
          </a:solidFill>
          <a:prstDash val="solid"/>
        </a:ln>
        <a:effectLst/>
      </dgm:spPr>
      <dgm:t>
        <a:bodyPr spcFirstLastPara="0" vert="horz" wrap="square" lIns="25400" tIns="25400" rIns="254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400" b="1" kern="1200" dirty="0">
              <a:solidFill>
                <a:srgbClr val="FF0000"/>
              </a:solidFill>
              <a:latin typeface="Calibri"/>
              <a:ea typeface="新細明體" panose="02020500000000000000" pitchFamily="18" charset="-120"/>
              <a:cs typeface="+mn-cs"/>
            </a:rPr>
            <a:t>Gas</a:t>
          </a:r>
          <a:endParaRPr lang="zh-TW" altLang="en-US" sz="2000" b="1" kern="1200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62C4D249-E388-4B5F-8410-5F80A05A509A}" type="parTrans" cxnId="{0709DA1C-DF5B-4F0B-9032-2B480A18C089}">
      <dgm:prSet/>
      <dgm:spPr/>
      <dgm:t>
        <a:bodyPr/>
        <a:lstStyle/>
        <a:p>
          <a:endParaRPr lang="zh-TW" altLang="en-US"/>
        </a:p>
      </dgm:t>
    </dgm:pt>
    <dgm:pt modelId="{56FC6A44-AEE9-485F-8EB7-4D04C73E5C33}" type="sibTrans" cxnId="{0709DA1C-DF5B-4F0B-9032-2B480A18C089}">
      <dgm:prSet/>
      <dgm:spPr/>
      <dgm:t>
        <a:bodyPr/>
        <a:lstStyle/>
        <a:p>
          <a:endParaRPr lang="zh-TW" altLang="en-US"/>
        </a:p>
      </dgm:t>
    </dgm:pt>
    <dgm:pt modelId="{3877DB0A-6DF5-4AD7-BB2C-FAD90541E827}" type="pres">
      <dgm:prSet presAssocID="{915893D7-AADF-4799-B371-737FBC23F096}" presName="cycle" presStyleCnt="0">
        <dgm:presLayoutVars>
          <dgm:dir/>
          <dgm:resizeHandles val="exact"/>
        </dgm:presLayoutVars>
      </dgm:prSet>
      <dgm:spPr/>
    </dgm:pt>
    <dgm:pt modelId="{A1A0AD4F-716C-4FC1-8AD9-7D1DAE7AB582}" type="pres">
      <dgm:prSet presAssocID="{82747897-ACDD-45D4-885D-9EB53AB7DF23}" presName="node" presStyleLbl="node1" presStyleIdx="0" presStyleCnt="5">
        <dgm:presLayoutVars>
          <dgm:bulletEnabled val="1"/>
        </dgm:presLayoutVars>
      </dgm:prSet>
      <dgm:spPr>
        <a:xfrm>
          <a:off x="2503929" y="2101"/>
          <a:ext cx="1352509" cy="1352509"/>
        </a:xfrm>
        <a:prstGeom prst="ellipse">
          <a:avLst/>
        </a:prstGeom>
      </dgm:spPr>
    </dgm:pt>
    <dgm:pt modelId="{F45B8014-8747-4F0A-B084-5AC624AE88C7}" type="pres">
      <dgm:prSet presAssocID="{60F5AD30-1AD3-4183-845B-8265AEA88EEB}" presName="sibTrans" presStyleLbl="sibTrans2D1" presStyleIdx="0" presStyleCnt="5"/>
      <dgm:spPr/>
    </dgm:pt>
    <dgm:pt modelId="{85D7FBAC-9B40-435D-A1A2-60215181F180}" type="pres">
      <dgm:prSet presAssocID="{60F5AD30-1AD3-4183-845B-8265AEA88EEB}" presName="connectorText" presStyleLbl="sibTrans2D1" presStyleIdx="0" presStyleCnt="5"/>
      <dgm:spPr/>
    </dgm:pt>
    <dgm:pt modelId="{6A8E455B-D5A9-41C5-9308-D6C4C74BCAEE}" type="pres">
      <dgm:prSet presAssocID="{2875D597-6B3F-4DAC-A3E0-444ADAE96621}" presName="node" presStyleLbl="node1" presStyleIdx="1" presStyleCnt="5" custRadScaleRad="100171" custRadScaleInc="-829">
        <dgm:presLayoutVars>
          <dgm:bulletEnabled val="1"/>
        </dgm:presLayoutVars>
      </dgm:prSet>
      <dgm:spPr>
        <a:xfrm>
          <a:off x="4146081" y="1195194"/>
          <a:ext cx="1352509" cy="1352509"/>
        </a:xfrm>
        <a:prstGeom prst="ellipse">
          <a:avLst/>
        </a:prstGeom>
      </dgm:spPr>
    </dgm:pt>
    <dgm:pt modelId="{A415518B-9AFE-457E-80BC-E01650785318}" type="pres">
      <dgm:prSet presAssocID="{6568E03A-E2DD-450D-9B8C-9CA2E14C6D4D}" presName="sibTrans" presStyleLbl="sibTrans2D1" presStyleIdx="1" presStyleCnt="5"/>
      <dgm:spPr/>
    </dgm:pt>
    <dgm:pt modelId="{C8226109-09BB-4DD4-925D-29352A29E00E}" type="pres">
      <dgm:prSet presAssocID="{6568E03A-E2DD-450D-9B8C-9CA2E14C6D4D}" presName="connectorText" presStyleLbl="sibTrans2D1" presStyleIdx="1" presStyleCnt="5"/>
      <dgm:spPr/>
    </dgm:pt>
    <dgm:pt modelId="{02BCEB90-B26E-46BF-9757-990B56F4040C}" type="pres">
      <dgm:prSet presAssocID="{6616AC5B-E753-447E-B064-C99003FF994D}" presName="node" presStyleLbl="node1" presStyleIdx="2" presStyleCnt="5">
        <dgm:presLayoutVars>
          <dgm:bulletEnabled val="1"/>
        </dgm:presLayoutVars>
      </dgm:prSet>
      <dgm:spPr>
        <a:xfrm>
          <a:off x="3518834" y="3125660"/>
          <a:ext cx="1352509" cy="1352509"/>
        </a:xfrm>
        <a:prstGeom prst="ellipse">
          <a:avLst/>
        </a:prstGeom>
      </dgm:spPr>
    </dgm:pt>
    <dgm:pt modelId="{574AED29-CC17-4397-BF66-C1EDC211670F}" type="pres">
      <dgm:prSet presAssocID="{3E717CDB-3B5E-40B9-9B8D-9B41C37CF687}" presName="sibTrans" presStyleLbl="sibTrans2D1" presStyleIdx="2" presStyleCnt="5"/>
      <dgm:spPr/>
    </dgm:pt>
    <dgm:pt modelId="{E5A1A107-3D5D-4CB4-8A2B-8AE8996AB597}" type="pres">
      <dgm:prSet presAssocID="{3E717CDB-3B5E-40B9-9B8D-9B41C37CF687}" presName="connectorText" presStyleLbl="sibTrans2D1" presStyleIdx="2" presStyleCnt="5"/>
      <dgm:spPr/>
    </dgm:pt>
    <dgm:pt modelId="{A9BF01B3-5780-4F2D-94B2-E47203B3AD70}" type="pres">
      <dgm:prSet presAssocID="{08C56899-15B9-49AF-B036-1CBE13F43804}" presName="node" presStyleLbl="node1" presStyleIdx="3" presStyleCnt="5">
        <dgm:presLayoutVars>
          <dgm:bulletEnabled val="1"/>
        </dgm:presLayoutVars>
      </dgm:prSet>
      <dgm:spPr>
        <a:xfrm>
          <a:off x="1489023" y="3125660"/>
          <a:ext cx="1352509" cy="1352509"/>
        </a:xfrm>
        <a:prstGeom prst="ellipse">
          <a:avLst/>
        </a:prstGeom>
      </dgm:spPr>
    </dgm:pt>
    <dgm:pt modelId="{364A797E-5F28-4E48-8995-7C35B9D573DB}" type="pres">
      <dgm:prSet presAssocID="{129EB213-57FA-4196-BA71-8497C3453E6B}" presName="sibTrans" presStyleLbl="sibTrans2D1" presStyleIdx="3" presStyleCnt="5"/>
      <dgm:spPr/>
    </dgm:pt>
    <dgm:pt modelId="{8AC65425-43A0-4B50-8590-0521FCA4A485}" type="pres">
      <dgm:prSet presAssocID="{129EB213-57FA-4196-BA71-8497C3453E6B}" presName="connectorText" presStyleLbl="sibTrans2D1" presStyleIdx="3" presStyleCnt="5"/>
      <dgm:spPr/>
    </dgm:pt>
    <dgm:pt modelId="{C21F4D26-666B-480A-80DB-44A27F42E688}" type="pres">
      <dgm:prSet presAssocID="{FEB73816-1D06-4D23-89C0-45B7F7459573}" presName="node" presStyleLbl="node1" presStyleIdx="4" presStyleCnt="5">
        <dgm:presLayoutVars>
          <dgm:bulletEnabled val="1"/>
        </dgm:presLayoutVars>
      </dgm:prSet>
      <dgm:spPr>
        <a:xfrm>
          <a:off x="861776" y="1195194"/>
          <a:ext cx="1352509" cy="1352509"/>
        </a:xfrm>
        <a:prstGeom prst="ellipse">
          <a:avLst/>
        </a:prstGeom>
      </dgm:spPr>
    </dgm:pt>
    <dgm:pt modelId="{FF6F539A-CCA2-4DDA-B5C6-8C6DD4F6464B}" type="pres">
      <dgm:prSet presAssocID="{56FC6A44-AEE9-485F-8EB7-4D04C73E5C33}" presName="sibTrans" presStyleLbl="sibTrans2D1" presStyleIdx="4" presStyleCnt="5"/>
      <dgm:spPr/>
    </dgm:pt>
    <dgm:pt modelId="{7C4EEB86-D0AF-49FB-AF2A-AAF3179D85AE}" type="pres">
      <dgm:prSet presAssocID="{56FC6A44-AEE9-485F-8EB7-4D04C73E5C33}" presName="connectorText" presStyleLbl="sibTrans2D1" presStyleIdx="4" presStyleCnt="5"/>
      <dgm:spPr/>
    </dgm:pt>
  </dgm:ptLst>
  <dgm:cxnLst>
    <dgm:cxn modelId="{A75E1603-9E05-474A-B097-897BD438BF4D}" type="presOf" srcId="{2875D597-6B3F-4DAC-A3E0-444ADAE96621}" destId="{6A8E455B-D5A9-41C5-9308-D6C4C74BCAEE}" srcOrd="0" destOrd="0" presId="urn:microsoft.com/office/officeart/2005/8/layout/cycle2"/>
    <dgm:cxn modelId="{FB0E9604-C7D2-4D31-9338-FF21DDED127E}" type="presOf" srcId="{915893D7-AADF-4799-B371-737FBC23F096}" destId="{3877DB0A-6DF5-4AD7-BB2C-FAD90541E827}" srcOrd="0" destOrd="0" presId="urn:microsoft.com/office/officeart/2005/8/layout/cycle2"/>
    <dgm:cxn modelId="{483B980F-C3C1-4B74-BEF3-030EF6B08417}" type="presOf" srcId="{60F5AD30-1AD3-4183-845B-8265AEA88EEB}" destId="{85D7FBAC-9B40-435D-A1A2-60215181F180}" srcOrd="1" destOrd="0" presId="urn:microsoft.com/office/officeart/2005/8/layout/cycle2"/>
    <dgm:cxn modelId="{ABB62A19-EAD7-4C71-83D1-983F46E67A85}" srcId="{915893D7-AADF-4799-B371-737FBC23F096}" destId="{08C56899-15B9-49AF-B036-1CBE13F43804}" srcOrd="3" destOrd="0" parTransId="{5B5900A7-D1DA-4520-9654-D3206609FE55}" sibTransId="{129EB213-57FA-4196-BA71-8497C3453E6B}"/>
    <dgm:cxn modelId="{0709DA1C-DF5B-4F0B-9032-2B480A18C089}" srcId="{915893D7-AADF-4799-B371-737FBC23F096}" destId="{FEB73816-1D06-4D23-89C0-45B7F7459573}" srcOrd="4" destOrd="0" parTransId="{62C4D249-E388-4B5F-8410-5F80A05A509A}" sibTransId="{56FC6A44-AEE9-485F-8EB7-4D04C73E5C33}"/>
    <dgm:cxn modelId="{2746E41C-7BF4-4377-A740-5E2DE52786C9}" type="presOf" srcId="{129EB213-57FA-4196-BA71-8497C3453E6B}" destId="{8AC65425-43A0-4B50-8590-0521FCA4A485}" srcOrd="1" destOrd="0" presId="urn:microsoft.com/office/officeart/2005/8/layout/cycle2"/>
    <dgm:cxn modelId="{31B70622-B04F-4CB7-9818-949196523686}" type="presOf" srcId="{56FC6A44-AEE9-485F-8EB7-4D04C73E5C33}" destId="{7C4EEB86-D0AF-49FB-AF2A-AAF3179D85AE}" srcOrd="1" destOrd="0" presId="urn:microsoft.com/office/officeart/2005/8/layout/cycle2"/>
    <dgm:cxn modelId="{D7211C22-4437-4F8C-94E5-02B717CB940F}" type="presOf" srcId="{3E717CDB-3B5E-40B9-9B8D-9B41C37CF687}" destId="{E5A1A107-3D5D-4CB4-8A2B-8AE8996AB597}" srcOrd="1" destOrd="0" presId="urn:microsoft.com/office/officeart/2005/8/layout/cycle2"/>
    <dgm:cxn modelId="{7B8D5C3C-67A5-42C4-8F9D-0E9E1DF6D7B5}" type="presOf" srcId="{6616AC5B-E753-447E-B064-C99003FF994D}" destId="{02BCEB90-B26E-46BF-9757-990B56F4040C}" srcOrd="0" destOrd="0" presId="urn:microsoft.com/office/officeart/2005/8/layout/cycle2"/>
    <dgm:cxn modelId="{15E7A968-E6D2-4AC2-99CA-37D06C0137F1}" srcId="{915893D7-AADF-4799-B371-737FBC23F096}" destId="{6616AC5B-E753-447E-B064-C99003FF994D}" srcOrd="2" destOrd="0" parTransId="{EAA46F15-4920-4C7B-AD9A-4BB896E3615A}" sibTransId="{3E717CDB-3B5E-40B9-9B8D-9B41C37CF687}"/>
    <dgm:cxn modelId="{FB027B74-3360-4842-AB32-E535159D8805}" type="presOf" srcId="{6568E03A-E2DD-450D-9B8C-9CA2E14C6D4D}" destId="{C8226109-09BB-4DD4-925D-29352A29E00E}" srcOrd="1" destOrd="0" presId="urn:microsoft.com/office/officeart/2005/8/layout/cycle2"/>
    <dgm:cxn modelId="{95F13258-2678-4E9F-9098-B023BF3BA42D}" type="presOf" srcId="{56FC6A44-AEE9-485F-8EB7-4D04C73E5C33}" destId="{FF6F539A-CCA2-4DDA-B5C6-8C6DD4F6464B}" srcOrd="0" destOrd="0" presId="urn:microsoft.com/office/officeart/2005/8/layout/cycle2"/>
    <dgm:cxn modelId="{EECCEC59-0146-4B3E-82E4-904EB6C9FB3C}" type="presOf" srcId="{82747897-ACDD-45D4-885D-9EB53AB7DF23}" destId="{A1A0AD4F-716C-4FC1-8AD9-7D1DAE7AB582}" srcOrd="0" destOrd="0" presId="urn:microsoft.com/office/officeart/2005/8/layout/cycle2"/>
    <dgm:cxn modelId="{06626F86-E8D8-409C-BAA8-E3FA93E4EF11}" type="presOf" srcId="{60F5AD30-1AD3-4183-845B-8265AEA88EEB}" destId="{F45B8014-8747-4F0A-B084-5AC624AE88C7}" srcOrd="0" destOrd="0" presId="urn:microsoft.com/office/officeart/2005/8/layout/cycle2"/>
    <dgm:cxn modelId="{B055928E-81AA-497C-986E-0D4DB803F900}" type="presOf" srcId="{6568E03A-E2DD-450D-9B8C-9CA2E14C6D4D}" destId="{A415518B-9AFE-457E-80BC-E01650785318}" srcOrd="0" destOrd="0" presId="urn:microsoft.com/office/officeart/2005/8/layout/cycle2"/>
    <dgm:cxn modelId="{C03CD194-9FF3-4DDF-9210-562840A26900}" type="presOf" srcId="{08C56899-15B9-49AF-B036-1CBE13F43804}" destId="{A9BF01B3-5780-4F2D-94B2-E47203B3AD70}" srcOrd="0" destOrd="0" presId="urn:microsoft.com/office/officeart/2005/8/layout/cycle2"/>
    <dgm:cxn modelId="{561B649C-9118-45BC-A732-FCD2C80C6C04}" srcId="{915893D7-AADF-4799-B371-737FBC23F096}" destId="{82747897-ACDD-45D4-885D-9EB53AB7DF23}" srcOrd="0" destOrd="0" parTransId="{8E8BE068-FB02-4C1E-B746-452B8C9E1D59}" sibTransId="{60F5AD30-1AD3-4183-845B-8265AEA88EEB}"/>
    <dgm:cxn modelId="{EEB8ADA0-CF21-42A9-A913-FE60674BE1D7}" type="presOf" srcId="{3E717CDB-3B5E-40B9-9B8D-9B41C37CF687}" destId="{574AED29-CC17-4397-BF66-C1EDC211670F}" srcOrd="0" destOrd="0" presId="urn:microsoft.com/office/officeart/2005/8/layout/cycle2"/>
    <dgm:cxn modelId="{24B81CE8-F47F-46EB-A20D-3FB3F9F8F5A5}" type="presOf" srcId="{129EB213-57FA-4196-BA71-8497C3453E6B}" destId="{364A797E-5F28-4E48-8995-7C35B9D573DB}" srcOrd="0" destOrd="0" presId="urn:microsoft.com/office/officeart/2005/8/layout/cycle2"/>
    <dgm:cxn modelId="{B79885F8-D8AF-4013-A8CA-94B971B43331}" srcId="{915893D7-AADF-4799-B371-737FBC23F096}" destId="{2875D597-6B3F-4DAC-A3E0-444ADAE96621}" srcOrd="1" destOrd="0" parTransId="{585848C3-8710-4223-930E-4E0B60BF3358}" sibTransId="{6568E03A-E2DD-450D-9B8C-9CA2E14C6D4D}"/>
    <dgm:cxn modelId="{68F269FA-ACEB-4DE0-9411-5078A5F17E6B}" type="presOf" srcId="{FEB73816-1D06-4D23-89C0-45B7F7459573}" destId="{C21F4D26-666B-480A-80DB-44A27F42E688}" srcOrd="0" destOrd="0" presId="urn:microsoft.com/office/officeart/2005/8/layout/cycle2"/>
    <dgm:cxn modelId="{6A814ECD-AC07-43A3-8E2E-2D5F97AECA4B}" type="presParOf" srcId="{3877DB0A-6DF5-4AD7-BB2C-FAD90541E827}" destId="{A1A0AD4F-716C-4FC1-8AD9-7D1DAE7AB582}" srcOrd="0" destOrd="0" presId="urn:microsoft.com/office/officeart/2005/8/layout/cycle2"/>
    <dgm:cxn modelId="{939241BD-EE4F-4A43-B2BB-4BF65B2E5BD4}" type="presParOf" srcId="{3877DB0A-6DF5-4AD7-BB2C-FAD90541E827}" destId="{F45B8014-8747-4F0A-B084-5AC624AE88C7}" srcOrd="1" destOrd="0" presId="urn:microsoft.com/office/officeart/2005/8/layout/cycle2"/>
    <dgm:cxn modelId="{DE46F173-C3C1-4971-A464-C8AFF4E423D9}" type="presParOf" srcId="{F45B8014-8747-4F0A-B084-5AC624AE88C7}" destId="{85D7FBAC-9B40-435D-A1A2-60215181F180}" srcOrd="0" destOrd="0" presId="urn:microsoft.com/office/officeart/2005/8/layout/cycle2"/>
    <dgm:cxn modelId="{E002F92E-7E57-457E-866E-8F2BD17D1321}" type="presParOf" srcId="{3877DB0A-6DF5-4AD7-BB2C-FAD90541E827}" destId="{6A8E455B-D5A9-41C5-9308-D6C4C74BCAEE}" srcOrd="2" destOrd="0" presId="urn:microsoft.com/office/officeart/2005/8/layout/cycle2"/>
    <dgm:cxn modelId="{96B93EAB-7B27-4ECC-8AA2-355CA8A7A09A}" type="presParOf" srcId="{3877DB0A-6DF5-4AD7-BB2C-FAD90541E827}" destId="{A415518B-9AFE-457E-80BC-E01650785318}" srcOrd="3" destOrd="0" presId="urn:microsoft.com/office/officeart/2005/8/layout/cycle2"/>
    <dgm:cxn modelId="{86DD0146-3D46-4A9D-985C-4EF8AE1645BD}" type="presParOf" srcId="{A415518B-9AFE-457E-80BC-E01650785318}" destId="{C8226109-09BB-4DD4-925D-29352A29E00E}" srcOrd="0" destOrd="0" presId="urn:microsoft.com/office/officeart/2005/8/layout/cycle2"/>
    <dgm:cxn modelId="{779010C2-2FAB-42F8-9228-9838A606416B}" type="presParOf" srcId="{3877DB0A-6DF5-4AD7-BB2C-FAD90541E827}" destId="{02BCEB90-B26E-46BF-9757-990B56F4040C}" srcOrd="4" destOrd="0" presId="urn:microsoft.com/office/officeart/2005/8/layout/cycle2"/>
    <dgm:cxn modelId="{FB914B8A-1319-4085-92AB-B9367E47DCE3}" type="presParOf" srcId="{3877DB0A-6DF5-4AD7-BB2C-FAD90541E827}" destId="{574AED29-CC17-4397-BF66-C1EDC211670F}" srcOrd="5" destOrd="0" presId="urn:microsoft.com/office/officeart/2005/8/layout/cycle2"/>
    <dgm:cxn modelId="{89F1F027-66DF-4289-B639-633694062E5F}" type="presParOf" srcId="{574AED29-CC17-4397-BF66-C1EDC211670F}" destId="{E5A1A107-3D5D-4CB4-8A2B-8AE8996AB597}" srcOrd="0" destOrd="0" presId="urn:microsoft.com/office/officeart/2005/8/layout/cycle2"/>
    <dgm:cxn modelId="{5B9FB199-058A-4F6B-A449-D9DB68219FBD}" type="presParOf" srcId="{3877DB0A-6DF5-4AD7-BB2C-FAD90541E827}" destId="{A9BF01B3-5780-4F2D-94B2-E47203B3AD70}" srcOrd="6" destOrd="0" presId="urn:microsoft.com/office/officeart/2005/8/layout/cycle2"/>
    <dgm:cxn modelId="{C1675A80-17C7-42C0-A775-7EBF050724AC}" type="presParOf" srcId="{3877DB0A-6DF5-4AD7-BB2C-FAD90541E827}" destId="{364A797E-5F28-4E48-8995-7C35B9D573DB}" srcOrd="7" destOrd="0" presId="urn:microsoft.com/office/officeart/2005/8/layout/cycle2"/>
    <dgm:cxn modelId="{2809C094-C342-400C-9885-EA47E97DB3E7}" type="presParOf" srcId="{364A797E-5F28-4E48-8995-7C35B9D573DB}" destId="{8AC65425-43A0-4B50-8590-0521FCA4A485}" srcOrd="0" destOrd="0" presId="urn:microsoft.com/office/officeart/2005/8/layout/cycle2"/>
    <dgm:cxn modelId="{B0E8979C-04A6-4DC7-8380-B9D2C7B8242E}" type="presParOf" srcId="{3877DB0A-6DF5-4AD7-BB2C-FAD90541E827}" destId="{C21F4D26-666B-480A-80DB-44A27F42E688}" srcOrd="8" destOrd="0" presId="urn:microsoft.com/office/officeart/2005/8/layout/cycle2"/>
    <dgm:cxn modelId="{82B1C199-89E2-4FDD-AEEC-EA6759520FCC}" type="presParOf" srcId="{3877DB0A-6DF5-4AD7-BB2C-FAD90541E827}" destId="{FF6F539A-CCA2-4DDA-B5C6-8C6DD4F6464B}" srcOrd="9" destOrd="0" presId="urn:microsoft.com/office/officeart/2005/8/layout/cycle2"/>
    <dgm:cxn modelId="{A2FC033B-71D6-4B81-A8EE-1950D5159C28}" type="presParOf" srcId="{FF6F539A-CCA2-4DDA-B5C6-8C6DD4F6464B}" destId="{7C4EEB86-D0AF-49FB-AF2A-AAF3179D85A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84A1EB-3783-4BF5-9E61-22559FA08EC9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98942FDB-7BBA-4274-92D1-005A910294FF}">
      <dgm:prSet phldrT="[文字]" custT="1"/>
      <dgm:spPr/>
      <dgm:t>
        <a:bodyPr/>
        <a:lstStyle/>
        <a:p>
          <a:r>
            <a:rPr lang="en-US" altLang="zh-TW" sz="4000" dirty="0"/>
            <a:t>Fundamentals of Light</a:t>
          </a:r>
          <a:endParaRPr lang="zh-TW" altLang="en-US" sz="4000" dirty="0"/>
        </a:p>
      </dgm:t>
    </dgm:pt>
    <dgm:pt modelId="{C7227C5A-597F-4BF6-8BDF-BF5EB41571DF}" type="parTrans" cxnId="{25386293-585B-433B-9307-6734763817D6}">
      <dgm:prSet/>
      <dgm:spPr/>
      <dgm:t>
        <a:bodyPr/>
        <a:lstStyle/>
        <a:p>
          <a:endParaRPr lang="zh-TW" altLang="en-US" sz="1200"/>
        </a:p>
      </dgm:t>
    </dgm:pt>
    <dgm:pt modelId="{F0F73AFE-E09E-43A2-BC21-91C4C10F8C65}" type="sibTrans" cxnId="{25386293-585B-433B-9307-6734763817D6}">
      <dgm:prSet/>
      <dgm:spPr/>
      <dgm:t>
        <a:bodyPr/>
        <a:lstStyle/>
        <a:p>
          <a:endParaRPr lang="zh-TW" altLang="en-US" sz="1200"/>
        </a:p>
      </dgm:t>
    </dgm:pt>
    <dgm:pt modelId="{FD370B54-6F41-408F-88DF-0AD9FEAE59B1}">
      <dgm:prSet phldrT="[文字]" custT="1"/>
      <dgm:spPr/>
      <dgm:t>
        <a:bodyPr/>
        <a:lstStyle/>
        <a:p>
          <a:r>
            <a:rPr lang="en-US" altLang="zh-TW" sz="2000" dirty="0" err="1"/>
            <a:t>Pn</a:t>
          </a:r>
          <a:r>
            <a:rPr lang="en-US" altLang="zh-TW" sz="2000" dirty="0"/>
            <a:t> and Light Measurement</a:t>
          </a:r>
          <a:endParaRPr lang="zh-TW" altLang="en-US" sz="2000" dirty="0"/>
        </a:p>
      </dgm:t>
    </dgm:pt>
    <dgm:pt modelId="{C8EA1494-C76C-473F-AF68-4EBAF1FF328C}" type="parTrans" cxnId="{B478CDA1-5F1D-498B-B944-475EC7217F17}">
      <dgm:prSet/>
      <dgm:spPr/>
      <dgm:t>
        <a:bodyPr/>
        <a:lstStyle/>
        <a:p>
          <a:endParaRPr lang="zh-TW" altLang="en-US" sz="1200"/>
        </a:p>
      </dgm:t>
    </dgm:pt>
    <dgm:pt modelId="{9C7E5361-8398-44CD-9E2E-1C3DB9DE443F}" type="sibTrans" cxnId="{B478CDA1-5F1D-498B-B944-475EC7217F17}">
      <dgm:prSet/>
      <dgm:spPr/>
      <dgm:t>
        <a:bodyPr/>
        <a:lstStyle/>
        <a:p>
          <a:endParaRPr lang="zh-TW" altLang="en-US" sz="1200"/>
        </a:p>
      </dgm:t>
    </dgm:pt>
    <dgm:pt modelId="{07E24E8E-5D33-4842-8F18-643F5A30F199}">
      <dgm:prSet phldrT="[文字]" custT="1"/>
      <dgm:spPr/>
      <dgm:t>
        <a:bodyPr/>
        <a:lstStyle/>
        <a:p>
          <a:r>
            <a:rPr lang="en-US" altLang="zh-TW" sz="1800" dirty="0"/>
            <a:t>Light Intensity / Quality</a:t>
          </a:r>
          <a:endParaRPr lang="zh-TW" altLang="en-US" sz="1800" dirty="0"/>
        </a:p>
      </dgm:t>
    </dgm:pt>
    <dgm:pt modelId="{A7C637B0-33C0-411B-A34C-7CE961A8DCE6}" type="parTrans" cxnId="{96EC488E-E7B7-456A-96D0-F35B2D411D65}">
      <dgm:prSet/>
      <dgm:spPr/>
      <dgm:t>
        <a:bodyPr/>
        <a:lstStyle/>
        <a:p>
          <a:endParaRPr lang="zh-TW" altLang="en-US" sz="1200"/>
        </a:p>
      </dgm:t>
    </dgm:pt>
    <dgm:pt modelId="{DD15289A-D2B4-48D5-8666-C6BAC889924B}" type="sibTrans" cxnId="{96EC488E-E7B7-456A-96D0-F35B2D411D65}">
      <dgm:prSet/>
      <dgm:spPr/>
      <dgm:t>
        <a:bodyPr/>
        <a:lstStyle/>
        <a:p>
          <a:endParaRPr lang="zh-TW" altLang="en-US" sz="1200"/>
        </a:p>
      </dgm:t>
    </dgm:pt>
    <dgm:pt modelId="{22A6DA3F-40BE-4FCE-A3D7-EA40E2E01364}">
      <dgm:prSet phldrT="[文字]" custT="1"/>
      <dgm:spPr/>
      <dgm:t>
        <a:bodyPr/>
        <a:lstStyle/>
        <a:p>
          <a:r>
            <a:rPr lang="en-US" altLang="zh-TW" sz="2000" dirty="0"/>
            <a:t>Manipulating Light to control plant growth and development</a:t>
          </a:r>
          <a:endParaRPr lang="zh-TW" altLang="en-US" sz="2000" dirty="0"/>
        </a:p>
      </dgm:t>
    </dgm:pt>
    <dgm:pt modelId="{417955C8-40E3-4858-8935-121246FFB7EB}" type="parTrans" cxnId="{4E61DB4A-1DE7-4DA8-98C1-0439FBB5B335}">
      <dgm:prSet/>
      <dgm:spPr/>
      <dgm:t>
        <a:bodyPr/>
        <a:lstStyle/>
        <a:p>
          <a:endParaRPr lang="zh-TW" altLang="en-US" sz="1200"/>
        </a:p>
      </dgm:t>
    </dgm:pt>
    <dgm:pt modelId="{E20E2186-9A43-4737-862C-7D4BBB01BEEF}" type="sibTrans" cxnId="{4E61DB4A-1DE7-4DA8-98C1-0439FBB5B335}">
      <dgm:prSet/>
      <dgm:spPr/>
      <dgm:t>
        <a:bodyPr/>
        <a:lstStyle/>
        <a:p>
          <a:endParaRPr lang="zh-TW" altLang="en-US" sz="1200"/>
        </a:p>
      </dgm:t>
    </dgm:pt>
    <dgm:pt modelId="{99B2A8F5-F844-48B9-9CE6-74C818AD85F3}">
      <dgm:prSet phldrT="[文字]" custT="1"/>
      <dgm:spPr/>
      <dgm:t>
        <a:bodyPr/>
        <a:lstStyle/>
        <a:p>
          <a:r>
            <a:rPr lang="en-US" altLang="zh-TW" sz="2000" dirty="0"/>
            <a:t>CO</a:t>
          </a:r>
          <a:r>
            <a:rPr lang="en-US" altLang="zh-TW" sz="2000" baseline="-25000" dirty="0"/>
            <a:t>2</a:t>
          </a:r>
          <a:r>
            <a:rPr lang="en-US" altLang="zh-TW" sz="2000" dirty="0"/>
            <a:t> enrichment</a:t>
          </a:r>
        </a:p>
      </dgm:t>
    </dgm:pt>
    <dgm:pt modelId="{C0433D26-70A1-40AC-AE71-3F13DD57041E}" type="parTrans" cxnId="{C0125142-E4BE-4EE2-9E8E-9A5280CFC499}">
      <dgm:prSet/>
      <dgm:spPr/>
      <dgm:t>
        <a:bodyPr/>
        <a:lstStyle/>
        <a:p>
          <a:endParaRPr lang="zh-TW" altLang="en-US" sz="1200"/>
        </a:p>
      </dgm:t>
    </dgm:pt>
    <dgm:pt modelId="{DE9B8962-5E30-4989-A974-21014F705325}" type="sibTrans" cxnId="{C0125142-E4BE-4EE2-9E8E-9A5280CFC499}">
      <dgm:prSet/>
      <dgm:spPr/>
      <dgm:t>
        <a:bodyPr/>
        <a:lstStyle/>
        <a:p>
          <a:endParaRPr lang="zh-TW" altLang="en-US" sz="1200"/>
        </a:p>
      </dgm:t>
    </dgm:pt>
    <dgm:pt modelId="{AEA6E98C-2307-48BE-BF08-789D0BFF1FAD}">
      <dgm:prSet phldrT="[文字]" custT="1"/>
      <dgm:spPr/>
      <dgm:t>
        <a:bodyPr/>
        <a:lstStyle/>
        <a:p>
          <a:r>
            <a:rPr lang="en-US" altLang="zh-TW" sz="2000" dirty="0"/>
            <a:t>Types of artificial lights and Cannabis grow light</a:t>
          </a:r>
        </a:p>
      </dgm:t>
    </dgm:pt>
    <dgm:pt modelId="{C74162C9-3682-418F-8661-1717B37AD935}" type="parTrans" cxnId="{FA44D597-1E3B-4889-94C0-956FB31C43A2}">
      <dgm:prSet/>
      <dgm:spPr/>
      <dgm:t>
        <a:bodyPr/>
        <a:lstStyle/>
        <a:p>
          <a:endParaRPr lang="zh-TW" altLang="en-US" sz="1200"/>
        </a:p>
      </dgm:t>
    </dgm:pt>
    <dgm:pt modelId="{9C013BFE-D0BB-4A18-9CE4-E2F70F28766F}" type="sibTrans" cxnId="{FA44D597-1E3B-4889-94C0-956FB31C43A2}">
      <dgm:prSet/>
      <dgm:spPr/>
      <dgm:t>
        <a:bodyPr/>
        <a:lstStyle/>
        <a:p>
          <a:endParaRPr lang="zh-TW" altLang="en-US" sz="1200"/>
        </a:p>
      </dgm:t>
    </dgm:pt>
    <dgm:pt modelId="{9E5F33C8-A040-48A6-A690-6D8087A8589D}" type="pres">
      <dgm:prSet presAssocID="{2A84A1EB-3783-4BF5-9E61-22559FA08EC9}" presName="linear" presStyleCnt="0">
        <dgm:presLayoutVars>
          <dgm:dir/>
          <dgm:animLvl val="lvl"/>
          <dgm:resizeHandles val="exact"/>
        </dgm:presLayoutVars>
      </dgm:prSet>
      <dgm:spPr/>
    </dgm:pt>
    <dgm:pt modelId="{7A791D85-FBC1-4FC6-9370-A4F3F4F5327A}" type="pres">
      <dgm:prSet presAssocID="{98942FDB-7BBA-4274-92D1-005A910294FF}" presName="parentLin" presStyleCnt="0"/>
      <dgm:spPr/>
    </dgm:pt>
    <dgm:pt modelId="{3D8303C7-4493-4F06-8B99-6170950DFDD1}" type="pres">
      <dgm:prSet presAssocID="{98942FDB-7BBA-4274-92D1-005A910294FF}" presName="parentLeftMargin" presStyleLbl="node1" presStyleIdx="0" presStyleCnt="6"/>
      <dgm:spPr/>
    </dgm:pt>
    <dgm:pt modelId="{68665B87-6257-451A-B437-2468A3AA3ED9}" type="pres">
      <dgm:prSet presAssocID="{98942FDB-7BBA-4274-92D1-005A910294FF}" presName="parentText" presStyleLbl="node1" presStyleIdx="0" presStyleCnt="6" custScaleX="106042" custScaleY="213814">
        <dgm:presLayoutVars>
          <dgm:chMax val="0"/>
          <dgm:bulletEnabled val="1"/>
        </dgm:presLayoutVars>
      </dgm:prSet>
      <dgm:spPr/>
    </dgm:pt>
    <dgm:pt modelId="{E812C937-574D-4E21-B517-2BDFEB721B77}" type="pres">
      <dgm:prSet presAssocID="{98942FDB-7BBA-4274-92D1-005A910294FF}" presName="negativeSpace" presStyleCnt="0"/>
      <dgm:spPr/>
    </dgm:pt>
    <dgm:pt modelId="{65C08173-511C-487E-AC5B-3D951A9D621C}" type="pres">
      <dgm:prSet presAssocID="{98942FDB-7BBA-4274-92D1-005A910294FF}" presName="childText" presStyleLbl="conFgAcc1" presStyleIdx="0" presStyleCnt="6">
        <dgm:presLayoutVars>
          <dgm:bulletEnabled val="1"/>
        </dgm:presLayoutVars>
      </dgm:prSet>
      <dgm:spPr/>
    </dgm:pt>
    <dgm:pt modelId="{368A270B-B3DA-42A8-9B3B-DE5DD549D13C}" type="pres">
      <dgm:prSet presAssocID="{F0F73AFE-E09E-43A2-BC21-91C4C10F8C65}" presName="spaceBetweenRectangles" presStyleCnt="0"/>
      <dgm:spPr/>
    </dgm:pt>
    <dgm:pt modelId="{7571B1DE-C7A8-4447-ACBA-01A70635D2B1}" type="pres">
      <dgm:prSet presAssocID="{FD370B54-6F41-408F-88DF-0AD9FEAE59B1}" presName="parentLin" presStyleCnt="0"/>
      <dgm:spPr/>
    </dgm:pt>
    <dgm:pt modelId="{14E7758A-28F8-449C-81A7-1DE97010CFAD}" type="pres">
      <dgm:prSet presAssocID="{FD370B54-6F41-408F-88DF-0AD9FEAE59B1}" presName="parentLeftMargin" presStyleLbl="node1" presStyleIdx="0" presStyleCnt="6"/>
      <dgm:spPr/>
    </dgm:pt>
    <dgm:pt modelId="{BD0CB7AC-25E3-48F1-8DD4-9B647DDA5EF2}" type="pres">
      <dgm:prSet presAssocID="{FD370B54-6F41-408F-88DF-0AD9FEAE59B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D754B24-91C4-4417-A4CA-2D82FA9467DE}" type="pres">
      <dgm:prSet presAssocID="{FD370B54-6F41-408F-88DF-0AD9FEAE59B1}" presName="negativeSpace" presStyleCnt="0"/>
      <dgm:spPr/>
    </dgm:pt>
    <dgm:pt modelId="{3F12DDE7-ADBD-4CF2-AFF7-46F98D3838AA}" type="pres">
      <dgm:prSet presAssocID="{FD370B54-6F41-408F-88DF-0AD9FEAE59B1}" presName="childText" presStyleLbl="conFgAcc1" presStyleIdx="1" presStyleCnt="6">
        <dgm:presLayoutVars>
          <dgm:bulletEnabled val="1"/>
        </dgm:presLayoutVars>
      </dgm:prSet>
      <dgm:spPr/>
    </dgm:pt>
    <dgm:pt modelId="{281797F2-A45B-4F63-83D7-4079AD3540D7}" type="pres">
      <dgm:prSet presAssocID="{9C7E5361-8398-44CD-9E2E-1C3DB9DE443F}" presName="spaceBetweenRectangles" presStyleCnt="0"/>
      <dgm:spPr/>
    </dgm:pt>
    <dgm:pt modelId="{2615F4E5-61B4-4D2D-84B9-4D293EC8513F}" type="pres">
      <dgm:prSet presAssocID="{07E24E8E-5D33-4842-8F18-643F5A30F199}" presName="parentLin" presStyleCnt="0"/>
      <dgm:spPr/>
    </dgm:pt>
    <dgm:pt modelId="{C3C8B81B-64BC-402F-A069-9ACCE3D9DF88}" type="pres">
      <dgm:prSet presAssocID="{07E24E8E-5D33-4842-8F18-643F5A30F199}" presName="parentLeftMargin" presStyleLbl="node1" presStyleIdx="1" presStyleCnt="6"/>
      <dgm:spPr/>
    </dgm:pt>
    <dgm:pt modelId="{0722D173-628C-4EFF-B722-B0EBB0F9554E}" type="pres">
      <dgm:prSet presAssocID="{07E24E8E-5D33-4842-8F18-643F5A30F199}" presName="parentText" presStyleLbl="node1" presStyleIdx="2" presStyleCnt="6" custScaleX="83050" custScaleY="105822">
        <dgm:presLayoutVars>
          <dgm:chMax val="0"/>
          <dgm:bulletEnabled val="1"/>
        </dgm:presLayoutVars>
      </dgm:prSet>
      <dgm:spPr/>
    </dgm:pt>
    <dgm:pt modelId="{047FCA79-7CAB-4E23-BDC5-7EAD08772AC1}" type="pres">
      <dgm:prSet presAssocID="{07E24E8E-5D33-4842-8F18-643F5A30F199}" presName="negativeSpace" presStyleCnt="0"/>
      <dgm:spPr/>
    </dgm:pt>
    <dgm:pt modelId="{2A1D3B57-5FB5-46FA-A763-36FEB31982EC}" type="pres">
      <dgm:prSet presAssocID="{07E24E8E-5D33-4842-8F18-643F5A30F199}" presName="childText" presStyleLbl="conFgAcc1" presStyleIdx="2" presStyleCnt="6">
        <dgm:presLayoutVars>
          <dgm:bulletEnabled val="1"/>
        </dgm:presLayoutVars>
      </dgm:prSet>
      <dgm:spPr/>
    </dgm:pt>
    <dgm:pt modelId="{30F12782-06DE-47DA-A2E0-8C338DCBC4FB}" type="pres">
      <dgm:prSet presAssocID="{DD15289A-D2B4-48D5-8666-C6BAC889924B}" presName="spaceBetweenRectangles" presStyleCnt="0"/>
      <dgm:spPr/>
    </dgm:pt>
    <dgm:pt modelId="{33948113-2323-47F6-B06E-503987833BA4}" type="pres">
      <dgm:prSet presAssocID="{22A6DA3F-40BE-4FCE-A3D7-EA40E2E01364}" presName="parentLin" presStyleCnt="0"/>
      <dgm:spPr/>
    </dgm:pt>
    <dgm:pt modelId="{516303B9-41CC-485A-8E4C-FA86175D025B}" type="pres">
      <dgm:prSet presAssocID="{22A6DA3F-40BE-4FCE-A3D7-EA40E2E01364}" presName="parentLeftMargin" presStyleLbl="node1" presStyleIdx="2" presStyleCnt="6"/>
      <dgm:spPr/>
    </dgm:pt>
    <dgm:pt modelId="{A5EF0556-20D6-4E1B-A210-DF80F5BAAFAB}" type="pres">
      <dgm:prSet presAssocID="{22A6DA3F-40BE-4FCE-A3D7-EA40E2E01364}" presName="parentText" presStyleLbl="node1" presStyleIdx="3" presStyleCnt="6" custScaleX="100900" custScaleY="185498">
        <dgm:presLayoutVars>
          <dgm:chMax val="0"/>
          <dgm:bulletEnabled val="1"/>
        </dgm:presLayoutVars>
      </dgm:prSet>
      <dgm:spPr/>
    </dgm:pt>
    <dgm:pt modelId="{8511F4F4-403E-4715-9D4F-8EF2D79EF798}" type="pres">
      <dgm:prSet presAssocID="{22A6DA3F-40BE-4FCE-A3D7-EA40E2E01364}" presName="negativeSpace" presStyleCnt="0"/>
      <dgm:spPr/>
    </dgm:pt>
    <dgm:pt modelId="{ECF24FB0-60D9-4AC5-9DF8-9F5CC5B9BC85}" type="pres">
      <dgm:prSet presAssocID="{22A6DA3F-40BE-4FCE-A3D7-EA40E2E01364}" presName="childText" presStyleLbl="conFgAcc1" presStyleIdx="3" presStyleCnt="6">
        <dgm:presLayoutVars>
          <dgm:bulletEnabled val="1"/>
        </dgm:presLayoutVars>
      </dgm:prSet>
      <dgm:spPr/>
    </dgm:pt>
    <dgm:pt modelId="{BBE0B2FD-738B-485B-A342-E53704653383}" type="pres">
      <dgm:prSet presAssocID="{E20E2186-9A43-4737-862C-7D4BBB01BEEF}" presName="spaceBetweenRectangles" presStyleCnt="0"/>
      <dgm:spPr/>
    </dgm:pt>
    <dgm:pt modelId="{CEF8517D-E561-4D8F-8B6D-264AB5DDBE51}" type="pres">
      <dgm:prSet presAssocID="{99B2A8F5-F844-48B9-9CE6-74C818AD85F3}" presName="parentLin" presStyleCnt="0"/>
      <dgm:spPr/>
    </dgm:pt>
    <dgm:pt modelId="{F92A8E3F-4849-480C-BB25-F7D09A1A3AE4}" type="pres">
      <dgm:prSet presAssocID="{99B2A8F5-F844-48B9-9CE6-74C818AD85F3}" presName="parentLeftMargin" presStyleLbl="node1" presStyleIdx="3" presStyleCnt="6"/>
      <dgm:spPr/>
    </dgm:pt>
    <dgm:pt modelId="{4D3477DA-23C9-498A-A9E2-D0018CEA4883}" type="pres">
      <dgm:prSet presAssocID="{99B2A8F5-F844-48B9-9CE6-74C818AD85F3}" presName="parentText" presStyleLbl="node1" presStyleIdx="4" presStyleCnt="6" custScaleX="80971" custScaleY="135480">
        <dgm:presLayoutVars>
          <dgm:chMax val="0"/>
          <dgm:bulletEnabled val="1"/>
        </dgm:presLayoutVars>
      </dgm:prSet>
      <dgm:spPr/>
    </dgm:pt>
    <dgm:pt modelId="{7B53FA61-2535-4C1F-AFDB-5FCA55CEB4D6}" type="pres">
      <dgm:prSet presAssocID="{99B2A8F5-F844-48B9-9CE6-74C818AD85F3}" presName="negativeSpace" presStyleCnt="0"/>
      <dgm:spPr/>
    </dgm:pt>
    <dgm:pt modelId="{33912010-942D-4BA2-8048-950F2C1E7CCC}" type="pres">
      <dgm:prSet presAssocID="{99B2A8F5-F844-48B9-9CE6-74C818AD85F3}" presName="childText" presStyleLbl="conFgAcc1" presStyleIdx="4" presStyleCnt="6">
        <dgm:presLayoutVars>
          <dgm:bulletEnabled val="1"/>
        </dgm:presLayoutVars>
      </dgm:prSet>
      <dgm:spPr/>
    </dgm:pt>
    <dgm:pt modelId="{941BD208-3FD5-4B2B-BA41-86E7C805FD91}" type="pres">
      <dgm:prSet presAssocID="{DE9B8962-5E30-4989-A974-21014F705325}" presName="spaceBetweenRectangles" presStyleCnt="0"/>
      <dgm:spPr/>
    </dgm:pt>
    <dgm:pt modelId="{197CF1B9-B046-4B5B-BD51-2A1E50B077A8}" type="pres">
      <dgm:prSet presAssocID="{AEA6E98C-2307-48BE-BF08-789D0BFF1FAD}" presName="parentLin" presStyleCnt="0"/>
      <dgm:spPr/>
    </dgm:pt>
    <dgm:pt modelId="{4C959581-2851-4CC6-B552-2D202D7D185A}" type="pres">
      <dgm:prSet presAssocID="{AEA6E98C-2307-48BE-BF08-789D0BFF1FAD}" presName="parentLeftMargin" presStyleLbl="node1" presStyleIdx="4" presStyleCnt="6"/>
      <dgm:spPr/>
    </dgm:pt>
    <dgm:pt modelId="{1871A35E-0357-4736-96C9-8F75CD5C9B7A}" type="pres">
      <dgm:prSet presAssocID="{AEA6E98C-2307-48BE-BF08-789D0BFF1FAD}" presName="parentText" presStyleLbl="node1" presStyleIdx="5" presStyleCnt="6" custScaleX="98838" custScaleY="126914">
        <dgm:presLayoutVars>
          <dgm:chMax val="0"/>
          <dgm:bulletEnabled val="1"/>
        </dgm:presLayoutVars>
      </dgm:prSet>
      <dgm:spPr/>
    </dgm:pt>
    <dgm:pt modelId="{C03F5225-9C74-4DCD-BBE2-8ECA6DF9876E}" type="pres">
      <dgm:prSet presAssocID="{AEA6E98C-2307-48BE-BF08-789D0BFF1FAD}" presName="negativeSpace" presStyleCnt="0"/>
      <dgm:spPr/>
    </dgm:pt>
    <dgm:pt modelId="{34E159ED-A71F-4A6F-A9AC-7C6903B1B9D8}" type="pres">
      <dgm:prSet presAssocID="{AEA6E98C-2307-48BE-BF08-789D0BFF1FAD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A2C99F0B-9142-4D15-92D0-E6DEBE7FA3FC}" type="presOf" srcId="{22A6DA3F-40BE-4FCE-A3D7-EA40E2E01364}" destId="{A5EF0556-20D6-4E1B-A210-DF80F5BAAFAB}" srcOrd="1" destOrd="0" presId="urn:microsoft.com/office/officeart/2005/8/layout/list1"/>
    <dgm:cxn modelId="{0586C810-DBFC-407B-88E3-BF4B4B2EC228}" type="presOf" srcId="{22A6DA3F-40BE-4FCE-A3D7-EA40E2E01364}" destId="{516303B9-41CC-485A-8E4C-FA86175D025B}" srcOrd="0" destOrd="0" presId="urn:microsoft.com/office/officeart/2005/8/layout/list1"/>
    <dgm:cxn modelId="{6E02C616-C6C3-4D00-9961-0A1A83E3891E}" type="presOf" srcId="{07E24E8E-5D33-4842-8F18-643F5A30F199}" destId="{0722D173-628C-4EFF-B722-B0EBB0F9554E}" srcOrd="1" destOrd="0" presId="urn:microsoft.com/office/officeart/2005/8/layout/list1"/>
    <dgm:cxn modelId="{21CB181F-BD01-4F94-A640-60BE9583C642}" type="presOf" srcId="{99B2A8F5-F844-48B9-9CE6-74C818AD85F3}" destId="{4D3477DA-23C9-498A-A9E2-D0018CEA4883}" srcOrd="1" destOrd="0" presId="urn:microsoft.com/office/officeart/2005/8/layout/list1"/>
    <dgm:cxn modelId="{FDB3662C-DA16-43C8-9294-DAE2871D6084}" type="presOf" srcId="{FD370B54-6F41-408F-88DF-0AD9FEAE59B1}" destId="{14E7758A-28F8-449C-81A7-1DE97010CFAD}" srcOrd="0" destOrd="0" presId="urn:microsoft.com/office/officeart/2005/8/layout/list1"/>
    <dgm:cxn modelId="{B67C4832-61B4-402B-BC68-10F4BA87F82C}" type="presOf" srcId="{FD370B54-6F41-408F-88DF-0AD9FEAE59B1}" destId="{BD0CB7AC-25E3-48F1-8DD4-9B647DDA5EF2}" srcOrd="1" destOrd="0" presId="urn:microsoft.com/office/officeart/2005/8/layout/list1"/>
    <dgm:cxn modelId="{5A057036-8AFE-42D5-BCC2-6F0F8526ACF1}" type="presOf" srcId="{99B2A8F5-F844-48B9-9CE6-74C818AD85F3}" destId="{F92A8E3F-4849-480C-BB25-F7D09A1A3AE4}" srcOrd="0" destOrd="0" presId="urn:microsoft.com/office/officeart/2005/8/layout/list1"/>
    <dgm:cxn modelId="{C0125142-E4BE-4EE2-9E8E-9A5280CFC499}" srcId="{2A84A1EB-3783-4BF5-9E61-22559FA08EC9}" destId="{99B2A8F5-F844-48B9-9CE6-74C818AD85F3}" srcOrd="4" destOrd="0" parTransId="{C0433D26-70A1-40AC-AE71-3F13DD57041E}" sibTransId="{DE9B8962-5E30-4989-A974-21014F705325}"/>
    <dgm:cxn modelId="{4E61DB4A-1DE7-4DA8-98C1-0439FBB5B335}" srcId="{2A84A1EB-3783-4BF5-9E61-22559FA08EC9}" destId="{22A6DA3F-40BE-4FCE-A3D7-EA40E2E01364}" srcOrd="3" destOrd="0" parTransId="{417955C8-40E3-4858-8935-121246FFB7EB}" sibTransId="{E20E2186-9A43-4737-862C-7D4BBB01BEEF}"/>
    <dgm:cxn modelId="{7CA3B07B-2E7E-4E90-B563-58BAF7979A06}" type="presOf" srcId="{98942FDB-7BBA-4274-92D1-005A910294FF}" destId="{68665B87-6257-451A-B437-2468A3AA3ED9}" srcOrd="1" destOrd="0" presId="urn:microsoft.com/office/officeart/2005/8/layout/list1"/>
    <dgm:cxn modelId="{96EC488E-E7B7-456A-96D0-F35B2D411D65}" srcId="{2A84A1EB-3783-4BF5-9E61-22559FA08EC9}" destId="{07E24E8E-5D33-4842-8F18-643F5A30F199}" srcOrd="2" destOrd="0" parTransId="{A7C637B0-33C0-411B-A34C-7CE961A8DCE6}" sibTransId="{DD15289A-D2B4-48D5-8666-C6BAC889924B}"/>
    <dgm:cxn modelId="{25386293-585B-433B-9307-6734763817D6}" srcId="{2A84A1EB-3783-4BF5-9E61-22559FA08EC9}" destId="{98942FDB-7BBA-4274-92D1-005A910294FF}" srcOrd="0" destOrd="0" parTransId="{C7227C5A-597F-4BF6-8BDF-BF5EB41571DF}" sibTransId="{F0F73AFE-E09E-43A2-BC21-91C4C10F8C65}"/>
    <dgm:cxn modelId="{FA44D597-1E3B-4889-94C0-956FB31C43A2}" srcId="{2A84A1EB-3783-4BF5-9E61-22559FA08EC9}" destId="{AEA6E98C-2307-48BE-BF08-789D0BFF1FAD}" srcOrd="5" destOrd="0" parTransId="{C74162C9-3682-418F-8661-1717B37AD935}" sibTransId="{9C013BFE-D0BB-4A18-9CE4-E2F70F28766F}"/>
    <dgm:cxn modelId="{B478CDA1-5F1D-498B-B944-475EC7217F17}" srcId="{2A84A1EB-3783-4BF5-9E61-22559FA08EC9}" destId="{FD370B54-6F41-408F-88DF-0AD9FEAE59B1}" srcOrd="1" destOrd="0" parTransId="{C8EA1494-C76C-473F-AF68-4EBAF1FF328C}" sibTransId="{9C7E5361-8398-44CD-9E2E-1C3DB9DE443F}"/>
    <dgm:cxn modelId="{62E22AA2-3DC0-48A7-A400-37A602F31B88}" type="presOf" srcId="{AEA6E98C-2307-48BE-BF08-789D0BFF1FAD}" destId="{4C959581-2851-4CC6-B552-2D202D7D185A}" srcOrd="0" destOrd="0" presId="urn:microsoft.com/office/officeart/2005/8/layout/list1"/>
    <dgm:cxn modelId="{3BAB5DA6-88E2-441F-B8AD-710ECE933C17}" type="presOf" srcId="{98942FDB-7BBA-4274-92D1-005A910294FF}" destId="{3D8303C7-4493-4F06-8B99-6170950DFDD1}" srcOrd="0" destOrd="0" presId="urn:microsoft.com/office/officeart/2005/8/layout/list1"/>
    <dgm:cxn modelId="{28AC96BB-FCEE-485D-A7B4-C63774C17A11}" type="presOf" srcId="{07E24E8E-5D33-4842-8F18-643F5A30F199}" destId="{C3C8B81B-64BC-402F-A069-9ACCE3D9DF88}" srcOrd="0" destOrd="0" presId="urn:microsoft.com/office/officeart/2005/8/layout/list1"/>
    <dgm:cxn modelId="{247FCABE-4FA5-4EC6-93DF-47758CEA0497}" type="presOf" srcId="{AEA6E98C-2307-48BE-BF08-789D0BFF1FAD}" destId="{1871A35E-0357-4736-96C9-8F75CD5C9B7A}" srcOrd="1" destOrd="0" presId="urn:microsoft.com/office/officeart/2005/8/layout/list1"/>
    <dgm:cxn modelId="{C7E0F6F0-6386-422E-A36D-80EF9F31B9B8}" type="presOf" srcId="{2A84A1EB-3783-4BF5-9E61-22559FA08EC9}" destId="{9E5F33C8-A040-48A6-A690-6D8087A8589D}" srcOrd="0" destOrd="0" presId="urn:microsoft.com/office/officeart/2005/8/layout/list1"/>
    <dgm:cxn modelId="{68A29047-56FE-4372-BB8F-79B241401AB9}" type="presParOf" srcId="{9E5F33C8-A040-48A6-A690-6D8087A8589D}" destId="{7A791D85-FBC1-4FC6-9370-A4F3F4F5327A}" srcOrd="0" destOrd="0" presId="urn:microsoft.com/office/officeart/2005/8/layout/list1"/>
    <dgm:cxn modelId="{6EFB8660-411A-44CD-8358-59F842C30435}" type="presParOf" srcId="{7A791D85-FBC1-4FC6-9370-A4F3F4F5327A}" destId="{3D8303C7-4493-4F06-8B99-6170950DFDD1}" srcOrd="0" destOrd="0" presId="urn:microsoft.com/office/officeart/2005/8/layout/list1"/>
    <dgm:cxn modelId="{802FBFB6-63D6-42AF-B5A3-13285967564D}" type="presParOf" srcId="{7A791D85-FBC1-4FC6-9370-A4F3F4F5327A}" destId="{68665B87-6257-451A-B437-2468A3AA3ED9}" srcOrd="1" destOrd="0" presId="urn:microsoft.com/office/officeart/2005/8/layout/list1"/>
    <dgm:cxn modelId="{EE44E445-43DF-4B82-B911-5A5A5BDFFD59}" type="presParOf" srcId="{9E5F33C8-A040-48A6-A690-6D8087A8589D}" destId="{E812C937-574D-4E21-B517-2BDFEB721B77}" srcOrd="1" destOrd="0" presId="urn:microsoft.com/office/officeart/2005/8/layout/list1"/>
    <dgm:cxn modelId="{7716BC8C-9ACC-40A6-9958-9EE8C9814350}" type="presParOf" srcId="{9E5F33C8-A040-48A6-A690-6D8087A8589D}" destId="{65C08173-511C-487E-AC5B-3D951A9D621C}" srcOrd="2" destOrd="0" presId="urn:microsoft.com/office/officeart/2005/8/layout/list1"/>
    <dgm:cxn modelId="{7A0707EA-C3B9-4036-B721-46A9540E3BC9}" type="presParOf" srcId="{9E5F33C8-A040-48A6-A690-6D8087A8589D}" destId="{368A270B-B3DA-42A8-9B3B-DE5DD549D13C}" srcOrd="3" destOrd="0" presId="urn:microsoft.com/office/officeart/2005/8/layout/list1"/>
    <dgm:cxn modelId="{187E19B5-2F33-4CEE-9CC0-5E6424B669AC}" type="presParOf" srcId="{9E5F33C8-A040-48A6-A690-6D8087A8589D}" destId="{7571B1DE-C7A8-4447-ACBA-01A70635D2B1}" srcOrd="4" destOrd="0" presId="urn:microsoft.com/office/officeart/2005/8/layout/list1"/>
    <dgm:cxn modelId="{D3683C44-8EA6-450D-9794-CB340B84C9B7}" type="presParOf" srcId="{7571B1DE-C7A8-4447-ACBA-01A70635D2B1}" destId="{14E7758A-28F8-449C-81A7-1DE97010CFAD}" srcOrd="0" destOrd="0" presId="urn:microsoft.com/office/officeart/2005/8/layout/list1"/>
    <dgm:cxn modelId="{389E6789-3B1F-4F7A-AE0C-2267380A4309}" type="presParOf" srcId="{7571B1DE-C7A8-4447-ACBA-01A70635D2B1}" destId="{BD0CB7AC-25E3-48F1-8DD4-9B647DDA5EF2}" srcOrd="1" destOrd="0" presId="urn:microsoft.com/office/officeart/2005/8/layout/list1"/>
    <dgm:cxn modelId="{A1B5AB5A-6E81-4A41-A142-169396762B30}" type="presParOf" srcId="{9E5F33C8-A040-48A6-A690-6D8087A8589D}" destId="{7D754B24-91C4-4417-A4CA-2D82FA9467DE}" srcOrd="5" destOrd="0" presId="urn:microsoft.com/office/officeart/2005/8/layout/list1"/>
    <dgm:cxn modelId="{6928A514-BFA9-4374-8B6E-62E5776BB850}" type="presParOf" srcId="{9E5F33C8-A040-48A6-A690-6D8087A8589D}" destId="{3F12DDE7-ADBD-4CF2-AFF7-46F98D3838AA}" srcOrd="6" destOrd="0" presId="urn:microsoft.com/office/officeart/2005/8/layout/list1"/>
    <dgm:cxn modelId="{3076468F-90A2-4775-A341-4EBCE725A7AD}" type="presParOf" srcId="{9E5F33C8-A040-48A6-A690-6D8087A8589D}" destId="{281797F2-A45B-4F63-83D7-4079AD3540D7}" srcOrd="7" destOrd="0" presId="urn:microsoft.com/office/officeart/2005/8/layout/list1"/>
    <dgm:cxn modelId="{B78176CC-4015-4193-80C1-236C5F988C35}" type="presParOf" srcId="{9E5F33C8-A040-48A6-A690-6D8087A8589D}" destId="{2615F4E5-61B4-4D2D-84B9-4D293EC8513F}" srcOrd="8" destOrd="0" presId="urn:microsoft.com/office/officeart/2005/8/layout/list1"/>
    <dgm:cxn modelId="{841B88DC-92A2-427D-865E-7BBDA2EF4EE0}" type="presParOf" srcId="{2615F4E5-61B4-4D2D-84B9-4D293EC8513F}" destId="{C3C8B81B-64BC-402F-A069-9ACCE3D9DF88}" srcOrd="0" destOrd="0" presId="urn:microsoft.com/office/officeart/2005/8/layout/list1"/>
    <dgm:cxn modelId="{F1A2C373-D30D-44D8-A975-8C6BEA998EB1}" type="presParOf" srcId="{2615F4E5-61B4-4D2D-84B9-4D293EC8513F}" destId="{0722D173-628C-4EFF-B722-B0EBB0F9554E}" srcOrd="1" destOrd="0" presId="urn:microsoft.com/office/officeart/2005/8/layout/list1"/>
    <dgm:cxn modelId="{CEBFBDA0-78A0-42B5-8CAF-5F4B5529FE82}" type="presParOf" srcId="{9E5F33C8-A040-48A6-A690-6D8087A8589D}" destId="{047FCA79-7CAB-4E23-BDC5-7EAD08772AC1}" srcOrd="9" destOrd="0" presId="urn:microsoft.com/office/officeart/2005/8/layout/list1"/>
    <dgm:cxn modelId="{6BF4CD75-D15D-468B-A9A2-6AB59C9A4D57}" type="presParOf" srcId="{9E5F33C8-A040-48A6-A690-6D8087A8589D}" destId="{2A1D3B57-5FB5-46FA-A763-36FEB31982EC}" srcOrd="10" destOrd="0" presId="urn:microsoft.com/office/officeart/2005/8/layout/list1"/>
    <dgm:cxn modelId="{7996F559-CFAD-4322-8CEE-71D9EFF8C1D7}" type="presParOf" srcId="{9E5F33C8-A040-48A6-A690-6D8087A8589D}" destId="{30F12782-06DE-47DA-A2E0-8C338DCBC4FB}" srcOrd="11" destOrd="0" presId="urn:microsoft.com/office/officeart/2005/8/layout/list1"/>
    <dgm:cxn modelId="{8316E2BF-1BF8-48C6-9156-B977D3AC6297}" type="presParOf" srcId="{9E5F33C8-A040-48A6-A690-6D8087A8589D}" destId="{33948113-2323-47F6-B06E-503987833BA4}" srcOrd="12" destOrd="0" presId="urn:microsoft.com/office/officeart/2005/8/layout/list1"/>
    <dgm:cxn modelId="{4C9233F8-4E87-4A42-A387-2D7735E45A35}" type="presParOf" srcId="{33948113-2323-47F6-B06E-503987833BA4}" destId="{516303B9-41CC-485A-8E4C-FA86175D025B}" srcOrd="0" destOrd="0" presId="urn:microsoft.com/office/officeart/2005/8/layout/list1"/>
    <dgm:cxn modelId="{796C9419-1BD6-4D49-A328-A77A095E7914}" type="presParOf" srcId="{33948113-2323-47F6-B06E-503987833BA4}" destId="{A5EF0556-20D6-4E1B-A210-DF80F5BAAFAB}" srcOrd="1" destOrd="0" presId="urn:microsoft.com/office/officeart/2005/8/layout/list1"/>
    <dgm:cxn modelId="{F7E16196-919B-4619-AFBB-3F6705D13504}" type="presParOf" srcId="{9E5F33C8-A040-48A6-A690-6D8087A8589D}" destId="{8511F4F4-403E-4715-9D4F-8EF2D79EF798}" srcOrd="13" destOrd="0" presId="urn:microsoft.com/office/officeart/2005/8/layout/list1"/>
    <dgm:cxn modelId="{3C657458-D1FF-4C4B-9BF2-2D918FC7E2C5}" type="presParOf" srcId="{9E5F33C8-A040-48A6-A690-6D8087A8589D}" destId="{ECF24FB0-60D9-4AC5-9DF8-9F5CC5B9BC85}" srcOrd="14" destOrd="0" presId="urn:microsoft.com/office/officeart/2005/8/layout/list1"/>
    <dgm:cxn modelId="{21A3A7C3-DAD1-4797-A12B-3F7BE4D234C7}" type="presParOf" srcId="{9E5F33C8-A040-48A6-A690-6D8087A8589D}" destId="{BBE0B2FD-738B-485B-A342-E53704653383}" srcOrd="15" destOrd="0" presId="urn:microsoft.com/office/officeart/2005/8/layout/list1"/>
    <dgm:cxn modelId="{5201B3BB-5AF0-4B32-B2FB-2C721E95618D}" type="presParOf" srcId="{9E5F33C8-A040-48A6-A690-6D8087A8589D}" destId="{CEF8517D-E561-4D8F-8B6D-264AB5DDBE51}" srcOrd="16" destOrd="0" presId="urn:microsoft.com/office/officeart/2005/8/layout/list1"/>
    <dgm:cxn modelId="{9CAA8451-9C8A-42A8-B410-3FF3F5985A88}" type="presParOf" srcId="{CEF8517D-E561-4D8F-8B6D-264AB5DDBE51}" destId="{F92A8E3F-4849-480C-BB25-F7D09A1A3AE4}" srcOrd="0" destOrd="0" presId="urn:microsoft.com/office/officeart/2005/8/layout/list1"/>
    <dgm:cxn modelId="{F6DA7801-063B-4F04-9793-D8A46660536E}" type="presParOf" srcId="{CEF8517D-E561-4D8F-8B6D-264AB5DDBE51}" destId="{4D3477DA-23C9-498A-A9E2-D0018CEA4883}" srcOrd="1" destOrd="0" presId="urn:microsoft.com/office/officeart/2005/8/layout/list1"/>
    <dgm:cxn modelId="{BD583A72-D778-40DF-ADAB-B4B30E64B258}" type="presParOf" srcId="{9E5F33C8-A040-48A6-A690-6D8087A8589D}" destId="{7B53FA61-2535-4C1F-AFDB-5FCA55CEB4D6}" srcOrd="17" destOrd="0" presId="urn:microsoft.com/office/officeart/2005/8/layout/list1"/>
    <dgm:cxn modelId="{2D248F14-CC52-4099-AB7B-06DE746D9CA9}" type="presParOf" srcId="{9E5F33C8-A040-48A6-A690-6D8087A8589D}" destId="{33912010-942D-4BA2-8048-950F2C1E7CCC}" srcOrd="18" destOrd="0" presId="urn:microsoft.com/office/officeart/2005/8/layout/list1"/>
    <dgm:cxn modelId="{BF15C2C8-9AE0-472E-82FE-D5542E928821}" type="presParOf" srcId="{9E5F33C8-A040-48A6-A690-6D8087A8589D}" destId="{941BD208-3FD5-4B2B-BA41-86E7C805FD91}" srcOrd="19" destOrd="0" presId="urn:microsoft.com/office/officeart/2005/8/layout/list1"/>
    <dgm:cxn modelId="{47854A7B-EB59-4E40-9C67-565A3ECE857D}" type="presParOf" srcId="{9E5F33C8-A040-48A6-A690-6D8087A8589D}" destId="{197CF1B9-B046-4B5B-BD51-2A1E50B077A8}" srcOrd="20" destOrd="0" presId="urn:microsoft.com/office/officeart/2005/8/layout/list1"/>
    <dgm:cxn modelId="{76F92881-7EB9-47F6-BAE1-DF8A4D880CFE}" type="presParOf" srcId="{197CF1B9-B046-4B5B-BD51-2A1E50B077A8}" destId="{4C959581-2851-4CC6-B552-2D202D7D185A}" srcOrd="0" destOrd="0" presId="urn:microsoft.com/office/officeart/2005/8/layout/list1"/>
    <dgm:cxn modelId="{87981008-9482-4A5A-838E-D46EE97A5CD1}" type="presParOf" srcId="{197CF1B9-B046-4B5B-BD51-2A1E50B077A8}" destId="{1871A35E-0357-4736-96C9-8F75CD5C9B7A}" srcOrd="1" destOrd="0" presId="urn:microsoft.com/office/officeart/2005/8/layout/list1"/>
    <dgm:cxn modelId="{9C115305-FE2F-4324-A980-8F426E69FE6E}" type="presParOf" srcId="{9E5F33C8-A040-48A6-A690-6D8087A8589D}" destId="{C03F5225-9C74-4DCD-BBE2-8ECA6DF9876E}" srcOrd="21" destOrd="0" presId="urn:microsoft.com/office/officeart/2005/8/layout/list1"/>
    <dgm:cxn modelId="{F58408B4-0451-4ACC-9F7B-9A3F5D2C6732}" type="presParOf" srcId="{9E5F33C8-A040-48A6-A690-6D8087A8589D}" destId="{34E159ED-A71F-4A6F-A9AC-7C6903B1B9D8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84A1EB-3783-4BF5-9E61-22559FA08EC9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98942FDB-7BBA-4274-92D1-005A910294FF}">
      <dgm:prSet phldrT="[文字]" custT="1"/>
      <dgm:spPr/>
      <dgm:t>
        <a:bodyPr/>
        <a:lstStyle/>
        <a:p>
          <a:r>
            <a:rPr lang="en-US" altLang="zh-TW" sz="2000" dirty="0"/>
            <a:t>Fundamentals of Light</a:t>
          </a:r>
          <a:endParaRPr lang="zh-TW" altLang="en-US" sz="2000" dirty="0"/>
        </a:p>
      </dgm:t>
    </dgm:pt>
    <dgm:pt modelId="{C7227C5A-597F-4BF6-8BDF-BF5EB41571DF}" type="parTrans" cxnId="{25386293-585B-433B-9307-6734763817D6}">
      <dgm:prSet/>
      <dgm:spPr/>
      <dgm:t>
        <a:bodyPr/>
        <a:lstStyle/>
        <a:p>
          <a:endParaRPr lang="zh-TW" altLang="en-US" sz="1200"/>
        </a:p>
      </dgm:t>
    </dgm:pt>
    <dgm:pt modelId="{F0F73AFE-E09E-43A2-BC21-91C4C10F8C65}" type="sibTrans" cxnId="{25386293-585B-433B-9307-6734763817D6}">
      <dgm:prSet/>
      <dgm:spPr/>
      <dgm:t>
        <a:bodyPr/>
        <a:lstStyle/>
        <a:p>
          <a:endParaRPr lang="zh-TW" altLang="en-US" sz="1200"/>
        </a:p>
      </dgm:t>
    </dgm:pt>
    <dgm:pt modelId="{FD370B54-6F41-408F-88DF-0AD9FEAE59B1}">
      <dgm:prSet phldrT="[文字]" custT="1"/>
      <dgm:spPr/>
      <dgm:t>
        <a:bodyPr/>
        <a:lstStyle/>
        <a:p>
          <a:r>
            <a:rPr lang="en-US" altLang="zh-TW" sz="4000" dirty="0" err="1"/>
            <a:t>Pn</a:t>
          </a:r>
          <a:r>
            <a:rPr lang="en-US" altLang="zh-TW" sz="4000" dirty="0"/>
            <a:t> and Light Measurement</a:t>
          </a:r>
          <a:endParaRPr lang="zh-TW" altLang="en-US" sz="4000" dirty="0"/>
        </a:p>
      </dgm:t>
    </dgm:pt>
    <dgm:pt modelId="{C8EA1494-C76C-473F-AF68-4EBAF1FF328C}" type="parTrans" cxnId="{B478CDA1-5F1D-498B-B944-475EC7217F17}">
      <dgm:prSet/>
      <dgm:spPr/>
      <dgm:t>
        <a:bodyPr/>
        <a:lstStyle/>
        <a:p>
          <a:endParaRPr lang="zh-TW" altLang="en-US" sz="1200"/>
        </a:p>
      </dgm:t>
    </dgm:pt>
    <dgm:pt modelId="{9C7E5361-8398-44CD-9E2E-1C3DB9DE443F}" type="sibTrans" cxnId="{B478CDA1-5F1D-498B-B944-475EC7217F17}">
      <dgm:prSet/>
      <dgm:spPr/>
      <dgm:t>
        <a:bodyPr/>
        <a:lstStyle/>
        <a:p>
          <a:endParaRPr lang="zh-TW" altLang="en-US" sz="1200"/>
        </a:p>
      </dgm:t>
    </dgm:pt>
    <dgm:pt modelId="{07E24E8E-5D33-4842-8F18-643F5A30F199}">
      <dgm:prSet phldrT="[文字]" custT="1"/>
      <dgm:spPr/>
      <dgm:t>
        <a:bodyPr/>
        <a:lstStyle/>
        <a:p>
          <a:r>
            <a:rPr lang="en-US" altLang="zh-TW" sz="1800" dirty="0"/>
            <a:t>Light Intensity / Quality</a:t>
          </a:r>
          <a:endParaRPr lang="zh-TW" altLang="en-US" sz="1800" dirty="0"/>
        </a:p>
      </dgm:t>
    </dgm:pt>
    <dgm:pt modelId="{A7C637B0-33C0-411B-A34C-7CE961A8DCE6}" type="parTrans" cxnId="{96EC488E-E7B7-456A-96D0-F35B2D411D65}">
      <dgm:prSet/>
      <dgm:spPr/>
      <dgm:t>
        <a:bodyPr/>
        <a:lstStyle/>
        <a:p>
          <a:endParaRPr lang="zh-TW" altLang="en-US" sz="1200"/>
        </a:p>
      </dgm:t>
    </dgm:pt>
    <dgm:pt modelId="{DD15289A-D2B4-48D5-8666-C6BAC889924B}" type="sibTrans" cxnId="{96EC488E-E7B7-456A-96D0-F35B2D411D65}">
      <dgm:prSet/>
      <dgm:spPr/>
      <dgm:t>
        <a:bodyPr/>
        <a:lstStyle/>
        <a:p>
          <a:endParaRPr lang="zh-TW" altLang="en-US" sz="1200"/>
        </a:p>
      </dgm:t>
    </dgm:pt>
    <dgm:pt modelId="{22A6DA3F-40BE-4FCE-A3D7-EA40E2E01364}">
      <dgm:prSet phldrT="[文字]" custT="1"/>
      <dgm:spPr/>
      <dgm:t>
        <a:bodyPr/>
        <a:lstStyle/>
        <a:p>
          <a:r>
            <a:rPr lang="en-US" altLang="zh-TW" sz="2000" dirty="0"/>
            <a:t>Manipulating Light to control plant growth and development</a:t>
          </a:r>
          <a:endParaRPr lang="zh-TW" altLang="en-US" sz="2000" dirty="0"/>
        </a:p>
      </dgm:t>
    </dgm:pt>
    <dgm:pt modelId="{417955C8-40E3-4858-8935-121246FFB7EB}" type="parTrans" cxnId="{4E61DB4A-1DE7-4DA8-98C1-0439FBB5B335}">
      <dgm:prSet/>
      <dgm:spPr/>
      <dgm:t>
        <a:bodyPr/>
        <a:lstStyle/>
        <a:p>
          <a:endParaRPr lang="zh-TW" altLang="en-US" sz="1200"/>
        </a:p>
      </dgm:t>
    </dgm:pt>
    <dgm:pt modelId="{E20E2186-9A43-4737-862C-7D4BBB01BEEF}" type="sibTrans" cxnId="{4E61DB4A-1DE7-4DA8-98C1-0439FBB5B335}">
      <dgm:prSet/>
      <dgm:spPr/>
      <dgm:t>
        <a:bodyPr/>
        <a:lstStyle/>
        <a:p>
          <a:endParaRPr lang="zh-TW" altLang="en-US" sz="1200"/>
        </a:p>
      </dgm:t>
    </dgm:pt>
    <dgm:pt modelId="{99B2A8F5-F844-48B9-9CE6-74C818AD85F3}">
      <dgm:prSet phldrT="[文字]" custT="1"/>
      <dgm:spPr/>
      <dgm:t>
        <a:bodyPr/>
        <a:lstStyle/>
        <a:p>
          <a:r>
            <a:rPr lang="en-US" altLang="zh-TW" sz="2000" dirty="0"/>
            <a:t>CO</a:t>
          </a:r>
          <a:r>
            <a:rPr lang="en-US" altLang="zh-TW" sz="2000" baseline="-25000" dirty="0"/>
            <a:t>2</a:t>
          </a:r>
          <a:r>
            <a:rPr lang="en-US" altLang="zh-TW" sz="2000" dirty="0"/>
            <a:t> enrichment</a:t>
          </a:r>
        </a:p>
      </dgm:t>
    </dgm:pt>
    <dgm:pt modelId="{C0433D26-70A1-40AC-AE71-3F13DD57041E}" type="parTrans" cxnId="{C0125142-E4BE-4EE2-9E8E-9A5280CFC499}">
      <dgm:prSet/>
      <dgm:spPr/>
      <dgm:t>
        <a:bodyPr/>
        <a:lstStyle/>
        <a:p>
          <a:endParaRPr lang="zh-TW" altLang="en-US" sz="1200"/>
        </a:p>
      </dgm:t>
    </dgm:pt>
    <dgm:pt modelId="{DE9B8962-5E30-4989-A974-21014F705325}" type="sibTrans" cxnId="{C0125142-E4BE-4EE2-9E8E-9A5280CFC499}">
      <dgm:prSet/>
      <dgm:spPr/>
      <dgm:t>
        <a:bodyPr/>
        <a:lstStyle/>
        <a:p>
          <a:endParaRPr lang="zh-TW" altLang="en-US" sz="1200"/>
        </a:p>
      </dgm:t>
    </dgm:pt>
    <dgm:pt modelId="{AEA6E98C-2307-48BE-BF08-789D0BFF1FAD}">
      <dgm:prSet phldrT="[文字]" custT="1"/>
      <dgm:spPr/>
      <dgm:t>
        <a:bodyPr/>
        <a:lstStyle/>
        <a:p>
          <a:r>
            <a:rPr lang="en-US" altLang="zh-TW" sz="2000" dirty="0"/>
            <a:t>Types of artificial lights and Cannabis grow light</a:t>
          </a:r>
        </a:p>
      </dgm:t>
    </dgm:pt>
    <dgm:pt modelId="{C74162C9-3682-418F-8661-1717B37AD935}" type="parTrans" cxnId="{FA44D597-1E3B-4889-94C0-956FB31C43A2}">
      <dgm:prSet/>
      <dgm:spPr/>
      <dgm:t>
        <a:bodyPr/>
        <a:lstStyle/>
        <a:p>
          <a:endParaRPr lang="zh-TW" altLang="en-US" sz="1200"/>
        </a:p>
      </dgm:t>
    </dgm:pt>
    <dgm:pt modelId="{9C013BFE-D0BB-4A18-9CE4-E2F70F28766F}" type="sibTrans" cxnId="{FA44D597-1E3B-4889-94C0-956FB31C43A2}">
      <dgm:prSet/>
      <dgm:spPr/>
      <dgm:t>
        <a:bodyPr/>
        <a:lstStyle/>
        <a:p>
          <a:endParaRPr lang="zh-TW" altLang="en-US" sz="1200"/>
        </a:p>
      </dgm:t>
    </dgm:pt>
    <dgm:pt modelId="{9E5F33C8-A040-48A6-A690-6D8087A8589D}" type="pres">
      <dgm:prSet presAssocID="{2A84A1EB-3783-4BF5-9E61-22559FA08EC9}" presName="linear" presStyleCnt="0">
        <dgm:presLayoutVars>
          <dgm:dir/>
          <dgm:animLvl val="lvl"/>
          <dgm:resizeHandles val="exact"/>
        </dgm:presLayoutVars>
      </dgm:prSet>
      <dgm:spPr/>
    </dgm:pt>
    <dgm:pt modelId="{7A791D85-FBC1-4FC6-9370-A4F3F4F5327A}" type="pres">
      <dgm:prSet presAssocID="{98942FDB-7BBA-4274-92D1-005A910294FF}" presName="parentLin" presStyleCnt="0"/>
      <dgm:spPr/>
    </dgm:pt>
    <dgm:pt modelId="{3D8303C7-4493-4F06-8B99-6170950DFDD1}" type="pres">
      <dgm:prSet presAssocID="{98942FDB-7BBA-4274-92D1-005A910294FF}" presName="parentLeftMargin" presStyleLbl="node1" presStyleIdx="0" presStyleCnt="6"/>
      <dgm:spPr/>
    </dgm:pt>
    <dgm:pt modelId="{68665B87-6257-451A-B437-2468A3AA3ED9}" type="pres">
      <dgm:prSet presAssocID="{98942FDB-7BBA-4274-92D1-005A910294FF}" presName="parentText" presStyleLbl="node1" presStyleIdx="0" presStyleCnt="6" custScaleX="67129" custScaleY="106433">
        <dgm:presLayoutVars>
          <dgm:chMax val="0"/>
          <dgm:bulletEnabled val="1"/>
        </dgm:presLayoutVars>
      </dgm:prSet>
      <dgm:spPr/>
    </dgm:pt>
    <dgm:pt modelId="{E812C937-574D-4E21-B517-2BDFEB721B77}" type="pres">
      <dgm:prSet presAssocID="{98942FDB-7BBA-4274-92D1-005A910294FF}" presName="negativeSpace" presStyleCnt="0"/>
      <dgm:spPr/>
    </dgm:pt>
    <dgm:pt modelId="{65C08173-511C-487E-AC5B-3D951A9D621C}" type="pres">
      <dgm:prSet presAssocID="{98942FDB-7BBA-4274-92D1-005A910294FF}" presName="childText" presStyleLbl="conFgAcc1" presStyleIdx="0" presStyleCnt="6">
        <dgm:presLayoutVars>
          <dgm:bulletEnabled val="1"/>
        </dgm:presLayoutVars>
      </dgm:prSet>
      <dgm:spPr/>
    </dgm:pt>
    <dgm:pt modelId="{368A270B-B3DA-42A8-9B3B-DE5DD549D13C}" type="pres">
      <dgm:prSet presAssocID="{F0F73AFE-E09E-43A2-BC21-91C4C10F8C65}" presName="spaceBetweenRectangles" presStyleCnt="0"/>
      <dgm:spPr/>
    </dgm:pt>
    <dgm:pt modelId="{7571B1DE-C7A8-4447-ACBA-01A70635D2B1}" type="pres">
      <dgm:prSet presAssocID="{FD370B54-6F41-408F-88DF-0AD9FEAE59B1}" presName="parentLin" presStyleCnt="0"/>
      <dgm:spPr/>
    </dgm:pt>
    <dgm:pt modelId="{14E7758A-28F8-449C-81A7-1DE97010CFAD}" type="pres">
      <dgm:prSet presAssocID="{FD370B54-6F41-408F-88DF-0AD9FEAE59B1}" presName="parentLeftMargin" presStyleLbl="node1" presStyleIdx="0" presStyleCnt="6"/>
      <dgm:spPr/>
    </dgm:pt>
    <dgm:pt modelId="{BD0CB7AC-25E3-48F1-8DD4-9B647DDA5EF2}" type="pres">
      <dgm:prSet presAssocID="{FD370B54-6F41-408F-88DF-0AD9FEAE59B1}" presName="parentText" presStyleLbl="node1" presStyleIdx="1" presStyleCnt="6" custScaleX="119689" custScaleY="262911">
        <dgm:presLayoutVars>
          <dgm:chMax val="0"/>
          <dgm:bulletEnabled val="1"/>
        </dgm:presLayoutVars>
      </dgm:prSet>
      <dgm:spPr/>
    </dgm:pt>
    <dgm:pt modelId="{7D754B24-91C4-4417-A4CA-2D82FA9467DE}" type="pres">
      <dgm:prSet presAssocID="{FD370B54-6F41-408F-88DF-0AD9FEAE59B1}" presName="negativeSpace" presStyleCnt="0"/>
      <dgm:spPr/>
    </dgm:pt>
    <dgm:pt modelId="{3F12DDE7-ADBD-4CF2-AFF7-46F98D3838AA}" type="pres">
      <dgm:prSet presAssocID="{FD370B54-6F41-408F-88DF-0AD9FEAE59B1}" presName="childText" presStyleLbl="conFgAcc1" presStyleIdx="1" presStyleCnt="6">
        <dgm:presLayoutVars>
          <dgm:bulletEnabled val="1"/>
        </dgm:presLayoutVars>
      </dgm:prSet>
      <dgm:spPr/>
    </dgm:pt>
    <dgm:pt modelId="{281797F2-A45B-4F63-83D7-4079AD3540D7}" type="pres">
      <dgm:prSet presAssocID="{9C7E5361-8398-44CD-9E2E-1C3DB9DE443F}" presName="spaceBetweenRectangles" presStyleCnt="0"/>
      <dgm:spPr/>
    </dgm:pt>
    <dgm:pt modelId="{2615F4E5-61B4-4D2D-84B9-4D293EC8513F}" type="pres">
      <dgm:prSet presAssocID="{07E24E8E-5D33-4842-8F18-643F5A30F199}" presName="parentLin" presStyleCnt="0"/>
      <dgm:spPr/>
    </dgm:pt>
    <dgm:pt modelId="{C3C8B81B-64BC-402F-A069-9ACCE3D9DF88}" type="pres">
      <dgm:prSet presAssocID="{07E24E8E-5D33-4842-8F18-643F5A30F199}" presName="parentLeftMargin" presStyleLbl="node1" presStyleIdx="1" presStyleCnt="6"/>
      <dgm:spPr/>
    </dgm:pt>
    <dgm:pt modelId="{0722D173-628C-4EFF-B722-B0EBB0F9554E}" type="pres">
      <dgm:prSet presAssocID="{07E24E8E-5D33-4842-8F18-643F5A30F199}" presName="parentText" presStyleLbl="node1" presStyleIdx="2" presStyleCnt="6" custScaleX="83050" custScaleY="105822">
        <dgm:presLayoutVars>
          <dgm:chMax val="0"/>
          <dgm:bulletEnabled val="1"/>
        </dgm:presLayoutVars>
      </dgm:prSet>
      <dgm:spPr/>
    </dgm:pt>
    <dgm:pt modelId="{047FCA79-7CAB-4E23-BDC5-7EAD08772AC1}" type="pres">
      <dgm:prSet presAssocID="{07E24E8E-5D33-4842-8F18-643F5A30F199}" presName="negativeSpace" presStyleCnt="0"/>
      <dgm:spPr/>
    </dgm:pt>
    <dgm:pt modelId="{2A1D3B57-5FB5-46FA-A763-36FEB31982EC}" type="pres">
      <dgm:prSet presAssocID="{07E24E8E-5D33-4842-8F18-643F5A30F199}" presName="childText" presStyleLbl="conFgAcc1" presStyleIdx="2" presStyleCnt="6">
        <dgm:presLayoutVars>
          <dgm:bulletEnabled val="1"/>
        </dgm:presLayoutVars>
      </dgm:prSet>
      <dgm:spPr/>
    </dgm:pt>
    <dgm:pt modelId="{30F12782-06DE-47DA-A2E0-8C338DCBC4FB}" type="pres">
      <dgm:prSet presAssocID="{DD15289A-D2B4-48D5-8666-C6BAC889924B}" presName="spaceBetweenRectangles" presStyleCnt="0"/>
      <dgm:spPr/>
    </dgm:pt>
    <dgm:pt modelId="{33948113-2323-47F6-B06E-503987833BA4}" type="pres">
      <dgm:prSet presAssocID="{22A6DA3F-40BE-4FCE-A3D7-EA40E2E01364}" presName="parentLin" presStyleCnt="0"/>
      <dgm:spPr/>
    </dgm:pt>
    <dgm:pt modelId="{516303B9-41CC-485A-8E4C-FA86175D025B}" type="pres">
      <dgm:prSet presAssocID="{22A6DA3F-40BE-4FCE-A3D7-EA40E2E01364}" presName="parentLeftMargin" presStyleLbl="node1" presStyleIdx="2" presStyleCnt="6"/>
      <dgm:spPr/>
    </dgm:pt>
    <dgm:pt modelId="{A5EF0556-20D6-4E1B-A210-DF80F5BAAFAB}" type="pres">
      <dgm:prSet presAssocID="{22A6DA3F-40BE-4FCE-A3D7-EA40E2E01364}" presName="parentText" presStyleLbl="node1" presStyleIdx="3" presStyleCnt="6" custScaleX="133966" custScaleY="185498">
        <dgm:presLayoutVars>
          <dgm:chMax val="0"/>
          <dgm:bulletEnabled val="1"/>
        </dgm:presLayoutVars>
      </dgm:prSet>
      <dgm:spPr/>
    </dgm:pt>
    <dgm:pt modelId="{8511F4F4-403E-4715-9D4F-8EF2D79EF798}" type="pres">
      <dgm:prSet presAssocID="{22A6DA3F-40BE-4FCE-A3D7-EA40E2E01364}" presName="negativeSpace" presStyleCnt="0"/>
      <dgm:spPr/>
    </dgm:pt>
    <dgm:pt modelId="{ECF24FB0-60D9-4AC5-9DF8-9F5CC5B9BC85}" type="pres">
      <dgm:prSet presAssocID="{22A6DA3F-40BE-4FCE-A3D7-EA40E2E01364}" presName="childText" presStyleLbl="conFgAcc1" presStyleIdx="3" presStyleCnt="6">
        <dgm:presLayoutVars>
          <dgm:bulletEnabled val="1"/>
        </dgm:presLayoutVars>
      </dgm:prSet>
      <dgm:spPr/>
    </dgm:pt>
    <dgm:pt modelId="{BBE0B2FD-738B-485B-A342-E53704653383}" type="pres">
      <dgm:prSet presAssocID="{E20E2186-9A43-4737-862C-7D4BBB01BEEF}" presName="spaceBetweenRectangles" presStyleCnt="0"/>
      <dgm:spPr/>
    </dgm:pt>
    <dgm:pt modelId="{CEF8517D-E561-4D8F-8B6D-264AB5DDBE51}" type="pres">
      <dgm:prSet presAssocID="{99B2A8F5-F844-48B9-9CE6-74C818AD85F3}" presName="parentLin" presStyleCnt="0"/>
      <dgm:spPr/>
    </dgm:pt>
    <dgm:pt modelId="{F92A8E3F-4849-480C-BB25-F7D09A1A3AE4}" type="pres">
      <dgm:prSet presAssocID="{99B2A8F5-F844-48B9-9CE6-74C818AD85F3}" presName="parentLeftMargin" presStyleLbl="node1" presStyleIdx="3" presStyleCnt="6"/>
      <dgm:spPr/>
    </dgm:pt>
    <dgm:pt modelId="{4D3477DA-23C9-498A-A9E2-D0018CEA4883}" type="pres">
      <dgm:prSet presAssocID="{99B2A8F5-F844-48B9-9CE6-74C818AD85F3}" presName="parentText" presStyleLbl="node1" presStyleIdx="4" presStyleCnt="6" custScaleX="80971" custScaleY="135480">
        <dgm:presLayoutVars>
          <dgm:chMax val="0"/>
          <dgm:bulletEnabled val="1"/>
        </dgm:presLayoutVars>
      </dgm:prSet>
      <dgm:spPr/>
    </dgm:pt>
    <dgm:pt modelId="{7B53FA61-2535-4C1F-AFDB-5FCA55CEB4D6}" type="pres">
      <dgm:prSet presAssocID="{99B2A8F5-F844-48B9-9CE6-74C818AD85F3}" presName="negativeSpace" presStyleCnt="0"/>
      <dgm:spPr/>
    </dgm:pt>
    <dgm:pt modelId="{33912010-942D-4BA2-8048-950F2C1E7CCC}" type="pres">
      <dgm:prSet presAssocID="{99B2A8F5-F844-48B9-9CE6-74C818AD85F3}" presName="childText" presStyleLbl="conFgAcc1" presStyleIdx="4" presStyleCnt="6">
        <dgm:presLayoutVars>
          <dgm:bulletEnabled val="1"/>
        </dgm:presLayoutVars>
      </dgm:prSet>
      <dgm:spPr/>
    </dgm:pt>
    <dgm:pt modelId="{941BD208-3FD5-4B2B-BA41-86E7C805FD91}" type="pres">
      <dgm:prSet presAssocID="{DE9B8962-5E30-4989-A974-21014F705325}" presName="spaceBetweenRectangles" presStyleCnt="0"/>
      <dgm:spPr/>
    </dgm:pt>
    <dgm:pt modelId="{197CF1B9-B046-4B5B-BD51-2A1E50B077A8}" type="pres">
      <dgm:prSet presAssocID="{AEA6E98C-2307-48BE-BF08-789D0BFF1FAD}" presName="parentLin" presStyleCnt="0"/>
      <dgm:spPr/>
    </dgm:pt>
    <dgm:pt modelId="{4C959581-2851-4CC6-B552-2D202D7D185A}" type="pres">
      <dgm:prSet presAssocID="{AEA6E98C-2307-48BE-BF08-789D0BFF1FAD}" presName="parentLeftMargin" presStyleLbl="node1" presStyleIdx="4" presStyleCnt="6"/>
      <dgm:spPr/>
    </dgm:pt>
    <dgm:pt modelId="{1871A35E-0357-4736-96C9-8F75CD5C9B7A}" type="pres">
      <dgm:prSet presAssocID="{AEA6E98C-2307-48BE-BF08-789D0BFF1FAD}" presName="parentText" presStyleLbl="node1" presStyleIdx="5" presStyleCnt="6" custScaleX="98838" custScaleY="126914">
        <dgm:presLayoutVars>
          <dgm:chMax val="0"/>
          <dgm:bulletEnabled val="1"/>
        </dgm:presLayoutVars>
      </dgm:prSet>
      <dgm:spPr/>
    </dgm:pt>
    <dgm:pt modelId="{C03F5225-9C74-4DCD-BBE2-8ECA6DF9876E}" type="pres">
      <dgm:prSet presAssocID="{AEA6E98C-2307-48BE-BF08-789D0BFF1FAD}" presName="negativeSpace" presStyleCnt="0"/>
      <dgm:spPr/>
    </dgm:pt>
    <dgm:pt modelId="{34E159ED-A71F-4A6F-A9AC-7C6903B1B9D8}" type="pres">
      <dgm:prSet presAssocID="{AEA6E98C-2307-48BE-BF08-789D0BFF1FAD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A2C99F0B-9142-4D15-92D0-E6DEBE7FA3FC}" type="presOf" srcId="{22A6DA3F-40BE-4FCE-A3D7-EA40E2E01364}" destId="{A5EF0556-20D6-4E1B-A210-DF80F5BAAFAB}" srcOrd="1" destOrd="0" presId="urn:microsoft.com/office/officeart/2005/8/layout/list1"/>
    <dgm:cxn modelId="{0586C810-DBFC-407B-88E3-BF4B4B2EC228}" type="presOf" srcId="{22A6DA3F-40BE-4FCE-A3D7-EA40E2E01364}" destId="{516303B9-41CC-485A-8E4C-FA86175D025B}" srcOrd="0" destOrd="0" presId="urn:microsoft.com/office/officeart/2005/8/layout/list1"/>
    <dgm:cxn modelId="{6E02C616-C6C3-4D00-9961-0A1A83E3891E}" type="presOf" srcId="{07E24E8E-5D33-4842-8F18-643F5A30F199}" destId="{0722D173-628C-4EFF-B722-B0EBB0F9554E}" srcOrd="1" destOrd="0" presId="urn:microsoft.com/office/officeart/2005/8/layout/list1"/>
    <dgm:cxn modelId="{21CB181F-BD01-4F94-A640-60BE9583C642}" type="presOf" srcId="{99B2A8F5-F844-48B9-9CE6-74C818AD85F3}" destId="{4D3477DA-23C9-498A-A9E2-D0018CEA4883}" srcOrd="1" destOrd="0" presId="urn:microsoft.com/office/officeart/2005/8/layout/list1"/>
    <dgm:cxn modelId="{FDB3662C-DA16-43C8-9294-DAE2871D6084}" type="presOf" srcId="{FD370B54-6F41-408F-88DF-0AD9FEAE59B1}" destId="{14E7758A-28F8-449C-81A7-1DE97010CFAD}" srcOrd="0" destOrd="0" presId="urn:microsoft.com/office/officeart/2005/8/layout/list1"/>
    <dgm:cxn modelId="{B67C4832-61B4-402B-BC68-10F4BA87F82C}" type="presOf" srcId="{FD370B54-6F41-408F-88DF-0AD9FEAE59B1}" destId="{BD0CB7AC-25E3-48F1-8DD4-9B647DDA5EF2}" srcOrd="1" destOrd="0" presId="urn:microsoft.com/office/officeart/2005/8/layout/list1"/>
    <dgm:cxn modelId="{5A057036-8AFE-42D5-BCC2-6F0F8526ACF1}" type="presOf" srcId="{99B2A8F5-F844-48B9-9CE6-74C818AD85F3}" destId="{F92A8E3F-4849-480C-BB25-F7D09A1A3AE4}" srcOrd="0" destOrd="0" presId="urn:microsoft.com/office/officeart/2005/8/layout/list1"/>
    <dgm:cxn modelId="{C0125142-E4BE-4EE2-9E8E-9A5280CFC499}" srcId="{2A84A1EB-3783-4BF5-9E61-22559FA08EC9}" destId="{99B2A8F5-F844-48B9-9CE6-74C818AD85F3}" srcOrd="4" destOrd="0" parTransId="{C0433D26-70A1-40AC-AE71-3F13DD57041E}" sibTransId="{DE9B8962-5E30-4989-A974-21014F705325}"/>
    <dgm:cxn modelId="{4E61DB4A-1DE7-4DA8-98C1-0439FBB5B335}" srcId="{2A84A1EB-3783-4BF5-9E61-22559FA08EC9}" destId="{22A6DA3F-40BE-4FCE-A3D7-EA40E2E01364}" srcOrd="3" destOrd="0" parTransId="{417955C8-40E3-4858-8935-121246FFB7EB}" sibTransId="{E20E2186-9A43-4737-862C-7D4BBB01BEEF}"/>
    <dgm:cxn modelId="{7CA3B07B-2E7E-4E90-B563-58BAF7979A06}" type="presOf" srcId="{98942FDB-7BBA-4274-92D1-005A910294FF}" destId="{68665B87-6257-451A-B437-2468A3AA3ED9}" srcOrd="1" destOrd="0" presId="urn:microsoft.com/office/officeart/2005/8/layout/list1"/>
    <dgm:cxn modelId="{96EC488E-E7B7-456A-96D0-F35B2D411D65}" srcId="{2A84A1EB-3783-4BF5-9E61-22559FA08EC9}" destId="{07E24E8E-5D33-4842-8F18-643F5A30F199}" srcOrd="2" destOrd="0" parTransId="{A7C637B0-33C0-411B-A34C-7CE961A8DCE6}" sibTransId="{DD15289A-D2B4-48D5-8666-C6BAC889924B}"/>
    <dgm:cxn modelId="{25386293-585B-433B-9307-6734763817D6}" srcId="{2A84A1EB-3783-4BF5-9E61-22559FA08EC9}" destId="{98942FDB-7BBA-4274-92D1-005A910294FF}" srcOrd="0" destOrd="0" parTransId="{C7227C5A-597F-4BF6-8BDF-BF5EB41571DF}" sibTransId="{F0F73AFE-E09E-43A2-BC21-91C4C10F8C65}"/>
    <dgm:cxn modelId="{FA44D597-1E3B-4889-94C0-956FB31C43A2}" srcId="{2A84A1EB-3783-4BF5-9E61-22559FA08EC9}" destId="{AEA6E98C-2307-48BE-BF08-789D0BFF1FAD}" srcOrd="5" destOrd="0" parTransId="{C74162C9-3682-418F-8661-1717B37AD935}" sibTransId="{9C013BFE-D0BB-4A18-9CE4-E2F70F28766F}"/>
    <dgm:cxn modelId="{B478CDA1-5F1D-498B-B944-475EC7217F17}" srcId="{2A84A1EB-3783-4BF5-9E61-22559FA08EC9}" destId="{FD370B54-6F41-408F-88DF-0AD9FEAE59B1}" srcOrd="1" destOrd="0" parTransId="{C8EA1494-C76C-473F-AF68-4EBAF1FF328C}" sibTransId="{9C7E5361-8398-44CD-9E2E-1C3DB9DE443F}"/>
    <dgm:cxn modelId="{62E22AA2-3DC0-48A7-A400-37A602F31B88}" type="presOf" srcId="{AEA6E98C-2307-48BE-BF08-789D0BFF1FAD}" destId="{4C959581-2851-4CC6-B552-2D202D7D185A}" srcOrd="0" destOrd="0" presId="urn:microsoft.com/office/officeart/2005/8/layout/list1"/>
    <dgm:cxn modelId="{3BAB5DA6-88E2-441F-B8AD-710ECE933C17}" type="presOf" srcId="{98942FDB-7BBA-4274-92D1-005A910294FF}" destId="{3D8303C7-4493-4F06-8B99-6170950DFDD1}" srcOrd="0" destOrd="0" presId="urn:microsoft.com/office/officeart/2005/8/layout/list1"/>
    <dgm:cxn modelId="{28AC96BB-FCEE-485D-A7B4-C63774C17A11}" type="presOf" srcId="{07E24E8E-5D33-4842-8F18-643F5A30F199}" destId="{C3C8B81B-64BC-402F-A069-9ACCE3D9DF88}" srcOrd="0" destOrd="0" presId="urn:microsoft.com/office/officeart/2005/8/layout/list1"/>
    <dgm:cxn modelId="{247FCABE-4FA5-4EC6-93DF-47758CEA0497}" type="presOf" srcId="{AEA6E98C-2307-48BE-BF08-789D0BFF1FAD}" destId="{1871A35E-0357-4736-96C9-8F75CD5C9B7A}" srcOrd="1" destOrd="0" presId="urn:microsoft.com/office/officeart/2005/8/layout/list1"/>
    <dgm:cxn modelId="{C7E0F6F0-6386-422E-A36D-80EF9F31B9B8}" type="presOf" srcId="{2A84A1EB-3783-4BF5-9E61-22559FA08EC9}" destId="{9E5F33C8-A040-48A6-A690-6D8087A8589D}" srcOrd="0" destOrd="0" presId="urn:microsoft.com/office/officeart/2005/8/layout/list1"/>
    <dgm:cxn modelId="{68A29047-56FE-4372-BB8F-79B241401AB9}" type="presParOf" srcId="{9E5F33C8-A040-48A6-A690-6D8087A8589D}" destId="{7A791D85-FBC1-4FC6-9370-A4F3F4F5327A}" srcOrd="0" destOrd="0" presId="urn:microsoft.com/office/officeart/2005/8/layout/list1"/>
    <dgm:cxn modelId="{6EFB8660-411A-44CD-8358-59F842C30435}" type="presParOf" srcId="{7A791D85-FBC1-4FC6-9370-A4F3F4F5327A}" destId="{3D8303C7-4493-4F06-8B99-6170950DFDD1}" srcOrd="0" destOrd="0" presId="urn:microsoft.com/office/officeart/2005/8/layout/list1"/>
    <dgm:cxn modelId="{802FBFB6-63D6-42AF-B5A3-13285967564D}" type="presParOf" srcId="{7A791D85-FBC1-4FC6-9370-A4F3F4F5327A}" destId="{68665B87-6257-451A-B437-2468A3AA3ED9}" srcOrd="1" destOrd="0" presId="urn:microsoft.com/office/officeart/2005/8/layout/list1"/>
    <dgm:cxn modelId="{EE44E445-43DF-4B82-B911-5A5A5BDFFD59}" type="presParOf" srcId="{9E5F33C8-A040-48A6-A690-6D8087A8589D}" destId="{E812C937-574D-4E21-B517-2BDFEB721B77}" srcOrd="1" destOrd="0" presId="urn:microsoft.com/office/officeart/2005/8/layout/list1"/>
    <dgm:cxn modelId="{7716BC8C-9ACC-40A6-9958-9EE8C9814350}" type="presParOf" srcId="{9E5F33C8-A040-48A6-A690-6D8087A8589D}" destId="{65C08173-511C-487E-AC5B-3D951A9D621C}" srcOrd="2" destOrd="0" presId="urn:microsoft.com/office/officeart/2005/8/layout/list1"/>
    <dgm:cxn modelId="{7A0707EA-C3B9-4036-B721-46A9540E3BC9}" type="presParOf" srcId="{9E5F33C8-A040-48A6-A690-6D8087A8589D}" destId="{368A270B-B3DA-42A8-9B3B-DE5DD549D13C}" srcOrd="3" destOrd="0" presId="urn:microsoft.com/office/officeart/2005/8/layout/list1"/>
    <dgm:cxn modelId="{187E19B5-2F33-4CEE-9CC0-5E6424B669AC}" type="presParOf" srcId="{9E5F33C8-A040-48A6-A690-6D8087A8589D}" destId="{7571B1DE-C7A8-4447-ACBA-01A70635D2B1}" srcOrd="4" destOrd="0" presId="urn:microsoft.com/office/officeart/2005/8/layout/list1"/>
    <dgm:cxn modelId="{D3683C44-8EA6-450D-9794-CB340B84C9B7}" type="presParOf" srcId="{7571B1DE-C7A8-4447-ACBA-01A70635D2B1}" destId="{14E7758A-28F8-449C-81A7-1DE97010CFAD}" srcOrd="0" destOrd="0" presId="urn:microsoft.com/office/officeart/2005/8/layout/list1"/>
    <dgm:cxn modelId="{389E6789-3B1F-4F7A-AE0C-2267380A4309}" type="presParOf" srcId="{7571B1DE-C7A8-4447-ACBA-01A70635D2B1}" destId="{BD0CB7AC-25E3-48F1-8DD4-9B647DDA5EF2}" srcOrd="1" destOrd="0" presId="urn:microsoft.com/office/officeart/2005/8/layout/list1"/>
    <dgm:cxn modelId="{A1B5AB5A-6E81-4A41-A142-169396762B30}" type="presParOf" srcId="{9E5F33C8-A040-48A6-A690-6D8087A8589D}" destId="{7D754B24-91C4-4417-A4CA-2D82FA9467DE}" srcOrd="5" destOrd="0" presId="urn:microsoft.com/office/officeart/2005/8/layout/list1"/>
    <dgm:cxn modelId="{6928A514-BFA9-4374-8B6E-62E5776BB850}" type="presParOf" srcId="{9E5F33C8-A040-48A6-A690-6D8087A8589D}" destId="{3F12DDE7-ADBD-4CF2-AFF7-46F98D3838AA}" srcOrd="6" destOrd="0" presId="urn:microsoft.com/office/officeart/2005/8/layout/list1"/>
    <dgm:cxn modelId="{3076468F-90A2-4775-A341-4EBCE725A7AD}" type="presParOf" srcId="{9E5F33C8-A040-48A6-A690-6D8087A8589D}" destId="{281797F2-A45B-4F63-83D7-4079AD3540D7}" srcOrd="7" destOrd="0" presId="urn:microsoft.com/office/officeart/2005/8/layout/list1"/>
    <dgm:cxn modelId="{B78176CC-4015-4193-80C1-236C5F988C35}" type="presParOf" srcId="{9E5F33C8-A040-48A6-A690-6D8087A8589D}" destId="{2615F4E5-61B4-4D2D-84B9-4D293EC8513F}" srcOrd="8" destOrd="0" presId="urn:microsoft.com/office/officeart/2005/8/layout/list1"/>
    <dgm:cxn modelId="{841B88DC-92A2-427D-865E-7BBDA2EF4EE0}" type="presParOf" srcId="{2615F4E5-61B4-4D2D-84B9-4D293EC8513F}" destId="{C3C8B81B-64BC-402F-A069-9ACCE3D9DF88}" srcOrd="0" destOrd="0" presId="urn:microsoft.com/office/officeart/2005/8/layout/list1"/>
    <dgm:cxn modelId="{F1A2C373-D30D-44D8-A975-8C6BEA998EB1}" type="presParOf" srcId="{2615F4E5-61B4-4D2D-84B9-4D293EC8513F}" destId="{0722D173-628C-4EFF-B722-B0EBB0F9554E}" srcOrd="1" destOrd="0" presId="urn:microsoft.com/office/officeart/2005/8/layout/list1"/>
    <dgm:cxn modelId="{CEBFBDA0-78A0-42B5-8CAF-5F4B5529FE82}" type="presParOf" srcId="{9E5F33C8-A040-48A6-A690-6D8087A8589D}" destId="{047FCA79-7CAB-4E23-BDC5-7EAD08772AC1}" srcOrd="9" destOrd="0" presId="urn:microsoft.com/office/officeart/2005/8/layout/list1"/>
    <dgm:cxn modelId="{6BF4CD75-D15D-468B-A9A2-6AB59C9A4D57}" type="presParOf" srcId="{9E5F33C8-A040-48A6-A690-6D8087A8589D}" destId="{2A1D3B57-5FB5-46FA-A763-36FEB31982EC}" srcOrd="10" destOrd="0" presId="urn:microsoft.com/office/officeart/2005/8/layout/list1"/>
    <dgm:cxn modelId="{7996F559-CFAD-4322-8CEE-71D9EFF8C1D7}" type="presParOf" srcId="{9E5F33C8-A040-48A6-A690-6D8087A8589D}" destId="{30F12782-06DE-47DA-A2E0-8C338DCBC4FB}" srcOrd="11" destOrd="0" presId="urn:microsoft.com/office/officeart/2005/8/layout/list1"/>
    <dgm:cxn modelId="{8316E2BF-1BF8-48C6-9156-B977D3AC6297}" type="presParOf" srcId="{9E5F33C8-A040-48A6-A690-6D8087A8589D}" destId="{33948113-2323-47F6-B06E-503987833BA4}" srcOrd="12" destOrd="0" presId="urn:microsoft.com/office/officeart/2005/8/layout/list1"/>
    <dgm:cxn modelId="{4C9233F8-4E87-4A42-A387-2D7735E45A35}" type="presParOf" srcId="{33948113-2323-47F6-B06E-503987833BA4}" destId="{516303B9-41CC-485A-8E4C-FA86175D025B}" srcOrd="0" destOrd="0" presId="urn:microsoft.com/office/officeart/2005/8/layout/list1"/>
    <dgm:cxn modelId="{796C9419-1BD6-4D49-A328-A77A095E7914}" type="presParOf" srcId="{33948113-2323-47F6-B06E-503987833BA4}" destId="{A5EF0556-20D6-4E1B-A210-DF80F5BAAFAB}" srcOrd="1" destOrd="0" presId="urn:microsoft.com/office/officeart/2005/8/layout/list1"/>
    <dgm:cxn modelId="{F7E16196-919B-4619-AFBB-3F6705D13504}" type="presParOf" srcId="{9E5F33C8-A040-48A6-A690-6D8087A8589D}" destId="{8511F4F4-403E-4715-9D4F-8EF2D79EF798}" srcOrd="13" destOrd="0" presId="urn:microsoft.com/office/officeart/2005/8/layout/list1"/>
    <dgm:cxn modelId="{3C657458-D1FF-4C4B-9BF2-2D918FC7E2C5}" type="presParOf" srcId="{9E5F33C8-A040-48A6-A690-6D8087A8589D}" destId="{ECF24FB0-60D9-4AC5-9DF8-9F5CC5B9BC85}" srcOrd="14" destOrd="0" presId="urn:microsoft.com/office/officeart/2005/8/layout/list1"/>
    <dgm:cxn modelId="{21A3A7C3-DAD1-4797-A12B-3F7BE4D234C7}" type="presParOf" srcId="{9E5F33C8-A040-48A6-A690-6D8087A8589D}" destId="{BBE0B2FD-738B-485B-A342-E53704653383}" srcOrd="15" destOrd="0" presId="urn:microsoft.com/office/officeart/2005/8/layout/list1"/>
    <dgm:cxn modelId="{5201B3BB-5AF0-4B32-B2FB-2C721E95618D}" type="presParOf" srcId="{9E5F33C8-A040-48A6-A690-6D8087A8589D}" destId="{CEF8517D-E561-4D8F-8B6D-264AB5DDBE51}" srcOrd="16" destOrd="0" presId="urn:microsoft.com/office/officeart/2005/8/layout/list1"/>
    <dgm:cxn modelId="{9CAA8451-9C8A-42A8-B410-3FF3F5985A88}" type="presParOf" srcId="{CEF8517D-E561-4D8F-8B6D-264AB5DDBE51}" destId="{F92A8E3F-4849-480C-BB25-F7D09A1A3AE4}" srcOrd="0" destOrd="0" presId="urn:microsoft.com/office/officeart/2005/8/layout/list1"/>
    <dgm:cxn modelId="{F6DA7801-063B-4F04-9793-D8A46660536E}" type="presParOf" srcId="{CEF8517D-E561-4D8F-8B6D-264AB5DDBE51}" destId="{4D3477DA-23C9-498A-A9E2-D0018CEA4883}" srcOrd="1" destOrd="0" presId="urn:microsoft.com/office/officeart/2005/8/layout/list1"/>
    <dgm:cxn modelId="{BD583A72-D778-40DF-ADAB-B4B30E64B258}" type="presParOf" srcId="{9E5F33C8-A040-48A6-A690-6D8087A8589D}" destId="{7B53FA61-2535-4C1F-AFDB-5FCA55CEB4D6}" srcOrd="17" destOrd="0" presId="urn:microsoft.com/office/officeart/2005/8/layout/list1"/>
    <dgm:cxn modelId="{2D248F14-CC52-4099-AB7B-06DE746D9CA9}" type="presParOf" srcId="{9E5F33C8-A040-48A6-A690-6D8087A8589D}" destId="{33912010-942D-4BA2-8048-950F2C1E7CCC}" srcOrd="18" destOrd="0" presId="urn:microsoft.com/office/officeart/2005/8/layout/list1"/>
    <dgm:cxn modelId="{BF15C2C8-9AE0-472E-82FE-D5542E928821}" type="presParOf" srcId="{9E5F33C8-A040-48A6-A690-6D8087A8589D}" destId="{941BD208-3FD5-4B2B-BA41-86E7C805FD91}" srcOrd="19" destOrd="0" presId="urn:microsoft.com/office/officeart/2005/8/layout/list1"/>
    <dgm:cxn modelId="{47854A7B-EB59-4E40-9C67-565A3ECE857D}" type="presParOf" srcId="{9E5F33C8-A040-48A6-A690-6D8087A8589D}" destId="{197CF1B9-B046-4B5B-BD51-2A1E50B077A8}" srcOrd="20" destOrd="0" presId="urn:microsoft.com/office/officeart/2005/8/layout/list1"/>
    <dgm:cxn modelId="{76F92881-7EB9-47F6-BAE1-DF8A4D880CFE}" type="presParOf" srcId="{197CF1B9-B046-4B5B-BD51-2A1E50B077A8}" destId="{4C959581-2851-4CC6-B552-2D202D7D185A}" srcOrd="0" destOrd="0" presId="urn:microsoft.com/office/officeart/2005/8/layout/list1"/>
    <dgm:cxn modelId="{87981008-9482-4A5A-838E-D46EE97A5CD1}" type="presParOf" srcId="{197CF1B9-B046-4B5B-BD51-2A1E50B077A8}" destId="{1871A35E-0357-4736-96C9-8F75CD5C9B7A}" srcOrd="1" destOrd="0" presId="urn:microsoft.com/office/officeart/2005/8/layout/list1"/>
    <dgm:cxn modelId="{9C115305-FE2F-4324-A980-8F426E69FE6E}" type="presParOf" srcId="{9E5F33C8-A040-48A6-A690-6D8087A8589D}" destId="{C03F5225-9C74-4DCD-BBE2-8ECA6DF9876E}" srcOrd="21" destOrd="0" presId="urn:microsoft.com/office/officeart/2005/8/layout/list1"/>
    <dgm:cxn modelId="{F58408B4-0451-4ACC-9F7B-9A3F5D2C6732}" type="presParOf" srcId="{9E5F33C8-A040-48A6-A690-6D8087A8589D}" destId="{34E159ED-A71F-4A6F-A9AC-7C6903B1B9D8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84A1EB-3783-4BF5-9E61-22559FA08EC9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98942FDB-7BBA-4274-92D1-005A910294FF}">
      <dgm:prSet phldrT="[文字]" custT="1"/>
      <dgm:spPr/>
      <dgm:t>
        <a:bodyPr/>
        <a:lstStyle/>
        <a:p>
          <a:r>
            <a:rPr lang="en-US" altLang="zh-TW" sz="2000" dirty="0"/>
            <a:t>Fundamentals of Light</a:t>
          </a:r>
          <a:endParaRPr lang="zh-TW" altLang="en-US" sz="2000" dirty="0"/>
        </a:p>
      </dgm:t>
    </dgm:pt>
    <dgm:pt modelId="{C7227C5A-597F-4BF6-8BDF-BF5EB41571DF}" type="parTrans" cxnId="{25386293-585B-433B-9307-6734763817D6}">
      <dgm:prSet/>
      <dgm:spPr/>
      <dgm:t>
        <a:bodyPr/>
        <a:lstStyle/>
        <a:p>
          <a:endParaRPr lang="zh-TW" altLang="en-US" sz="1200"/>
        </a:p>
      </dgm:t>
    </dgm:pt>
    <dgm:pt modelId="{F0F73AFE-E09E-43A2-BC21-91C4C10F8C65}" type="sibTrans" cxnId="{25386293-585B-433B-9307-6734763817D6}">
      <dgm:prSet/>
      <dgm:spPr/>
      <dgm:t>
        <a:bodyPr/>
        <a:lstStyle/>
        <a:p>
          <a:endParaRPr lang="zh-TW" altLang="en-US" sz="1200"/>
        </a:p>
      </dgm:t>
    </dgm:pt>
    <dgm:pt modelId="{FD370B54-6F41-408F-88DF-0AD9FEAE59B1}">
      <dgm:prSet phldrT="[文字]" custT="1"/>
      <dgm:spPr/>
      <dgm:t>
        <a:bodyPr/>
        <a:lstStyle/>
        <a:p>
          <a:r>
            <a:rPr lang="en-US" altLang="zh-TW" sz="2000" dirty="0" err="1"/>
            <a:t>Pn</a:t>
          </a:r>
          <a:r>
            <a:rPr lang="en-US" altLang="zh-TW" sz="2000" dirty="0"/>
            <a:t> and Light Measurement</a:t>
          </a:r>
          <a:endParaRPr lang="zh-TW" altLang="en-US" sz="2000" dirty="0"/>
        </a:p>
      </dgm:t>
    </dgm:pt>
    <dgm:pt modelId="{C8EA1494-C76C-473F-AF68-4EBAF1FF328C}" type="parTrans" cxnId="{B478CDA1-5F1D-498B-B944-475EC7217F17}">
      <dgm:prSet/>
      <dgm:spPr/>
      <dgm:t>
        <a:bodyPr/>
        <a:lstStyle/>
        <a:p>
          <a:endParaRPr lang="zh-TW" altLang="en-US" sz="1200"/>
        </a:p>
      </dgm:t>
    </dgm:pt>
    <dgm:pt modelId="{9C7E5361-8398-44CD-9E2E-1C3DB9DE443F}" type="sibTrans" cxnId="{B478CDA1-5F1D-498B-B944-475EC7217F17}">
      <dgm:prSet/>
      <dgm:spPr/>
      <dgm:t>
        <a:bodyPr/>
        <a:lstStyle/>
        <a:p>
          <a:endParaRPr lang="zh-TW" altLang="en-US" sz="1200"/>
        </a:p>
      </dgm:t>
    </dgm:pt>
    <dgm:pt modelId="{07E24E8E-5D33-4842-8F18-643F5A30F199}">
      <dgm:prSet phldrT="[文字]" custT="1"/>
      <dgm:spPr/>
      <dgm:t>
        <a:bodyPr/>
        <a:lstStyle/>
        <a:p>
          <a:r>
            <a:rPr lang="en-US" altLang="zh-TW" sz="4000" dirty="0"/>
            <a:t>Light Intensity </a:t>
          </a:r>
          <a:r>
            <a:rPr lang="en-US" altLang="zh-TW" sz="4000" dirty="0">
              <a:solidFill>
                <a:schemeClr val="bg2">
                  <a:lumMod val="50000"/>
                </a:schemeClr>
              </a:solidFill>
            </a:rPr>
            <a:t>/ Quality</a:t>
          </a:r>
          <a:endParaRPr lang="zh-TW" altLang="en-US" sz="4000" dirty="0">
            <a:solidFill>
              <a:schemeClr val="bg2">
                <a:lumMod val="50000"/>
              </a:schemeClr>
            </a:solidFill>
          </a:endParaRPr>
        </a:p>
      </dgm:t>
    </dgm:pt>
    <dgm:pt modelId="{A7C637B0-33C0-411B-A34C-7CE961A8DCE6}" type="parTrans" cxnId="{96EC488E-E7B7-456A-96D0-F35B2D411D65}">
      <dgm:prSet/>
      <dgm:spPr/>
      <dgm:t>
        <a:bodyPr/>
        <a:lstStyle/>
        <a:p>
          <a:endParaRPr lang="zh-TW" altLang="en-US" sz="1200"/>
        </a:p>
      </dgm:t>
    </dgm:pt>
    <dgm:pt modelId="{DD15289A-D2B4-48D5-8666-C6BAC889924B}" type="sibTrans" cxnId="{96EC488E-E7B7-456A-96D0-F35B2D411D65}">
      <dgm:prSet/>
      <dgm:spPr/>
      <dgm:t>
        <a:bodyPr/>
        <a:lstStyle/>
        <a:p>
          <a:endParaRPr lang="zh-TW" altLang="en-US" sz="1200"/>
        </a:p>
      </dgm:t>
    </dgm:pt>
    <dgm:pt modelId="{22A6DA3F-40BE-4FCE-A3D7-EA40E2E01364}">
      <dgm:prSet phldrT="[文字]" custT="1"/>
      <dgm:spPr/>
      <dgm:t>
        <a:bodyPr/>
        <a:lstStyle/>
        <a:p>
          <a:r>
            <a:rPr lang="en-US" altLang="zh-TW" sz="2000" dirty="0"/>
            <a:t>Manipulating Light to control plant growth and development</a:t>
          </a:r>
          <a:endParaRPr lang="zh-TW" altLang="en-US" sz="2000" dirty="0"/>
        </a:p>
      </dgm:t>
    </dgm:pt>
    <dgm:pt modelId="{417955C8-40E3-4858-8935-121246FFB7EB}" type="parTrans" cxnId="{4E61DB4A-1DE7-4DA8-98C1-0439FBB5B335}">
      <dgm:prSet/>
      <dgm:spPr/>
      <dgm:t>
        <a:bodyPr/>
        <a:lstStyle/>
        <a:p>
          <a:endParaRPr lang="zh-TW" altLang="en-US" sz="1200"/>
        </a:p>
      </dgm:t>
    </dgm:pt>
    <dgm:pt modelId="{E20E2186-9A43-4737-862C-7D4BBB01BEEF}" type="sibTrans" cxnId="{4E61DB4A-1DE7-4DA8-98C1-0439FBB5B335}">
      <dgm:prSet/>
      <dgm:spPr/>
      <dgm:t>
        <a:bodyPr/>
        <a:lstStyle/>
        <a:p>
          <a:endParaRPr lang="zh-TW" altLang="en-US" sz="1200"/>
        </a:p>
      </dgm:t>
    </dgm:pt>
    <dgm:pt modelId="{99B2A8F5-F844-48B9-9CE6-74C818AD85F3}">
      <dgm:prSet phldrT="[文字]" custT="1"/>
      <dgm:spPr/>
      <dgm:t>
        <a:bodyPr/>
        <a:lstStyle/>
        <a:p>
          <a:r>
            <a:rPr lang="en-US" altLang="zh-TW" sz="2000" dirty="0"/>
            <a:t>CO</a:t>
          </a:r>
          <a:r>
            <a:rPr lang="en-US" altLang="zh-TW" sz="2000" baseline="-25000" dirty="0"/>
            <a:t>2</a:t>
          </a:r>
          <a:r>
            <a:rPr lang="en-US" altLang="zh-TW" sz="2000" dirty="0"/>
            <a:t> enrichment</a:t>
          </a:r>
        </a:p>
      </dgm:t>
    </dgm:pt>
    <dgm:pt modelId="{C0433D26-70A1-40AC-AE71-3F13DD57041E}" type="parTrans" cxnId="{C0125142-E4BE-4EE2-9E8E-9A5280CFC499}">
      <dgm:prSet/>
      <dgm:spPr/>
      <dgm:t>
        <a:bodyPr/>
        <a:lstStyle/>
        <a:p>
          <a:endParaRPr lang="zh-TW" altLang="en-US" sz="1200"/>
        </a:p>
      </dgm:t>
    </dgm:pt>
    <dgm:pt modelId="{DE9B8962-5E30-4989-A974-21014F705325}" type="sibTrans" cxnId="{C0125142-E4BE-4EE2-9E8E-9A5280CFC499}">
      <dgm:prSet/>
      <dgm:spPr/>
      <dgm:t>
        <a:bodyPr/>
        <a:lstStyle/>
        <a:p>
          <a:endParaRPr lang="zh-TW" altLang="en-US" sz="1200"/>
        </a:p>
      </dgm:t>
    </dgm:pt>
    <dgm:pt modelId="{AEA6E98C-2307-48BE-BF08-789D0BFF1FAD}">
      <dgm:prSet phldrT="[文字]" custT="1"/>
      <dgm:spPr/>
      <dgm:t>
        <a:bodyPr/>
        <a:lstStyle/>
        <a:p>
          <a:r>
            <a:rPr lang="en-US" altLang="zh-TW" sz="2000" dirty="0"/>
            <a:t>Types of artificial lights and Cannabis grow light</a:t>
          </a:r>
        </a:p>
      </dgm:t>
    </dgm:pt>
    <dgm:pt modelId="{C74162C9-3682-418F-8661-1717B37AD935}" type="parTrans" cxnId="{FA44D597-1E3B-4889-94C0-956FB31C43A2}">
      <dgm:prSet/>
      <dgm:spPr/>
      <dgm:t>
        <a:bodyPr/>
        <a:lstStyle/>
        <a:p>
          <a:endParaRPr lang="zh-TW" altLang="en-US" sz="1200"/>
        </a:p>
      </dgm:t>
    </dgm:pt>
    <dgm:pt modelId="{9C013BFE-D0BB-4A18-9CE4-E2F70F28766F}" type="sibTrans" cxnId="{FA44D597-1E3B-4889-94C0-956FB31C43A2}">
      <dgm:prSet/>
      <dgm:spPr/>
      <dgm:t>
        <a:bodyPr/>
        <a:lstStyle/>
        <a:p>
          <a:endParaRPr lang="zh-TW" altLang="en-US" sz="1200"/>
        </a:p>
      </dgm:t>
    </dgm:pt>
    <dgm:pt modelId="{9E5F33C8-A040-48A6-A690-6D8087A8589D}" type="pres">
      <dgm:prSet presAssocID="{2A84A1EB-3783-4BF5-9E61-22559FA08EC9}" presName="linear" presStyleCnt="0">
        <dgm:presLayoutVars>
          <dgm:dir/>
          <dgm:animLvl val="lvl"/>
          <dgm:resizeHandles val="exact"/>
        </dgm:presLayoutVars>
      </dgm:prSet>
      <dgm:spPr/>
    </dgm:pt>
    <dgm:pt modelId="{7A791D85-FBC1-4FC6-9370-A4F3F4F5327A}" type="pres">
      <dgm:prSet presAssocID="{98942FDB-7BBA-4274-92D1-005A910294FF}" presName="parentLin" presStyleCnt="0"/>
      <dgm:spPr/>
    </dgm:pt>
    <dgm:pt modelId="{3D8303C7-4493-4F06-8B99-6170950DFDD1}" type="pres">
      <dgm:prSet presAssocID="{98942FDB-7BBA-4274-92D1-005A910294FF}" presName="parentLeftMargin" presStyleLbl="node1" presStyleIdx="0" presStyleCnt="6"/>
      <dgm:spPr/>
    </dgm:pt>
    <dgm:pt modelId="{68665B87-6257-451A-B437-2468A3AA3ED9}" type="pres">
      <dgm:prSet presAssocID="{98942FDB-7BBA-4274-92D1-005A910294FF}" presName="parentText" presStyleLbl="node1" presStyleIdx="0" presStyleCnt="6" custScaleX="70019" custScaleY="106433">
        <dgm:presLayoutVars>
          <dgm:chMax val="0"/>
          <dgm:bulletEnabled val="1"/>
        </dgm:presLayoutVars>
      </dgm:prSet>
      <dgm:spPr/>
    </dgm:pt>
    <dgm:pt modelId="{E812C937-574D-4E21-B517-2BDFEB721B77}" type="pres">
      <dgm:prSet presAssocID="{98942FDB-7BBA-4274-92D1-005A910294FF}" presName="negativeSpace" presStyleCnt="0"/>
      <dgm:spPr/>
    </dgm:pt>
    <dgm:pt modelId="{65C08173-511C-487E-AC5B-3D951A9D621C}" type="pres">
      <dgm:prSet presAssocID="{98942FDB-7BBA-4274-92D1-005A910294FF}" presName="childText" presStyleLbl="conFgAcc1" presStyleIdx="0" presStyleCnt="6">
        <dgm:presLayoutVars>
          <dgm:bulletEnabled val="1"/>
        </dgm:presLayoutVars>
      </dgm:prSet>
      <dgm:spPr/>
    </dgm:pt>
    <dgm:pt modelId="{368A270B-B3DA-42A8-9B3B-DE5DD549D13C}" type="pres">
      <dgm:prSet presAssocID="{F0F73AFE-E09E-43A2-BC21-91C4C10F8C65}" presName="spaceBetweenRectangles" presStyleCnt="0"/>
      <dgm:spPr/>
    </dgm:pt>
    <dgm:pt modelId="{7571B1DE-C7A8-4447-ACBA-01A70635D2B1}" type="pres">
      <dgm:prSet presAssocID="{FD370B54-6F41-408F-88DF-0AD9FEAE59B1}" presName="parentLin" presStyleCnt="0"/>
      <dgm:spPr/>
    </dgm:pt>
    <dgm:pt modelId="{14E7758A-28F8-449C-81A7-1DE97010CFAD}" type="pres">
      <dgm:prSet presAssocID="{FD370B54-6F41-408F-88DF-0AD9FEAE59B1}" presName="parentLeftMargin" presStyleLbl="node1" presStyleIdx="0" presStyleCnt="6"/>
      <dgm:spPr/>
    </dgm:pt>
    <dgm:pt modelId="{BD0CB7AC-25E3-48F1-8DD4-9B647DDA5EF2}" type="pres">
      <dgm:prSet presAssocID="{FD370B54-6F41-408F-88DF-0AD9FEAE59B1}" presName="parentText" presStyleLbl="node1" presStyleIdx="1" presStyleCnt="6" custScaleX="69699" custScaleY="103608">
        <dgm:presLayoutVars>
          <dgm:chMax val="0"/>
          <dgm:bulletEnabled val="1"/>
        </dgm:presLayoutVars>
      </dgm:prSet>
      <dgm:spPr/>
    </dgm:pt>
    <dgm:pt modelId="{7D754B24-91C4-4417-A4CA-2D82FA9467DE}" type="pres">
      <dgm:prSet presAssocID="{FD370B54-6F41-408F-88DF-0AD9FEAE59B1}" presName="negativeSpace" presStyleCnt="0"/>
      <dgm:spPr/>
    </dgm:pt>
    <dgm:pt modelId="{3F12DDE7-ADBD-4CF2-AFF7-46F98D3838AA}" type="pres">
      <dgm:prSet presAssocID="{FD370B54-6F41-408F-88DF-0AD9FEAE59B1}" presName="childText" presStyleLbl="conFgAcc1" presStyleIdx="1" presStyleCnt="6">
        <dgm:presLayoutVars>
          <dgm:bulletEnabled val="1"/>
        </dgm:presLayoutVars>
      </dgm:prSet>
      <dgm:spPr/>
    </dgm:pt>
    <dgm:pt modelId="{281797F2-A45B-4F63-83D7-4079AD3540D7}" type="pres">
      <dgm:prSet presAssocID="{9C7E5361-8398-44CD-9E2E-1C3DB9DE443F}" presName="spaceBetweenRectangles" presStyleCnt="0"/>
      <dgm:spPr/>
    </dgm:pt>
    <dgm:pt modelId="{2615F4E5-61B4-4D2D-84B9-4D293EC8513F}" type="pres">
      <dgm:prSet presAssocID="{07E24E8E-5D33-4842-8F18-643F5A30F199}" presName="parentLin" presStyleCnt="0"/>
      <dgm:spPr/>
    </dgm:pt>
    <dgm:pt modelId="{C3C8B81B-64BC-402F-A069-9ACCE3D9DF88}" type="pres">
      <dgm:prSet presAssocID="{07E24E8E-5D33-4842-8F18-643F5A30F199}" presName="parentLeftMargin" presStyleLbl="node1" presStyleIdx="1" presStyleCnt="6"/>
      <dgm:spPr/>
    </dgm:pt>
    <dgm:pt modelId="{0722D173-628C-4EFF-B722-B0EBB0F9554E}" type="pres">
      <dgm:prSet presAssocID="{07E24E8E-5D33-4842-8F18-643F5A30F199}" presName="parentText" presStyleLbl="node1" presStyleIdx="2" presStyleCnt="6" custScaleX="110872" custScaleY="368034">
        <dgm:presLayoutVars>
          <dgm:chMax val="0"/>
          <dgm:bulletEnabled val="1"/>
        </dgm:presLayoutVars>
      </dgm:prSet>
      <dgm:spPr/>
    </dgm:pt>
    <dgm:pt modelId="{047FCA79-7CAB-4E23-BDC5-7EAD08772AC1}" type="pres">
      <dgm:prSet presAssocID="{07E24E8E-5D33-4842-8F18-643F5A30F199}" presName="negativeSpace" presStyleCnt="0"/>
      <dgm:spPr/>
    </dgm:pt>
    <dgm:pt modelId="{2A1D3B57-5FB5-46FA-A763-36FEB31982EC}" type="pres">
      <dgm:prSet presAssocID="{07E24E8E-5D33-4842-8F18-643F5A30F199}" presName="childText" presStyleLbl="conFgAcc1" presStyleIdx="2" presStyleCnt="6">
        <dgm:presLayoutVars>
          <dgm:bulletEnabled val="1"/>
        </dgm:presLayoutVars>
      </dgm:prSet>
      <dgm:spPr/>
    </dgm:pt>
    <dgm:pt modelId="{30F12782-06DE-47DA-A2E0-8C338DCBC4FB}" type="pres">
      <dgm:prSet presAssocID="{DD15289A-D2B4-48D5-8666-C6BAC889924B}" presName="spaceBetweenRectangles" presStyleCnt="0"/>
      <dgm:spPr/>
    </dgm:pt>
    <dgm:pt modelId="{33948113-2323-47F6-B06E-503987833BA4}" type="pres">
      <dgm:prSet presAssocID="{22A6DA3F-40BE-4FCE-A3D7-EA40E2E01364}" presName="parentLin" presStyleCnt="0"/>
      <dgm:spPr/>
    </dgm:pt>
    <dgm:pt modelId="{516303B9-41CC-485A-8E4C-FA86175D025B}" type="pres">
      <dgm:prSet presAssocID="{22A6DA3F-40BE-4FCE-A3D7-EA40E2E01364}" presName="parentLeftMargin" presStyleLbl="node1" presStyleIdx="2" presStyleCnt="6"/>
      <dgm:spPr/>
    </dgm:pt>
    <dgm:pt modelId="{A5EF0556-20D6-4E1B-A210-DF80F5BAAFAB}" type="pres">
      <dgm:prSet presAssocID="{22A6DA3F-40BE-4FCE-A3D7-EA40E2E01364}" presName="parentText" presStyleLbl="node1" presStyleIdx="3" presStyleCnt="6" custScaleX="132254" custScaleY="185498">
        <dgm:presLayoutVars>
          <dgm:chMax val="0"/>
          <dgm:bulletEnabled val="1"/>
        </dgm:presLayoutVars>
      </dgm:prSet>
      <dgm:spPr/>
    </dgm:pt>
    <dgm:pt modelId="{8511F4F4-403E-4715-9D4F-8EF2D79EF798}" type="pres">
      <dgm:prSet presAssocID="{22A6DA3F-40BE-4FCE-A3D7-EA40E2E01364}" presName="negativeSpace" presStyleCnt="0"/>
      <dgm:spPr/>
    </dgm:pt>
    <dgm:pt modelId="{ECF24FB0-60D9-4AC5-9DF8-9F5CC5B9BC85}" type="pres">
      <dgm:prSet presAssocID="{22A6DA3F-40BE-4FCE-A3D7-EA40E2E01364}" presName="childText" presStyleLbl="conFgAcc1" presStyleIdx="3" presStyleCnt="6">
        <dgm:presLayoutVars>
          <dgm:bulletEnabled val="1"/>
        </dgm:presLayoutVars>
      </dgm:prSet>
      <dgm:spPr/>
    </dgm:pt>
    <dgm:pt modelId="{BBE0B2FD-738B-485B-A342-E53704653383}" type="pres">
      <dgm:prSet presAssocID="{E20E2186-9A43-4737-862C-7D4BBB01BEEF}" presName="spaceBetweenRectangles" presStyleCnt="0"/>
      <dgm:spPr/>
    </dgm:pt>
    <dgm:pt modelId="{CEF8517D-E561-4D8F-8B6D-264AB5DDBE51}" type="pres">
      <dgm:prSet presAssocID="{99B2A8F5-F844-48B9-9CE6-74C818AD85F3}" presName="parentLin" presStyleCnt="0"/>
      <dgm:spPr/>
    </dgm:pt>
    <dgm:pt modelId="{F92A8E3F-4849-480C-BB25-F7D09A1A3AE4}" type="pres">
      <dgm:prSet presAssocID="{99B2A8F5-F844-48B9-9CE6-74C818AD85F3}" presName="parentLeftMargin" presStyleLbl="node1" presStyleIdx="3" presStyleCnt="6"/>
      <dgm:spPr/>
    </dgm:pt>
    <dgm:pt modelId="{4D3477DA-23C9-498A-A9E2-D0018CEA4883}" type="pres">
      <dgm:prSet presAssocID="{99B2A8F5-F844-48B9-9CE6-74C818AD85F3}" presName="parentText" presStyleLbl="node1" presStyleIdx="4" presStyleCnt="6" custScaleX="80971" custScaleY="135480">
        <dgm:presLayoutVars>
          <dgm:chMax val="0"/>
          <dgm:bulletEnabled val="1"/>
        </dgm:presLayoutVars>
      </dgm:prSet>
      <dgm:spPr/>
    </dgm:pt>
    <dgm:pt modelId="{7B53FA61-2535-4C1F-AFDB-5FCA55CEB4D6}" type="pres">
      <dgm:prSet presAssocID="{99B2A8F5-F844-48B9-9CE6-74C818AD85F3}" presName="negativeSpace" presStyleCnt="0"/>
      <dgm:spPr/>
    </dgm:pt>
    <dgm:pt modelId="{33912010-942D-4BA2-8048-950F2C1E7CCC}" type="pres">
      <dgm:prSet presAssocID="{99B2A8F5-F844-48B9-9CE6-74C818AD85F3}" presName="childText" presStyleLbl="conFgAcc1" presStyleIdx="4" presStyleCnt="6">
        <dgm:presLayoutVars>
          <dgm:bulletEnabled val="1"/>
        </dgm:presLayoutVars>
      </dgm:prSet>
      <dgm:spPr/>
    </dgm:pt>
    <dgm:pt modelId="{941BD208-3FD5-4B2B-BA41-86E7C805FD91}" type="pres">
      <dgm:prSet presAssocID="{DE9B8962-5E30-4989-A974-21014F705325}" presName="spaceBetweenRectangles" presStyleCnt="0"/>
      <dgm:spPr/>
    </dgm:pt>
    <dgm:pt modelId="{197CF1B9-B046-4B5B-BD51-2A1E50B077A8}" type="pres">
      <dgm:prSet presAssocID="{AEA6E98C-2307-48BE-BF08-789D0BFF1FAD}" presName="parentLin" presStyleCnt="0"/>
      <dgm:spPr/>
    </dgm:pt>
    <dgm:pt modelId="{4C959581-2851-4CC6-B552-2D202D7D185A}" type="pres">
      <dgm:prSet presAssocID="{AEA6E98C-2307-48BE-BF08-789D0BFF1FAD}" presName="parentLeftMargin" presStyleLbl="node1" presStyleIdx="4" presStyleCnt="6"/>
      <dgm:spPr/>
    </dgm:pt>
    <dgm:pt modelId="{1871A35E-0357-4736-96C9-8F75CD5C9B7A}" type="pres">
      <dgm:prSet presAssocID="{AEA6E98C-2307-48BE-BF08-789D0BFF1FAD}" presName="parentText" presStyleLbl="node1" presStyleIdx="5" presStyleCnt="6" custScaleX="98838" custScaleY="126914">
        <dgm:presLayoutVars>
          <dgm:chMax val="0"/>
          <dgm:bulletEnabled val="1"/>
        </dgm:presLayoutVars>
      </dgm:prSet>
      <dgm:spPr/>
    </dgm:pt>
    <dgm:pt modelId="{C03F5225-9C74-4DCD-BBE2-8ECA6DF9876E}" type="pres">
      <dgm:prSet presAssocID="{AEA6E98C-2307-48BE-BF08-789D0BFF1FAD}" presName="negativeSpace" presStyleCnt="0"/>
      <dgm:spPr/>
    </dgm:pt>
    <dgm:pt modelId="{34E159ED-A71F-4A6F-A9AC-7C6903B1B9D8}" type="pres">
      <dgm:prSet presAssocID="{AEA6E98C-2307-48BE-BF08-789D0BFF1FAD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A2C99F0B-9142-4D15-92D0-E6DEBE7FA3FC}" type="presOf" srcId="{22A6DA3F-40BE-4FCE-A3D7-EA40E2E01364}" destId="{A5EF0556-20D6-4E1B-A210-DF80F5BAAFAB}" srcOrd="1" destOrd="0" presId="urn:microsoft.com/office/officeart/2005/8/layout/list1"/>
    <dgm:cxn modelId="{0586C810-DBFC-407B-88E3-BF4B4B2EC228}" type="presOf" srcId="{22A6DA3F-40BE-4FCE-A3D7-EA40E2E01364}" destId="{516303B9-41CC-485A-8E4C-FA86175D025B}" srcOrd="0" destOrd="0" presId="urn:microsoft.com/office/officeart/2005/8/layout/list1"/>
    <dgm:cxn modelId="{6E02C616-C6C3-4D00-9961-0A1A83E3891E}" type="presOf" srcId="{07E24E8E-5D33-4842-8F18-643F5A30F199}" destId="{0722D173-628C-4EFF-B722-B0EBB0F9554E}" srcOrd="1" destOrd="0" presId="urn:microsoft.com/office/officeart/2005/8/layout/list1"/>
    <dgm:cxn modelId="{21CB181F-BD01-4F94-A640-60BE9583C642}" type="presOf" srcId="{99B2A8F5-F844-48B9-9CE6-74C818AD85F3}" destId="{4D3477DA-23C9-498A-A9E2-D0018CEA4883}" srcOrd="1" destOrd="0" presId="urn:microsoft.com/office/officeart/2005/8/layout/list1"/>
    <dgm:cxn modelId="{FDB3662C-DA16-43C8-9294-DAE2871D6084}" type="presOf" srcId="{FD370B54-6F41-408F-88DF-0AD9FEAE59B1}" destId="{14E7758A-28F8-449C-81A7-1DE97010CFAD}" srcOrd="0" destOrd="0" presId="urn:microsoft.com/office/officeart/2005/8/layout/list1"/>
    <dgm:cxn modelId="{B67C4832-61B4-402B-BC68-10F4BA87F82C}" type="presOf" srcId="{FD370B54-6F41-408F-88DF-0AD9FEAE59B1}" destId="{BD0CB7AC-25E3-48F1-8DD4-9B647DDA5EF2}" srcOrd="1" destOrd="0" presId="urn:microsoft.com/office/officeart/2005/8/layout/list1"/>
    <dgm:cxn modelId="{5A057036-8AFE-42D5-BCC2-6F0F8526ACF1}" type="presOf" srcId="{99B2A8F5-F844-48B9-9CE6-74C818AD85F3}" destId="{F92A8E3F-4849-480C-BB25-F7D09A1A3AE4}" srcOrd="0" destOrd="0" presId="urn:microsoft.com/office/officeart/2005/8/layout/list1"/>
    <dgm:cxn modelId="{C0125142-E4BE-4EE2-9E8E-9A5280CFC499}" srcId="{2A84A1EB-3783-4BF5-9E61-22559FA08EC9}" destId="{99B2A8F5-F844-48B9-9CE6-74C818AD85F3}" srcOrd="4" destOrd="0" parTransId="{C0433D26-70A1-40AC-AE71-3F13DD57041E}" sibTransId="{DE9B8962-5E30-4989-A974-21014F705325}"/>
    <dgm:cxn modelId="{4E61DB4A-1DE7-4DA8-98C1-0439FBB5B335}" srcId="{2A84A1EB-3783-4BF5-9E61-22559FA08EC9}" destId="{22A6DA3F-40BE-4FCE-A3D7-EA40E2E01364}" srcOrd="3" destOrd="0" parTransId="{417955C8-40E3-4858-8935-121246FFB7EB}" sibTransId="{E20E2186-9A43-4737-862C-7D4BBB01BEEF}"/>
    <dgm:cxn modelId="{7CA3B07B-2E7E-4E90-B563-58BAF7979A06}" type="presOf" srcId="{98942FDB-7BBA-4274-92D1-005A910294FF}" destId="{68665B87-6257-451A-B437-2468A3AA3ED9}" srcOrd="1" destOrd="0" presId="urn:microsoft.com/office/officeart/2005/8/layout/list1"/>
    <dgm:cxn modelId="{96EC488E-E7B7-456A-96D0-F35B2D411D65}" srcId="{2A84A1EB-3783-4BF5-9E61-22559FA08EC9}" destId="{07E24E8E-5D33-4842-8F18-643F5A30F199}" srcOrd="2" destOrd="0" parTransId="{A7C637B0-33C0-411B-A34C-7CE961A8DCE6}" sibTransId="{DD15289A-D2B4-48D5-8666-C6BAC889924B}"/>
    <dgm:cxn modelId="{25386293-585B-433B-9307-6734763817D6}" srcId="{2A84A1EB-3783-4BF5-9E61-22559FA08EC9}" destId="{98942FDB-7BBA-4274-92D1-005A910294FF}" srcOrd="0" destOrd="0" parTransId="{C7227C5A-597F-4BF6-8BDF-BF5EB41571DF}" sibTransId="{F0F73AFE-E09E-43A2-BC21-91C4C10F8C65}"/>
    <dgm:cxn modelId="{FA44D597-1E3B-4889-94C0-956FB31C43A2}" srcId="{2A84A1EB-3783-4BF5-9E61-22559FA08EC9}" destId="{AEA6E98C-2307-48BE-BF08-789D0BFF1FAD}" srcOrd="5" destOrd="0" parTransId="{C74162C9-3682-418F-8661-1717B37AD935}" sibTransId="{9C013BFE-D0BB-4A18-9CE4-E2F70F28766F}"/>
    <dgm:cxn modelId="{B478CDA1-5F1D-498B-B944-475EC7217F17}" srcId="{2A84A1EB-3783-4BF5-9E61-22559FA08EC9}" destId="{FD370B54-6F41-408F-88DF-0AD9FEAE59B1}" srcOrd="1" destOrd="0" parTransId="{C8EA1494-C76C-473F-AF68-4EBAF1FF328C}" sibTransId="{9C7E5361-8398-44CD-9E2E-1C3DB9DE443F}"/>
    <dgm:cxn modelId="{62E22AA2-3DC0-48A7-A400-37A602F31B88}" type="presOf" srcId="{AEA6E98C-2307-48BE-BF08-789D0BFF1FAD}" destId="{4C959581-2851-4CC6-B552-2D202D7D185A}" srcOrd="0" destOrd="0" presId="urn:microsoft.com/office/officeart/2005/8/layout/list1"/>
    <dgm:cxn modelId="{3BAB5DA6-88E2-441F-B8AD-710ECE933C17}" type="presOf" srcId="{98942FDB-7BBA-4274-92D1-005A910294FF}" destId="{3D8303C7-4493-4F06-8B99-6170950DFDD1}" srcOrd="0" destOrd="0" presId="urn:microsoft.com/office/officeart/2005/8/layout/list1"/>
    <dgm:cxn modelId="{28AC96BB-FCEE-485D-A7B4-C63774C17A11}" type="presOf" srcId="{07E24E8E-5D33-4842-8F18-643F5A30F199}" destId="{C3C8B81B-64BC-402F-A069-9ACCE3D9DF88}" srcOrd="0" destOrd="0" presId="urn:microsoft.com/office/officeart/2005/8/layout/list1"/>
    <dgm:cxn modelId="{247FCABE-4FA5-4EC6-93DF-47758CEA0497}" type="presOf" srcId="{AEA6E98C-2307-48BE-BF08-789D0BFF1FAD}" destId="{1871A35E-0357-4736-96C9-8F75CD5C9B7A}" srcOrd="1" destOrd="0" presId="urn:microsoft.com/office/officeart/2005/8/layout/list1"/>
    <dgm:cxn modelId="{C7E0F6F0-6386-422E-A36D-80EF9F31B9B8}" type="presOf" srcId="{2A84A1EB-3783-4BF5-9E61-22559FA08EC9}" destId="{9E5F33C8-A040-48A6-A690-6D8087A8589D}" srcOrd="0" destOrd="0" presId="urn:microsoft.com/office/officeart/2005/8/layout/list1"/>
    <dgm:cxn modelId="{68A29047-56FE-4372-BB8F-79B241401AB9}" type="presParOf" srcId="{9E5F33C8-A040-48A6-A690-6D8087A8589D}" destId="{7A791D85-FBC1-4FC6-9370-A4F3F4F5327A}" srcOrd="0" destOrd="0" presId="urn:microsoft.com/office/officeart/2005/8/layout/list1"/>
    <dgm:cxn modelId="{6EFB8660-411A-44CD-8358-59F842C30435}" type="presParOf" srcId="{7A791D85-FBC1-4FC6-9370-A4F3F4F5327A}" destId="{3D8303C7-4493-4F06-8B99-6170950DFDD1}" srcOrd="0" destOrd="0" presId="urn:microsoft.com/office/officeart/2005/8/layout/list1"/>
    <dgm:cxn modelId="{802FBFB6-63D6-42AF-B5A3-13285967564D}" type="presParOf" srcId="{7A791D85-FBC1-4FC6-9370-A4F3F4F5327A}" destId="{68665B87-6257-451A-B437-2468A3AA3ED9}" srcOrd="1" destOrd="0" presId="urn:microsoft.com/office/officeart/2005/8/layout/list1"/>
    <dgm:cxn modelId="{EE44E445-43DF-4B82-B911-5A5A5BDFFD59}" type="presParOf" srcId="{9E5F33C8-A040-48A6-A690-6D8087A8589D}" destId="{E812C937-574D-4E21-B517-2BDFEB721B77}" srcOrd="1" destOrd="0" presId="urn:microsoft.com/office/officeart/2005/8/layout/list1"/>
    <dgm:cxn modelId="{7716BC8C-9ACC-40A6-9958-9EE8C9814350}" type="presParOf" srcId="{9E5F33C8-A040-48A6-A690-6D8087A8589D}" destId="{65C08173-511C-487E-AC5B-3D951A9D621C}" srcOrd="2" destOrd="0" presId="urn:microsoft.com/office/officeart/2005/8/layout/list1"/>
    <dgm:cxn modelId="{7A0707EA-C3B9-4036-B721-46A9540E3BC9}" type="presParOf" srcId="{9E5F33C8-A040-48A6-A690-6D8087A8589D}" destId="{368A270B-B3DA-42A8-9B3B-DE5DD549D13C}" srcOrd="3" destOrd="0" presId="urn:microsoft.com/office/officeart/2005/8/layout/list1"/>
    <dgm:cxn modelId="{187E19B5-2F33-4CEE-9CC0-5E6424B669AC}" type="presParOf" srcId="{9E5F33C8-A040-48A6-A690-6D8087A8589D}" destId="{7571B1DE-C7A8-4447-ACBA-01A70635D2B1}" srcOrd="4" destOrd="0" presId="urn:microsoft.com/office/officeart/2005/8/layout/list1"/>
    <dgm:cxn modelId="{D3683C44-8EA6-450D-9794-CB340B84C9B7}" type="presParOf" srcId="{7571B1DE-C7A8-4447-ACBA-01A70635D2B1}" destId="{14E7758A-28F8-449C-81A7-1DE97010CFAD}" srcOrd="0" destOrd="0" presId="urn:microsoft.com/office/officeart/2005/8/layout/list1"/>
    <dgm:cxn modelId="{389E6789-3B1F-4F7A-AE0C-2267380A4309}" type="presParOf" srcId="{7571B1DE-C7A8-4447-ACBA-01A70635D2B1}" destId="{BD0CB7AC-25E3-48F1-8DD4-9B647DDA5EF2}" srcOrd="1" destOrd="0" presId="urn:microsoft.com/office/officeart/2005/8/layout/list1"/>
    <dgm:cxn modelId="{A1B5AB5A-6E81-4A41-A142-169396762B30}" type="presParOf" srcId="{9E5F33C8-A040-48A6-A690-6D8087A8589D}" destId="{7D754B24-91C4-4417-A4CA-2D82FA9467DE}" srcOrd="5" destOrd="0" presId="urn:microsoft.com/office/officeart/2005/8/layout/list1"/>
    <dgm:cxn modelId="{6928A514-BFA9-4374-8B6E-62E5776BB850}" type="presParOf" srcId="{9E5F33C8-A040-48A6-A690-6D8087A8589D}" destId="{3F12DDE7-ADBD-4CF2-AFF7-46F98D3838AA}" srcOrd="6" destOrd="0" presId="urn:microsoft.com/office/officeart/2005/8/layout/list1"/>
    <dgm:cxn modelId="{3076468F-90A2-4775-A341-4EBCE725A7AD}" type="presParOf" srcId="{9E5F33C8-A040-48A6-A690-6D8087A8589D}" destId="{281797F2-A45B-4F63-83D7-4079AD3540D7}" srcOrd="7" destOrd="0" presId="urn:microsoft.com/office/officeart/2005/8/layout/list1"/>
    <dgm:cxn modelId="{B78176CC-4015-4193-80C1-236C5F988C35}" type="presParOf" srcId="{9E5F33C8-A040-48A6-A690-6D8087A8589D}" destId="{2615F4E5-61B4-4D2D-84B9-4D293EC8513F}" srcOrd="8" destOrd="0" presId="urn:microsoft.com/office/officeart/2005/8/layout/list1"/>
    <dgm:cxn modelId="{841B88DC-92A2-427D-865E-7BBDA2EF4EE0}" type="presParOf" srcId="{2615F4E5-61B4-4D2D-84B9-4D293EC8513F}" destId="{C3C8B81B-64BC-402F-A069-9ACCE3D9DF88}" srcOrd="0" destOrd="0" presId="urn:microsoft.com/office/officeart/2005/8/layout/list1"/>
    <dgm:cxn modelId="{F1A2C373-D30D-44D8-A975-8C6BEA998EB1}" type="presParOf" srcId="{2615F4E5-61B4-4D2D-84B9-4D293EC8513F}" destId="{0722D173-628C-4EFF-B722-B0EBB0F9554E}" srcOrd="1" destOrd="0" presId="urn:microsoft.com/office/officeart/2005/8/layout/list1"/>
    <dgm:cxn modelId="{CEBFBDA0-78A0-42B5-8CAF-5F4B5529FE82}" type="presParOf" srcId="{9E5F33C8-A040-48A6-A690-6D8087A8589D}" destId="{047FCA79-7CAB-4E23-BDC5-7EAD08772AC1}" srcOrd="9" destOrd="0" presId="urn:microsoft.com/office/officeart/2005/8/layout/list1"/>
    <dgm:cxn modelId="{6BF4CD75-D15D-468B-A9A2-6AB59C9A4D57}" type="presParOf" srcId="{9E5F33C8-A040-48A6-A690-6D8087A8589D}" destId="{2A1D3B57-5FB5-46FA-A763-36FEB31982EC}" srcOrd="10" destOrd="0" presId="urn:microsoft.com/office/officeart/2005/8/layout/list1"/>
    <dgm:cxn modelId="{7996F559-CFAD-4322-8CEE-71D9EFF8C1D7}" type="presParOf" srcId="{9E5F33C8-A040-48A6-A690-6D8087A8589D}" destId="{30F12782-06DE-47DA-A2E0-8C338DCBC4FB}" srcOrd="11" destOrd="0" presId="urn:microsoft.com/office/officeart/2005/8/layout/list1"/>
    <dgm:cxn modelId="{8316E2BF-1BF8-48C6-9156-B977D3AC6297}" type="presParOf" srcId="{9E5F33C8-A040-48A6-A690-6D8087A8589D}" destId="{33948113-2323-47F6-B06E-503987833BA4}" srcOrd="12" destOrd="0" presId="urn:microsoft.com/office/officeart/2005/8/layout/list1"/>
    <dgm:cxn modelId="{4C9233F8-4E87-4A42-A387-2D7735E45A35}" type="presParOf" srcId="{33948113-2323-47F6-B06E-503987833BA4}" destId="{516303B9-41CC-485A-8E4C-FA86175D025B}" srcOrd="0" destOrd="0" presId="urn:microsoft.com/office/officeart/2005/8/layout/list1"/>
    <dgm:cxn modelId="{796C9419-1BD6-4D49-A328-A77A095E7914}" type="presParOf" srcId="{33948113-2323-47F6-B06E-503987833BA4}" destId="{A5EF0556-20D6-4E1B-A210-DF80F5BAAFAB}" srcOrd="1" destOrd="0" presId="urn:microsoft.com/office/officeart/2005/8/layout/list1"/>
    <dgm:cxn modelId="{F7E16196-919B-4619-AFBB-3F6705D13504}" type="presParOf" srcId="{9E5F33C8-A040-48A6-A690-6D8087A8589D}" destId="{8511F4F4-403E-4715-9D4F-8EF2D79EF798}" srcOrd="13" destOrd="0" presId="urn:microsoft.com/office/officeart/2005/8/layout/list1"/>
    <dgm:cxn modelId="{3C657458-D1FF-4C4B-9BF2-2D918FC7E2C5}" type="presParOf" srcId="{9E5F33C8-A040-48A6-A690-6D8087A8589D}" destId="{ECF24FB0-60D9-4AC5-9DF8-9F5CC5B9BC85}" srcOrd="14" destOrd="0" presId="urn:microsoft.com/office/officeart/2005/8/layout/list1"/>
    <dgm:cxn modelId="{21A3A7C3-DAD1-4797-A12B-3F7BE4D234C7}" type="presParOf" srcId="{9E5F33C8-A040-48A6-A690-6D8087A8589D}" destId="{BBE0B2FD-738B-485B-A342-E53704653383}" srcOrd="15" destOrd="0" presId="urn:microsoft.com/office/officeart/2005/8/layout/list1"/>
    <dgm:cxn modelId="{5201B3BB-5AF0-4B32-B2FB-2C721E95618D}" type="presParOf" srcId="{9E5F33C8-A040-48A6-A690-6D8087A8589D}" destId="{CEF8517D-E561-4D8F-8B6D-264AB5DDBE51}" srcOrd="16" destOrd="0" presId="urn:microsoft.com/office/officeart/2005/8/layout/list1"/>
    <dgm:cxn modelId="{9CAA8451-9C8A-42A8-B410-3FF3F5985A88}" type="presParOf" srcId="{CEF8517D-E561-4D8F-8B6D-264AB5DDBE51}" destId="{F92A8E3F-4849-480C-BB25-F7D09A1A3AE4}" srcOrd="0" destOrd="0" presId="urn:microsoft.com/office/officeart/2005/8/layout/list1"/>
    <dgm:cxn modelId="{F6DA7801-063B-4F04-9793-D8A46660536E}" type="presParOf" srcId="{CEF8517D-E561-4D8F-8B6D-264AB5DDBE51}" destId="{4D3477DA-23C9-498A-A9E2-D0018CEA4883}" srcOrd="1" destOrd="0" presId="urn:microsoft.com/office/officeart/2005/8/layout/list1"/>
    <dgm:cxn modelId="{BD583A72-D778-40DF-ADAB-B4B30E64B258}" type="presParOf" srcId="{9E5F33C8-A040-48A6-A690-6D8087A8589D}" destId="{7B53FA61-2535-4C1F-AFDB-5FCA55CEB4D6}" srcOrd="17" destOrd="0" presId="urn:microsoft.com/office/officeart/2005/8/layout/list1"/>
    <dgm:cxn modelId="{2D248F14-CC52-4099-AB7B-06DE746D9CA9}" type="presParOf" srcId="{9E5F33C8-A040-48A6-A690-6D8087A8589D}" destId="{33912010-942D-4BA2-8048-950F2C1E7CCC}" srcOrd="18" destOrd="0" presId="urn:microsoft.com/office/officeart/2005/8/layout/list1"/>
    <dgm:cxn modelId="{BF15C2C8-9AE0-472E-82FE-D5542E928821}" type="presParOf" srcId="{9E5F33C8-A040-48A6-A690-6D8087A8589D}" destId="{941BD208-3FD5-4B2B-BA41-86E7C805FD91}" srcOrd="19" destOrd="0" presId="urn:microsoft.com/office/officeart/2005/8/layout/list1"/>
    <dgm:cxn modelId="{47854A7B-EB59-4E40-9C67-565A3ECE857D}" type="presParOf" srcId="{9E5F33C8-A040-48A6-A690-6D8087A8589D}" destId="{197CF1B9-B046-4B5B-BD51-2A1E50B077A8}" srcOrd="20" destOrd="0" presId="urn:microsoft.com/office/officeart/2005/8/layout/list1"/>
    <dgm:cxn modelId="{76F92881-7EB9-47F6-BAE1-DF8A4D880CFE}" type="presParOf" srcId="{197CF1B9-B046-4B5B-BD51-2A1E50B077A8}" destId="{4C959581-2851-4CC6-B552-2D202D7D185A}" srcOrd="0" destOrd="0" presId="urn:microsoft.com/office/officeart/2005/8/layout/list1"/>
    <dgm:cxn modelId="{87981008-9482-4A5A-838E-D46EE97A5CD1}" type="presParOf" srcId="{197CF1B9-B046-4B5B-BD51-2A1E50B077A8}" destId="{1871A35E-0357-4736-96C9-8F75CD5C9B7A}" srcOrd="1" destOrd="0" presId="urn:microsoft.com/office/officeart/2005/8/layout/list1"/>
    <dgm:cxn modelId="{9C115305-FE2F-4324-A980-8F426E69FE6E}" type="presParOf" srcId="{9E5F33C8-A040-48A6-A690-6D8087A8589D}" destId="{C03F5225-9C74-4DCD-BBE2-8ECA6DF9876E}" srcOrd="21" destOrd="0" presId="urn:microsoft.com/office/officeart/2005/8/layout/list1"/>
    <dgm:cxn modelId="{F58408B4-0451-4ACC-9F7B-9A3F5D2C6732}" type="presParOf" srcId="{9E5F33C8-A040-48A6-A690-6D8087A8589D}" destId="{34E159ED-A71F-4A6F-A9AC-7C6903B1B9D8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84A1EB-3783-4BF5-9E61-22559FA08EC9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98942FDB-7BBA-4274-92D1-005A910294FF}">
      <dgm:prSet phldrT="[文字]" custT="1"/>
      <dgm:spPr/>
      <dgm:t>
        <a:bodyPr/>
        <a:lstStyle/>
        <a:p>
          <a:r>
            <a:rPr lang="en-US" altLang="zh-TW" sz="2000" dirty="0"/>
            <a:t>Fundamentals of Light</a:t>
          </a:r>
          <a:endParaRPr lang="zh-TW" altLang="en-US" sz="2000" dirty="0"/>
        </a:p>
      </dgm:t>
    </dgm:pt>
    <dgm:pt modelId="{C7227C5A-597F-4BF6-8BDF-BF5EB41571DF}" type="parTrans" cxnId="{25386293-585B-433B-9307-6734763817D6}">
      <dgm:prSet/>
      <dgm:spPr/>
      <dgm:t>
        <a:bodyPr/>
        <a:lstStyle/>
        <a:p>
          <a:endParaRPr lang="zh-TW" altLang="en-US" sz="1200"/>
        </a:p>
      </dgm:t>
    </dgm:pt>
    <dgm:pt modelId="{F0F73AFE-E09E-43A2-BC21-91C4C10F8C65}" type="sibTrans" cxnId="{25386293-585B-433B-9307-6734763817D6}">
      <dgm:prSet/>
      <dgm:spPr/>
      <dgm:t>
        <a:bodyPr/>
        <a:lstStyle/>
        <a:p>
          <a:endParaRPr lang="zh-TW" altLang="en-US" sz="1200"/>
        </a:p>
      </dgm:t>
    </dgm:pt>
    <dgm:pt modelId="{FD370B54-6F41-408F-88DF-0AD9FEAE59B1}">
      <dgm:prSet phldrT="[文字]" custT="1"/>
      <dgm:spPr/>
      <dgm:t>
        <a:bodyPr/>
        <a:lstStyle/>
        <a:p>
          <a:r>
            <a:rPr lang="en-US" altLang="zh-TW" sz="2000" dirty="0" err="1"/>
            <a:t>Pn</a:t>
          </a:r>
          <a:r>
            <a:rPr lang="en-US" altLang="zh-TW" sz="2000" dirty="0"/>
            <a:t> and Light Measurement</a:t>
          </a:r>
          <a:endParaRPr lang="zh-TW" altLang="en-US" sz="2000" dirty="0"/>
        </a:p>
      </dgm:t>
    </dgm:pt>
    <dgm:pt modelId="{C8EA1494-C76C-473F-AF68-4EBAF1FF328C}" type="parTrans" cxnId="{B478CDA1-5F1D-498B-B944-475EC7217F17}">
      <dgm:prSet/>
      <dgm:spPr/>
      <dgm:t>
        <a:bodyPr/>
        <a:lstStyle/>
        <a:p>
          <a:endParaRPr lang="zh-TW" altLang="en-US" sz="1200"/>
        </a:p>
      </dgm:t>
    </dgm:pt>
    <dgm:pt modelId="{9C7E5361-8398-44CD-9E2E-1C3DB9DE443F}" type="sibTrans" cxnId="{B478CDA1-5F1D-498B-B944-475EC7217F17}">
      <dgm:prSet/>
      <dgm:spPr/>
      <dgm:t>
        <a:bodyPr/>
        <a:lstStyle/>
        <a:p>
          <a:endParaRPr lang="zh-TW" altLang="en-US" sz="1200"/>
        </a:p>
      </dgm:t>
    </dgm:pt>
    <dgm:pt modelId="{07E24E8E-5D33-4842-8F18-643F5A30F199}">
      <dgm:prSet phldrT="[文字]" custT="1"/>
      <dgm:spPr/>
      <dgm:t>
        <a:bodyPr/>
        <a:lstStyle/>
        <a:p>
          <a:r>
            <a:rPr lang="en-US" altLang="zh-TW" sz="4000" kern="1200" dirty="0"/>
            <a:t>Light </a:t>
          </a:r>
          <a:r>
            <a:rPr lang="en-US" altLang="zh-TW" sz="4000" kern="1200" dirty="0">
              <a:solidFill>
                <a:schemeClr val="bg2">
                  <a:lumMod val="50000"/>
                </a:schemeClr>
              </a:solidFill>
            </a:rPr>
            <a:t>Intensity </a:t>
          </a:r>
          <a:r>
            <a:rPr lang="en-US" altLang="zh-TW" sz="4000" kern="1200" dirty="0">
              <a:solidFill>
                <a:schemeClr val="bg2">
                  <a:lumMod val="50000"/>
                </a:schemeClr>
              </a:solidFill>
              <a:latin typeface="Calibri"/>
              <a:ea typeface="新細明體" panose="02020500000000000000" pitchFamily="18" charset="-120"/>
              <a:cs typeface="+mn-cs"/>
            </a:rPr>
            <a:t>/ </a:t>
          </a:r>
          <a:r>
            <a:rPr lang="en-US" altLang="zh-TW" sz="4000" kern="1200" dirty="0">
              <a:solidFill>
                <a:prstClr val="white"/>
              </a:solidFill>
              <a:latin typeface="Calibri"/>
              <a:ea typeface="新細明體" panose="02020500000000000000" pitchFamily="18" charset="-120"/>
              <a:cs typeface="+mn-cs"/>
            </a:rPr>
            <a:t>Quality</a:t>
          </a:r>
          <a:endParaRPr lang="zh-TW" altLang="en-US" sz="4000" kern="1200" dirty="0">
            <a:solidFill>
              <a:prstClr val="white"/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A7C637B0-33C0-411B-A34C-7CE961A8DCE6}" type="parTrans" cxnId="{96EC488E-E7B7-456A-96D0-F35B2D411D65}">
      <dgm:prSet/>
      <dgm:spPr/>
      <dgm:t>
        <a:bodyPr/>
        <a:lstStyle/>
        <a:p>
          <a:endParaRPr lang="zh-TW" altLang="en-US" sz="1200"/>
        </a:p>
      </dgm:t>
    </dgm:pt>
    <dgm:pt modelId="{DD15289A-D2B4-48D5-8666-C6BAC889924B}" type="sibTrans" cxnId="{96EC488E-E7B7-456A-96D0-F35B2D411D65}">
      <dgm:prSet/>
      <dgm:spPr/>
      <dgm:t>
        <a:bodyPr/>
        <a:lstStyle/>
        <a:p>
          <a:endParaRPr lang="zh-TW" altLang="en-US" sz="1200"/>
        </a:p>
      </dgm:t>
    </dgm:pt>
    <dgm:pt modelId="{22A6DA3F-40BE-4FCE-A3D7-EA40E2E01364}">
      <dgm:prSet phldrT="[文字]" custT="1"/>
      <dgm:spPr/>
      <dgm:t>
        <a:bodyPr/>
        <a:lstStyle/>
        <a:p>
          <a:r>
            <a:rPr lang="en-US" altLang="zh-TW" sz="2000" dirty="0"/>
            <a:t>Manipulating Light to control plant growth and development</a:t>
          </a:r>
          <a:endParaRPr lang="zh-TW" altLang="en-US" sz="2000" dirty="0"/>
        </a:p>
      </dgm:t>
    </dgm:pt>
    <dgm:pt modelId="{417955C8-40E3-4858-8935-121246FFB7EB}" type="parTrans" cxnId="{4E61DB4A-1DE7-4DA8-98C1-0439FBB5B335}">
      <dgm:prSet/>
      <dgm:spPr/>
      <dgm:t>
        <a:bodyPr/>
        <a:lstStyle/>
        <a:p>
          <a:endParaRPr lang="zh-TW" altLang="en-US" sz="1200"/>
        </a:p>
      </dgm:t>
    </dgm:pt>
    <dgm:pt modelId="{E20E2186-9A43-4737-862C-7D4BBB01BEEF}" type="sibTrans" cxnId="{4E61DB4A-1DE7-4DA8-98C1-0439FBB5B335}">
      <dgm:prSet/>
      <dgm:spPr/>
      <dgm:t>
        <a:bodyPr/>
        <a:lstStyle/>
        <a:p>
          <a:endParaRPr lang="zh-TW" altLang="en-US" sz="1200"/>
        </a:p>
      </dgm:t>
    </dgm:pt>
    <dgm:pt modelId="{99B2A8F5-F844-48B9-9CE6-74C818AD85F3}">
      <dgm:prSet phldrT="[文字]" custT="1"/>
      <dgm:spPr/>
      <dgm:t>
        <a:bodyPr/>
        <a:lstStyle/>
        <a:p>
          <a:r>
            <a:rPr lang="en-US" altLang="zh-TW" sz="2000" dirty="0"/>
            <a:t>CO</a:t>
          </a:r>
          <a:r>
            <a:rPr lang="en-US" altLang="zh-TW" sz="2000" baseline="-25000" dirty="0"/>
            <a:t>2</a:t>
          </a:r>
          <a:r>
            <a:rPr lang="en-US" altLang="zh-TW" sz="2000" dirty="0"/>
            <a:t> enrichment</a:t>
          </a:r>
        </a:p>
      </dgm:t>
    </dgm:pt>
    <dgm:pt modelId="{C0433D26-70A1-40AC-AE71-3F13DD57041E}" type="parTrans" cxnId="{C0125142-E4BE-4EE2-9E8E-9A5280CFC499}">
      <dgm:prSet/>
      <dgm:spPr/>
      <dgm:t>
        <a:bodyPr/>
        <a:lstStyle/>
        <a:p>
          <a:endParaRPr lang="zh-TW" altLang="en-US" sz="1200"/>
        </a:p>
      </dgm:t>
    </dgm:pt>
    <dgm:pt modelId="{DE9B8962-5E30-4989-A974-21014F705325}" type="sibTrans" cxnId="{C0125142-E4BE-4EE2-9E8E-9A5280CFC499}">
      <dgm:prSet/>
      <dgm:spPr/>
      <dgm:t>
        <a:bodyPr/>
        <a:lstStyle/>
        <a:p>
          <a:endParaRPr lang="zh-TW" altLang="en-US" sz="1200"/>
        </a:p>
      </dgm:t>
    </dgm:pt>
    <dgm:pt modelId="{AEA6E98C-2307-48BE-BF08-789D0BFF1FAD}">
      <dgm:prSet phldrT="[文字]" custT="1"/>
      <dgm:spPr/>
      <dgm:t>
        <a:bodyPr/>
        <a:lstStyle/>
        <a:p>
          <a:r>
            <a:rPr lang="en-US" altLang="zh-TW" sz="2000" dirty="0"/>
            <a:t>Types of artificial lights and Cannabis grow light</a:t>
          </a:r>
        </a:p>
      </dgm:t>
    </dgm:pt>
    <dgm:pt modelId="{C74162C9-3682-418F-8661-1717B37AD935}" type="parTrans" cxnId="{FA44D597-1E3B-4889-94C0-956FB31C43A2}">
      <dgm:prSet/>
      <dgm:spPr/>
      <dgm:t>
        <a:bodyPr/>
        <a:lstStyle/>
        <a:p>
          <a:endParaRPr lang="zh-TW" altLang="en-US" sz="1200"/>
        </a:p>
      </dgm:t>
    </dgm:pt>
    <dgm:pt modelId="{9C013BFE-D0BB-4A18-9CE4-E2F70F28766F}" type="sibTrans" cxnId="{FA44D597-1E3B-4889-94C0-956FB31C43A2}">
      <dgm:prSet/>
      <dgm:spPr/>
      <dgm:t>
        <a:bodyPr/>
        <a:lstStyle/>
        <a:p>
          <a:endParaRPr lang="zh-TW" altLang="en-US" sz="1200"/>
        </a:p>
      </dgm:t>
    </dgm:pt>
    <dgm:pt modelId="{9E5F33C8-A040-48A6-A690-6D8087A8589D}" type="pres">
      <dgm:prSet presAssocID="{2A84A1EB-3783-4BF5-9E61-22559FA08EC9}" presName="linear" presStyleCnt="0">
        <dgm:presLayoutVars>
          <dgm:dir/>
          <dgm:animLvl val="lvl"/>
          <dgm:resizeHandles val="exact"/>
        </dgm:presLayoutVars>
      </dgm:prSet>
      <dgm:spPr/>
    </dgm:pt>
    <dgm:pt modelId="{7A791D85-FBC1-4FC6-9370-A4F3F4F5327A}" type="pres">
      <dgm:prSet presAssocID="{98942FDB-7BBA-4274-92D1-005A910294FF}" presName="parentLin" presStyleCnt="0"/>
      <dgm:spPr/>
    </dgm:pt>
    <dgm:pt modelId="{3D8303C7-4493-4F06-8B99-6170950DFDD1}" type="pres">
      <dgm:prSet presAssocID="{98942FDB-7BBA-4274-92D1-005A910294FF}" presName="parentLeftMargin" presStyleLbl="node1" presStyleIdx="0" presStyleCnt="6"/>
      <dgm:spPr/>
    </dgm:pt>
    <dgm:pt modelId="{68665B87-6257-451A-B437-2468A3AA3ED9}" type="pres">
      <dgm:prSet presAssocID="{98942FDB-7BBA-4274-92D1-005A910294FF}" presName="parentText" presStyleLbl="node1" presStyleIdx="0" presStyleCnt="6" custScaleX="70019" custScaleY="106433">
        <dgm:presLayoutVars>
          <dgm:chMax val="0"/>
          <dgm:bulletEnabled val="1"/>
        </dgm:presLayoutVars>
      </dgm:prSet>
      <dgm:spPr/>
    </dgm:pt>
    <dgm:pt modelId="{E812C937-574D-4E21-B517-2BDFEB721B77}" type="pres">
      <dgm:prSet presAssocID="{98942FDB-7BBA-4274-92D1-005A910294FF}" presName="negativeSpace" presStyleCnt="0"/>
      <dgm:spPr/>
    </dgm:pt>
    <dgm:pt modelId="{65C08173-511C-487E-AC5B-3D951A9D621C}" type="pres">
      <dgm:prSet presAssocID="{98942FDB-7BBA-4274-92D1-005A910294FF}" presName="childText" presStyleLbl="conFgAcc1" presStyleIdx="0" presStyleCnt="6">
        <dgm:presLayoutVars>
          <dgm:bulletEnabled val="1"/>
        </dgm:presLayoutVars>
      </dgm:prSet>
      <dgm:spPr/>
    </dgm:pt>
    <dgm:pt modelId="{368A270B-B3DA-42A8-9B3B-DE5DD549D13C}" type="pres">
      <dgm:prSet presAssocID="{F0F73AFE-E09E-43A2-BC21-91C4C10F8C65}" presName="spaceBetweenRectangles" presStyleCnt="0"/>
      <dgm:spPr/>
    </dgm:pt>
    <dgm:pt modelId="{7571B1DE-C7A8-4447-ACBA-01A70635D2B1}" type="pres">
      <dgm:prSet presAssocID="{FD370B54-6F41-408F-88DF-0AD9FEAE59B1}" presName="parentLin" presStyleCnt="0"/>
      <dgm:spPr/>
    </dgm:pt>
    <dgm:pt modelId="{14E7758A-28F8-449C-81A7-1DE97010CFAD}" type="pres">
      <dgm:prSet presAssocID="{FD370B54-6F41-408F-88DF-0AD9FEAE59B1}" presName="parentLeftMargin" presStyleLbl="node1" presStyleIdx="0" presStyleCnt="6"/>
      <dgm:spPr/>
    </dgm:pt>
    <dgm:pt modelId="{BD0CB7AC-25E3-48F1-8DD4-9B647DDA5EF2}" type="pres">
      <dgm:prSet presAssocID="{FD370B54-6F41-408F-88DF-0AD9FEAE59B1}" presName="parentText" presStyleLbl="node1" presStyleIdx="1" presStyleCnt="6" custScaleX="69699" custScaleY="103608">
        <dgm:presLayoutVars>
          <dgm:chMax val="0"/>
          <dgm:bulletEnabled val="1"/>
        </dgm:presLayoutVars>
      </dgm:prSet>
      <dgm:spPr/>
    </dgm:pt>
    <dgm:pt modelId="{7D754B24-91C4-4417-A4CA-2D82FA9467DE}" type="pres">
      <dgm:prSet presAssocID="{FD370B54-6F41-408F-88DF-0AD9FEAE59B1}" presName="negativeSpace" presStyleCnt="0"/>
      <dgm:spPr/>
    </dgm:pt>
    <dgm:pt modelId="{3F12DDE7-ADBD-4CF2-AFF7-46F98D3838AA}" type="pres">
      <dgm:prSet presAssocID="{FD370B54-6F41-408F-88DF-0AD9FEAE59B1}" presName="childText" presStyleLbl="conFgAcc1" presStyleIdx="1" presStyleCnt="6">
        <dgm:presLayoutVars>
          <dgm:bulletEnabled val="1"/>
        </dgm:presLayoutVars>
      </dgm:prSet>
      <dgm:spPr/>
    </dgm:pt>
    <dgm:pt modelId="{281797F2-A45B-4F63-83D7-4079AD3540D7}" type="pres">
      <dgm:prSet presAssocID="{9C7E5361-8398-44CD-9E2E-1C3DB9DE443F}" presName="spaceBetweenRectangles" presStyleCnt="0"/>
      <dgm:spPr/>
    </dgm:pt>
    <dgm:pt modelId="{2615F4E5-61B4-4D2D-84B9-4D293EC8513F}" type="pres">
      <dgm:prSet presAssocID="{07E24E8E-5D33-4842-8F18-643F5A30F199}" presName="parentLin" presStyleCnt="0"/>
      <dgm:spPr/>
    </dgm:pt>
    <dgm:pt modelId="{C3C8B81B-64BC-402F-A069-9ACCE3D9DF88}" type="pres">
      <dgm:prSet presAssocID="{07E24E8E-5D33-4842-8F18-643F5A30F199}" presName="parentLeftMargin" presStyleLbl="node1" presStyleIdx="1" presStyleCnt="6"/>
      <dgm:spPr/>
    </dgm:pt>
    <dgm:pt modelId="{0722D173-628C-4EFF-B722-B0EBB0F9554E}" type="pres">
      <dgm:prSet presAssocID="{07E24E8E-5D33-4842-8F18-643F5A30F199}" presName="parentText" presStyleLbl="node1" presStyleIdx="2" presStyleCnt="6" custScaleX="110872" custScaleY="368034">
        <dgm:presLayoutVars>
          <dgm:chMax val="0"/>
          <dgm:bulletEnabled val="1"/>
        </dgm:presLayoutVars>
      </dgm:prSet>
      <dgm:spPr/>
    </dgm:pt>
    <dgm:pt modelId="{047FCA79-7CAB-4E23-BDC5-7EAD08772AC1}" type="pres">
      <dgm:prSet presAssocID="{07E24E8E-5D33-4842-8F18-643F5A30F199}" presName="negativeSpace" presStyleCnt="0"/>
      <dgm:spPr/>
    </dgm:pt>
    <dgm:pt modelId="{2A1D3B57-5FB5-46FA-A763-36FEB31982EC}" type="pres">
      <dgm:prSet presAssocID="{07E24E8E-5D33-4842-8F18-643F5A30F199}" presName="childText" presStyleLbl="conFgAcc1" presStyleIdx="2" presStyleCnt="6">
        <dgm:presLayoutVars>
          <dgm:bulletEnabled val="1"/>
        </dgm:presLayoutVars>
      </dgm:prSet>
      <dgm:spPr/>
    </dgm:pt>
    <dgm:pt modelId="{30F12782-06DE-47DA-A2E0-8C338DCBC4FB}" type="pres">
      <dgm:prSet presAssocID="{DD15289A-D2B4-48D5-8666-C6BAC889924B}" presName="spaceBetweenRectangles" presStyleCnt="0"/>
      <dgm:spPr/>
    </dgm:pt>
    <dgm:pt modelId="{33948113-2323-47F6-B06E-503987833BA4}" type="pres">
      <dgm:prSet presAssocID="{22A6DA3F-40BE-4FCE-A3D7-EA40E2E01364}" presName="parentLin" presStyleCnt="0"/>
      <dgm:spPr/>
    </dgm:pt>
    <dgm:pt modelId="{516303B9-41CC-485A-8E4C-FA86175D025B}" type="pres">
      <dgm:prSet presAssocID="{22A6DA3F-40BE-4FCE-A3D7-EA40E2E01364}" presName="parentLeftMargin" presStyleLbl="node1" presStyleIdx="2" presStyleCnt="6"/>
      <dgm:spPr/>
    </dgm:pt>
    <dgm:pt modelId="{A5EF0556-20D6-4E1B-A210-DF80F5BAAFAB}" type="pres">
      <dgm:prSet presAssocID="{22A6DA3F-40BE-4FCE-A3D7-EA40E2E01364}" presName="parentText" presStyleLbl="node1" presStyleIdx="3" presStyleCnt="6" custScaleX="132254" custScaleY="185498">
        <dgm:presLayoutVars>
          <dgm:chMax val="0"/>
          <dgm:bulletEnabled val="1"/>
        </dgm:presLayoutVars>
      </dgm:prSet>
      <dgm:spPr/>
    </dgm:pt>
    <dgm:pt modelId="{8511F4F4-403E-4715-9D4F-8EF2D79EF798}" type="pres">
      <dgm:prSet presAssocID="{22A6DA3F-40BE-4FCE-A3D7-EA40E2E01364}" presName="negativeSpace" presStyleCnt="0"/>
      <dgm:spPr/>
    </dgm:pt>
    <dgm:pt modelId="{ECF24FB0-60D9-4AC5-9DF8-9F5CC5B9BC85}" type="pres">
      <dgm:prSet presAssocID="{22A6DA3F-40BE-4FCE-A3D7-EA40E2E01364}" presName="childText" presStyleLbl="conFgAcc1" presStyleIdx="3" presStyleCnt="6">
        <dgm:presLayoutVars>
          <dgm:bulletEnabled val="1"/>
        </dgm:presLayoutVars>
      </dgm:prSet>
      <dgm:spPr/>
    </dgm:pt>
    <dgm:pt modelId="{BBE0B2FD-738B-485B-A342-E53704653383}" type="pres">
      <dgm:prSet presAssocID="{E20E2186-9A43-4737-862C-7D4BBB01BEEF}" presName="spaceBetweenRectangles" presStyleCnt="0"/>
      <dgm:spPr/>
    </dgm:pt>
    <dgm:pt modelId="{CEF8517D-E561-4D8F-8B6D-264AB5DDBE51}" type="pres">
      <dgm:prSet presAssocID="{99B2A8F5-F844-48B9-9CE6-74C818AD85F3}" presName="parentLin" presStyleCnt="0"/>
      <dgm:spPr/>
    </dgm:pt>
    <dgm:pt modelId="{F92A8E3F-4849-480C-BB25-F7D09A1A3AE4}" type="pres">
      <dgm:prSet presAssocID="{99B2A8F5-F844-48B9-9CE6-74C818AD85F3}" presName="parentLeftMargin" presStyleLbl="node1" presStyleIdx="3" presStyleCnt="6"/>
      <dgm:spPr/>
    </dgm:pt>
    <dgm:pt modelId="{4D3477DA-23C9-498A-A9E2-D0018CEA4883}" type="pres">
      <dgm:prSet presAssocID="{99B2A8F5-F844-48B9-9CE6-74C818AD85F3}" presName="parentText" presStyleLbl="node1" presStyleIdx="4" presStyleCnt="6" custScaleX="80971" custScaleY="135480">
        <dgm:presLayoutVars>
          <dgm:chMax val="0"/>
          <dgm:bulletEnabled val="1"/>
        </dgm:presLayoutVars>
      </dgm:prSet>
      <dgm:spPr/>
    </dgm:pt>
    <dgm:pt modelId="{7B53FA61-2535-4C1F-AFDB-5FCA55CEB4D6}" type="pres">
      <dgm:prSet presAssocID="{99B2A8F5-F844-48B9-9CE6-74C818AD85F3}" presName="negativeSpace" presStyleCnt="0"/>
      <dgm:spPr/>
    </dgm:pt>
    <dgm:pt modelId="{33912010-942D-4BA2-8048-950F2C1E7CCC}" type="pres">
      <dgm:prSet presAssocID="{99B2A8F5-F844-48B9-9CE6-74C818AD85F3}" presName="childText" presStyleLbl="conFgAcc1" presStyleIdx="4" presStyleCnt="6">
        <dgm:presLayoutVars>
          <dgm:bulletEnabled val="1"/>
        </dgm:presLayoutVars>
      </dgm:prSet>
      <dgm:spPr/>
    </dgm:pt>
    <dgm:pt modelId="{941BD208-3FD5-4B2B-BA41-86E7C805FD91}" type="pres">
      <dgm:prSet presAssocID="{DE9B8962-5E30-4989-A974-21014F705325}" presName="spaceBetweenRectangles" presStyleCnt="0"/>
      <dgm:spPr/>
    </dgm:pt>
    <dgm:pt modelId="{197CF1B9-B046-4B5B-BD51-2A1E50B077A8}" type="pres">
      <dgm:prSet presAssocID="{AEA6E98C-2307-48BE-BF08-789D0BFF1FAD}" presName="parentLin" presStyleCnt="0"/>
      <dgm:spPr/>
    </dgm:pt>
    <dgm:pt modelId="{4C959581-2851-4CC6-B552-2D202D7D185A}" type="pres">
      <dgm:prSet presAssocID="{AEA6E98C-2307-48BE-BF08-789D0BFF1FAD}" presName="parentLeftMargin" presStyleLbl="node1" presStyleIdx="4" presStyleCnt="6"/>
      <dgm:spPr/>
    </dgm:pt>
    <dgm:pt modelId="{1871A35E-0357-4736-96C9-8F75CD5C9B7A}" type="pres">
      <dgm:prSet presAssocID="{AEA6E98C-2307-48BE-BF08-789D0BFF1FAD}" presName="parentText" presStyleLbl="node1" presStyleIdx="5" presStyleCnt="6" custScaleX="98838" custScaleY="126914">
        <dgm:presLayoutVars>
          <dgm:chMax val="0"/>
          <dgm:bulletEnabled val="1"/>
        </dgm:presLayoutVars>
      </dgm:prSet>
      <dgm:spPr/>
    </dgm:pt>
    <dgm:pt modelId="{C03F5225-9C74-4DCD-BBE2-8ECA6DF9876E}" type="pres">
      <dgm:prSet presAssocID="{AEA6E98C-2307-48BE-BF08-789D0BFF1FAD}" presName="negativeSpace" presStyleCnt="0"/>
      <dgm:spPr/>
    </dgm:pt>
    <dgm:pt modelId="{34E159ED-A71F-4A6F-A9AC-7C6903B1B9D8}" type="pres">
      <dgm:prSet presAssocID="{AEA6E98C-2307-48BE-BF08-789D0BFF1FAD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A2C99F0B-9142-4D15-92D0-E6DEBE7FA3FC}" type="presOf" srcId="{22A6DA3F-40BE-4FCE-A3D7-EA40E2E01364}" destId="{A5EF0556-20D6-4E1B-A210-DF80F5BAAFAB}" srcOrd="1" destOrd="0" presId="urn:microsoft.com/office/officeart/2005/8/layout/list1"/>
    <dgm:cxn modelId="{0586C810-DBFC-407B-88E3-BF4B4B2EC228}" type="presOf" srcId="{22A6DA3F-40BE-4FCE-A3D7-EA40E2E01364}" destId="{516303B9-41CC-485A-8E4C-FA86175D025B}" srcOrd="0" destOrd="0" presId="urn:microsoft.com/office/officeart/2005/8/layout/list1"/>
    <dgm:cxn modelId="{6E02C616-C6C3-4D00-9961-0A1A83E3891E}" type="presOf" srcId="{07E24E8E-5D33-4842-8F18-643F5A30F199}" destId="{0722D173-628C-4EFF-B722-B0EBB0F9554E}" srcOrd="1" destOrd="0" presId="urn:microsoft.com/office/officeart/2005/8/layout/list1"/>
    <dgm:cxn modelId="{21CB181F-BD01-4F94-A640-60BE9583C642}" type="presOf" srcId="{99B2A8F5-F844-48B9-9CE6-74C818AD85F3}" destId="{4D3477DA-23C9-498A-A9E2-D0018CEA4883}" srcOrd="1" destOrd="0" presId="urn:microsoft.com/office/officeart/2005/8/layout/list1"/>
    <dgm:cxn modelId="{FDB3662C-DA16-43C8-9294-DAE2871D6084}" type="presOf" srcId="{FD370B54-6F41-408F-88DF-0AD9FEAE59B1}" destId="{14E7758A-28F8-449C-81A7-1DE97010CFAD}" srcOrd="0" destOrd="0" presId="urn:microsoft.com/office/officeart/2005/8/layout/list1"/>
    <dgm:cxn modelId="{B67C4832-61B4-402B-BC68-10F4BA87F82C}" type="presOf" srcId="{FD370B54-6F41-408F-88DF-0AD9FEAE59B1}" destId="{BD0CB7AC-25E3-48F1-8DD4-9B647DDA5EF2}" srcOrd="1" destOrd="0" presId="urn:microsoft.com/office/officeart/2005/8/layout/list1"/>
    <dgm:cxn modelId="{5A057036-8AFE-42D5-BCC2-6F0F8526ACF1}" type="presOf" srcId="{99B2A8F5-F844-48B9-9CE6-74C818AD85F3}" destId="{F92A8E3F-4849-480C-BB25-F7D09A1A3AE4}" srcOrd="0" destOrd="0" presId="urn:microsoft.com/office/officeart/2005/8/layout/list1"/>
    <dgm:cxn modelId="{C0125142-E4BE-4EE2-9E8E-9A5280CFC499}" srcId="{2A84A1EB-3783-4BF5-9E61-22559FA08EC9}" destId="{99B2A8F5-F844-48B9-9CE6-74C818AD85F3}" srcOrd="4" destOrd="0" parTransId="{C0433D26-70A1-40AC-AE71-3F13DD57041E}" sibTransId="{DE9B8962-5E30-4989-A974-21014F705325}"/>
    <dgm:cxn modelId="{4E61DB4A-1DE7-4DA8-98C1-0439FBB5B335}" srcId="{2A84A1EB-3783-4BF5-9E61-22559FA08EC9}" destId="{22A6DA3F-40BE-4FCE-A3D7-EA40E2E01364}" srcOrd="3" destOrd="0" parTransId="{417955C8-40E3-4858-8935-121246FFB7EB}" sibTransId="{E20E2186-9A43-4737-862C-7D4BBB01BEEF}"/>
    <dgm:cxn modelId="{7CA3B07B-2E7E-4E90-B563-58BAF7979A06}" type="presOf" srcId="{98942FDB-7BBA-4274-92D1-005A910294FF}" destId="{68665B87-6257-451A-B437-2468A3AA3ED9}" srcOrd="1" destOrd="0" presId="urn:microsoft.com/office/officeart/2005/8/layout/list1"/>
    <dgm:cxn modelId="{96EC488E-E7B7-456A-96D0-F35B2D411D65}" srcId="{2A84A1EB-3783-4BF5-9E61-22559FA08EC9}" destId="{07E24E8E-5D33-4842-8F18-643F5A30F199}" srcOrd="2" destOrd="0" parTransId="{A7C637B0-33C0-411B-A34C-7CE961A8DCE6}" sibTransId="{DD15289A-D2B4-48D5-8666-C6BAC889924B}"/>
    <dgm:cxn modelId="{25386293-585B-433B-9307-6734763817D6}" srcId="{2A84A1EB-3783-4BF5-9E61-22559FA08EC9}" destId="{98942FDB-7BBA-4274-92D1-005A910294FF}" srcOrd="0" destOrd="0" parTransId="{C7227C5A-597F-4BF6-8BDF-BF5EB41571DF}" sibTransId="{F0F73AFE-E09E-43A2-BC21-91C4C10F8C65}"/>
    <dgm:cxn modelId="{FA44D597-1E3B-4889-94C0-956FB31C43A2}" srcId="{2A84A1EB-3783-4BF5-9E61-22559FA08EC9}" destId="{AEA6E98C-2307-48BE-BF08-789D0BFF1FAD}" srcOrd="5" destOrd="0" parTransId="{C74162C9-3682-418F-8661-1717B37AD935}" sibTransId="{9C013BFE-D0BB-4A18-9CE4-E2F70F28766F}"/>
    <dgm:cxn modelId="{B478CDA1-5F1D-498B-B944-475EC7217F17}" srcId="{2A84A1EB-3783-4BF5-9E61-22559FA08EC9}" destId="{FD370B54-6F41-408F-88DF-0AD9FEAE59B1}" srcOrd="1" destOrd="0" parTransId="{C8EA1494-C76C-473F-AF68-4EBAF1FF328C}" sibTransId="{9C7E5361-8398-44CD-9E2E-1C3DB9DE443F}"/>
    <dgm:cxn modelId="{62E22AA2-3DC0-48A7-A400-37A602F31B88}" type="presOf" srcId="{AEA6E98C-2307-48BE-BF08-789D0BFF1FAD}" destId="{4C959581-2851-4CC6-B552-2D202D7D185A}" srcOrd="0" destOrd="0" presId="urn:microsoft.com/office/officeart/2005/8/layout/list1"/>
    <dgm:cxn modelId="{3BAB5DA6-88E2-441F-B8AD-710ECE933C17}" type="presOf" srcId="{98942FDB-7BBA-4274-92D1-005A910294FF}" destId="{3D8303C7-4493-4F06-8B99-6170950DFDD1}" srcOrd="0" destOrd="0" presId="urn:microsoft.com/office/officeart/2005/8/layout/list1"/>
    <dgm:cxn modelId="{28AC96BB-FCEE-485D-A7B4-C63774C17A11}" type="presOf" srcId="{07E24E8E-5D33-4842-8F18-643F5A30F199}" destId="{C3C8B81B-64BC-402F-A069-9ACCE3D9DF88}" srcOrd="0" destOrd="0" presId="urn:microsoft.com/office/officeart/2005/8/layout/list1"/>
    <dgm:cxn modelId="{247FCABE-4FA5-4EC6-93DF-47758CEA0497}" type="presOf" srcId="{AEA6E98C-2307-48BE-BF08-789D0BFF1FAD}" destId="{1871A35E-0357-4736-96C9-8F75CD5C9B7A}" srcOrd="1" destOrd="0" presId="urn:microsoft.com/office/officeart/2005/8/layout/list1"/>
    <dgm:cxn modelId="{C7E0F6F0-6386-422E-A36D-80EF9F31B9B8}" type="presOf" srcId="{2A84A1EB-3783-4BF5-9E61-22559FA08EC9}" destId="{9E5F33C8-A040-48A6-A690-6D8087A8589D}" srcOrd="0" destOrd="0" presId="urn:microsoft.com/office/officeart/2005/8/layout/list1"/>
    <dgm:cxn modelId="{68A29047-56FE-4372-BB8F-79B241401AB9}" type="presParOf" srcId="{9E5F33C8-A040-48A6-A690-6D8087A8589D}" destId="{7A791D85-FBC1-4FC6-9370-A4F3F4F5327A}" srcOrd="0" destOrd="0" presId="urn:microsoft.com/office/officeart/2005/8/layout/list1"/>
    <dgm:cxn modelId="{6EFB8660-411A-44CD-8358-59F842C30435}" type="presParOf" srcId="{7A791D85-FBC1-4FC6-9370-A4F3F4F5327A}" destId="{3D8303C7-4493-4F06-8B99-6170950DFDD1}" srcOrd="0" destOrd="0" presId="urn:microsoft.com/office/officeart/2005/8/layout/list1"/>
    <dgm:cxn modelId="{802FBFB6-63D6-42AF-B5A3-13285967564D}" type="presParOf" srcId="{7A791D85-FBC1-4FC6-9370-A4F3F4F5327A}" destId="{68665B87-6257-451A-B437-2468A3AA3ED9}" srcOrd="1" destOrd="0" presId="urn:microsoft.com/office/officeart/2005/8/layout/list1"/>
    <dgm:cxn modelId="{EE44E445-43DF-4B82-B911-5A5A5BDFFD59}" type="presParOf" srcId="{9E5F33C8-A040-48A6-A690-6D8087A8589D}" destId="{E812C937-574D-4E21-B517-2BDFEB721B77}" srcOrd="1" destOrd="0" presId="urn:microsoft.com/office/officeart/2005/8/layout/list1"/>
    <dgm:cxn modelId="{7716BC8C-9ACC-40A6-9958-9EE8C9814350}" type="presParOf" srcId="{9E5F33C8-A040-48A6-A690-6D8087A8589D}" destId="{65C08173-511C-487E-AC5B-3D951A9D621C}" srcOrd="2" destOrd="0" presId="urn:microsoft.com/office/officeart/2005/8/layout/list1"/>
    <dgm:cxn modelId="{7A0707EA-C3B9-4036-B721-46A9540E3BC9}" type="presParOf" srcId="{9E5F33C8-A040-48A6-A690-6D8087A8589D}" destId="{368A270B-B3DA-42A8-9B3B-DE5DD549D13C}" srcOrd="3" destOrd="0" presId="urn:microsoft.com/office/officeart/2005/8/layout/list1"/>
    <dgm:cxn modelId="{187E19B5-2F33-4CEE-9CC0-5E6424B669AC}" type="presParOf" srcId="{9E5F33C8-A040-48A6-A690-6D8087A8589D}" destId="{7571B1DE-C7A8-4447-ACBA-01A70635D2B1}" srcOrd="4" destOrd="0" presId="urn:microsoft.com/office/officeart/2005/8/layout/list1"/>
    <dgm:cxn modelId="{D3683C44-8EA6-450D-9794-CB340B84C9B7}" type="presParOf" srcId="{7571B1DE-C7A8-4447-ACBA-01A70635D2B1}" destId="{14E7758A-28F8-449C-81A7-1DE97010CFAD}" srcOrd="0" destOrd="0" presId="urn:microsoft.com/office/officeart/2005/8/layout/list1"/>
    <dgm:cxn modelId="{389E6789-3B1F-4F7A-AE0C-2267380A4309}" type="presParOf" srcId="{7571B1DE-C7A8-4447-ACBA-01A70635D2B1}" destId="{BD0CB7AC-25E3-48F1-8DD4-9B647DDA5EF2}" srcOrd="1" destOrd="0" presId="urn:microsoft.com/office/officeart/2005/8/layout/list1"/>
    <dgm:cxn modelId="{A1B5AB5A-6E81-4A41-A142-169396762B30}" type="presParOf" srcId="{9E5F33C8-A040-48A6-A690-6D8087A8589D}" destId="{7D754B24-91C4-4417-A4CA-2D82FA9467DE}" srcOrd="5" destOrd="0" presId="urn:microsoft.com/office/officeart/2005/8/layout/list1"/>
    <dgm:cxn modelId="{6928A514-BFA9-4374-8B6E-62E5776BB850}" type="presParOf" srcId="{9E5F33C8-A040-48A6-A690-6D8087A8589D}" destId="{3F12DDE7-ADBD-4CF2-AFF7-46F98D3838AA}" srcOrd="6" destOrd="0" presId="urn:microsoft.com/office/officeart/2005/8/layout/list1"/>
    <dgm:cxn modelId="{3076468F-90A2-4775-A341-4EBCE725A7AD}" type="presParOf" srcId="{9E5F33C8-A040-48A6-A690-6D8087A8589D}" destId="{281797F2-A45B-4F63-83D7-4079AD3540D7}" srcOrd="7" destOrd="0" presId="urn:microsoft.com/office/officeart/2005/8/layout/list1"/>
    <dgm:cxn modelId="{B78176CC-4015-4193-80C1-236C5F988C35}" type="presParOf" srcId="{9E5F33C8-A040-48A6-A690-6D8087A8589D}" destId="{2615F4E5-61B4-4D2D-84B9-4D293EC8513F}" srcOrd="8" destOrd="0" presId="urn:microsoft.com/office/officeart/2005/8/layout/list1"/>
    <dgm:cxn modelId="{841B88DC-92A2-427D-865E-7BBDA2EF4EE0}" type="presParOf" srcId="{2615F4E5-61B4-4D2D-84B9-4D293EC8513F}" destId="{C3C8B81B-64BC-402F-A069-9ACCE3D9DF88}" srcOrd="0" destOrd="0" presId="urn:microsoft.com/office/officeart/2005/8/layout/list1"/>
    <dgm:cxn modelId="{F1A2C373-D30D-44D8-A975-8C6BEA998EB1}" type="presParOf" srcId="{2615F4E5-61B4-4D2D-84B9-4D293EC8513F}" destId="{0722D173-628C-4EFF-B722-B0EBB0F9554E}" srcOrd="1" destOrd="0" presId="urn:microsoft.com/office/officeart/2005/8/layout/list1"/>
    <dgm:cxn modelId="{CEBFBDA0-78A0-42B5-8CAF-5F4B5529FE82}" type="presParOf" srcId="{9E5F33C8-A040-48A6-A690-6D8087A8589D}" destId="{047FCA79-7CAB-4E23-BDC5-7EAD08772AC1}" srcOrd="9" destOrd="0" presId="urn:microsoft.com/office/officeart/2005/8/layout/list1"/>
    <dgm:cxn modelId="{6BF4CD75-D15D-468B-A9A2-6AB59C9A4D57}" type="presParOf" srcId="{9E5F33C8-A040-48A6-A690-6D8087A8589D}" destId="{2A1D3B57-5FB5-46FA-A763-36FEB31982EC}" srcOrd="10" destOrd="0" presId="urn:microsoft.com/office/officeart/2005/8/layout/list1"/>
    <dgm:cxn modelId="{7996F559-CFAD-4322-8CEE-71D9EFF8C1D7}" type="presParOf" srcId="{9E5F33C8-A040-48A6-A690-6D8087A8589D}" destId="{30F12782-06DE-47DA-A2E0-8C338DCBC4FB}" srcOrd="11" destOrd="0" presId="urn:microsoft.com/office/officeart/2005/8/layout/list1"/>
    <dgm:cxn modelId="{8316E2BF-1BF8-48C6-9156-B977D3AC6297}" type="presParOf" srcId="{9E5F33C8-A040-48A6-A690-6D8087A8589D}" destId="{33948113-2323-47F6-B06E-503987833BA4}" srcOrd="12" destOrd="0" presId="urn:microsoft.com/office/officeart/2005/8/layout/list1"/>
    <dgm:cxn modelId="{4C9233F8-4E87-4A42-A387-2D7735E45A35}" type="presParOf" srcId="{33948113-2323-47F6-B06E-503987833BA4}" destId="{516303B9-41CC-485A-8E4C-FA86175D025B}" srcOrd="0" destOrd="0" presId="urn:microsoft.com/office/officeart/2005/8/layout/list1"/>
    <dgm:cxn modelId="{796C9419-1BD6-4D49-A328-A77A095E7914}" type="presParOf" srcId="{33948113-2323-47F6-B06E-503987833BA4}" destId="{A5EF0556-20D6-4E1B-A210-DF80F5BAAFAB}" srcOrd="1" destOrd="0" presId="urn:microsoft.com/office/officeart/2005/8/layout/list1"/>
    <dgm:cxn modelId="{F7E16196-919B-4619-AFBB-3F6705D13504}" type="presParOf" srcId="{9E5F33C8-A040-48A6-A690-6D8087A8589D}" destId="{8511F4F4-403E-4715-9D4F-8EF2D79EF798}" srcOrd="13" destOrd="0" presId="urn:microsoft.com/office/officeart/2005/8/layout/list1"/>
    <dgm:cxn modelId="{3C657458-D1FF-4C4B-9BF2-2D918FC7E2C5}" type="presParOf" srcId="{9E5F33C8-A040-48A6-A690-6D8087A8589D}" destId="{ECF24FB0-60D9-4AC5-9DF8-9F5CC5B9BC85}" srcOrd="14" destOrd="0" presId="urn:microsoft.com/office/officeart/2005/8/layout/list1"/>
    <dgm:cxn modelId="{21A3A7C3-DAD1-4797-A12B-3F7BE4D234C7}" type="presParOf" srcId="{9E5F33C8-A040-48A6-A690-6D8087A8589D}" destId="{BBE0B2FD-738B-485B-A342-E53704653383}" srcOrd="15" destOrd="0" presId="urn:microsoft.com/office/officeart/2005/8/layout/list1"/>
    <dgm:cxn modelId="{5201B3BB-5AF0-4B32-B2FB-2C721E95618D}" type="presParOf" srcId="{9E5F33C8-A040-48A6-A690-6D8087A8589D}" destId="{CEF8517D-E561-4D8F-8B6D-264AB5DDBE51}" srcOrd="16" destOrd="0" presId="urn:microsoft.com/office/officeart/2005/8/layout/list1"/>
    <dgm:cxn modelId="{9CAA8451-9C8A-42A8-B410-3FF3F5985A88}" type="presParOf" srcId="{CEF8517D-E561-4D8F-8B6D-264AB5DDBE51}" destId="{F92A8E3F-4849-480C-BB25-F7D09A1A3AE4}" srcOrd="0" destOrd="0" presId="urn:microsoft.com/office/officeart/2005/8/layout/list1"/>
    <dgm:cxn modelId="{F6DA7801-063B-4F04-9793-D8A46660536E}" type="presParOf" srcId="{CEF8517D-E561-4D8F-8B6D-264AB5DDBE51}" destId="{4D3477DA-23C9-498A-A9E2-D0018CEA4883}" srcOrd="1" destOrd="0" presId="urn:microsoft.com/office/officeart/2005/8/layout/list1"/>
    <dgm:cxn modelId="{BD583A72-D778-40DF-ADAB-B4B30E64B258}" type="presParOf" srcId="{9E5F33C8-A040-48A6-A690-6D8087A8589D}" destId="{7B53FA61-2535-4C1F-AFDB-5FCA55CEB4D6}" srcOrd="17" destOrd="0" presId="urn:microsoft.com/office/officeart/2005/8/layout/list1"/>
    <dgm:cxn modelId="{2D248F14-CC52-4099-AB7B-06DE746D9CA9}" type="presParOf" srcId="{9E5F33C8-A040-48A6-A690-6D8087A8589D}" destId="{33912010-942D-4BA2-8048-950F2C1E7CCC}" srcOrd="18" destOrd="0" presId="urn:microsoft.com/office/officeart/2005/8/layout/list1"/>
    <dgm:cxn modelId="{BF15C2C8-9AE0-472E-82FE-D5542E928821}" type="presParOf" srcId="{9E5F33C8-A040-48A6-A690-6D8087A8589D}" destId="{941BD208-3FD5-4B2B-BA41-86E7C805FD91}" srcOrd="19" destOrd="0" presId="urn:microsoft.com/office/officeart/2005/8/layout/list1"/>
    <dgm:cxn modelId="{47854A7B-EB59-4E40-9C67-565A3ECE857D}" type="presParOf" srcId="{9E5F33C8-A040-48A6-A690-6D8087A8589D}" destId="{197CF1B9-B046-4B5B-BD51-2A1E50B077A8}" srcOrd="20" destOrd="0" presId="urn:microsoft.com/office/officeart/2005/8/layout/list1"/>
    <dgm:cxn modelId="{76F92881-7EB9-47F6-BAE1-DF8A4D880CFE}" type="presParOf" srcId="{197CF1B9-B046-4B5B-BD51-2A1E50B077A8}" destId="{4C959581-2851-4CC6-B552-2D202D7D185A}" srcOrd="0" destOrd="0" presId="urn:microsoft.com/office/officeart/2005/8/layout/list1"/>
    <dgm:cxn modelId="{87981008-9482-4A5A-838E-D46EE97A5CD1}" type="presParOf" srcId="{197CF1B9-B046-4B5B-BD51-2A1E50B077A8}" destId="{1871A35E-0357-4736-96C9-8F75CD5C9B7A}" srcOrd="1" destOrd="0" presId="urn:microsoft.com/office/officeart/2005/8/layout/list1"/>
    <dgm:cxn modelId="{9C115305-FE2F-4324-A980-8F426E69FE6E}" type="presParOf" srcId="{9E5F33C8-A040-48A6-A690-6D8087A8589D}" destId="{C03F5225-9C74-4DCD-BBE2-8ECA6DF9876E}" srcOrd="21" destOrd="0" presId="urn:microsoft.com/office/officeart/2005/8/layout/list1"/>
    <dgm:cxn modelId="{F58408B4-0451-4ACC-9F7B-9A3F5D2C6732}" type="presParOf" srcId="{9E5F33C8-A040-48A6-A690-6D8087A8589D}" destId="{34E159ED-A71F-4A6F-A9AC-7C6903B1B9D8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84A1EB-3783-4BF5-9E61-22559FA08EC9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98942FDB-7BBA-4274-92D1-005A910294FF}">
      <dgm:prSet phldrT="[文字]" custT="1"/>
      <dgm:spPr/>
      <dgm:t>
        <a:bodyPr/>
        <a:lstStyle/>
        <a:p>
          <a:r>
            <a:rPr lang="en-US" altLang="zh-TW" sz="2000" dirty="0"/>
            <a:t>Fundamentals of Light</a:t>
          </a:r>
          <a:endParaRPr lang="zh-TW" altLang="en-US" sz="2000" dirty="0"/>
        </a:p>
      </dgm:t>
    </dgm:pt>
    <dgm:pt modelId="{C7227C5A-597F-4BF6-8BDF-BF5EB41571DF}" type="parTrans" cxnId="{25386293-585B-433B-9307-6734763817D6}">
      <dgm:prSet/>
      <dgm:spPr/>
      <dgm:t>
        <a:bodyPr/>
        <a:lstStyle/>
        <a:p>
          <a:endParaRPr lang="zh-TW" altLang="en-US" sz="1200"/>
        </a:p>
      </dgm:t>
    </dgm:pt>
    <dgm:pt modelId="{F0F73AFE-E09E-43A2-BC21-91C4C10F8C65}" type="sibTrans" cxnId="{25386293-585B-433B-9307-6734763817D6}">
      <dgm:prSet/>
      <dgm:spPr/>
      <dgm:t>
        <a:bodyPr/>
        <a:lstStyle/>
        <a:p>
          <a:endParaRPr lang="zh-TW" altLang="en-US" sz="1200"/>
        </a:p>
      </dgm:t>
    </dgm:pt>
    <dgm:pt modelId="{FD370B54-6F41-408F-88DF-0AD9FEAE59B1}">
      <dgm:prSet phldrT="[文字]" custT="1"/>
      <dgm:spPr/>
      <dgm:t>
        <a:bodyPr/>
        <a:lstStyle/>
        <a:p>
          <a:r>
            <a:rPr lang="en-US" altLang="zh-TW" sz="2000" dirty="0" err="1"/>
            <a:t>Pn</a:t>
          </a:r>
          <a:r>
            <a:rPr lang="en-US" altLang="zh-TW" sz="2000" dirty="0"/>
            <a:t> and Light Measurement</a:t>
          </a:r>
          <a:endParaRPr lang="zh-TW" altLang="en-US" sz="2000" dirty="0"/>
        </a:p>
      </dgm:t>
    </dgm:pt>
    <dgm:pt modelId="{C8EA1494-C76C-473F-AF68-4EBAF1FF328C}" type="parTrans" cxnId="{B478CDA1-5F1D-498B-B944-475EC7217F17}">
      <dgm:prSet/>
      <dgm:spPr/>
      <dgm:t>
        <a:bodyPr/>
        <a:lstStyle/>
        <a:p>
          <a:endParaRPr lang="zh-TW" altLang="en-US" sz="1200"/>
        </a:p>
      </dgm:t>
    </dgm:pt>
    <dgm:pt modelId="{9C7E5361-8398-44CD-9E2E-1C3DB9DE443F}" type="sibTrans" cxnId="{B478CDA1-5F1D-498B-B944-475EC7217F17}">
      <dgm:prSet/>
      <dgm:spPr/>
      <dgm:t>
        <a:bodyPr/>
        <a:lstStyle/>
        <a:p>
          <a:endParaRPr lang="zh-TW" altLang="en-US" sz="1200"/>
        </a:p>
      </dgm:t>
    </dgm:pt>
    <dgm:pt modelId="{07E24E8E-5D33-4842-8F18-643F5A30F199}">
      <dgm:prSet phldrT="[文字]" custT="1"/>
      <dgm:spPr/>
      <dgm:t>
        <a:bodyPr/>
        <a:lstStyle/>
        <a:p>
          <a:r>
            <a:rPr lang="en-US" altLang="zh-TW" sz="1800" dirty="0"/>
            <a:t>Light Intensity / Quality</a:t>
          </a:r>
          <a:endParaRPr lang="zh-TW" altLang="en-US" sz="1800" dirty="0"/>
        </a:p>
      </dgm:t>
    </dgm:pt>
    <dgm:pt modelId="{A7C637B0-33C0-411B-A34C-7CE961A8DCE6}" type="parTrans" cxnId="{96EC488E-E7B7-456A-96D0-F35B2D411D65}">
      <dgm:prSet/>
      <dgm:spPr/>
      <dgm:t>
        <a:bodyPr/>
        <a:lstStyle/>
        <a:p>
          <a:endParaRPr lang="zh-TW" altLang="en-US" sz="1200"/>
        </a:p>
      </dgm:t>
    </dgm:pt>
    <dgm:pt modelId="{DD15289A-D2B4-48D5-8666-C6BAC889924B}" type="sibTrans" cxnId="{96EC488E-E7B7-456A-96D0-F35B2D411D65}">
      <dgm:prSet/>
      <dgm:spPr/>
      <dgm:t>
        <a:bodyPr/>
        <a:lstStyle/>
        <a:p>
          <a:endParaRPr lang="zh-TW" altLang="en-US" sz="1200"/>
        </a:p>
      </dgm:t>
    </dgm:pt>
    <dgm:pt modelId="{22A6DA3F-40BE-4FCE-A3D7-EA40E2E01364}">
      <dgm:prSet phldrT="[文字]" custT="1"/>
      <dgm:spPr/>
      <dgm:t>
        <a:bodyPr/>
        <a:lstStyle/>
        <a:p>
          <a:r>
            <a:rPr lang="en-US" altLang="zh-TW" sz="4000" dirty="0"/>
            <a:t>Manipulating Light to control plant growth and development</a:t>
          </a:r>
          <a:endParaRPr lang="zh-TW" altLang="en-US" sz="4000" dirty="0"/>
        </a:p>
      </dgm:t>
    </dgm:pt>
    <dgm:pt modelId="{417955C8-40E3-4858-8935-121246FFB7EB}" type="parTrans" cxnId="{4E61DB4A-1DE7-4DA8-98C1-0439FBB5B335}">
      <dgm:prSet/>
      <dgm:spPr/>
      <dgm:t>
        <a:bodyPr/>
        <a:lstStyle/>
        <a:p>
          <a:endParaRPr lang="zh-TW" altLang="en-US" sz="1200"/>
        </a:p>
      </dgm:t>
    </dgm:pt>
    <dgm:pt modelId="{E20E2186-9A43-4737-862C-7D4BBB01BEEF}" type="sibTrans" cxnId="{4E61DB4A-1DE7-4DA8-98C1-0439FBB5B335}">
      <dgm:prSet/>
      <dgm:spPr/>
      <dgm:t>
        <a:bodyPr/>
        <a:lstStyle/>
        <a:p>
          <a:endParaRPr lang="zh-TW" altLang="en-US" sz="1200"/>
        </a:p>
      </dgm:t>
    </dgm:pt>
    <dgm:pt modelId="{99B2A8F5-F844-48B9-9CE6-74C818AD85F3}">
      <dgm:prSet phldrT="[文字]" custT="1"/>
      <dgm:spPr/>
      <dgm:t>
        <a:bodyPr/>
        <a:lstStyle/>
        <a:p>
          <a:r>
            <a:rPr lang="en-US" altLang="zh-TW" sz="2000" dirty="0"/>
            <a:t>CO</a:t>
          </a:r>
          <a:r>
            <a:rPr lang="en-US" altLang="zh-TW" sz="2000" baseline="-25000" dirty="0"/>
            <a:t>2</a:t>
          </a:r>
          <a:r>
            <a:rPr lang="en-US" altLang="zh-TW" sz="2000" dirty="0"/>
            <a:t> enrichment</a:t>
          </a:r>
        </a:p>
      </dgm:t>
    </dgm:pt>
    <dgm:pt modelId="{C0433D26-70A1-40AC-AE71-3F13DD57041E}" type="parTrans" cxnId="{C0125142-E4BE-4EE2-9E8E-9A5280CFC499}">
      <dgm:prSet/>
      <dgm:spPr/>
      <dgm:t>
        <a:bodyPr/>
        <a:lstStyle/>
        <a:p>
          <a:endParaRPr lang="zh-TW" altLang="en-US" sz="1200"/>
        </a:p>
      </dgm:t>
    </dgm:pt>
    <dgm:pt modelId="{DE9B8962-5E30-4989-A974-21014F705325}" type="sibTrans" cxnId="{C0125142-E4BE-4EE2-9E8E-9A5280CFC499}">
      <dgm:prSet/>
      <dgm:spPr/>
      <dgm:t>
        <a:bodyPr/>
        <a:lstStyle/>
        <a:p>
          <a:endParaRPr lang="zh-TW" altLang="en-US" sz="1200"/>
        </a:p>
      </dgm:t>
    </dgm:pt>
    <dgm:pt modelId="{AEA6E98C-2307-48BE-BF08-789D0BFF1FAD}">
      <dgm:prSet phldrT="[文字]" custT="1"/>
      <dgm:spPr/>
      <dgm:t>
        <a:bodyPr/>
        <a:lstStyle/>
        <a:p>
          <a:r>
            <a:rPr lang="en-US" altLang="zh-TW" sz="2000" dirty="0"/>
            <a:t>Types of artificial lights</a:t>
          </a:r>
          <a:r>
            <a:rPr lang="zh-TW" altLang="en-US" sz="2000" dirty="0"/>
            <a:t> </a:t>
          </a:r>
          <a:r>
            <a:rPr lang="en-US" altLang="zh-TW" sz="2000" dirty="0"/>
            <a:t>and Cannabis grow light</a:t>
          </a:r>
        </a:p>
      </dgm:t>
    </dgm:pt>
    <dgm:pt modelId="{C74162C9-3682-418F-8661-1717B37AD935}" type="parTrans" cxnId="{FA44D597-1E3B-4889-94C0-956FB31C43A2}">
      <dgm:prSet/>
      <dgm:spPr/>
      <dgm:t>
        <a:bodyPr/>
        <a:lstStyle/>
        <a:p>
          <a:endParaRPr lang="zh-TW" altLang="en-US" sz="1200"/>
        </a:p>
      </dgm:t>
    </dgm:pt>
    <dgm:pt modelId="{9C013BFE-D0BB-4A18-9CE4-E2F70F28766F}" type="sibTrans" cxnId="{FA44D597-1E3B-4889-94C0-956FB31C43A2}">
      <dgm:prSet/>
      <dgm:spPr/>
      <dgm:t>
        <a:bodyPr/>
        <a:lstStyle/>
        <a:p>
          <a:endParaRPr lang="zh-TW" altLang="en-US" sz="1200"/>
        </a:p>
      </dgm:t>
    </dgm:pt>
    <dgm:pt modelId="{9E5F33C8-A040-48A6-A690-6D8087A8589D}" type="pres">
      <dgm:prSet presAssocID="{2A84A1EB-3783-4BF5-9E61-22559FA08EC9}" presName="linear" presStyleCnt="0">
        <dgm:presLayoutVars>
          <dgm:dir/>
          <dgm:animLvl val="lvl"/>
          <dgm:resizeHandles val="exact"/>
        </dgm:presLayoutVars>
      </dgm:prSet>
      <dgm:spPr/>
    </dgm:pt>
    <dgm:pt modelId="{7A791D85-FBC1-4FC6-9370-A4F3F4F5327A}" type="pres">
      <dgm:prSet presAssocID="{98942FDB-7BBA-4274-92D1-005A910294FF}" presName="parentLin" presStyleCnt="0"/>
      <dgm:spPr/>
    </dgm:pt>
    <dgm:pt modelId="{3D8303C7-4493-4F06-8B99-6170950DFDD1}" type="pres">
      <dgm:prSet presAssocID="{98942FDB-7BBA-4274-92D1-005A910294FF}" presName="parentLeftMargin" presStyleLbl="node1" presStyleIdx="0" presStyleCnt="6"/>
      <dgm:spPr/>
    </dgm:pt>
    <dgm:pt modelId="{68665B87-6257-451A-B437-2468A3AA3ED9}" type="pres">
      <dgm:prSet presAssocID="{98942FDB-7BBA-4274-92D1-005A910294F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812C937-574D-4E21-B517-2BDFEB721B77}" type="pres">
      <dgm:prSet presAssocID="{98942FDB-7BBA-4274-92D1-005A910294FF}" presName="negativeSpace" presStyleCnt="0"/>
      <dgm:spPr/>
    </dgm:pt>
    <dgm:pt modelId="{65C08173-511C-487E-AC5B-3D951A9D621C}" type="pres">
      <dgm:prSet presAssocID="{98942FDB-7BBA-4274-92D1-005A910294FF}" presName="childText" presStyleLbl="conFgAcc1" presStyleIdx="0" presStyleCnt="6">
        <dgm:presLayoutVars>
          <dgm:bulletEnabled val="1"/>
        </dgm:presLayoutVars>
      </dgm:prSet>
      <dgm:spPr/>
    </dgm:pt>
    <dgm:pt modelId="{368A270B-B3DA-42A8-9B3B-DE5DD549D13C}" type="pres">
      <dgm:prSet presAssocID="{F0F73AFE-E09E-43A2-BC21-91C4C10F8C65}" presName="spaceBetweenRectangles" presStyleCnt="0"/>
      <dgm:spPr/>
    </dgm:pt>
    <dgm:pt modelId="{7571B1DE-C7A8-4447-ACBA-01A70635D2B1}" type="pres">
      <dgm:prSet presAssocID="{FD370B54-6F41-408F-88DF-0AD9FEAE59B1}" presName="parentLin" presStyleCnt="0"/>
      <dgm:spPr/>
    </dgm:pt>
    <dgm:pt modelId="{14E7758A-28F8-449C-81A7-1DE97010CFAD}" type="pres">
      <dgm:prSet presAssocID="{FD370B54-6F41-408F-88DF-0AD9FEAE59B1}" presName="parentLeftMargin" presStyleLbl="node1" presStyleIdx="0" presStyleCnt="6"/>
      <dgm:spPr/>
    </dgm:pt>
    <dgm:pt modelId="{BD0CB7AC-25E3-48F1-8DD4-9B647DDA5EF2}" type="pres">
      <dgm:prSet presAssocID="{FD370B54-6F41-408F-88DF-0AD9FEAE59B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D754B24-91C4-4417-A4CA-2D82FA9467DE}" type="pres">
      <dgm:prSet presAssocID="{FD370B54-6F41-408F-88DF-0AD9FEAE59B1}" presName="negativeSpace" presStyleCnt="0"/>
      <dgm:spPr/>
    </dgm:pt>
    <dgm:pt modelId="{3F12DDE7-ADBD-4CF2-AFF7-46F98D3838AA}" type="pres">
      <dgm:prSet presAssocID="{FD370B54-6F41-408F-88DF-0AD9FEAE59B1}" presName="childText" presStyleLbl="conFgAcc1" presStyleIdx="1" presStyleCnt="6">
        <dgm:presLayoutVars>
          <dgm:bulletEnabled val="1"/>
        </dgm:presLayoutVars>
      </dgm:prSet>
      <dgm:spPr/>
    </dgm:pt>
    <dgm:pt modelId="{281797F2-A45B-4F63-83D7-4079AD3540D7}" type="pres">
      <dgm:prSet presAssocID="{9C7E5361-8398-44CD-9E2E-1C3DB9DE443F}" presName="spaceBetweenRectangles" presStyleCnt="0"/>
      <dgm:spPr/>
    </dgm:pt>
    <dgm:pt modelId="{2615F4E5-61B4-4D2D-84B9-4D293EC8513F}" type="pres">
      <dgm:prSet presAssocID="{07E24E8E-5D33-4842-8F18-643F5A30F199}" presName="parentLin" presStyleCnt="0"/>
      <dgm:spPr/>
    </dgm:pt>
    <dgm:pt modelId="{C3C8B81B-64BC-402F-A069-9ACCE3D9DF88}" type="pres">
      <dgm:prSet presAssocID="{07E24E8E-5D33-4842-8F18-643F5A30F199}" presName="parentLeftMargin" presStyleLbl="node1" presStyleIdx="1" presStyleCnt="6"/>
      <dgm:spPr/>
    </dgm:pt>
    <dgm:pt modelId="{0722D173-628C-4EFF-B722-B0EBB0F9554E}" type="pres">
      <dgm:prSet presAssocID="{07E24E8E-5D33-4842-8F18-643F5A30F199}" presName="parentText" presStyleLbl="node1" presStyleIdx="2" presStyleCnt="6" custScaleX="83050" custScaleY="105822">
        <dgm:presLayoutVars>
          <dgm:chMax val="0"/>
          <dgm:bulletEnabled val="1"/>
        </dgm:presLayoutVars>
      </dgm:prSet>
      <dgm:spPr/>
    </dgm:pt>
    <dgm:pt modelId="{047FCA79-7CAB-4E23-BDC5-7EAD08772AC1}" type="pres">
      <dgm:prSet presAssocID="{07E24E8E-5D33-4842-8F18-643F5A30F199}" presName="negativeSpace" presStyleCnt="0"/>
      <dgm:spPr/>
    </dgm:pt>
    <dgm:pt modelId="{2A1D3B57-5FB5-46FA-A763-36FEB31982EC}" type="pres">
      <dgm:prSet presAssocID="{07E24E8E-5D33-4842-8F18-643F5A30F199}" presName="childText" presStyleLbl="conFgAcc1" presStyleIdx="2" presStyleCnt="6">
        <dgm:presLayoutVars>
          <dgm:bulletEnabled val="1"/>
        </dgm:presLayoutVars>
      </dgm:prSet>
      <dgm:spPr/>
    </dgm:pt>
    <dgm:pt modelId="{30F12782-06DE-47DA-A2E0-8C338DCBC4FB}" type="pres">
      <dgm:prSet presAssocID="{DD15289A-D2B4-48D5-8666-C6BAC889924B}" presName="spaceBetweenRectangles" presStyleCnt="0"/>
      <dgm:spPr/>
    </dgm:pt>
    <dgm:pt modelId="{33948113-2323-47F6-B06E-503987833BA4}" type="pres">
      <dgm:prSet presAssocID="{22A6DA3F-40BE-4FCE-A3D7-EA40E2E01364}" presName="parentLin" presStyleCnt="0"/>
      <dgm:spPr/>
    </dgm:pt>
    <dgm:pt modelId="{516303B9-41CC-485A-8E4C-FA86175D025B}" type="pres">
      <dgm:prSet presAssocID="{22A6DA3F-40BE-4FCE-A3D7-EA40E2E01364}" presName="parentLeftMargin" presStyleLbl="node1" presStyleIdx="2" presStyleCnt="6"/>
      <dgm:spPr/>
    </dgm:pt>
    <dgm:pt modelId="{A5EF0556-20D6-4E1B-A210-DF80F5BAAFAB}" type="pres">
      <dgm:prSet presAssocID="{22A6DA3F-40BE-4FCE-A3D7-EA40E2E01364}" presName="parentText" presStyleLbl="node1" presStyleIdx="3" presStyleCnt="6" custScaleX="133059" custScaleY="404212">
        <dgm:presLayoutVars>
          <dgm:chMax val="0"/>
          <dgm:bulletEnabled val="1"/>
        </dgm:presLayoutVars>
      </dgm:prSet>
      <dgm:spPr/>
    </dgm:pt>
    <dgm:pt modelId="{8511F4F4-403E-4715-9D4F-8EF2D79EF798}" type="pres">
      <dgm:prSet presAssocID="{22A6DA3F-40BE-4FCE-A3D7-EA40E2E01364}" presName="negativeSpace" presStyleCnt="0"/>
      <dgm:spPr/>
    </dgm:pt>
    <dgm:pt modelId="{ECF24FB0-60D9-4AC5-9DF8-9F5CC5B9BC85}" type="pres">
      <dgm:prSet presAssocID="{22A6DA3F-40BE-4FCE-A3D7-EA40E2E01364}" presName="childText" presStyleLbl="conFgAcc1" presStyleIdx="3" presStyleCnt="6">
        <dgm:presLayoutVars>
          <dgm:bulletEnabled val="1"/>
        </dgm:presLayoutVars>
      </dgm:prSet>
      <dgm:spPr/>
    </dgm:pt>
    <dgm:pt modelId="{BBE0B2FD-738B-485B-A342-E53704653383}" type="pres">
      <dgm:prSet presAssocID="{E20E2186-9A43-4737-862C-7D4BBB01BEEF}" presName="spaceBetweenRectangles" presStyleCnt="0"/>
      <dgm:spPr/>
    </dgm:pt>
    <dgm:pt modelId="{CEF8517D-E561-4D8F-8B6D-264AB5DDBE51}" type="pres">
      <dgm:prSet presAssocID="{99B2A8F5-F844-48B9-9CE6-74C818AD85F3}" presName="parentLin" presStyleCnt="0"/>
      <dgm:spPr/>
    </dgm:pt>
    <dgm:pt modelId="{F92A8E3F-4849-480C-BB25-F7D09A1A3AE4}" type="pres">
      <dgm:prSet presAssocID="{99B2A8F5-F844-48B9-9CE6-74C818AD85F3}" presName="parentLeftMargin" presStyleLbl="node1" presStyleIdx="3" presStyleCnt="6"/>
      <dgm:spPr/>
    </dgm:pt>
    <dgm:pt modelId="{4D3477DA-23C9-498A-A9E2-D0018CEA4883}" type="pres">
      <dgm:prSet presAssocID="{99B2A8F5-F844-48B9-9CE6-74C818AD85F3}" presName="parentText" presStyleLbl="node1" presStyleIdx="4" presStyleCnt="6" custScaleX="37625" custScaleY="128979">
        <dgm:presLayoutVars>
          <dgm:chMax val="0"/>
          <dgm:bulletEnabled val="1"/>
        </dgm:presLayoutVars>
      </dgm:prSet>
      <dgm:spPr/>
    </dgm:pt>
    <dgm:pt modelId="{7B53FA61-2535-4C1F-AFDB-5FCA55CEB4D6}" type="pres">
      <dgm:prSet presAssocID="{99B2A8F5-F844-48B9-9CE6-74C818AD85F3}" presName="negativeSpace" presStyleCnt="0"/>
      <dgm:spPr/>
    </dgm:pt>
    <dgm:pt modelId="{33912010-942D-4BA2-8048-950F2C1E7CCC}" type="pres">
      <dgm:prSet presAssocID="{99B2A8F5-F844-48B9-9CE6-74C818AD85F3}" presName="childText" presStyleLbl="conFgAcc1" presStyleIdx="4" presStyleCnt="6">
        <dgm:presLayoutVars>
          <dgm:bulletEnabled val="1"/>
        </dgm:presLayoutVars>
      </dgm:prSet>
      <dgm:spPr/>
    </dgm:pt>
    <dgm:pt modelId="{941BD208-3FD5-4B2B-BA41-86E7C805FD91}" type="pres">
      <dgm:prSet presAssocID="{DE9B8962-5E30-4989-A974-21014F705325}" presName="spaceBetweenRectangles" presStyleCnt="0"/>
      <dgm:spPr/>
    </dgm:pt>
    <dgm:pt modelId="{197CF1B9-B046-4B5B-BD51-2A1E50B077A8}" type="pres">
      <dgm:prSet presAssocID="{AEA6E98C-2307-48BE-BF08-789D0BFF1FAD}" presName="parentLin" presStyleCnt="0"/>
      <dgm:spPr/>
    </dgm:pt>
    <dgm:pt modelId="{4C959581-2851-4CC6-B552-2D202D7D185A}" type="pres">
      <dgm:prSet presAssocID="{AEA6E98C-2307-48BE-BF08-789D0BFF1FAD}" presName="parentLeftMargin" presStyleLbl="node1" presStyleIdx="4" presStyleCnt="6"/>
      <dgm:spPr/>
    </dgm:pt>
    <dgm:pt modelId="{1871A35E-0357-4736-96C9-8F75CD5C9B7A}" type="pres">
      <dgm:prSet presAssocID="{AEA6E98C-2307-48BE-BF08-789D0BFF1FAD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C03F5225-9C74-4DCD-BBE2-8ECA6DF9876E}" type="pres">
      <dgm:prSet presAssocID="{AEA6E98C-2307-48BE-BF08-789D0BFF1FAD}" presName="negativeSpace" presStyleCnt="0"/>
      <dgm:spPr/>
    </dgm:pt>
    <dgm:pt modelId="{34E159ED-A71F-4A6F-A9AC-7C6903B1B9D8}" type="pres">
      <dgm:prSet presAssocID="{AEA6E98C-2307-48BE-BF08-789D0BFF1FAD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A2C99F0B-9142-4D15-92D0-E6DEBE7FA3FC}" type="presOf" srcId="{22A6DA3F-40BE-4FCE-A3D7-EA40E2E01364}" destId="{A5EF0556-20D6-4E1B-A210-DF80F5BAAFAB}" srcOrd="1" destOrd="0" presId="urn:microsoft.com/office/officeart/2005/8/layout/list1"/>
    <dgm:cxn modelId="{0586C810-DBFC-407B-88E3-BF4B4B2EC228}" type="presOf" srcId="{22A6DA3F-40BE-4FCE-A3D7-EA40E2E01364}" destId="{516303B9-41CC-485A-8E4C-FA86175D025B}" srcOrd="0" destOrd="0" presId="urn:microsoft.com/office/officeart/2005/8/layout/list1"/>
    <dgm:cxn modelId="{6E02C616-C6C3-4D00-9961-0A1A83E3891E}" type="presOf" srcId="{07E24E8E-5D33-4842-8F18-643F5A30F199}" destId="{0722D173-628C-4EFF-B722-B0EBB0F9554E}" srcOrd="1" destOrd="0" presId="urn:microsoft.com/office/officeart/2005/8/layout/list1"/>
    <dgm:cxn modelId="{21CB181F-BD01-4F94-A640-60BE9583C642}" type="presOf" srcId="{99B2A8F5-F844-48B9-9CE6-74C818AD85F3}" destId="{4D3477DA-23C9-498A-A9E2-D0018CEA4883}" srcOrd="1" destOrd="0" presId="urn:microsoft.com/office/officeart/2005/8/layout/list1"/>
    <dgm:cxn modelId="{FDB3662C-DA16-43C8-9294-DAE2871D6084}" type="presOf" srcId="{FD370B54-6F41-408F-88DF-0AD9FEAE59B1}" destId="{14E7758A-28F8-449C-81A7-1DE97010CFAD}" srcOrd="0" destOrd="0" presId="urn:microsoft.com/office/officeart/2005/8/layout/list1"/>
    <dgm:cxn modelId="{B67C4832-61B4-402B-BC68-10F4BA87F82C}" type="presOf" srcId="{FD370B54-6F41-408F-88DF-0AD9FEAE59B1}" destId="{BD0CB7AC-25E3-48F1-8DD4-9B647DDA5EF2}" srcOrd="1" destOrd="0" presId="urn:microsoft.com/office/officeart/2005/8/layout/list1"/>
    <dgm:cxn modelId="{5A057036-8AFE-42D5-BCC2-6F0F8526ACF1}" type="presOf" srcId="{99B2A8F5-F844-48B9-9CE6-74C818AD85F3}" destId="{F92A8E3F-4849-480C-BB25-F7D09A1A3AE4}" srcOrd="0" destOrd="0" presId="urn:microsoft.com/office/officeart/2005/8/layout/list1"/>
    <dgm:cxn modelId="{C0125142-E4BE-4EE2-9E8E-9A5280CFC499}" srcId="{2A84A1EB-3783-4BF5-9E61-22559FA08EC9}" destId="{99B2A8F5-F844-48B9-9CE6-74C818AD85F3}" srcOrd="4" destOrd="0" parTransId="{C0433D26-70A1-40AC-AE71-3F13DD57041E}" sibTransId="{DE9B8962-5E30-4989-A974-21014F705325}"/>
    <dgm:cxn modelId="{4E61DB4A-1DE7-4DA8-98C1-0439FBB5B335}" srcId="{2A84A1EB-3783-4BF5-9E61-22559FA08EC9}" destId="{22A6DA3F-40BE-4FCE-A3D7-EA40E2E01364}" srcOrd="3" destOrd="0" parTransId="{417955C8-40E3-4858-8935-121246FFB7EB}" sibTransId="{E20E2186-9A43-4737-862C-7D4BBB01BEEF}"/>
    <dgm:cxn modelId="{7CA3B07B-2E7E-4E90-B563-58BAF7979A06}" type="presOf" srcId="{98942FDB-7BBA-4274-92D1-005A910294FF}" destId="{68665B87-6257-451A-B437-2468A3AA3ED9}" srcOrd="1" destOrd="0" presId="urn:microsoft.com/office/officeart/2005/8/layout/list1"/>
    <dgm:cxn modelId="{96EC488E-E7B7-456A-96D0-F35B2D411D65}" srcId="{2A84A1EB-3783-4BF5-9E61-22559FA08EC9}" destId="{07E24E8E-5D33-4842-8F18-643F5A30F199}" srcOrd="2" destOrd="0" parTransId="{A7C637B0-33C0-411B-A34C-7CE961A8DCE6}" sibTransId="{DD15289A-D2B4-48D5-8666-C6BAC889924B}"/>
    <dgm:cxn modelId="{25386293-585B-433B-9307-6734763817D6}" srcId="{2A84A1EB-3783-4BF5-9E61-22559FA08EC9}" destId="{98942FDB-7BBA-4274-92D1-005A910294FF}" srcOrd="0" destOrd="0" parTransId="{C7227C5A-597F-4BF6-8BDF-BF5EB41571DF}" sibTransId="{F0F73AFE-E09E-43A2-BC21-91C4C10F8C65}"/>
    <dgm:cxn modelId="{FA44D597-1E3B-4889-94C0-956FB31C43A2}" srcId="{2A84A1EB-3783-4BF5-9E61-22559FA08EC9}" destId="{AEA6E98C-2307-48BE-BF08-789D0BFF1FAD}" srcOrd="5" destOrd="0" parTransId="{C74162C9-3682-418F-8661-1717B37AD935}" sibTransId="{9C013BFE-D0BB-4A18-9CE4-E2F70F28766F}"/>
    <dgm:cxn modelId="{B478CDA1-5F1D-498B-B944-475EC7217F17}" srcId="{2A84A1EB-3783-4BF5-9E61-22559FA08EC9}" destId="{FD370B54-6F41-408F-88DF-0AD9FEAE59B1}" srcOrd="1" destOrd="0" parTransId="{C8EA1494-C76C-473F-AF68-4EBAF1FF328C}" sibTransId="{9C7E5361-8398-44CD-9E2E-1C3DB9DE443F}"/>
    <dgm:cxn modelId="{62E22AA2-3DC0-48A7-A400-37A602F31B88}" type="presOf" srcId="{AEA6E98C-2307-48BE-BF08-789D0BFF1FAD}" destId="{4C959581-2851-4CC6-B552-2D202D7D185A}" srcOrd="0" destOrd="0" presId="urn:microsoft.com/office/officeart/2005/8/layout/list1"/>
    <dgm:cxn modelId="{3BAB5DA6-88E2-441F-B8AD-710ECE933C17}" type="presOf" srcId="{98942FDB-7BBA-4274-92D1-005A910294FF}" destId="{3D8303C7-4493-4F06-8B99-6170950DFDD1}" srcOrd="0" destOrd="0" presId="urn:microsoft.com/office/officeart/2005/8/layout/list1"/>
    <dgm:cxn modelId="{28AC96BB-FCEE-485D-A7B4-C63774C17A11}" type="presOf" srcId="{07E24E8E-5D33-4842-8F18-643F5A30F199}" destId="{C3C8B81B-64BC-402F-A069-9ACCE3D9DF88}" srcOrd="0" destOrd="0" presId="urn:microsoft.com/office/officeart/2005/8/layout/list1"/>
    <dgm:cxn modelId="{247FCABE-4FA5-4EC6-93DF-47758CEA0497}" type="presOf" srcId="{AEA6E98C-2307-48BE-BF08-789D0BFF1FAD}" destId="{1871A35E-0357-4736-96C9-8F75CD5C9B7A}" srcOrd="1" destOrd="0" presId="urn:microsoft.com/office/officeart/2005/8/layout/list1"/>
    <dgm:cxn modelId="{C7E0F6F0-6386-422E-A36D-80EF9F31B9B8}" type="presOf" srcId="{2A84A1EB-3783-4BF5-9E61-22559FA08EC9}" destId="{9E5F33C8-A040-48A6-A690-6D8087A8589D}" srcOrd="0" destOrd="0" presId="urn:microsoft.com/office/officeart/2005/8/layout/list1"/>
    <dgm:cxn modelId="{68A29047-56FE-4372-BB8F-79B241401AB9}" type="presParOf" srcId="{9E5F33C8-A040-48A6-A690-6D8087A8589D}" destId="{7A791D85-FBC1-4FC6-9370-A4F3F4F5327A}" srcOrd="0" destOrd="0" presId="urn:microsoft.com/office/officeart/2005/8/layout/list1"/>
    <dgm:cxn modelId="{6EFB8660-411A-44CD-8358-59F842C30435}" type="presParOf" srcId="{7A791D85-FBC1-4FC6-9370-A4F3F4F5327A}" destId="{3D8303C7-4493-4F06-8B99-6170950DFDD1}" srcOrd="0" destOrd="0" presId="urn:microsoft.com/office/officeart/2005/8/layout/list1"/>
    <dgm:cxn modelId="{802FBFB6-63D6-42AF-B5A3-13285967564D}" type="presParOf" srcId="{7A791D85-FBC1-4FC6-9370-A4F3F4F5327A}" destId="{68665B87-6257-451A-B437-2468A3AA3ED9}" srcOrd="1" destOrd="0" presId="urn:microsoft.com/office/officeart/2005/8/layout/list1"/>
    <dgm:cxn modelId="{EE44E445-43DF-4B82-B911-5A5A5BDFFD59}" type="presParOf" srcId="{9E5F33C8-A040-48A6-A690-6D8087A8589D}" destId="{E812C937-574D-4E21-B517-2BDFEB721B77}" srcOrd="1" destOrd="0" presId="urn:microsoft.com/office/officeart/2005/8/layout/list1"/>
    <dgm:cxn modelId="{7716BC8C-9ACC-40A6-9958-9EE8C9814350}" type="presParOf" srcId="{9E5F33C8-A040-48A6-A690-6D8087A8589D}" destId="{65C08173-511C-487E-AC5B-3D951A9D621C}" srcOrd="2" destOrd="0" presId="urn:microsoft.com/office/officeart/2005/8/layout/list1"/>
    <dgm:cxn modelId="{7A0707EA-C3B9-4036-B721-46A9540E3BC9}" type="presParOf" srcId="{9E5F33C8-A040-48A6-A690-6D8087A8589D}" destId="{368A270B-B3DA-42A8-9B3B-DE5DD549D13C}" srcOrd="3" destOrd="0" presId="urn:microsoft.com/office/officeart/2005/8/layout/list1"/>
    <dgm:cxn modelId="{187E19B5-2F33-4CEE-9CC0-5E6424B669AC}" type="presParOf" srcId="{9E5F33C8-A040-48A6-A690-6D8087A8589D}" destId="{7571B1DE-C7A8-4447-ACBA-01A70635D2B1}" srcOrd="4" destOrd="0" presId="urn:microsoft.com/office/officeart/2005/8/layout/list1"/>
    <dgm:cxn modelId="{D3683C44-8EA6-450D-9794-CB340B84C9B7}" type="presParOf" srcId="{7571B1DE-C7A8-4447-ACBA-01A70635D2B1}" destId="{14E7758A-28F8-449C-81A7-1DE97010CFAD}" srcOrd="0" destOrd="0" presId="urn:microsoft.com/office/officeart/2005/8/layout/list1"/>
    <dgm:cxn modelId="{389E6789-3B1F-4F7A-AE0C-2267380A4309}" type="presParOf" srcId="{7571B1DE-C7A8-4447-ACBA-01A70635D2B1}" destId="{BD0CB7AC-25E3-48F1-8DD4-9B647DDA5EF2}" srcOrd="1" destOrd="0" presId="urn:microsoft.com/office/officeart/2005/8/layout/list1"/>
    <dgm:cxn modelId="{A1B5AB5A-6E81-4A41-A142-169396762B30}" type="presParOf" srcId="{9E5F33C8-A040-48A6-A690-6D8087A8589D}" destId="{7D754B24-91C4-4417-A4CA-2D82FA9467DE}" srcOrd="5" destOrd="0" presId="urn:microsoft.com/office/officeart/2005/8/layout/list1"/>
    <dgm:cxn modelId="{6928A514-BFA9-4374-8B6E-62E5776BB850}" type="presParOf" srcId="{9E5F33C8-A040-48A6-A690-6D8087A8589D}" destId="{3F12DDE7-ADBD-4CF2-AFF7-46F98D3838AA}" srcOrd="6" destOrd="0" presId="urn:microsoft.com/office/officeart/2005/8/layout/list1"/>
    <dgm:cxn modelId="{3076468F-90A2-4775-A341-4EBCE725A7AD}" type="presParOf" srcId="{9E5F33C8-A040-48A6-A690-6D8087A8589D}" destId="{281797F2-A45B-4F63-83D7-4079AD3540D7}" srcOrd="7" destOrd="0" presId="urn:microsoft.com/office/officeart/2005/8/layout/list1"/>
    <dgm:cxn modelId="{B78176CC-4015-4193-80C1-236C5F988C35}" type="presParOf" srcId="{9E5F33C8-A040-48A6-A690-6D8087A8589D}" destId="{2615F4E5-61B4-4D2D-84B9-4D293EC8513F}" srcOrd="8" destOrd="0" presId="urn:microsoft.com/office/officeart/2005/8/layout/list1"/>
    <dgm:cxn modelId="{841B88DC-92A2-427D-865E-7BBDA2EF4EE0}" type="presParOf" srcId="{2615F4E5-61B4-4D2D-84B9-4D293EC8513F}" destId="{C3C8B81B-64BC-402F-A069-9ACCE3D9DF88}" srcOrd="0" destOrd="0" presId="urn:microsoft.com/office/officeart/2005/8/layout/list1"/>
    <dgm:cxn modelId="{F1A2C373-D30D-44D8-A975-8C6BEA998EB1}" type="presParOf" srcId="{2615F4E5-61B4-4D2D-84B9-4D293EC8513F}" destId="{0722D173-628C-4EFF-B722-B0EBB0F9554E}" srcOrd="1" destOrd="0" presId="urn:microsoft.com/office/officeart/2005/8/layout/list1"/>
    <dgm:cxn modelId="{CEBFBDA0-78A0-42B5-8CAF-5F4B5529FE82}" type="presParOf" srcId="{9E5F33C8-A040-48A6-A690-6D8087A8589D}" destId="{047FCA79-7CAB-4E23-BDC5-7EAD08772AC1}" srcOrd="9" destOrd="0" presId="urn:microsoft.com/office/officeart/2005/8/layout/list1"/>
    <dgm:cxn modelId="{6BF4CD75-D15D-468B-A9A2-6AB59C9A4D57}" type="presParOf" srcId="{9E5F33C8-A040-48A6-A690-6D8087A8589D}" destId="{2A1D3B57-5FB5-46FA-A763-36FEB31982EC}" srcOrd="10" destOrd="0" presId="urn:microsoft.com/office/officeart/2005/8/layout/list1"/>
    <dgm:cxn modelId="{7996F559-CFAD-4322-8CEE-71D9EFF8C1D7}" type="presParOf" srcId="{9E5F33C8-A040-48A6-A690-6D8087A8589D}" destId="{30F12782-06DE-47DA-A2E0-8C338DCBC4FB}" srcOrd="11" destOrd="0" presId="urn:microsoft.com/office/officeart/2005/8/layout/list1"/>
    <dgm:cxn modelId="{8316E2BF-1BF8-48C6-9156-B977D3AC6297}" type="presParOf" srcId="{9E5F33C8-A040-48A6-A690-6D8087A8589D}" destId="{33948113-2323-47F6-B06E-503987833BA4}" srcOrd="12" destOrd="0" presId="urn:microsoft.com/office/officeart/2005/8/layout/list1"/>
    <dgm:cxn modelId="{4C9233F8-4E87-4A42-A387-2D7735E45A35}" type="presParOf" srcId="{33948113-2323-47F6-B06E-503987833BA4}" destId="{516303B9-41CC-485A-8E4C-FA86175D025B}" srcOrd="0" destOrd="0" presId="urn:microsoft.com/office/officeart/2005/8/layout/list1"/>
    <dgm:cxn modelId="{796C9419-1BD6-4D49-A328-A77A095E7914}" type="presParOf" srcId="{33948113-2323-47F6-B06E-503987833BA4}" destId="{A5EF0556-20D6-4E1B-A210-DF80F5BAAFAB}" srcOrd="1" destOrd="0" presId="urn:microsoft.com/office/officeart/2005/8/layout/list1"/>
    <dgm:cxn modelId="{F7E16196-919B-4619-AFBB-3F6705D13504}" type="presParOf" srcId="{9E5F33C8-A040-48A6-A690-6D8087A8589D}" destId="{8511F4F4-403E-4715-9D4F-8EF2D79EF798}" srcOrd="13" destOrd="0" presId="urn:microsoft.com/office/officeart/2005/8/layout/list1"/>
    <dgm:cxn modelId="{3C657458-D1FF-4C4B-9BF2-2D918FC7E2C5}" type="presParOf" srcId="{9E5F33C8-A040-48A6-A690-6D8087A8589D}" destId="{ECF24FB0-60D9-4AC5-9DF8-9F5CC5B9BC85}" srcOrd="14" destOrd="0" presId="urn:microsoft.com/office/officeart/2005/8/layout/list1"/>
    <dgm:cxn modelId="{21A3A7C3-DAD1-4797-A12B-3F7BE4D234C7}" type="presParOf" srcId="{9E5F33C8-A040-48A6-A690-6D8087A8589D}" destId="{BBE0B2FD-738B-485B-A342-E53704653383}" srcOrd="15" destOrd="0" presId="urn:microsoft.com/office/officeart/2005/8/layout/list1"/>
    <dgm:cxn modelId="{5201B3BB-5AF0-4B32-B2FB-2C721E95618D}" type="presParOf" srcId="{9E5F33C8-A040-48A6-A690-6D8087A8589D}" destId="{CEF8517D-E561-4D8F-8B6D-264AB5DDBE51}" srcOrd="16" destOrd="0" presId="urn:microsoft.com/office/officeart/2005/8/layout/list1"/>
    <dgm:cxn modelId="{9CAA8451-9C8A-42A8-B410-3FF3F5985A88}" type="presParOf" srcId="{CEF8517D-E561-4D8F-8B6D-264AB5DDBE51}" destId="{F92A8E3F-4849-480C-BB25-F7D09A1A3AE4}" srcOrd="0" destOrd="0" presId="urn:microsoft.com/office/officeart/2005/8/layout/list1"/>
    <dgm:cxn modelId="{F6DA7801-063B-4F04-9793-D8A46660536E}" type="presParOf" srcId="{CEF8517D-E561-4D8F-8B6D-264AB5DDBE51}" destId="{4D3477DA-23C9-498A-A9E2-D0018CEA4883}" srcOrd="1" destOrd="0" presId="urn:microsoft.com/office/officeart/2005/8/layout/list1"/>
    <dgm:cxn modelId="{BD583A72-D778-40DF-ADAB-B4B30E64B258}" type="presParOf" srcId="{9E5F33C8-A040-48A6-A690-6D8087A8589D}" destId="{7B53FA61-2535-4C1F-AFDB-5FCA55CEB4D6}" srcOrd="17" destOrd="0" presId="urn:microsoft.com/office/officeart/2005/8/layout/list1"/>
    <dgm:cxn modelId="{2D248F14-CC52-4099-AB7B-06DE746D9CA9}" type="presParOf" srcId="{9E5F33C8-A040-48A6-A690-6D8087A8589D}" destId="{33912010-942D-4BA2-8048-950F2C1E7CCC}" srcOrd="18" destOrd="0" presId="urn:microsoft.com/office/officeart/2005/8/layout/list1"/>
    <dgm:cxn modelId="{BF15C2C8-9AE0-472E-82FE-D5542E928821}" type="presParOf" srcId="{9E5F33C8-A040-48A6-A690-6D8087A8589D}" destId="{941BD208-3FD5-4B2B-BA41-86E7C805FD91}" srcOrd="19" destOrd="0" presId="urn:microsoft.com/office/officeart/2005/8/layout/list1"/>
    <dgm:cxn modelId="{47854A7B-EB59-4E40-9C67-565A3ECE857D}" type="presParOf" srcId="{9E5F33C8-A040-48A6-A690-6D8087A8589D}" destId="{197CF1B9-B046-4B5B-BD51-2A1E50B077A8}" srcOrd="20" destOrd="0" presId="urn:microsoft.com/office/officeart/2005/8/layout/list1"/>
    <dgm:cxn modelId="{76F92881-7EB9-47F6-BAE1-DF8A4D880CFE}" type="presParOf" srcId="{197CF1B9-B046-4B5B-BD51-2A1E50B077A8}" destId="{4C959581-2851-4CC6-B552-2D202D7D185A}" srcOrd="0" destOrd="0" presId="urn:microsoft.com/office/officeart/2005/8/layout/list1"/>
    <dgm:cxn modelId="{87981008-9482-4A5A-838E-D46EE97A5CD1}" type="presParOf" srcId="{197CF1B9-B046-4B5B-BD51-2A1E50B077A8}" destId="{1871A35E-0357-4736-96C9-8F75CD5C9B7A}" srcOrd="1" destOrd="0" presId="urn:microsoft.com/office/officeart/2005/8/layout/list1"/>
    <dgm:cxn modelId="{9C115305-FE2F-4324-A980-8F426E69FE6E}" type="presParOf" srcId="{9E5F33C8-A040-48A6-A690-6D8087A8589D}" destId="{C03F5225-9C74-4DCD-BBE2-8ECA6DF9876E}" srcOrd="21" destOrd="0" presId="urn:microsoft.com/office/officeart/2005/8/layout/list1"/>
    <dgm:cxn modelId="{F58408B4-0451-4ACC-9F7B-9A3F5D2C6732}" type="presParOf" srcId="{9E5F33C8-A040-48A6-A690-6D8087A8589D}" destId="{34E159ED-A71F-4A6F-A9AC-7C6903B1B9D8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A84A1EB-3783-4BF5-9E61-22559FA08EC9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98942FDB-7BBA-4274-92D1-005A910294FF}">
      <dgm:prSet phldrT="[文字]" custT="1"/>
      <dgm:spPr/>
      <dgm:t>
        <a:bodyPr/>
        <a:lstStyle/>
        <a:p>
          <a:r>
            <a:rPr lang="en-US" altLang="zh-TW" sz="2000" dirty="0"/>
            <a:t>Fundamentals of Light</a:t>
          </a:r>
          <a:endParaRPr lang="zh-TW" altLang="en-US" sz="2000" dirty="0"/>
        </a:p>
      </dgm:t>
    </dgm:pt>
    <dgm:pt modelId="{C7227C5A-597F-4BF6-8BDF-BF5EB41571DF}" type="parTrans" cxnId="{25386293-585B-433B-9307-6734763817D6}">
      <dgm:prSet/>
      <dgm:spPr/>
      <dgm:t>
        <a:bodyPr/>
        <a:lstStyle/>
        <a:p>
          <a:endParaRPr lang="zh-TW" altLang="en-US" sz="1200"/>
        </a:p>
      </dgm:t>
    </dgm:pt>
    <dgm:pt modelId="{F0F73AFE-E09E-43A2-BC21-91C4C10F8C65}" type="sibTrans" cxnId="{25386293-585B-433B-9307-6734763817D6}">
      <dgm:prSet/>
      <dgm:spPr/>
      <dgm:t>
        <a:bodyPr/>
        <a:lstStyle/>
        <a:p>
          <a:endParaRPr lang="zh-TW" altLang="en-US" sz="1200"/>
        </a:p>
      </dgm:t>
    </dgm:pt>
    <dgm:pt modelId="{FD370B54-6F41-408F-88DF-0AD9FEAE59B1}">
      <dgm:prSet phldrT="[文字]" custT="1"/>
      <dgm:spPr/>
      <dgm:t>
        <a:bodyPr/>
        <a:lstStyle/>
        <a:p>
          <a:r>
            <a:rPr lang="en-US" altLang="zh-TW" sz="2000" dirty="0" err="1"/>
            <a:t>Pn</a:t>
          </a:r>
          <a:r>
            <a:rPr lang="en-US" altLang="zh-TW" sz="2000" dirty="0"/>
            <a:t> and Light Measurement</a:t>
          </a:r>
          <a:endParaRPr lang="zh-TW" altLang="en-US" sz="2000" dirty="0"/>
        </a:p>
      </dgm:t>
    </dgm:pt>
    <dgm:pt modelId="{C8EA1494-C76C-473F-AF68-4EBAF1FF328C}" type="parTrans" cxnId="{B478CDA1-5F1D-498B-B944-475EC7217F17}">
      <dgm:prSet/>
      <dgm:spPr/>
      <dgm:t>
        <a:bodyPr/>
        <a:lstStyle/>
        <a:p>
          <a:endParaRPr lang="zh-TW" altLang="en-US" sz="1200"/>
        </a:p>
      </dgm:t>
    </dgm:pt>
    <dgm:pt modelId="{9C7E5361-8398-44CD-9E2E-1C3DB9DE443F}" type="sibTrans" cxnId="{B478CDA1-5F1D-498B-B944-475EC7217F17}">
      <dgm:prSet/>
      <dgm:spPr/>
      <dgm:t>
        <a:bodyPr/>
        <a:lstStyle/>
        <a:p>
          <a:endParaRPr lang="zh-TW" altLang="en-US" sz="1200"/>
        </a:p>
      </dgm:t>
    </dgm:pt>
    <dgm:pt modelId="{07E24E8E-5D33-4842-8F18-643F5A30F199}">
      <dgm:prSet phldrT="[文字]" custT="1"/>
      <dgm:spPr/>
      <dgm:t>
        <a:bodyPr/>
        <a:lstStyle/>
        <a:p>
          <a:r>
            <a:rPr lang="en-US" altLang="zh-TW" sz="1800" dirty="0"/>
            <a:t>Light Intensity / Quality</a:t>
          </a:r>
          <a:endParaRPr lang="zh-TW" altLang="en-US" sz="1800" dirty="0"/>
        </a:p>
      </dgm:t>
    </dgm:pt>
    <dgm:pt modelId="{A7C637B0-33C0-411B-A34C-7CE961A8DCE6}" type="parTrans" cxnId="{96EC488E-E7B7-456A-96D0-F35B2D411D65}">
      <dgm:prSet/>
      <dgm:spPr/>
      <dgm:t>
        <a:bodyPr/>
        <a:lstStyle/>
        <a:p>
          <a:endParaRPr lang="zh-TW" altLang="en-US" sz="1200"/>
        </a:p>
      </dgm:t>
    </dgm:pt>
    <dgm:pt modelId="{DD15289A-D2B4-48D5-8666-C6BAC889924B}" type="sibTrans" cxnId="{96EC488E-E7B7-456A-96D0-F35B2D411D65}">
      <dgm:prSet/>
      <dgm:spPr/>
      <dgm:t>
        <a:bodyPr/>
        <a:lstStyle/>
        <a:p>
          <a:endParaRPr lang="zh-TW" altLang="en-US" sz="1200"/>
        </a:p>
      </dgm:t>
    </dgm:pt>
    <dgm:pt modelId="{22A6DA3F-40BE-4FCE-A3D7-EA40E2E01364}">
      <dgm:prSet phldrT="[文字]" custT="1"/>
      <dgm:spPr/>
      <dgm:t>
        <a:bodyPr/>
        <a:lstStyle/>
        <a:p>
          <a:r>
            <a:rPr lang="en-US" altLang="zh-TW" sz="2000" dirty="0"/>
            <a:t>Manipulating Light to control plant growth and development</a:t>
          </a:r>
          <a:endParaRPr lang="zh-TW" altLang="en-US" sz="2000" dirty="0"/>
        </a:p>
      </dgm:t>
    </dgm:pt>
    <dgm:pt modelId="{417955C8-40E3-4858-8935-121246FFB7EB}" type="parTrans" cxnId="{4E61DB4A-1DE7-4DA8-98C1-0439FBB5B335}">
      <dgm:prSet/>
      <dgm:spPr/>
      <dgm:t>
        <a:bodyPr/>
        <a:lstStyle/>
        <a:p>
          <a:endParaRPr lang="zh-TW" altLang="en-US" sz="1200"/>
        </a:p>
      </dgm:t>
    </dgm:pt>
    <dgm:pt modelId="{E20E2186-9A43-4737-862C-7D4BBB01BEEF}" type="sibTrans" cxnId="{4E61DB4A-1DE7-4DA8-98C1-0439FBB5B335}">
      <dgm:prSet/>
      <dgm:spPr/>
      <dgm:t>
        <a:bodyPr/>
        <a:lstStyle/>
        <a:p>
          <a:endParaRPr lang="zh-TW" altLang="en-US" sz="1200"/>
        </a:p>
      </dgm:t>
    </dgm:pt>
    <dgm:pt modelId="{99B2A8F5-F844-48B9-9CE6-74C818AD85F3}">
      <dgm:prSet phldrT="[文字]" custT="1"/>
      <dgm:spPr/>
      <dgm:t>
        <a:bodyPr/>
        <a:lstStyle/>
        <a:p>
          <a:r>
            <a:rPr lang="en-US" altLang="zh-TW" sz="5400" dirty="0"/>
            <a:t>CO</a:t>
          </a:r>
          <a:r>
            <a:rPr lang="en-US" altLang="zh-TW" sz="5400" baseline="-25000" dirty="0"/>
            <a:t>2</a:t>
          </a:r>
          <a:r>
            <a:rPr lang="en-US" altLang="zh-TW" sz="5400" dirty="0"/>
            <a:t> enrichment</a:t>
          </a:r>
        </a:p>
      </dgm:t>
    </dgm:pt>
    <dgm:pt modelId="{C0433D26-70A1-40AC-AE71-3F13DD57041E}" type="parTrans" cxnId="{C0125142-E4BE-4EE2-9E8E-9A5280CFC499}">
      <dgm:prSet/>
      <dgm:spPr/>
      <dgm:t>
        <a:bodyPr/>
        <a:lstStyle/>
        <a:p>
          <a:endParaRPr lang="zh-TW" altLang="en-US" sz="1200"/>
        </a:p>
      </dgm:t>
    </dgm:pt>
    <dgm:pt modelId="{DE9B8962-5E30-4989-A974-21014F705325}" type="sibTrans" cxnId="{C0125142-E4BE-4EE2-9E8E-9A5280CFC499}">
      <dgm:prSet/>
      <dgm:spPr/>
      <dgm:t>
        <a:bodyPr/>
        <a:lstStyle/>
        <a:p>
          <a:endParaRPr lang="zh-TW" altLang="en-US" sz="1200"/>
        </a:p>
      </dgm:t>
    </dgm:pt>
    <dgm:pt modelId="{AEA6E98C-2307-48BE-BF08-789D0BFF1FAD}">
      <dgm:prSet phldrT="[文字]" custT="1"/>
      <dgm:spPr/>
      <dgm:t>
        <a:bodyPr/>
        <a:lstStyle/>
        <a:p>
          <a:r>
            <a:rPr lang="en-US" altLang="zh-TW" sz="2000" dirty="0"/>
            <a:t>Types of artificial lights</a:t>
          </a:r>
          <a:r>
            <a:rPr lang="zh-TW" altLang="en-US" sz="2000" dirty="0"/>
            <a:t> </a:t>
          </a:r>
          <a:r>
            <a:rPr lang="en-US" altLang="zh-TW" sz="2000" dirty="0"/>
            <a:t>and Cannabis grow light</a:t>
          </a:r>
        </a:p>
      </dgm:t>
    </dgm:pt>
    <dgm:pt modelId="{C74162C9-3682-418F-8661-1717B37AD935}" type="parTrans" cxnId="{FA44D597-1E3B-4889-94C0-956FB31C43A2}">
      <dgm:prSet/>
      <dgm:spPr/>
      <dgm:t>
        <a:bodyPr/>
        <a:lstStyle/>
        <a:p>
          <a:endParaRPr lang="zh-TW" altLang="en-US" sz="1200"/>
        </a:p>
      </dgm:t>
    </dgm:pt>
    <dgm:pt modelId="{9C013BFE-D0BB-4A18-9CE4-E2F70F28766F}" type="sibTrans" cxnId="{FA44D597-1E3B-4889-94C0-956FB31C43A2}">
      <dgm:prSet/>
      <dgm:spPr/>
      <dgm:t>
        <a:bodyPr/>
        <a:lstStyle/>
        <a:p>
          <a:endParaRPr lang="zh-TW" altLang="en-US" sz="1200"/>
        </a:p>
      </dgm:t>
    </dgm:pt>
    <dgm:pt modelId="{9E5F33C8-A040-48A6-A690-6D8087A8589D}" type="pres">
      <dgm:prSet presAssocID="{2A84A1EB-3783-4BF5-9E61-22559FA08EC9}" presName="linear" presStyleCnt="0">
        <dgm:presLayoutVars>
          <dgm:dir/>
          <dgm:animLvl val="lvl"/>
          <dgm:resizeHandles val="exact"/>
        </dgm:presLayoutVars>
      </dgm:prSet>
      <dgm:spPr/>
    </dgm:pt>
    <dgm:pt modelId="{7A791D85-FBC1-4FC6-9370-A4F3F4F5327A}" type="pres">
      <dgm:prSet presAssocID="{98942FDB-7BBA-4274-92D1-005A910294FF}" presName="parentLin" presStyleCnt="0"/>
      <dgm:spPr/>
    </dgm:pt>
    <dgm:pt modelId="{3D8303C7-4493-4F06-8B99-6170950DFDD1}" type="pres">
      <dgm:prSet presAssocID="{98942FDB-7BBA-4274-92D1-005A910294FF}" presName="parentLeftMargin" presStyleLbl="node1" presStyleIdx="0" presStyleCnt="6"/>
      <dgm:spPr/>
    </dgm:pt>
    <dgm:pt modelId="{68665B87-6257-451A-B437-2468A3AA3ED9}" type="pres">
      <dgm:prSet presAssocID="{98942FDB-7BBA-4274-92D1-005A910294F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812C937-574D-4E21-B517-2BDFEB721B77}" type="pres">
      <dgm:prSet presAssocID="{98942FDB-7BBA-4274-92D1-005A910294FF}" presName="negativeSpace" presStyleCnt="0"/>
      <dgm:spPr/>
    </dgm:pt>
    <dgm:pt modelId="{65C08173-511C-487E-AC5B-3D951A9D621C}" type="pres">
      <dgm:prSet presAssocID="{98942FDB-7BBA-4274-92D1-005A910294FF}" presName="childText" presStyleLbl="conFgAcc1" presStyleIdx="0" presStyleCnt="6">
        <dgm:presLayoutVars>
          <dgm:bulletEnabled val="1"/>
        </dgm:presLayoutVars>
      </dgm:prSet>
      <dgm:spPr/>
    </dgm:pt>
    <dgm:pt modelId="{368A270B-B3DA-42A8-9B3B-DE5DD549D13C}" type="pres">
      <dgm:prSet presAssocID="{F0F73AFE-E09E-43A2-BC21-91C4C10F8C65}" presName="spaceBetweenRectangles" presStyleCnt="0"/>
      <dgm:spPr/>
    </dgm:pt>
    <dgm:pt modelId="{7571B1DE-C7A8-4447-ACBA-01A70635D2B1}" type="pres">
      <dgm:prSet presAssocID="{FD370B54-6F41-408F-88DF-0AD9FEAE59B1}" presName="parentLin" presStyleCnt="0"/>
      <dgm:spPr/>
    </dgm:pt>
    <dgm:pt modelId="{14E7758A-28F8-449C-81A7-1DE97010CFAD}" type="pres">
      <dgm:prSet presAssocID="{FD370B54-6F41-408F-88DF-0AD9FEAE59B1}" presName="parentLeftMargin" presStyleLbl="node1" presStyleIdx="0" presStyleCnt="6"/>
      <dgm:spPr/>
    </dgm:pt>
    <dgm:pt modelId="{BD0CB7AC-25E3-48F1-8DD4-9B647DDA5EF2}" type="pres">
      <dgm:prSet presAssocID="{FD370B54-6F41-408F-88DF-0AD9FEAE59B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D754B24-91C4-4417-A4CA-2D82FA9467DE}" type="pres">
      <dgm:prSet presAssocID="{FD370B54-6F41-408F-88DF-0AD9FEAE59B1}" presName="negativeSpace" presStyleCnt="0"/>
      <dgm:spPr/>
    </dgm:pt>
    <dgm:pt modelId="{3F12DDE7-ADBD-4CF2-AFF7-46F98D3838AA}" type="pres">
      <dgm:prSet presAssocID="{FD370B54-6F41-408F-88DF-0AD9FEAE59B1}" presName="childText" presStyleLbl="conFgAcc1" presStyleIdx="1" presStyleCnt="6">
        <dgm:presLayoutVars>
          <dgm:bulletEnabled val="1"/>
        </dgm:presLayoutVars>
      </dgm:prSet>
      <dgm:spPr/>
    </dgm:pt>
    <dgm:pt modelId="{281797F2-A45B-4F63-83D7-4079AD3540D7}" type="pres">
      <dgm:prSet presAssocID="{9C7E5361-8398-44CD-9E2E-1C3DB9DE443F}" presName="spaceBetweenRectangles" presStyleCnt="0"/>
      <dgm:spPr/>
    </dgm:pt>
    <dgm:pt modelId="{2615F4E5-61B4-4D2D-84B9-4D293EC8513F}" type="pres">
      <dgm:prSet presAssocID="{07E24E8E-5D33-4842-8F18-643F5A30F199}" presName="parentLin" presStyleCnt="0"/>
      <dgm:spPr/>
    </dgm:pt>
    <dgm:pt modelId="{C3C8B81B-64BC-402F-A069-9ACCE3D9DF88}" type="pres">
      <dgm:prSet presAssocID="{07E24E8E-5D33-4842-8F18-643F5A30F199}" presName="parentLeftMargin" presStyleLbl="node1" presStyleIdx="1" presStyleCnt="6"/>
      <dgm:spPr/>
    </dgm:pt>
    <dgm:pt modelId="{0722D173-628C-4EFF-B722-B0EBB0F9554E}" type="pres">
      <dgm:prSet presAssocID="{07E24E8E-5D33-4842-8F18-643F5A30F199}" presName="parentText" presStyleLbl="node1" presStyleIdx="2" presStyleCnt="6" custScaleX="83050" custScaleY="105822">
        <dgm:presLayoutVars>
          <dgm:chMax val="0"/>
          <dgm:bulletEnabled val="1"/>
        </dgm:presLayoutVars>
      </dgm:prSet>
      <dgm:spPr/>
    </dgm:pt>
    <dgm:pt modelId="{047FCA79-7CAB-4E23-BDC5-7EAD08772AC1}" type="pres">
      <dgm:prSet presAssocID="{07E24E8E-5D33-4842-8F18-643F5A30F199}" presName="negativeSpace" presStyleCnt="0"/>
      <dgm:spPr/>
    </dgm:pt>
    <dgm:pt modelId="{2A1D3B57-5FB5-46FA-A763-36FEB31982EC}" type="pres">
      <dgm:prSet presAssocID="{07E24E8E-5D33-4842-8F18-643F5A30F199}" presName="childText" presStyleLbl="conFgAcc1" presStyleIdx="2" presStyleCnt="6">
        <dgm:presLayoutVars>
          <dgm:bulletEnabled val="1"/>
        </dgm:presLayoutVars>
      </dgm:prSet>
      <dgm:spPr/>
    </dgm:pt>
    <dgm:pt modelId="{30F12782-06DE-47DA-A2E0-8C338DCBC4FB}" type="pres">
      <dgm:prSet presAssocID="{DD15289A-D2B4-48D5-8666-C6BAC889924B}" presName="spaceBetweenRectangles" presStyleCnt="0"/>
      <dgm:spPr/>
    </dgm:pt>
    <dgm:pt modelId="{33948113-2323-47F6-B06E-503987833BA4}" type="pres">
      <dgm:prSet presAssocID="{22A6DA3F-40BE-4FCE-A3D7-EA40E2E01364}" presName="parentLin" presStyleCnt="0"/>
      <dgm:spPr/>
    </dgm:pt>
    <dgm:pt modelId="{516303B9-41CC-485A-8E4C-FA86175D025B}" type="pres">
      <dgm:prSet presAssocID="{22A6DA3F-40BE-4FCE-A3D7-EA40E2E01364}" presName="parentLeftMargin" presStyleLbl="node1" presStyleIdx="2" presStyleCnt="6"/>
      <dgm:spPr/>
    </dgm:pt>
    <dgm:pt modelId="{A5EF0556-20D6-4E1B-A210-DF80F5BAAFAB}" type="pres">
      <dgm:prSet presAssocID="{22A6DA3F-40BE-4FCE-A3D7-EA40E2E01364}" presName="parentText" presStyleLbl="node1" presStyleIdx="3" presStyleCnt="6" custScaleX="121728" custScaleY="185498">
        <dgm:presLayoutVars>
          <dgm:chMax val="0"/>
          <dgm:bulletEnabled val="1"/>
        </dgm:presLayoutVars>
      </dgm:prSet>
      <dgm:spPr/>
    </dgm:pt>
    <dgm:pt modelId="{8511F4F4-403E-4715-9D4F-8EF2D79EF798}" type="pres">
      <dgm:prSet presAssocID="{22A6DA3F-40BE-4FCE-A3D7-EA40E2E01364}" presName="negativeSpace" presStyleCnt="0"/>
      <dgm:spPr/>
    </dgm:pt>
    <dgm:pt modelId="{ECF24FB0-60D9-4AC5-9DF8-9F5CC5B9BC85}" type="pres">
      <dgm:prSet presAssocID="{22A6DA3F-40BE-4FCE-A3D7-EA40E2E01364}" presName="childText" presStyleLbl="conFgAcc1" presStyleIdx="3" presStyleCnt="6">
        <dgm:presLayoutVars>
          <dgm:bulletEnabled val="1"/>
        </dgm:presLayoutVars>
      </dgm:prSet>
      <dgm:spPr/>
    </dgm:pt>
    <dgm:pt modelId="{BBE0B2FD-738B-485B-A342-E53704653383}" type="pres">
      <dgm:prSet presAssocID="{E20E2186-9A43-4737-862C-7D4BBB01BEEF}" presName="spaceBetweenRectangles" presStyleCnt="0"/>
      <dgm:spPr/>
    </dgm:pt>
    <dgm:pt modelId="{CEF8517D-E561-4D8F-8B6D-264AB5DDBE51}" type="pres">
      <dgm:prSet presAssocID="{99B2A8F5-F844-48B9-9CE6-74C818AD85F3}" presName="parentLin" presStyleCnt="0"/>
      <dgm:spPr/>
    </dgm:pt>
    <dgm:pt modelId="{F92A8E3F-4849-480C-BB25-F7D09A1A3AE4}" type="pres">
      <dgm:prSet presAssocID="{99B2A8F5-F844-48B9-9CE6-74C818AD85F3}" presName="parentLeftMargin" presStyleLbl="node1" presStyleIdx="3" presStyleCnt="6"/>
      <dgm:spPr/>
    </dgm:pt>
    <dgm:pt modelId="{4D3477DA-23C9-498A-A9E2-D0018CEA4883}" type="pres">
      <dgm:prSet presAssocID="{99B2A8F5-F844-48B9-9CE6-74C818AD85F3}" presName="parentText" presStyleLbl="node1" presStyleIdx="4" presStyleCnt="6" custScaleX="108930" custScaleY="281658">
        <dgm:presLayoutVars>
          <dgm:chMax val="0"/>
          <dgm:bulletEnabled val="1"/>
        </dgm:presLayoutVars>
      </dgm:prSet>
      <dgm:spPr/>
    </dgm:pt>
    <dgm:pt modelId="{7B53FA61-2535-4C1F-AFDB-5FCA55CEB4D6}" type="pres">
      <dgm:prSet presAssocID="{99B2A8F5-F844-48B9-9CE6-74C818AD85F3}" presName="negativeSpace" presStyleCnt="0"/>
      <dgm:spPr/>
    </dgm:pt>
    <dgm:pt modelId="{33912010-942D-4BA2-8048-950F2C1E7CCC}" type="pres">
      <dgm:prSet presAssocID="{99B2A8F5-F844-48B9-9CE6-74C818AD85F3}" presName="childText" presStyleLbl="conFgAcc1" presStyleIdx="4" presStyleCnt="6">
        <dgm:presLayoutVars>
          <dgm:bulletEnabled val="1"/>
        </dgm:presLayoutVars>
      </dgm:prSet>
      <dgm:spPr/>
    </dgm:pt>
    <dgm:pt modelId="{941BD208-3FD5-4B2B-BA41-86E7C805FD91}" type="pres">
      <dgm:prSet presAssocID="{DE9B8962-5E30-4989-A974-21014F705325}" presName="spaceBetweenRectangles" presStyleCnt="0"/>
      <dgm:spPr/>
    </dgm:pt>
    <dgm:pt modelId="{197CF1B9-B046-4B5B-BD51-2A1E50B077A8}" type="pres">
      <dgm:prSet presAssocID="{AEA6E98C-2307-48BE-BF08-789D0BFF1FAD}" presName="parentLin" presStyleCnt="0"/>
      <dgm:spPr/>
    </dgm:pt>
    <dgm:pt modelId="{4C959581-2851-4CC6-B552-2D202D7D185A}" type="pres">
      <dgm:prSet presAssocID="{AEA6E98C-2307-48BE-BF08-789D0BFF1FAD}" presName="parentLeftMargin" presStyleLbl="node1" presStyleIdx="4" presStyleCnt="6"/>
      <dgm:spPr/>
    </dgm:pt>
    <dgm:pt modelId="{1871A35E-0357-4736-96C9-8F75CD5C9B7A}" type="pres">
      <dgm:prSet presAssocID="{AEA6E98C-2307-48BE-BF08-789D0BFF1FAD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C03F5225-9C74-4DCD-BBE2-8ECA6DF9876E}" type="pres">
      <dgm:prSet presAssocID="{AEA6E98C-2307-48BE-BF08-789D0BFF1FAD}" presName="negativeSpace" presStyleCnt="0"/>
      <dgm:spPr/>
    </dgm:pt>
    <dgm:pt modelId="{34E159ED-A71F-4A6F-A9AC-7C6903B1B9D8}" type="pres">
      <dgm:prSet presAssocID="{AEA6E98C-2307-48BE-BF08-789D0BFF1FAD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A2C99F0B-9142-4D15-92D0-E6DEBE7FA3FC}" type="presOf" srcId="{22A6DA3F-40BE-4FCE-A3D7-EA40E2E01364}" destId="{A5EF0556-20D6-4E1B-A210-DF80F5BAAFAB}" srcOrd="1" destOrd="0" presId="urn:microsoft.com/office/officeart/2005/8/layout/list1"/>
    <dgm:cxn modelId="{0586C810-DBFC-407B-88E3-BF4B4B2EC228}" type="presOf" srcId="{22A6DA3F-40BE-4FCE-A3D7-EA40E2E01364}" destId="{516303B9-41CC-485A-8E4C-FA86175D025B}" srcOrd="0" destOrd="0" presId="urn:microsoft.com/office/officeart/2005/8/layout/list1"/>
    <dgm:cxn modelId="{6E02C616-C6C3-4D00-9961-0A1A83E3891E}" type="presOf" srcId="{07E24E8E-5D33-4842-8F18-643F5A30F199}" destId="{0722D173-628C-4EFF-B722-B0EBB0F9554E}" srcOrd="1" destOrd="0" presId="urn:microsoft.com/office/officeart/2005/8/layout/list1"/>
    <dgm:cxn modelId="{21CB181F-BD01-4F94-A640-60BE9583C642}" type="presOf" srcId="{99B2A8F5-F844-48B9-9CE6-74C818AD85F3}" destId="{4D3477DA-23C9-498A-A9E2-D0018CEA4883}" srcOrd="1" destOrd="0" presId="urn:microsoft.com/office/officeart/2005/8/layout/list1"/>
    <dgm:cxn modelId="{FDB3662C-DA16-43C8-9294-DAE2871D6084}" type="presOf" srcId="{FD370B54-6F41-408F-88DF-0AD9FEAE59B1}" destId="{14E7758A-28F8-449C-81A7-1DE97010CFAD}" srcOrd="0" destOrd="0" presId="urn:microsoft.com/office/officeart/2005/8/layout/list1"/>
    <dgm:cxn modelId="{B67C4832-61B4-402B-BC68-10F4BA87F82C}" type="presOf" srcId="{FD370B54-6F41-408F-88DF-0AD9FEAE59B1}" destId="{BD0CB7AC-25E3-48F1-8DD4-9B647DDA5EF2}" srcOrd="1" destOrd="0" presId="urn:microsoft.com/office/officeart/2005/8/layout/list1"/>
    <dgm:cxn modelId="{5A057036-8AFE-42D5-BCC2-6F0F8526ACF1}" type="presOf" srcId="{99B2A8F5-F844-48B9-9CE6-74C818AD85F3}" destId="{F92A8E3F-4849-480C-BB25-F7D09A1A3AE4}" srcOrd="0" destOrd="0" presId="urn:microsoft.com/office/officeart/2005/8/layout/list1"/>
    <dgm:cxn modelId="{C0125142-E4BE-4EE2-9E8E-9A5280CFC499}" srcId="{2A84A1EB-3783-4BF5-9E61-22559FA08EC9}" destId="{99B2A8F5-F844-48B9-9CE6-74C818AD85F3}" srcOrd="4" destOrd="0" parTransId="{C0433D26-70A1-40AC-AE71-3F13DD57041E}" sibTransId="{DE9B8962-5E30-4989-A974-21014F705325}"/>
    <dgm:cxn modelId="{4E61DB4A-1DE7-4DA8-98C1-0439FBB5B335}" srcId="{2A84A1EB-3783-4BF5-9E61-22559FA08EC9}" destId="{22A6DA3F-40BE-4FCE-A3D7-EA40E2E01364}" srcOrd="3" destOrd="0" parTransId="{417955C8-40E3-4858-8935-121246FFB7EB}" sibTransId="{E20E2186-9A43-4737-862C-7D4BBB01BEEF}"/>
    <dgm:cxn modelId="{7CA3B07B-2E7E-4E90-B563-58BAF7979A06}" type="presOf" srcId="{98942FDB-7BBA-4274-92D1-005A910294FF}" destId="{68665B87-6257-451A-B437-2468A3AA3ED9}" srcOrd="1" destOrd="0" presId="urn:microsoft.com/office/officeart/2005/8/layout/list1"/>
    <dgm:cxn modelId="{96EC488E-E7B7-456A-96D0-F35B2D411D65}" srcId="{2A84A1EB-3783-4BF5-9E61-22559FA08EC9}" destId="{07E24E8E-5D33-4842-8F18-643F5A30F199}" srcOrd="2" destOrd="0" parTransId="{A7C637B0-33C0-411B-A34C-7CE961A8DCE6}" sibTransId="{DD15289A-D2B4-48D5-8666-C6BAC889924B}"/>
    <dgm:cxn modelId="{25386293-585B-433B-9307-6734763817D6}" srcId="{2A84A1EB-3783-4BF5-9E61-22559FA08EC9}" destId="{98942FDB-7BBA-4274-92D1-005A910294FF}" srcOrd="0" destOrd="0" parTransId="{C7227C5A-597F-4BF6-8BDF-BF5EB41571DF}" sibTransId="{F0F73AFE-E09E-43A2-BC21-91C4C10F8C65}"/>
    <dgm:cxn modelId="{FA44D597-1E3B-4889-94C0-956FB31C43A2}" srcId="{2A84A1EB-3783-4BF5-9E61-22559FA08EC9}" destId="{AEA6E98C-2307-48BE-BF08-789D0BFF1FAD}" srcOrd="5" destOrd="0" parTransId="{C74162C9-3682-418F-8661-1717B37AD935}" sibTransId="{9C013BFE-D0BB-4A18-9CE4-E2F70F28766F}"/>
    <dgm:cxn modelId="{B478CDA1-5F1D-498B-B944-475EC7217F17}" srcId="{2A84A1EB-3783-4BF5-9E61-22559FA08EC9}" destId="{FD370B54-6F41-408F-88DF-0AD9FEAE59B1}" srcOrd="1" destOrd="0" parTransId="{C8EA1494-C76C-473F-AF68-4EBAF1FF328C}" sibTransId="{9C7E5361-8398-44CD-9E2E-1C3DB9DE443F}"/>
    <dgm:cxn modelId="{62E22AA2-3DC0-48A7-A400-37A602F31B88}" type="presOf" srcId="{AEA6E98C-2307-48BE-BF08-789D0BFF1FAD}" destId="{4C959581-2851-4CC6-B552-2D202D7D185A}" srcOrd="0" destOrd="0" presId="urn:microsoft.com/office/officeart/2005/8/layout/list1"/>
    <dgm:cxn modelId="{3BAB5DA6-88E2-441F-B8AD-710ECE933C17}" type="presOf" srcId="{98942FDB-7BBA-4274-92D1-005A910294FF}" destId="{3D8303C7-4493-4F06-8B99-6170950DFDD1}" srcOrd="0" destOrd="0" presId="urn:microsoft.com/office/officeart/2005/8/layout/list1"/>
    <dgm:cxn modelId="{28AC96BB-FCEE-485D-A7B4-C63774C17A11}" type="presOf" srcId="{07E24E8E-5D33-4842-8F18-643F5A30F199}" destId="{C3C8B81B-64BC-402F-A069-9ACCE3D9DF88}" srcOrd="0" destOrd="0" presId="urn:microsoft.com/office/officeart/2005/8/layout/list1"/>
    <dgm:cxn modelId="{247FCABE-4FA5-4EC6-93DF-47758CEA0497}" type="presOf" srcId="{AEA6E98C-2307-48BE-BF08-789D0BFF1FAD}" destId="{1871A35E-0357-4736-96C9-8F75CD5C9B7A}" srcOrd="1" destOrd="0" presId="urn:microsoft.com/office/officeart/2005/8/layout/list1"/>
    <dgm:cxn modelId="{C7E0F6F0-6386-422E-A36D-80EF9F31B9B8}" type="presOf" srcId="{2A84A1EB-3783-4BF5-9E61-22559FA08EC9}" destId="{9E5F33C8-A040-48A6-A690-6D8087A8589D}" srcOrd="0" destOrd="0" presId="urn:microsoft.com/office/officeart/2005/8/layout/list1"/>
    <dgm:cxn modelId="{68A29047-56FE-4372-BB8F-79B241401AB9}" type="presParOf" srcId="{9E5F33C8-A040-48A6-A690-6D8087A8589D}" destId="{7A791D85-FBC1-4FC6-9370-A4F3F4F5327A}" srcOrd="0" destOrd="0" presId="urn:microsoft.com/office/officeart/2005/8/layout/list1"/>
    <dgm:cxn modelId="{6EFB8660-411A-44CD-8358-59F842C30435}" type="presParOf" srcId="{7A791D85-FBC1-4FC6-9370-A4F3F4F5327A}" destId="{3D8303C7-4493-4F06-8B99-6170950DFDD1}" srcOrd="0" destOrd="0" presId="urn:microsoft.com/office/officeart/2005/8/layout/list1"/>
    <dgm:cxn modelId="{802FBFB6-63D6-42AF-B5A3-13285967564D}" type="presParOf" srcId="{7A791D85-FBC1-4FC6-9370-A4F3F4F5327A}" destId="{68665B87-6257-451A-B437-2468A3AA3ED9}" srcOrd="1" destOrd="0" presId="urn:microsoft.com/office/officeart/2005/8/layout/list1"/>
    <dgm:cxn modelId="{EE44E445-43DF-4B82-B911-5A5A5BDFFD59}" type="presParOf" srcId="{9E5F33C8-A040-48A6-A690-6D8087A8589D}" destId="{E812C937-574D-4E21-B517-2BDFEB721B77}" srcOrd="1" destOrd="0" presId="urn:microsoft.com/office/officeart/2005/8/layout/list1"/>
    <dgm:cxn modelId="{7716BC8C-9ACC-40A6-9958-9EE8C9814350}" type="presParOf" srcId="{9E5F33C8-A040-48A6-A690-6D8087A8589D}" destId="{65C08173-511C-487E-AC5B-3D951A9D621C}" srcOrd="2" destOrd="0" presId="urn:microsoft.com/office/officeart/2005/8/layout/list1"/>
    <dgm:cxn modelId="{7A0707EA-C3B9-4036-B721-46A9540E3BC9}" type="presParOf" srcId="{9E5F33C8-A040-48A6-A690-6D8087A8589D}" destId="{368A270B-B3DA-42A8-9B3B-DE5DD549D13C}" srcOrd="3" destOrd="0" presId="urn:microsoft.com/office/officeart/2005/8/layout/list1"/>
    <dgm:cxn modelId="{187E19B5-2F33-4CEE-9CC0-5E6424B669AC}" type="presParOf" srcId="{9E5F33C8-A040-48A6-A690-6D8087A8589D}" destId="{7571B1DE-C7A8-4447-ACBA-01A70635D2B1}" srcOrd="4" destOrd="0" presId="urn:microsoft.com/office/officeart/2005/8/layout/list1"/>
    <dgm:cxn modelId="{D3683C44-8EA6-450D-9794-CB340B84C9B7}" type="presParOf" srcId="{7571B1DE-C7A8-4447-ACBA-01A70635D2B1}" destId="{14E7758A-28F8-449C-81A7-1DE97010CFAD}" srcOrd="0" destOrd="0" presId="urn:microsoft.com/office/officeart/2005/8/layout/list1"/>
    <dgm:cxn modelId="{389E6789-3B1F-4F7A-AE0C-2267380A4309}" type="presParOf" srcId="{7571B1DE-C7A8-4447-ACBA-01A70635D2B1}" destId="{BD0CB7AC-25E3-48F1-8DD4-9B647DDA5EF2}" srcOrd="1" destOrd="0" presId="urn:microsoft.com/office/officeart/2005/8/layout/list1"/>
    <dgm:cxn modelId="{A1B5AB5A-6E81-4A41-A142-169396762B30}" type="presParOf" srcId="{9E5F33C8-A040-48A6-A690-6D8087A8589D}" destId="{7D754B24-91C4-4417-A4CA-2D82FA9467DE}" srcOrd="5" destOrd="0" presId="urn:microsoft.com/office/officeart/2005/8/layout/list1"/>
    <dgm:cxn modelId="{6928A514-BFA9-4374-8B6E-62E5776BB850}" type="presParOf" srcId="{9E5F33C8-A040-48A6-A690-6D8087A8589D}" destId="{3F12DDE7-ADBD-4CF2-AFF7-46F98D3838AA}" srcOrd="6" destOrd="0" presId="urn:microsoft.com/office/officeart/2005/8/layout/list1"/>
    <dgm:cxn modelId="{3076468F-90A2-4775-A341-4EBCE725A7AD}" type="presParOf" srcId="{9E5F33C8-A040-48A6-A690-6D8087A8589D}" destId="{281797F2-A45B-4F63-83D7-4079AD3540D7}" srcOrd="7" destOrd="0" presId="urn:microsoft.com/office/officeart/2005/8/layout/list1"/>
    <dgm:cxn modelId="{B78176CC-4015-4193-80C1-236C5F988C35}" type="presParOf" srcId="{9E5F33C8-A040-48A6-A690-6D8087A8589D}" destId="{2615F4E5-61B4-4D2D-84B9-4D293EC8513F}" srcOrd="8" destOrd="0" presId="urn:microsoft.com/office/officeart/2005/8/layout/list1"/>
    <dgm:cxn modelId="{841B88DC-92A2-427D-865E-7BBDA2EF4EE0}" type="presParOf" srcId="{2615F4E5-61B4-4D2D-84B9-4D293EC8513F}" destId="{C3C8B81B-64BC-402F-A069-9ACCE3D9DF88}" srcOrd="0" destOrd="0" presId="urn:microsoft.com/office/officeart/2005/8/layout/list1"/>
    <dgm:cxn modelId="{F1A2C373-D30D-44D8-A975-8C6BEA998EB1}" type="presParOf" srcId="{2615F4E5-61B4-4D2D-84B9-4D293EC8513F}" destId="{0722D173-628C-4EFF-B722-B0EBB0F9554E}" srcOrd="1" destOrd="0" presId="urn:microsoft.com/office/officeart/2005/8/layout/list1"/>
    <dgm:cxn modelId="{CEBFBDA0-78A0-42B5-8CAF-5F4B5529FE82}" type="presParOf" srcId="{9E5F33C8-A040-48A6-A690-6D8087A8589D}" destId="{047FCA79-7CAB-4E23-BDC5-7EAD08772AC1}" srcOrd="9" destOrd="0" presId="urn:microsoft.com/office/officeart/2005/8/layout/list1"/>
    <dgm:cxn modelId="{6BF4CD75-D15D-468B-A9A2-6AB59C9A4D57}" type="presParOf" srcId="{9E5F33C8-A040-48A6-A690-6D8087A8589D}" destId="{2A1D3B57-5FB5-46FA-A763-36FEB31982EC}" srcOrd="10" destOrd="0" presId="urn:microsoft.com/office/officeart/2005/8/layout/list1"/>
    <dgm:cxn modelId="{7996F559-CFAD-4322-8CEE-71D9EFF8C1D7}" type="presParOf" srcId="{9E5F33C8-A040-48A6-A690-6D8087A8589D}" destId="{30F12782-06DE-47DA-A2E0-8C338DCBC4FB}" srcOrd="11" destOrd="0" presId="urn:microsoft.com/office/officeart/2005/8/layout/list1"/>
    <dgm:cxn modelId="{8316E2BF-1BF8-48C6-9156-B977D3AC6297}" type="presParOf" srcId="{9E5F33C8-A040-48A6-A690-6D8087A8589D}" destId="{33948113-2323-47F6-B06E-503987833BA4}" srcOrd="12" destOrd="0" presId="urn:microsoft.com/office/officeart/2005/8/layout/list1"/>
    <dgm:cxn modelId="{4C9233F8-4E87-4A42-A387-2D7735E45A35}" type="presParOf" srcId="{33948113-2323-47F6-B06E-503987833BA4}" destId="{516303B9-41CC-485A-8E4C-FA86175D025B}" srcOrd="0" destOrd="0" presId="urn:microsoft.com/office/officeart/2005/8/layout/list1"/>
    <dgm:cxn modelId="{796C9419-1BD6-4D49-A328-A77A095E7914}" type="presParOf" srcId="{33948113-2323-47F6-B06E-503987833BA4}" destId="{A5EF0556-20D6-4E1B-A210-DF80F5BAAFAB}" srcOrd="1" destOrd="0" presId="urn:microsoft.com/office/officeart/2005/8/layout/list1"/>
    <dgm:cxn modelId="{F7E16196-919B-4619-AFBB-3F6705D13504}" type="presParOf" srcId="{9E5F33C8-A040-48A6-A690-6D8087A8589D}" destId="{8511F4F4-403E-4715-9D4F-8EF2D79EF798}" srcOrd="13" destOrd="0" presId="urn:microsoft.com/office/officeart/2005/8/layout/list1"/>
    <dgm:cxn modelId="{3C657458-D1FF-4C4B-9BF2-2D918FC7E2C5}" type="presParOf" srcId="{9E5F33C8-A040-48A6-A690-6D8087A8589D}" destId="{ECF24FB0-60D9-4AC5-9DF8-9F5CC5B9BC85}" srcOrd="14" destOrd="0" presId="urn:microsoft.com/office/officeart/2005/8/layout/list1"/>
    <dgm:cxn modelId="{21A3A7C3-DAD1-4797-A12B-3F7BE4D234C7}" type="presParOf" srcId="{9E5F33C8-A040-48A6-A690-6D8087A8589D}" destId="{BBE0B2FD-738B-485B-A342-E53704653383}" srcOrd="15" destOrd="0" presId="urn:microsoft.com/office/officeart/2005/8/layout/list1"/>
    <dgm:cxn modelId="{5201B3BB-5AF0-4B32-B2FB-2C721E95618D}" type="presParOf" srcId="{9E5F33C8-A040-48A6-A690-6D8087A8589D}" destId="{CEF8517D-E561-4D8F-8B6D-264AB5DDBE51}" srcOrd="16" destOrd="0" presId="urn:microsoft.com/office/officeart/2005/8/layout/list1"/>
    <dgm:cxn modelId="{9CAA8451-9C8A-42A8-B410-3FF3F5985A88}" type="presParOf" srcId="{CEF8517D-E561-4D8F-8B6D-264AB5DDBE51}" destId="{F92A8E3F-4849-480C-BB25-F7D09A1A3AE4}" srcOrd="0" destOrd="0" presId="urn:microsoft.com/office/officeart/2005/8/layout/list1"/>
    <dgm:cxn modelId="{F6DA7801-063B-4F04-9793-D8A46660536E}" type="presParOf" srcId="{CEF8517D-E561-4D8F-8B6D-264AB5DDBE51}" destId="{4D3477DA-23C9-498A-A9E2-D0018CEA4883}" srcOrd="1" destOrd="0" presId="urn:microsoft.com/office/officeart/2005/8/layout/list1"/>
    <dgm:cxn modelId="{BD583A72-D778-40DF-ADAB-B4B30E64B258}" type="presParOf" srcId="{9E5F33C8-A040-48A6-A690-6D8087A8589D}" destId="{7B53FA61-2535-4C1F-AFDB-5FCA55CEB4D6}" srcOrd="17" destOrd="0" presId="urn:microsoft.com/office/officeart/2005/8/layout/list1"/>
    <dgm:cxn modelId="{2D248F14-CC52-4099-AB7B-06DE746D9CA9}" type="presParOf" srcId="{9E5F33C8-A040-48A6-A690-6D8087A8589D}" destId="{33912010-942D-4BA2-8048-950F2C1E7CCC}" srcOrd="18" destOrd="0" presId="urn:microsoft.com/office/officeart/2005/8/layout/list1"/>
    <dgm:cxn modelId="{BF15C2C8-9AE0-472E-82FE-D5542E928821}" type="presParOf" srcId="{9E5F33C8-A040-48A6-A690-6D8087A8589D}" destId="{941BD208-3FD5-4B2B-BA41-86E7C805FD91}" srcOrd="19" destOrd="0" presId="urn:microsoft.com/office/officeart/2005/8/layout/list1"/>
    <dgm:cxn modelId="{47854A7B-EB59-4E40-9C67-565A3ECE857D}" type="presParOf" srcId="{9E5F33C8-A040-48A6-A690-6D8087A8589D}" destId="{197CF1B9-B046-4B5B-BD51-2A1E50B077A8}" srcOrd="20" destOrd="0" presId="urn:microsoft.com/office/officeart/2005/8/layout/list1"/>
    <dgm:cxn modelId="{76F92881-7EB9-47F6-BAE1-DF8A4D880CFE}" type="presParOf" srcId="{197CF1B9-B046-4B5B-BD51-2A1E50B077A8}" destId="{4C959581-2851-4CC6-B552-2D202D7D185A}" srcOrd="0" destOrd="0" presId="urn:microsoft.com/office/officeart/2005/8/layout/list1"/>
    <dgm:cxn modelId="{87981008-9482-4A5A-838E-D46EE97A5CD1}" type="presParOf" srcId="{197CF1B9-B046-4B5B-BD51-2A1E50B077A8}" destId="{1871A35E-0357-4736-96C9-8F75CD5C9B7A}" srcOrd="1" destOrd="0" presId="urn:microsoft.com/office/officeart/2005/8/layout/list1"/>
    <dgm:cxn modelId="{9C115305-FE2F-4324-A980-8F426E69FE6E}" type="presParOf" srcId="{9E5F33C8-A040-48A6-A690-6D8087A8589D}" destId="{C03F5225-9C74-4DCD-BBE2-8ECA6DF9876E}" srcOrd="21" destOrd="0" presId="urn:microsoft.com/office/officeart/2005/8/layout/list1"/>
    <dgm:cxn modelId="{F58408B4-0451-4ACC-9F7B-9A3F5D2C6732}" type="presParOf" srcId="{9E5F33C8-A040-48A6-A690-6D8087A8589D}" destId="{34E159ED-A71F-4A6F-A9AC-7C6903B1B9D8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A84A1EB-3783-4BF5-9E61-22559FA08EC9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98942FDB-7BBA-4274-92D1-005A910294FF}">
      <dgm:prSet phldrT="[文字]" custT="1"/>
      <dgm:spPr/>
      <dgm:t>
        <a:bodyPr/>
        <a:lstStyle/>
        <a:p>
          <a:r>
            <a:rPr lang="en-US" altLang="zh-TW" sz="2000" dirty="0"/>
            <a:t>Fundamentals of Light</a:t>
          </a:r>
          <a:endParaRPr lang="zh-TW" altLang="en-US" sz="2000" dirty="0"/>
        </a:p>
      </dgm:t>
    </dgm:pt>
    <dgm:pt modelId="{C7227C5A-597F-4BF6-8BDF-BF5EB41571DF}" type="parTrans" cxnId="{25386293-585B-433B-9307-6734763817D6}">
      <dgm:prSet/>
      <dgm:spPr/>
      <dgm:t>
        <a:bodyPr/>
        <a:lstStyle/>
        <a:p>
          <a:endParaRPr lang="zh-TW" altLang="en-US" sz="1200"/>
        </a:p>
      </dgm:t>
    </dgm:pt>
    <dgm:pt modelId="{F0F73AFE-E09E-43A2-BC21-91C4C10F8C65}" type="sibTrans" cxnId="{25386293-585B-433B-9307-6734763817D6}">
      <dgm:prSet/>
      <dgm:spPr/>
      <dgm:t>
        <a:bodyPr/>
        <a:lstStyle/>
        <a:p>
          <a:endParaRPr lang="zh-TW" altLang="en-US" sz="1200"/>
        </a:p>
      </dgm:t>
    </dgm:pt>
    <dgm:pt modelId="{FD370B54-6F41-408F-88DF-0AD9FEAE59B1}">
      <dgm:prSet phldrT="[文字]" custT="1"/>
      <dgm:spPr/>
      <dgm:t>
        <a:bodyPr/>
        <a:lstStyle/>
        <a:p>
          <a:r>
            <a:rPr lang="en-US" altLang="zh-TW" sz="2000" dirty="0" err="1"/>
            <a:t>Pn</a:t>
          </a:r>
          <a:r>
            <a:rPr lang="en-US" altLang="zh-TW" sz="2000" dirty="0"/>
            <a:t> and Light Measurement</a:t>
          </a:r>
          <a:endParaRPr lang="zh-TW" altLang="en-US" sz="2000" dirty="0"/>
        </a:p>
      </dgm:t>
    </dgm:pt>
    <dgm:pt modelId="{C8EA1494-C76C-473F-AF68-4EBAF1FF328C}" type="parTrans" cxnId="{B478CDA1-5F1D-498B-B944-475EC7217F17}">
      <dgm:prSet/>
      <dgm:spPr/>
      <dgm:t>
        <a:bodyPr/>
        <a:lstStyle/>
        <a:p>
          <a:endParaRPr lang="zh-TW" altLang="en-US" sz="1200"/>
        </a:p>
      </dgm:t>
    </dgm:pt>
    <dgm:pt modelId="{9C7E5361-8398-44CD-9E2E-1C3DB9DE443F}" type="sibTrans" cxnId="{B478CDA1-5F1D-498B-B944-475EC7217F17}">
      <dgm:prSet/>
      <dgm:spPr/>
      <dgm:t>
        <a:bodyPr/>
        <a:lstStyle/>
        <a:p>
          <a:endParaRPr lang="zh-TW" altLang="en-US" sz="1200"/>
        </a:p>
      </dgm:t>
    </dgm:pt>
    <dgm:pt modelId="{07E24E8E-5D33-4842-8F18-643F5A30F199}">
      <dgm:prSet phldrT="[文字]" custT="1"/>
      <dgm:spPr/>
      <dgm:t>
        <a:bodyPr/>
        <a:lstStyle/>
        <a:p>
          <a:r>
            <a:rPr lang="en-US" altLang="zh-TW" sz="1800" dirty="0"/>
            <a:t>Light Intensity / Quality</a:t>
          </a:r>
          <a:endParaRPr lang="zh-TW" altLang="en-US" sz="1800" dirty="0"/>
        </a:p>
      </dgm:t>
    </dgm:pt>
    <dgm:pt modelId="{A7C637B0-33C0-411B-A34C-7CE961A8DCE6}" type="parTrans" cxnId="{96EC488E-E7B7-456A-96D0-F35B2D411D65}">
      <dgm:prSet/>
      <dgm:spPr/>
      <dgm:t>
        <a:bodyPr/>
        <a:lstStyle/>
        <a:p>
          <a:endParaRPr lang="zh-TW" altLang="en-US" sz="1200"/>
        </a:p>
      </dgm:t>
    </dgm:pt>
    <dgm:pt modelId="{DD15289A-D2B4-48D5-8666-C6BAC889924B}" type="sibTrans" cxnId="{96EC488E-E7B7-456A-96D0-F35B2D411D65}">
      <dgm:prSet/>
      <dgm:spPr/>
      <dgm:t>
        <a:bodyPr/>
        <a:lstStyle/>
        <a:p>
          <a:endParaRPr lang="zh-TW" altLang="en-US" sz="1200"/>
        </a:p>
      </dgm:t>
    </dgm:pt>
    <dgm:pt modelId="{22A6DA3F-40BE-4FCE-A3D7-EA40E2E01364}">
      <dgm:prSet phldrT="[文字]" custT="1"/>
      <dgm:spPr/>
      <dgm:t>
        <a:bodyPr/>
        <a:lstStyle/>
        <a:p>
          <a:r>
            <a:rPr lang="en-US" altLang="zh-TW" sz="2000" dirty="0"/>
            <a:t>Manipulating Light to control plant growth and development</a:t>
          </a:r>
          <a:endParaRPr lang="zh-TW" altLang="en-US" sz="2000" dirty="0"/>
        </a:p>
      </dgm:t>
    </dgm:pt>
    <dgm:pt modelId="{417955C8-40E3-4858-8935-121246FFB7EB}" type="parTrans" cxnId="{4E61DB4A-1DE7-4DA8-98C1-0439FBB5B335}">
      <dgm:prSet/>
      <dgm:spPr/>
      <dgm:t>
        <a:bodyPr/>
        <a:lstStyle/>
        <a:p>
          <a:endParaRPr lang="zh-TW" altLang="en-US" sz="1200"/>
        </a:p>
      </dgm:t>
    </dgm:pt>
    <dgm:pt modelId="{E20E2186-9A43-4737-862C-7D4BBB01BEEF}" type="sibTrans" cxnId="{4E61DB4A-1DE7-4DA8-98C1-0439FBB5B335}">
      <dgm:prSet/>
      <dgm:spPr/>
      <dgm:t>
        <a:bodyPr/>
        <a:lstStyle/>
        <a:p>
          <a:endParaRPr lang="zh-TW" altLang="en-US" sz="1200"/>
        </a:p>
      </dgm:t>
    </dgm:pt>
    <dgm:pt modelId="{99B2A8F5-F844-48B9-9CE6-74C818AD85F3}">
      <dgm:prSet phldrT="[文字]" custT="1"/>
      <dgm:spPr/>
      <dgm:t>
        <a:bodyPr/>
        <a:lstStyle/>
        <a:p>
          <a:r>
            <a:rPr lang="en-US" altLang="zh-TW" sz="2000" dirty="0"/>
            <a:t>CO</a:t>
          </a:r>
          <a:r>
            <a:rPr lang="en-US" altLang="zh-TW" sz="2000" baseline="-25000" dirty="0"/>
            <a:t>2</a:t>
          </a:r>
          <a:r>
            <a:rPr lang="en-US" altLang="zh-TW" sz="2000" dirty="0"/>
            <a:t> enrichment</a:t>
          </a:r>
        </a:p>
      </dgm:t>
    </dgm:pt>
    <dgm:pt modelId="{C0433D26-70A1-40AC-AE71-3F13DD57041E}" type="parTrans" cxnId="{C0125142-E4BE-4EE2-9E8E-9A5280CFC499}">
      <dgm:prSet/>
      <dgm:spPr/>
      <dgm:t>
        <a:bodyPr/>
        <a:lstStyle/>
        <a:p>
          <a:endParaRPr lang="zh-TW" altLang="en-US" sz="1200"/>
        </a:p>
      </dgm:t>
    </dgm:pt>
    <dgm:pt modelId="{DE9B8962-5E30-4989-A974-21014F705325}" type="sibTrans" cxnId="{C0125142-E4BE-4EE2-9E8E-9A5280CFC499}">
      <dgm:prSet/>
      <dgm:spPr/>
      <dgm:t>
        <a:bodyPr/>
        <a:lstStyle/>
        <a:p>
          <a:endParaRPr lang="zh-TW" altLang="en-US" sz="1200"/>
        </a:p>
      </dgm:t>
    </dgm:pt>
    <dgm:pt modelId="{AEA6E98C-2307-48BE-BF08-789D0BFF1FAD}">
      <dgm:prSet phldrT="[文字]" custT="1"/>
      <dgm:spPr/>
      <dgm:t>
        <a:bodyPr/>
        <a:lstStyle/>
        <a:p>
          <a:r>
            <a:rPr lang="en-US" altLang="zh-TW" sz="4000" dirty="0"/>
            <a:t>Types of artificial lights and Cannabis grow light</a:t>
          </a:r>
        </a:p>
      </dgm:t>
    </dgm:pt>
    <dgm:pt modelId="{C74162C9-3682-418F-8661-1717B37AD935}" type="parTrans" cxnId="{FA44D597-1E3B-4889-94C0-956FB31C43A2}">
      <dgm:prSet/>
      <dgm:spPr/>
      <dgm:t>
        <a:bodyPr/>
        <a:lstStyle/>
        <a:p>
          <a:endParaRPr lang="zh-TW" altLang="en-US" sz="1200"/>
        </a:p>
      </dgm:t>
    </dgm:pt>
    <dgm:pt modelId="{9C013BFE-D0BB-4A18-9CE4-E2F70F28766F}" type="sibTrans" cxnId="{FA44D597-1E3B-4889-94C0-956FB31C43A2}">
      <dgm:prSet/>
      <dgm:spPr/>
      <dgm:t>
        <a:bodyPr/>
        <a:lstStyle/>
        <a:p>
          <a:endParaRPr lang="zh-TW" altLang="en-US" sz="1200"/>
        </a:p>
      </dgm:t>
    </dgm:pt>
    <dgm:pt modelId="{9E5F33C8-A040-48A6-A690-6D8087A8589D}" type="pres">
      <dgm:prSet presAssocID="{2A84A1EB-3783-4BF5-9E61-22559FA08EC9}" presName="linear" presStyleCnt="0">
        <dgm:presLayoutVars>
          <dgm:dir/>
          <dgm:animLvl val="lvl"/>
          <dgm:resizeHandles val="exact"/>
        </dgm:presLayoutVars>
      </dgm:prSet>
      <dgm:spPr/>
    </dgm:pt>
    <dgm:pt modelId="{7A791D85-FBC1-4FC6-9370-A4F3F4F5327A}" type="pres">
      <dgm:prSet presAssocID="{98942FDB-7BBA-4274-92D1-005A910294FF}" presName="parentLin" presStyleCnt="0"/>
      <dgm:spPr/>
    </dgm:pt>
    <dgm:pt modelId="{3D8303C7-4493-4F06-8B99-6170950DFDD1}" type="pres">
      <dgm:prSet presAssocID="{98942FDB-7BBA-4274-92D1-005A910294FF}" presName="parentLeftMargin" presStyleLbl="node1" presStyleIdx="0" presStyleCnt="6"/>
      <dgm:spPr/>
    </dgm:pt>
    <dgm:pt modelId="{68665B87-6257-451A-B437-2468A3AA3ED9}" type="pres">
      <dgm:prSet presAssocID="{98942FDB-7BBA-4274-92D1-005A910294F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812C937-574D-4E21-B517-2BDFEB721B77}" type="pres">
      <dgm:prSet presAssocID="{98942FDB-7BBA-4274-92D1-005A910294FF}" presName="negativeSpace" presStyleCnt="0"/>
      <dgm:spPr/>
    </dgm:pt>
    <dgm:pt modelId="{65C08173-511C-487E-AC5B-3D951A9D621C}" type="pres">
      <dgm:prSet presAssocID="{98942FDB-7BBA-4274-92D1-005A910294FF}" presName="childText" presStyleLbl="conFgAcc1" presStyleIdx="0" presStyleCnt="6">
        <dgm:presLayoutVars>
          <dgm:bulletEnabled val="1"/>
        </dgm:presLayoutVars>
      </dgm:prSet>
      <dgm:spPr/>
    </dgm:pt>
    <dgm:pt modelId="{368A270B-B3DA-42A8-9B3B-DE5DD549D13C}" type="pres">
      <dgm:prSet presAssocID="{F0F73AFE-E09E-43A2-BC21-91C4C10F8C65}" presName="spaceBetweenRectangles" presStyleCnt="0"/>
      <dgm:spPr/>
    </dgm:pt>
    <dgm:pt modelId="{7571B1DE-C7A8-4447-ACBA-01A70635D2B1}" type="pres">
      <dgm:prSet presAssocID="{FD370B54-6F41-408F-88DF-0AD9FEAE59B1}" presName="parentLin" presStyleCnt="0"/>
      <dgm:spPr/>
    </dgm:pt>
    <dgm:pt modelId="{14E7758A-28F8-449C-81A7-1DE97010CFAD}" type="pres">
      <dgm:prSet presAssocID="{FD370B54-6F41-408F-88DF-0AD9FEAE59B1}" presName="parentLeftMargin" presStyleLbl="node1" presStyleIdx="0" presStyleCnt="6"/>
      <dgm:spPr/>
    </dgm:pt>
    <dgm:pt modelId="{BD0CB7AC-25E3-48F1-8DD4-9B647DDA5EF2}" type="pres">
      <dgm:prSet presAssocID="{FD370B54-6F41-408F-88DF-0AD9FEAE59B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D754B24-91C4-4417-A4CA-2D82FA9467DE}" type="pres">
      <dgm:prSet presAssocID="{FD370B54-6F41-408F-88DF-0AD9FEAE59B1}" presName="negativeSpace" presStyleCnt="0"/>
      <dgm:spPr/>
    </dgm:pt>
    <dgm:pt modelId="{3F12DDE7-ADBD-4CF2-AFF7-46F98D3838AA}" type="pres">
      <dgm:prSet presAssocID="{FD370B54-6F41-408F-88DF-0AD9FEAE59B1}" presName="childText" presStyleLbl="conFgAcc1" presStyleIdx="1" presStyleCnt="6">
        <dgm:presLayoutVars>
          <dgm:bulletEnabled val="1"/>
        </dgm:presLayoutVars>
      </dgm:prSet>
      <dgm:spPr/>
    </dgm:pt>
    <dgm:pt modelId="{281797F2-A45B-4F63-83D7-4079AD3540D7}" type="pres">
      <dgm:prSet presAssocID="{9C7E5361-8398-44CD-9E2E-1C3DB9DE443F}" presName="spaceBetweenRectangles" presStyleCnt="0"/>
      <dgm:spPr/>
    </dgm:pt>
    <dgm:pt modelId="{2615F4E5-61B4-4D2D-84B9-4D293EC8513F}" type="pres">
      <dgm:prSet presAssocID="{07E24E8E-5D33-4842-8F18-643F5A30F199}" presName="parentLin" presStyleCnt="0"/>
      <dgm:spPr/>
    </dgm:pt>
    <dgm:pt modelId="{C3C8B81B-64BC-402F-A069-9ACCE3D9DF88}" type="pres">
      <dgm:prSet presAssocID="{07E24E8E-5D33-4842-8F18-643F5A30F199}" presName="parentLeftMargin" presStyleLbl="node1" presStyleIdx="1" presStyleCnt="6"/>
      <dgm:spPr/>
    </dgm:pt>
    <dgm:pt modelId="{0722D173-628C-4EFF-B722-B0EBB0F9554E}" type="pres">
      <dgm:prSet presAssocID="{07E24E8E-5D33-4842-8F18-643F5A30F199}" presName="parentText" presStyleLbl="node1" presStyleIdx="2" presStyleCnt="6" custScaleX="83050" custScaleY="105822">
        <dgm:presLayoutVars>
          <dgm:chMax val="0"/>
          <dgm:bulletEnabled val="1"/>
        </dgm:presLayoutVars>
      </dgm:prSet>
      <dgm:spPr/>
    </dgm:pt>
    <dgm:pt modelId="{047FCA79-7CAB-4E23-BDC5-7EAD08772AC1}" type="pres">
      <dgm:prSet presAssocID="{07E24E8E-5D33-4842-8F18-643F5A30F199}" presName="negativeSpace" presStyleCnt="0"/>
      <dgm:spPr/>
    </dgm:pt>
    <dgm:pt modelId="{2A1D3B57-5FB5-46FA-A763-36FEB31982EC}" type="pres">
      <dgm:prSet presAssocID="{07E24E8E-5D33-4842-8F18-643F5A30F199}" presName="childText" presStyleLbl="conFgAcc1" presStyleIdx="2" presStyleCnt="6">
        <dgm:presLayoutVars>
          <dgm:bulletEnabled val="1"/>
        </dgm:presLayoutVars>
      </dgm:prSet>
      <dgm:spPr/>
    </dgm:pt>
    <dgm:pt modelId="{30F12782-06DE-47DA-A2E0-8C338DCBC4FB}" type="pres">
      <dgm:prSet presAssocID="{DD15289A-D2B4-48D5-8666-C6BAC889924B}" presName="spaceBetweenRectangles" presStyleCnt="0"/>
      <dgm:spPr/>
    </dgm:pt>
    <dgm:pt modelId="{33948113-2323-47F6-B06E-503987833BA4}" type="pres">
      <dgm:prSet presAssocID="{22A6DA3F-40BE-4FCE-A3D7-EA40E2E01364}" presName="parentLin" presStyleCnt="0"/>
      <dgm:spPr/>
    </dgm:pt>
    <dgm:pt modelId="{516303B9-41CC-485A-8E4C-FA86175D025B}" type="pres">
      <dgm:prSet presAssocID="{22A6DA3F-40BE-4FCE-A3D7-EA40E2E01364}" presName="parentLeftMargin" presStyleLbl="node1" presStyleIdx="2" presStyleCnt="6"/>
      <dgm:spPr/>
    </dgm:pt>
    <dgm:pt modelId="{A5EF0556-20D6-4E1B-A210-DF80F5BAAFAB}" type="pres">
      <dgm:prSet presAssocID="{22A6DA3F-40BE-4FCE-A3D7-EA40E2E01364}" presName="parentText" presStyleLbl="node1" presStyleIdx="3" presStyleCnt="6" custScaleX="118168" custScaleY="137924">
        <dgm:presLayoutVars>
          <dgm:chMax val="0"/>
          <dgm:bulletEnabled val="1"/>
        </dgm:presLayoutVars>
      </dgm:prSet>
      <dgm:spPr/>
    </dgm:pt>
    <dgm:pt modelId="{8511F4F4-403E-4715-9D4F-8EF2D79EF798}" type="pres">
      <dgm:prSet presAssocID="{22A6DA3F-40BE-4FCE-A3D7-EA40E2E01364}" presName="negativeSpace" presStyleCnt="0"/>
      <dgm:spPr/>
    </dgm:pt>
    <dgm:pt modelId="{ECF24FB0-60D9-4AC5-9DF8-9F5CC5B9BC85}" type="pres">
      <dgm:prSet presAssocID="{22A6DA3F-40BE-4FCE-A3D7-EA40E2E01364}" presName="childText" presStyleLbl="conFgAcc1" presStyleIdx="3" presStyleCnt="6">
        <dgm:presLayoutVars>
          <dgm:bulletEnabled val="1"/>
        </dgm:presLayoutVars>
      </dgm:prSet>
      <dgm:spPr/>
    </dgm:pt>
    <dgm:pt modelId="{BBE0B2FD-738B-485B-A342-E53704653383}" type="pres">
      <dgm:prSet presAssocID="{E20E2186-9A43-4737-862C-7D4BBB01BEEF}" presName="spaceBetweenRectangles" presStyleCnt="0"/>
      <dgm:spPr/>
    </dgm:pt>
    <dgm:pt modelId="{CEF8517D-E561-4D8F-8B6D-264AB5DDBE51}" type="pres">
      <dgm:prSet presAssocID="{99B2A8F5-F844-48B9-9CE6-74C818AD85F3}" presName="parentLin" presStyleCnt="0"/>
      <dgm:spPr/>
    </dgm:pt>
    <dgm:pt modelId="{F92A8E3F-4849-480C-BB25-F7D09A1A3AE4}" type="pres">
      <dgm:prSet presAssocID="{99B2A8F5-F844-48B9-9CE6-74C818AD85F3}" presName="parentLeftMargin" presStyleLbl="node1" presStyleIdx="3" presStyleCnt="6"/>
      <dgm:spPr/>
    </dgm:pt>
    <dgm:pt modelId="{4D3477DA-23C9-498A-A9E2-D0018CEA4883}" type="pres">
      <dgm:prSet presAssocID="{99B2A8F5-F844-48B9-9CE6-74C818AD85F3}" presName="parentText" presStyleLbl="node1" presStyleIdx="4" presStyleCnt="6" custScaleX="80971" custScaleY="135480">
        <dgm:presLayoutVars>
          <dgm:chMax val="0"/>
          <dgm:bulletEnabled val="1"/>
        </dgm:presLayoutVars>
      </dgm:prSet>
      <dgm:spPr/>
    </dgm:pt>
    <dgm:pt modelId="{7B53FA61-2535-4C1F-AFDB-5FCA55CEB4D6}" type="pres">
      <dgm:prSet presAssocID="{99B2A8F5-F844-48B9-9CE6-74C818AD85F3}" presName="negativeSpace" presStyleCnt="0"/>
      <dgm:spPr/>
    </dgm:pt>
    <dgm:pt modelId="{33912010-942D-4BA2-8048-950F2C1E7CCC}" type="pres">
      <dgm:prSet presAssocID="{99B2A8F5-F844-48B9-9CE6-74C818AD85F3}" presName="childText" presStyleLbl="conFgAcc1" presStyleIdx="4" presStyleCnt="6">
        <dgm:presLayoutVars>
          <dgm:bulletEnabled val="1"/>
        </dgm:presLayoutVars>
      </dgm:prSet>
      <dgm:spPr/>
    </dgm:pt>
    <dgm:pt modelId="{941BD208-3FD5-4B2B-BA41-86E7C805FD91}" type="pres">
      <dgm:prSet presAssocID="{DE9B8962-5E30-4989-A974-21014F705325}" presName="spaceBetweenRectangles" presStyleCnt="0"/>
      <dgm:spPr/>
    </dgm:pt>
    <dgm:pt modelId="{197CF1B9-B046-4B5B-BD51-2A1E50B077A8}" type="pres">
      <dgm:prSet presAssocID="{AEA6E98C-2307-48BE-BF08-789D0BFF1FAD}" presName="parentLin" presStyleCnt="0"/>
      <dgm:spPr/>
    </dgm:pt>
    <dgm:pt modelId="{4C959581-2851-4CC6-B552-2D202D7D185A}" type="pres">
      <dgm:prSet presAssocID="{AEA6E98C-2307-48BE-BF08-789D0BFF1FAD}" presName="parentLeftMargin" presStyleLbl="node1" presStyleIdx="4" presStyleCnt="6"/>
      <dgm:spPr/>
    </dgm:pt>
    <dgm:pt modelId="{1871A35E-0357-4736-96C9-8F75CD5C9B7A}" type="pres">
      <dgm:prSet presAssocID="{AEA6E98C-2307-48BE-BF08-789D0BFF1FAD}" presName="parentText" presStyleLbl="node1" presStyleIdx="5" presStyleCnt="6" custScaleX="142997" custScaleY="341020" custLinFactNeighborX="-49294" custLinFactNeighborY="-7148">
        <dgm:presLayoutVars>
          <dgm:chMax val="0"/>
          <dgm:bulletEnabled val="1"/>
        </dgm:presLayoutVars>
      </dgm:prSet>
      <dgm:spPr/>
    </dgm:pt>
    <dgm:pt modelId="{C03F5225-9C74-4DCD-BBE2-8ECA6DF9876E}" type="pres">
      <dgm:prSet presAssocID="{AEA6E98C-2307-48BE-BF08-789D0BFF1FAD}" presName="negativeSpace" presStyleCnt="0"/>
      <dgm:spPr/>
    </dgm:pt>
    <dgm:pt modelId="{34E159ED-A71F-4A6F-A9AC-7C6903B1B9D8}" type="pres">
      <dgm:prSet presAssocID="{AEA6E98C-2307-48BE-BF08-789D0BFF1FAD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A2C99F0B-9142-4D15-92D0-E6DEBE7FA3FC}" type="presOf" srcId="{22A6DA3F-40BE-4FCE-A3D7-EA40E2E01364}" destId="{A5EF0556-20D6-4E1B-A210-DF80F5BAAFAB}" srcOrd="1" destOrd="0" presId="urn:microsoft.com/office/officeart/2005/8/layout/list1"/>
    <dgm:cxn modelId="{0586C810-DBFC-407B-88E3-BF4B4B2EC228}" type="presOf" srcId="{22A6DA3F-40BE-4FCE-A3D7-EA40E2E01364}" destId="{516303B9-41CC-485A-8E4C-FA86175D025B}" srcOrd="0" destOrd="0" presId="urn:microsoft.com/office/officeart/2005/8/layout/list1"/>
    <dgm:cxn modelId="{6E02C616-C6C3-4D00-9961-0A1A83E3891E}" type="presOf" srcId="{07E24E8E-5D33-4842-8F18-643F5A30F199}" destId="{0722D173-628C-4EFF-B722-B0EBB0F9554E}" srcOrd="1" destOrd="0" presId="urn:microsoft.com/office/officeart/2005/8/layout/list1"/>
    <dgm:cxn modelId="{21CB181F-BD01-4F94-A640-60BE9583C642}" type="presOf" srcId="{99B2A8F5-F844-48B9-9CE6-74C818AD85F3}" destId="{4D3477DA-23C9-498A-A9E2-D0018CEA4883}" srcOrd="1" destOrd="0" presId="urn:microsoft.com/office/officeart/2005/8/layout/list1"/>
    <dgm:cxn modelId="{FDB3662C-DA16-43C8-9294-DAE2871D6084}" type="presOf" srcId="{FD370B54-6F41-408F-88DF-0AD9FEAE59B1}" destId="{14E7758A-28F8-449C-81A7-1DE97010CFAD}" srcOrd="0" destOrd="0" presId="urn:microsoft.com/office/officeart/2005/8/layout/list1"/>
    <dgm:cxn modelId="{B67C4832-61B4-402B-BC68-10F4BA87F82C}" type="presOf" srcId="{FD370B54-6F41-408F-88DF-0AD9FEAE59B1}" destId="{BD0CB7AC-25E3-48F1-8DD4-9B647DDA5EF2}" srcOrd="1" destOrd="0" presId="urn:microsoft.com/office/officeart/2005/8/layout/list1"/>
    <dgm:cxn modelId="{5A057036-8AFE-42D5-BCC2-6F0F8526ACF1}" type="presOf" srcId="{99B2A8F5-F844-48B9-9CE6-74C818AD85F3}" destId="{F92A8E3F-4849-480C-BB25-F7D09A1A3AE4}" srcOrd="0" destOrd="0" presId="urn:microsoft.com/office/officeart/2005/8/layout/list1"/>
    <dgm:cxn modelId="{C0125142-E4BE-4EE2-9E8E-9A5280CFC499}" srcId="{2A84A1EB-3783-4BF5-9E61-22559FA08EC9}" destId="{99B2A8F5-F844-48B9-9CE6-74C818AD85F3}" srcOrd="4" destOrd="0" parTransId="{C0433D26-70A1-40AC-AE71-3F13DD57041E}" sibTransId="{DE9B8962-5E30-4989-A974-21014F705325}"/>
    <dgm:cxn modelId="{4E61DB4A-1DE7-4DA8-98C1-0439FBB5B335}" srcId="{2A84A1EB-3783-4BF5-9E61-22559FA08EC9}" destId="{22A6DA3F-40BE-4FCE-A3D7-EA40E2E01364}" srcOrd="3" destOrd="0" parTransId="{417955C8-40E3-4858-8935-121246FFB7EB}" sibTransId="{E20E2186-9A43-4737-862C-7D4BBB01BEEF}"/>
    <dgm:cxn modelId="{7CA3B07B-2E7E-4E90-B563-58BAF7979A06}" type="presOf" srcId="{98942FDB-7BBA-4274-92D1-005A910294FF}" destId="{68665B87-6257-451A-B437-2468A3AA3ED9}" srcOrd="1" destOrd="0" presId="urn:microsoft.com/office/officeart/2005/8/layout/list1"/>
    <dgm:cxn modelId="{96EC488E-E7B7-456A-96D0-F35B2D411D65}" srcId="{2A84A1EB-3783-4BF5-9E61-22559FA08EC9}" destId="{07E24E8E-5D33-4842-8F18-643F5A30F199}" srcOrd="2" destOrd="0" parTransId="{A7C637B0-33C0-411B-A34C-7CE961A8DCE6}" sibTransId="{DD15289A-D2B4-48D5-8666-C6BAC889924B}"/>
    <dgm:cxn modelId="{25386293-585B-433B-9307-6734763817D6}" srcId="{2A84A1EB-3783-4BF5-9E61-22559FA08EC9}" destId="{98942FDB-7BBA-4274-92D1-005A910294FF}" srcOrd="0" destOrd="0" parTransId="{C7227C5A-597F-4BF6-8BDF-BF5EB41571DF}" sibTransId="{F0F73AFE-E09E-43A2-BC21-91C4C10F8C65}"/>
    <dgm:cxn modelId="{FA44D597-1E3B-4889-94C0-956FB31C43A2}" srcId="{2A84A1EB-3783-4BF5-9E61-22559FA08EC9}" destId="{AEA6E98C-2307-48BE-BF08-789D0BFF1FAD}" srcOrd="5" destOrd="0" parTransId="{C74162C9-3682-418F-8661-1717B37AD935}" sibTransId="{9C013BFE-D0BB-4A18-9CE4-E2F70F28766F}"/>
    <dgm:cxn modelId="{B478CDA1-5F1D-498B-B944-475EC7217F17}" srcId="{2A84A1EB-3783-4BF5-9E61-22559FA08EC9}" destId="{FD370B54-6F41-408F-88DF-0AD9FEAE59B1}" srcOrd="1" destOrd="0" parTransId="{C8EA1494-C76C-473F-AF68-4EBAF1FF328C}" sibTransId="{9C7E5361-8398-44CD-9E2E-1C3DB9DE443F}"/>
    <dgm:cxn modelId="{62E22AA2-3DC0-48A7-A400-37A602F31B88}" type="presOf" srcId="{AEA6E98C-2307-48BE-BF08-789D0BFF1FAD}" destId="{4C959581-2851-4CC6-B552-2D202D7D185A}" srcOrd="0" destOrd="0" presId="urn:microsoft.com/office/officeart/2005/8/layout/list1"/>
    <dgm:cxn modelId="{3BAB5DA6-88E2-441F-B8AD-710ECE933C17}" type="presOf" srcId="{98942FDB-7BBA-4274-92D1-005A910294FF}" destId="{3D8303C7-4493-4F06-8B99-6170950DFDD1}" srcOrd="0" destOrd="0" presId="urn:microsoft.com/office/officeart/2005/8/layout/list1"/>
    <dgm:cxn modelId="{28AC96BB-FCEE-485D-A7B4-C63774C17A11}" type="presOf" srcId="{07E24E8E-5D33-4842-8F18-643F5A30F199}" destId="{C3C8B81B-64BC-402F-A069-9ACCE3D9DF88}" srcOrd="0" destOrd="0" presId="urn:microsoft.com/office/officeart/2005/8/layout/list1"/>
    <dgm:cxn modelId="{247FCABE-4FA5-4EC6-93DF-47758CEA0497}" type="presOf" srcId="{AEA6E98C-2307-48BE-BF08-789D0BFF1FAD}" destId="{1871A35E-0357-4736-96C9-8F75CD5C9B7A}" srcOrd="1" destOrd="0" presId="urn:microsoft.com/office/officeart/2005/8/layout/list1"/>
    <dgm:cxn modelId="{C7E0F6F0-6386-422E-A36D-80EF9F31B9B8}" type="presOf" srcId="{2A84A1EB-3783-4BF5-9E61-22559FA08EC9}" destId="{9E5F33C8-A040-48A6-A690-6D8087A8589D}" srcOrd="0" destOrd="0" presId="urn:microsoft.com/office/officeart/2005/8/layout/list1"/>
    <dgm:cxn modelId="{68A29047-56FE-4372-BB8F-79B241401AB9}" type="presParOf" srcId="{9E5F33C8-A040-48A6-A690-6D8087A8589D}" destId="{7A791D85-FBC1-4FC6-9370-A4F3F4F5327A}" srcOrd="0" destOrd="0" presId="urn:microsoft.com/office/officeart/2005/8/layout/list1"/>
    <dgm:cxn modelId="{6EFB8660-411A-44CD-8358-59F842C30435}" type="presParOf" srcId="{7A791D85-FBC1-4FC6-9370-A4F3F4F5327A}" destId="{3D8303C7-4493-4F06-8B99-6170950DFDD1}" srcOrd="0" destOrd="0" presId="urn:microsoft.com/office/officeart/2005/8/layout/list1"/>
    <dgm:cxn modelId="{802FBFB6-63D6-42AF-B5A3-13285967564D}" type="presParOf" srcId="{7A791D85-FBC1-4FC6-9370-A4F3F4F5327A}" destId="{68665B87-6257-451A-B437-2468A3AA3ED9}" srcOrd="1" destOrd="0" presId="urn:microsoft.com/office/officeart/2005/8/layout/list1"/>
    <dgm:cxn modelId="{EE44E445-43DF-4B82-B911-5A5A5BDFFD59}" type="presParOf" srcId="{9E5F33C8-A040-48A6-A690-6D8087A8589D}" destId="{E812C937-574D-4E21-B517-2BDFEB721B77}" srcOrd="1" destOrd="0" presId="urn:microsoft.com/office/officeart/2005/8/layout/list1"/>
    <dgm:cxn modelId="{7716BC8C-9ACC-40A6-9958-9EE8C9814350}" type="presParOf" srcId="{9E5F33C8-A040-48A6-A690-6D8087A8589D}" destId="{65C08173-511C-487E-AC5B-3D951A9D621C}" srcOrd="2" destOrd="0" presId="urn:microsoft.com/office/officeart/2005/8/layout/list1"/>
    <dgm:cxn modelId="{7A0707EA-C3B9-4036-B721-46A9540E3BC9}" type="presParOf" srcId="{9E5F33C8-A040-48A6-A690-6D8087A8589D}" destId="{368A270B-B3DA-42A8-9B3B-DE5DD549D13C}" srcOrd="3" destOrd="0" presId="urn:microsoft.com/office/officeart/2005/8/layout/list1"/>
    <dgm:cxn modelId="{187E19B5-2F33-4CEE-9CC0-5E6424B669AC}" type="presParOf" srcId="{9E5F33C8-A040-48A6-A690-6D8087A8589D}" destId="{7571B1DE-C7A8-4447-ACBA-01A70635D2B1}" srcOrd="4" destOrd="0" presId="urn:microsoft.com/office/officeart/2005/8/layout/list1"/>
    <dgm:cxn modelId="{D3683C44-8EA6-450D-9794-CB340B84C9B7}" type="presParOf" srcId="{7571B1DE-C7A8-4447-ACBA-01A70635D2B1}" destId="{14E7758A-28F8-449C-81A7-1DE97010CFAD}" srcOrd="0" destOrd="0" presId="urn:microsoft.com/office/officeart/2005/8/layout/list1"/>
    <dgm:cxn modelId="{389E6789-3B1F-4F7A-AE0C-2267380A4309}" type="presParOf" srcId="{7571B1DE-C7A8-4447-ACBA-01A70635D2B1}" destId="{BD0CB7AC-25E3-48F1-8DD4-9B647DDA5EF2}" srcOrd="1" destOrd="0" presId="urn:microsoft.com/office/officeart/2005/8/layout/list1"/>
    <dgm:cxn modelId="{A1B5AB5A-6E81-4A41-A142-169396762B30}" type="presParOf" srcId="{9E5F33C8-A040-48A6-A690-6D8087A8589D}" destId="{7D754B24-91C4-4417-A4CA-2D82FA9467DE}" srcOrd="5" destOrd="0" presId="urn:microsoft.com/office/officeart/2005/8/layout/list1"/>
    <dgm:cxn modelId="{6928A514-BFA9-4374-8B6E-62E5776BB850}" type="presParOf" srcId="{9E5F33C8-A040-48A6-A690-6D8087A8589D}" destId="{3F12DDE7-ADBD-4CF2-AFF7-46F98D3838AA}" srcOrd="6" destOrd="0" presId="urn:microsoft.com/office/officeart/2005/8/layout/list1"/>
    <dgm:cxn modelId="{3076468F-90A2-4775-A341-4EBCE725A7AD}" type="presParOf" srcId="{9E5F33C8-A040-48A6-A690-6D8087A8589D}" destId="{281797F2-A45B-4F63-83D7-4079AD3540D7}" srcOrd="7" destOrd="0" presId="urn:microsoft.com/office/officeart/2005/8/layout/list1"/>
    <dgm:cxn modelId="{B78176CC-4015-4193-80C1-236C5F988C35}" type="presParOf" srcId="{9E5F33C8-A040-48A6-A690-6D8087A8589D}" destId="{2615F4E5-61B4-4D2D-84B9-4D293EC8513F}" srcOrd="8" destOrd="0" presId="urn:microsoft.com/office/officeart/2005/8/layout/list1"/>
    <dgm:cxn modelId="{841B88DC-92A2-427D-865E-7BBDA2EF4EE0}" type="presParOf" srcId="{2615F4E5-61B4-4D2D-84B9-4D293EC8513F}" destId="{C3C8B81B-64BC-402F-A069-9ACCE3D9DF88}" srcOrd="0" destOrd="0" presId="urn:microsoft.com/office/officeart/2005/8/layout/list1"/>
    <dgm:cxn modelId="{F1A2C373-D30D-44D8-A975-8C6BEA998EB1}" type="presParOf" srcId="{2615F4E5-61B4-4D2D-84B9-4D293EC8513F}" destId="{0722D173-628C-4EFF-B722-B0EBB0F9554E}" srcOrd="1" destOrd="0" presId="urn:microsoft.com/office/officeart/2005/8/layout/list1"/>
    <dgm:cxn modelId="{CEBFBDA0-78A0-42B5-8CAF-5F4B5529FE82}" type="presParOf" srcId="{9E5F33C8-A040-48A6-A690-6D8087A8589D}" destId="{047FCA79-7CAB-4E23-BDC5-7EAD08772AC1}" srcOrd="9" destOrd="0" presId="urn:microsoft.com/office/officeart/2005/8/layout/list1"/>
    <dgm:cxn modelId="{6BF4CD75-D15D-468B-A9A2-6AB59C9A4D57}" type="presParOf" srcId="{9E5F33C8-A040-48A6-A690-6D8087A8589D}" destId="{2A1D3B57-5FB5-46FA-A763-36FEB31982EC}" srcOrd="10" destOrd="0" presId="urn:microsoft.com/office/officeart/2005/8/layout/list1"/>
    <dgm:cxn modelId="{7996F559-CFAD-4322-8CEE-71D9EFF8C1D7}" type="presParOf" srcId="{9E5F33C8-A040-48A6-A690-6D8087A8589D}" destId="{30F12782-06DE-47DA-A2E0-8C338DCBC4FB}" srcOrd="11" destOrd="0" presId="urn:microsoft.com/office/officeart/2005/8/layout/list1"/>
    <dgm:cxn modelId="{8316E2BF-1BF8-48C6-9156-B977D3AC6297}" type="presParOf" srcId="{9E5F33C8-A040-48A6-A690-6D8087A8589D}" destId="{33948113-2323-47F6-B06E-503987833BA4}" srcOrd="12" destOrd="0" presId="urn:microsoft.com/office/officeart/2005/8/layout/list1"/>
    <dgm:cxn modelId="{4C9233F8-4E87-4A42-A387-2D7735E45A35}" type="presParOf" srcId="{33948113-2323-47F6-B06E-503987833BA4}" destId="{516303B9-41CC-485A-8E4C-FA86175D025B}" srcOrd="0" destOrd="0" presId="urn:microsoft.com/office/officeart/2005/8/layout/list1"/>
    <dgm:cxn modelId="{796C9419-1BD6-4D49-A328-A77A095E7914}" type="presParOf" srcId="{33948113-2323-47F6-B06E-503987833BA4}" destId="{A5EF0556-20D6-4E1B-A210-DF80F5BAAFAB}" srcOrd="1" destOrd="0" presId="urn:microsoft.com/office/officeart/2005/8/layout/list1"/>
    <dgm:cxn modelId="{F7E16196-919B-4619-AFBB-3F6705D13504}" type="presParOf" srcId="{9E5F33C8-A040-48A6-A690-6D8087A8589D}" destId="{8511F4F4-403E-4715-9D4F-8EF2D79EF798}" srcOrd="13" destOrd="0" presId="urn:microsoft.com/office/officeart/2005/8/layout/list1"/>
    <dgm:cxn modelId="{3C657458-D1FF-4C4B-9BF2-2D918FC7E2C5}" type="presParOf" srcId="{9E5F33C8-A040-48A6-A690-6D8087A8589D}" destId="{ECF24FB0-60D9-4AC5-9DF8-9F5CC5B9BC85}" srcOrd="14" destOrd="0" presId="urn:microsoft.com/office/officeart/2005/8/layout/list1"/>
    <dgm:cxn modelId="{21A3A7C3-DAD1-4797-A12B-3F7BE4D234C7}" type="presParOf" srcId="{9E5F33C8-A040-48A6-A690-6D8087A8589D}" destId="{BBE0B2FD-738B-485B-A342-E53704653383}" srcOrd="15" destOrd="0" presId="urn:microsoft.com/office/officeart/2005/8/layout/list1"/>
    <dgm:cxn modelId="{5201B3BB-5AF0-4B32-B2FB-2C721E95618D}" type="presParOf" srcId="{9E5F33C8-A040-48A6-A690-6D8087A8589D}" destId="{CEF8517D-E561-4D8F-8B6D-264AB5DDBE51}" srcOrd="16" destOrd="0" presId="urn:microsoft.com/office/officeart/2005/8/layout/list1"/>
    <dgm:cxn modelId="{9CAA8451-9C8A-42A8-B410-3FF3F5985A88}" type="presParOf" srcId="{CEF8517D-E561-4D8F-8B6D-264AB5DDBE51}" destId="{F92A8E3F-4849-480C-BB25-F7D09A1A3AE4}" srcOrd="0" destOrd="0" presId="urn:microsoft.com/office/officeart/2005/8/layout/list1"/>
    <dgm:cxn modelId="{F6DA7801-063B-4F04-9793-D8A46660536E}" type="presParOf" srcId="{CEF8517D-E561-4D8F-8B6D-264AB5DDBE51}" destId="{4D3477DA-23C9-498A-A9E2-D0018CEA4883}" srcOrd="1" destOrd="0" presId="urn:microsoft.com/office/officeart/2005/8/layout/list1"/>
    <dgm:cxn modelId="{BD583A72-D778-40DF-ADAB-B4B30E64B258}" type="presParOf" srcId="{9E5F33C8-A040-48A6-A690-6D8087A8589D}" destId="{7B53FA61-2535-4C1F-AFDB-5FCA55CEB4D6}" srcOrd="17" destOrd="0" presId="urn:microsoft.com/office/officeart/2005/8/layout/list1"/>
    <dgm:cxn modelId="{2D248F14-CC52-4099-AB7B-06DE746D9CA9}" type="presParOf" srcId="{9E5F33C8-A040-48A6-A690-6D8087A8589D}" destId="{33912010-942D-4BA2-8048-950F2C1E7CCC}" srcOrd="18" destOrd="0" presId="urn:microsoft.com/office/officeart/2005/8/layout/list1"/>
    <dgm:cxn modelId="{BF15C2C8-9AE0-472E-82FE-D5542E928821}" type="presParOf" srcId="{9E5F33C8-A040-48A6-A690-6D8087A8589D}" destId="{941BD208-3FD5-4B2B-BA41-86E7C805FD91}" srcOrd="19" destOrd="0" presId="urn:microsoft.com/office/officeart/2005/8/layout/list1"/>
    <dgm:cxn modelId="{47854A7B-EB59-4E40-9C67-565A3ECE857D}" type="presParOf" srcId="{9E5F33C8-A040-48A6-A690-6D8087A8589D}" destId="{197CF1B9-B046-4B5B-BD51-2A1E50B077A8}" srcOrd="20" destOrd="0" presId="urn:microsoft.com/office/officeart/2005/8/layout/list1"/>
    <dgm:cxn modelId="{76F92881-7EB9-47F6-BAE1-DF8A4D880CFE}" type="presParOf" srcId="{197CF1B9-B046-4B5B-BD51-2A1E50B077A8}" destId="{4C959581-2851-4CC6-B552-2D202D7D185A}" srcOrd="0" destOrd="0" presId="urn:microsoft.com/office/officeart/2005/8/layout/list1"/>
    <dgm:cxn modelId="{87981008-9482-4A5A-838E-D46EE97A5CD1}" type="presParOf" srcId="{197CF1B9-B046-4B5B-BD51-2A1E50B077A8}" destId="{1871A35E-0357-4736-96C9-8F75CD5C9B7A}" srcOrd="1" destOrd="0" presId="urn:microsoft.com/office/officeart/2005/8/layout/list1"/>
    <dgm:cxn modelId="{9C115305-FE2F-4324-A980-8F426E69FE6E}" type="presParOf" srcId="{9E5F33C8-A040-48A6-A690-6D8087A8589D}" destId="{C03F5225-9C74-4DCD-BBE2-8ECA6DF9876E}" srcOrd="21" destOrd="0" presId="urn:microsoft.com/office/officeart/2005/8/layout/list1"/>
    <dgm:cxn modelId="{F58408B4-0451-4ACC-9F7B-9A3F5D2C6732}" type="presParOf" srcId="{9E5F33C8-A040-48A6-A690-6D8087A8589D}" destId="{34E159ED-A71F-4A6F-A9AC-7C6903B1B9D8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0AD4F-716C-4FC1-8AD9-7D1DAE7AB582}">
      <dsp:nvSpPr>
        <dsp:cNvPr id="0" name=""/>
        <dsp:cNvSpPr/>
      </dsp:nvSpPr>
      <dsp:spPr>
        <a:xfrm>
          <a:off x="2503152" y="317"/>
          <a:ext cx="1354062" cy="1354062"/>
        </a:xfrm>
        <a:prstGeom prst="ellipse">
          <a:avLst/>
        </a:prstGeom>
        <a:solidFill>
          <a:srgbClr val="F79646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100" kern="1200" dirty="0">
              <a:solidFill>
                <a:prstClr val="white"/>
              </a:solidFill>
              <a:latin typeface="Calibri"/>
              <a:ea typeface="新細明體" panose="02020500000000000000" pitchFamily="18" charset="-120"/>
              <a:cs typeface="+mn-cs"/>
            </a:rPr>
            <a:t>Air</a:t>
          </a:r>
          <a:endParaRPr lang="zh-TW" altLang="en-US" sz="3100" kern="1200" dirty="0">
            <a:solidFill>
              <a:prstClr val="white"/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>
        <a:off x="2701450" y="198615"/>
        <a:ext cx="957466" cy="957466"/>
      </dsp:txXfrm>
    </dsp:sp>
    <dsp:sp modelId="{F45B8014-8747-4F0A-B084-5AC624AE88C7}">
      <dsp:nvSpPr>
        <dsp:cNvPr id="0" name=""/>
        <dsp:cNvSpPr/>
      </dsp:nvSpPr>
      <dsp:spPr>
        <a:xfrm rot="2146982">
          <a:off x="3816054" y="1036000"/>
          <a:ext cx="357478" cy="4569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900" kern="1200"/>
        </a:p>
      </dsp:txBody>
      <dsp:txXfrm>
        <a:off x="3826176" y="1096046"/>
        <a:ext cx="250235" cy="274198"/>
      </dsp:txXfrm>
    </dsp:sp>
    <dsp:sp modelId="{6A8E455B-D5A9-41C5-9308-D6C4C74BCAEE}">
      <dsp:nvSpPr>
        <dsp:cNvPr id="0" name=""/>
        <dsp:cNvSpPr/>
      </dsp:nvSpPr>
      <dsp:spPr>
        <a:xfrm>
          <a:off x="4148788" y="1186447"/>
          <a:ext cx="1354062" cy="1354062"/>
        </a:xfrm>
        <a:prstGeom prst="ellipse">
          <a:avLst/>
        </a:prstGeom>
        <a:solidFill>
          <a:prstClr val="white"/>
        </a:solidFill>
        <a:ln w="25400" cap="flat" cmpd="sng" algn="ctr">
          <a:solidFill>
            <a:prstClr val="black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b="1" kern="1200" dirty="0">
              <a:solidFill>
                <a:srgbClr val="FF0000"/>
              </a:solidFill>
              <a:latin typeface="Calibri"/>
              <a:ea typeface="新細明體" panose="02020500000000000000" pitchFamily="18" charset="-120"/>
              <a:cs typeface="+mn-cs"/>
            </a:rPr>
            <a:t>Light</a:t>
          </a:r>
          <a:endParaRPr lang="zh-TW" altLang="en-US" sz="3200" b="1" kern="1200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>
        <a:off x="4347086" y="1384745"/>
        <a:ext cx="957466" cy="957466"/>
      </dsp:txXfrm>
    </dsp:sp>
    <dsp:sp modelId="{A415518B-9AFE-457E-80BC-E01650785318}">
      <dsp:nvSpPr>
        <dsp:cNvPr id="0" name=""/>
        <dsp:cNvSpPr/>
      </dsp:nvSpPr>
      <dsp:spPr>
        <a:xfrm rot="6475067">
          <a:off x="4332103" y="2597171"/>
          <a:ext cx="365214" cy="4569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900" kern="1200"/>
        </a:p>
      </dsp:txBody>
      <dsp:txXfrm rot="10800000">
        <a:off x="4403739" y="2636445"/>
        <a:ext cx="255650" cy="274198"/>
      </dsp:txXfrm>
    </dsp:sp>
    <dsp:sp modelId="{02BCEB90-B26E-46BF-9757-990B56F4040C}">
      <dsp:nvSpPr>
        <dsp:cNvPr id="0" name=""/>
        <dsp:cNvSpPr/>
      </dsp:nvSpPr>
      <dsp:spPr>
        <a:xfrm>
          <a:off x="3520210" y="3130499"/>
          <a:ext cx="1354062" cy="1354062"/>
        </a:xfrm>
        <a:prstGeom prst="ellipse">
          <a:avLst/>
        </a:prstGeom>
        <a:solidFill>
          <a:srgbClr val="F79646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kern="1200" dirty="0">
              <a:solidFill>
                <a:prstClr val="white"/>
              </a:solidFill>
              <a:latin typeface="Calibri"/>
              <a:ea typeface="新細明體" panose="02020500000000000000" pitchFamily="18" charset="-120"/>
              <a:cs typeface="+mn-cs"/>
            </a:rPr>
            <a:t>Water</a:t>
          </a:r>
          <a:endParaRPr lang="zh-TW" altLang="en-US" sz="3100" kern="1200" dirty="0">
            <a:solidFill>
              <a:prstClr val="white"/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>
        <a:off x="3718508" y="3328797"/>
        <a:ext cx="957466" cy="957466"/>
      </dsp:txXfrm>
    </dsp:sp>
    <dsp:sp modelId="{574AED29-CC17-4397-BF66-C1EDC211670F}">
      <dsp:nvSpPr>
        <dsp:cNvPr id="0" name=""/>
        <dsp:cNvSpPr/>
      </dsp:nvSpPr>
      <dsp:spPr>
        <a:xfrm rot="10800000">
          <a:off x="3010170" y="3579032"/>
          <a:ext cx="360427" cy="4569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900" kern="1200"/>
        </a:p>
      </dsp:txBody>
      <dsp:txXfrm rot="10800000">
        <a:off x="3118298" y="3670431"/>
        <a:ext cx="252299" cy="274198"/>
      </dsp:txXfrm>
    </dsp:sp>
    <dsp:sp modelId="{A9BF01B3-5780-4F2D-94B2-E47203B3AD70}">
      <dsp:nvSpPr>
        <dsp:cNvPr id="0" name=""/>
        <dsp:cNvSpPr/>
      </dsp:nvSpPr>
      <dsp:spPr>
        <a:xfrm>
          <a:off x="1486095" y="3130499"/>
          <a:ext cx="1354062" cy="1354062"/>
        </a:xfrm>
        <a:prstGeom prst="ellipse">
          <a:avLst/>
        </a:prstGeom>
        <a:solidFill>
          <a:srgbClr val="F79646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>
              <a:solidFill>
                <a:prstClr val="white"/>
              </a:solidFill>
              <a:latin typeface="Calibri"/>
              <a:ea typeface="新細明體" panose="02020500000000000000" pitchFamily="18" charset="-120"/>
              <a:cs typeface="+mn-cs"/>
            </a:rPr>
            <a:t>Nutrient</a:t>
          </a:r>
          <a:endParaRPr lang="zh-TW" altLang="en-US" sz="2000" kern="1200" dirty="0">
            <a:solidFill>
              <a:prstClr val="white"/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>
        <a:off x="1684393" y="3328797"/>
        <a:ext cx="957466" cy="957466"/>
      </dsp:txXfrm>
    </dsp:sp>
    <dsp:sp modelId="{364A797E-5F28-4E48-8995-7C35B9D573DB}">
      <dsp:nvSpPr>
        <dsp:cNvPr id="0" name=""/>
        <dsp:cNvSpPr/>
      </dsp:nvSpPr>
      <dsp:spPr>
        <a:xfrm rot="15120000">
          <a:off x="1671776" y="2621454"/>
          <a:ext cx="360427" cy="4569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900" kern="1200"/>
        </a:p>
      </dsp:txBody>
      <dsp:txXfrm rot="10800000">
        <a:off x="1742547" y="2764271"/>
        <a:ext cx="252299" cy="274198"/>
      </dsp:txXfrm>
    </dsp:sp>
    <dsp:sp modelId="{C21F4D26-666B-480A-80DB-44A27F42E688}">
      <dsp:nvSpPr>
        <dsp:cNvPr id="0" name=""/>
        <dsp:cNvSpPr/>
      </dsp:nvSpPr>
      <dsp:spPr>
        <a:xfrm>
          <a:off x="857518" y="1195940"/>
          <a:ext cx="1354062" cy="1354062"/>
        </a:xfrm>
        <a:prstGeom prst="ellipse">
          <a:avLst/>
        </a:prstGeom>
        <a:solidFill>
          <a:prstClr val="white"/>
        </a:solidFill>
        <a:ln w="25400" cap="flat" cmpd="sng" algn="ctr">
          <a:solidFill>
            <a:prstClr val="black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400" b="1" kern="1200" dirty="0">
              <a:solidFill>
                <a:srgbClr val="FF0000"/>
              </a:solidFill>
              <a:latin typeface="Calibri"/>
              <a:ea typeface="新細明體" panose="02020500000000000000" pitchFamily="18" charset="-120"/>
              <a:cs typeface="+mn-cs"/>
            </a:rPr>
            <a:t>Gas</a:t>
          </a:r>
          <a:endParaRPr lang="zh-TW" altLang="en-US" sz="2000" b="1" kern="1200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>
        <a:off x="1055816" y="1394238"/>
        <a:ext cx="957466" cy="957466"/>
      </dsp:txXfrm>
    </dsp:sp>
    <dsp:sp modelId="{FF6F539A-CCA2-4DDA-B5C6-8C6DD4F6464B}">
      <dsp:nvSpPr>
        <dsp:cNvPr id="0" name=""/>
        <dsp:cNvSpPr/>
      </dsp:nvSpPr>
      <dsp:spPr>
        <a:xfrm rot="19440000">
          <a:off x="2168900" y="1052658"/>
          <a:ext cx="360427" cy="4569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900" kern="1200"/>
        </a:p>
      </dsp:txBody>
      <dsp:txXfrm>
        <a:off x="2179225" y="1175835"/>
        <a:ext cx="252299" cy="2741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C08173-511C-487E-AC5B-3D951A9D621C}">
      <dsp:nvSpPr>
        <dsp:cNvPr id="0" name=""/>
        <dsp:cNvSpPr/>
      </dsp:nvSpPr>
      <dsp:spPr>
        <a:xfrm>
          <a:off x="0" y="753182"/>
          <a:ext cx="819099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65B87-6257-451A-B437-2468A3AA3ED9}">
      <dsp:nvSpPr>
        <dsp:cNvPr id="0" name=""/>
        <dsp:cNvSpPr/>
      </dsp:nvSpPr>
      <dsp:spPr>
        <a:xfrm>
          <a:off x="409549" y="76172"/>
          <a:ext cx="6080124" cy="8836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Fundamentals of Light</a:t>
          </a:r>
          <a:endParaRPr lang="zh-TW" altLang="en-US" sz="4000" kern="1200" dirty="0"/>
        </a:p>
      </dsp:txBody>
      <dsp:txXfrm>
        <a:off x="452685" y="119308"/>
        <a:ext cx="5993852" cy="797378"/>
      </dsp:txXfrm>
    </dsp:sp>
    <dsp:sp modelId="{3F12DDE7-ADBD-4CF2-AFF7-46F98D3838AA}">
      <dsp:nvSpPr>
        <dsp:cNvPr id="0" name=""/>
        <dsp:cNvSpPr/>
      </dsp:nvSpPr>
      <dsp:spPr>
        <a:xfrm>
          <a:off x="0" y="1388222"/>
          <a:ext cx="819099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CB7AC-25E3-48F1-8DD4-9B647DDA5EF2}">
      <dsp:nvSpPr>
        <dsp:cNvPr id="0" name=""/>
        <dsp:cNvSpPr/>
      </dsp:nvSpPr>
      <dsp:spPr>
        <a:xfrm>
          <a:off x="409549" y="1181582"/>
          <a:ext cx="5733694" cy="413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 err="1"/>
            <a:t>Pn</a:t>
          </a:r>
          <a:r>
            <a:rPr lang="en-US" altLang="zh-TW" sz="2000" kern="1200" dirty="0"/>
            <a:t> and Light Measurement</a:t>
          </a:r>
          <a:endParaRPr lang="zh-TW" altLang="en-US" sz="2000" kern="1200" dirty="0"/>
        </a:p>
      </dsp:txBody>
      <dsp:txXfrm>
        <a:off x="429724" y="1201757"/>
        <a:ext cx="5693344" cy="372930"/>
      </dsp:txXfrm>
    </dsp:sp>
    <dsp:sp modelId="{2A1D3B57-5FB5-46FA-A763-36FEB31982EC}">
      <dsp:nvSpPr>
        <dsp:cNvPr id="0" name=""/>
        <dsp:cNvSpPr/>
      </dsp:nvSpPr>
      <dsp:spPr>
        <a:xfrm>
          <a:off x="0" y="2047323"/>
          <a:ext cx="819099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2D173-628C-4EFF-B722-B0EBB0F9554E}">
      <dsp:nvSpPr>
        <dsp:cNvPr id="0" name=""/>
        <dsp:cNvSpPr/>
      </dsp:nvSpPr>
      <dsp:spPr>
        <a:xfrm>
          <a:off x="409549" y="1816622"/>
          <a:ext cx="4761833" cy="43734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Light Intensity / Quality</a:t>
          </a:r>
          <a:endParaRPr lang="zh-TW" altLang="en-US" sz="1800" kern="1200" dirty="0"/>
        </a:p>
      </dsp:txBody>
      <dsp:txXfrm>
        <a:off x="430898" y="1837971"/>
        <a:ext cx="4719135" cy="394643"/>
      </dsp:txXfrm>
    </dsp:sp>
    <dsp:sp modelId="{ECF24FB0-60D9-4AC5-9DF8-9F5CC5B9BC85}">
      <dsp:nvSpPr>
        <dsp:cNvPr id="0" name=""/>
        <dsp:cNvSpPr/>
      </dsp:nvSpPr>
      <dsp:spPr>
        <a:xfrm>
          <a:off x="0" y="3035709"/>
          <a:ext cx="819099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F0556-20D6-4E1B-A210-DF80F5BAAFAB}">
      <dsp:nvSpPr>
        <dsp:cNvPr id="0" name=""/>
        <dsp:cNvSpPr/>
      </dsp:nvSpPr>
      <dsp:spPr>
        <a:xfrm>
          <a:off x="409549" y="2475723"/>
          <a:ext cx="5785297" cy="76662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Manipulating Light to control plant growth and development</a:t>
          </a:r>
          <a:endParaRPr lang="zh-TW" altLang="en-US" sz="2000" kern="1200" dirty="0"/>
        </a:p>
      </dsp:txBody>
      <dsp:txXfrm>
        <a:off x="446973" y="2513147"/>
        <a:ext cx="5710449" cy="691778"/>
      </dsp:txXfrm>
    </dsp:sp>
    <dsp:sp modelId="{33912010-942D-4BA2-8048-950F2C1E7CCC}">
      <dsp:nvSpPr>
        <dsp:cNvPr id="0" name=""/>
        <dsp:cNvSpPr/>
      </dsp:nvSpPr>
      <dsp:spPr>
        <a:xfrm>
          <a:off x="0" y="3817381"/>
          <a:ext cx="819099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477DA-23C9-498A-A9E2-D0018CEA4883}">
      <dsp:nvSpPr>
        <dsp:cNvPr id="0" name=""/>
        <dsp:cNvSpPr/>
      </dsp:nvSpPr>
      <dsp:spPr>
        <a:xfrm>
          <a:off x="409549" y="3464109"/>
          <a:ext cx="4642629" cy="55991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CO</a:t>
          </a:r>
          <a:r>
            <a:rPr lang="en-US" altLang="zh-TW" sz="2000" kern="1200" baseline="-25000" dirty="0"/>
            <a:t>2</a:t>
          </a:r>
          <a:r>
            <a:rPr lang="en-US" altLang="zh-TW" sz="2000" kern="1200" dirty="0"/>
            <a:t> enrichment</a:t>
          </a:r>
        </a:p>
      </dsp:txBody>
      <dsp:txXfrm>
        <a:off x="436882" y="3491442"/>
        <a:ext cx="4587963" cy="505245"/>
      </dsp:txXfrm>
    </dsp:sp>
    <dsp:sp modelId="{34E159ED-A71F-4A6F-A9AC-7C6903B1B9D8}">
      <dsp:nvSpPr>
        <dsp:cNvPr id="0" name=""/>
        <dsp:cNvSpPr/>
      </dsp:nvSpPr>
      <dsp:spPr>
        <a:xfrm>
          <a:off x="0" y="4563651"/>
          <a:ext cx="819099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1A35E-0357-4736-96C9-8F75CD5C9B7A}">
      <dsp:nvSpPr>
        <dsp:cNvPr id="0" name=""/>
        <dsp:cNvSpPr/>
      </dsp:nvSpPr>
      <dsp:spPr>
        <a:xfrm>
          <a:off x="409549" y="4245781"/>
          <a:ext cx="5667068" cy="5245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Types of artificial lights and Cannabis grow light</a:t>
          </a:r>
        </a:p>
      </dsp:txBody>
      <dsp:txXfrm>
        <a:off x="435153" y="4271385"/>
        <a:ext cx="5615860" cy="4733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C08173-511C-487E-AC5B-3D951A9D621C}">
      <dsp:nvSpPr>
        <dsp:cNvPr id="0" name=""/>
        <dsp:cNvSpPr/>
      </dsp:nvSpPr>
      <dsp:spPr>
        <a:xfrm>
          <a:off x="0" y="359055"/>
          <a:ext cx="819099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65B87-6257-451A-B437-2468A3AA3ED9}">
      <dsp:nvSpPr>
        <dsp:cNvPr id="0" name=""/>
        <dsp:cNvSpPr/>
      </dsp:nvSpPr>
      <dsp:spPr>
        <a:xfrm>
          <a:off x="409549" y="142488"/>
          <a:ext cx="3848971" cy="40844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Fundamentals of Light</a:t>
          </a:r>
          <a:endParaRPr lang="zh-TW" altLang="en-US" sz="2000" kern="1200" dirty="0"/>
        </a:p>
      </dsp:txBody>
      <dsp:txXfrm>
        <a:off x="429488" y="162427"/>
        <a:ext cx="3809093" cy="368569"/>
      </dsp:txXfrm>
    </dsp:sp>
    <dsp:sp modelId="{3F12DDE7-ADBD-4CF2-AFF7-46F98D3838AA}">
      <dsp:nvSpPr>
        <dsp:cNvPr id="0" name=""/>
        <dsp:cNvSpPr/>
      </dsp:nvSpPr>
      <dsp:spPr>
        <a:xfrm>
          <a:off x="0" y="1573922"/>
          <a:ext cx="819099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CB7AC-25E3-48F1-8DD4-9B647DDA5EF2}">
      <dsp:nvSpPr>
        <dsp:cNvPr id="0" name=""/>
        <dsp:cNvSpPr/>
      </dsp:nvSpPr>
      <dsp:spPr>
        <a:xfrm>
          <a:off x="409149" y="756855"/>
          <a:ext cx="6855899" cy="100894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 err="1"/>
            <a:t>Pn</a:t>
          </a:r>
          <a:r>
            <a:rPr lang="en-US" altLang="zh-TW" sz="4000" kern="1200" dirty="0"/>
            <a:t> and Light Measurement</a:t>
          </a:r>
          <a:endParaRPr lang="zh-TW" altLang="en-US" sz="4000" kern="1200" dirty="0"/>
        </a:p>
      </dsp:txBody>
      <dsp:txXfrm>
        <a:off x="458402" y="806108"/>
        <a:ext cx="6757393" cy="910441"/>
      </dsp:txXfrm>
    </dsp:sp>
    <dsp:sp modelId="{2A1D3B57-5FB5-46FA-A763-36FEB31982EC}">
      <dsp:nvSpPr>
        <dsp:cNvPr id="0" name=""/>
        <dsp:cNvSpPr/>
      </dsp:nvSpPr>
      <dsp:spPr>
        <a:xfrm>
          <a:off x="0" y="2185945"/>
          <a:ext cx="819099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2D173-628C-4EFF-B722-B0EBB0F9554E}">
      <dsp:nvSpPr>
        <dsp:cNvPr id="0" name=""/>
        <dsp:cNvSpPr/>
      </dsp:nvSpPr>
      <dsp:spPr>
        <a:xfrm>
          <a:off x="409549" y="1971722"/>
          <a:ext cx="4761833" cy="40610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Light Intensity / Quality</a:t>
          </a:r>
          <a:endParaRPr lang="zh-TW" altLang="en-US" sz="1800" kern="1200" dirty="0"/>
        </a:p>
      </dsp:txBody>
      <dsp:txXfrm>
        <a:off x="429373" y="1991546"/>
        <a:ext cx="4722185" cy="366454"/>
      </dsp:txXfrm>
    </dsp:sp>
    <dsp:sp modelId="{ECF24FB0-60D9-4AC5-9DF8-9F5CC5B9BC85}">
      <dsp:nvSpPr>
        <dsp:cNvPr id="0" name=""/>
        <dsp:cNvSpPr/>
      </dsp:nvSpPr>
      <dsp:spPr>
        <a:xfrm>
          <a:off x="0" y="3103732"/>
          <a:ext cx="819099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F0556-20D6-4E1B-A210-DF80F5BAAFAB}">
      <dsp:nvSpPr>
        <dsp:cNvPr id="0" name=""/>
        <dsp:cNvSpPr/>
      </dsp:nvSpPr>
      <dsp:spPr>
        <a:xfrm>
          <a:off x="409549" y="2583745"/>
          <a:ext cx="7681201" cy="71186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Manipulating Light to control plant growth and development</a:t>
          </a:r>
          <a:endParaRPr lang="zh-TW" altLang="en-US" sz="2000" kern="1200" dirty="0"/>
        </a:p>
      </dsp:txBody>
      <dsp:txXfrm>
        <a:off x="444299" y="2618495"/>
        <a:ext cx="7611701" cy="642367"/>
      </dsp:txXfrm>
    </dsp:sp>
    <dsp:sp modelId="{33912010-942D-4BA2-8048-950F2C1E7CCC}">
      <dsp:nvSpPr>
        <dsp:cNvPr id="0" name=""/>
        <dsp:cNvSpPr/>
      </dsp:nvSpPr>
      <dsp:spPr>
        <a:xfrm>
          <a:off x="0" y="3829570"/>
          <a:ext cx="819099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477DA-23C9-498A-A9E2-D0018CEA4883}">
      <dsp:nvSpPr>
        <dsp:cNvPr id="0" name=""/>
        <dsp:cNvSpPr/>
      </dsp:nvSpPr>
      <dsp:spPr>
        <a:xfrm>
          <a:off x="409549" y="3501532"/>
          <a:ext cx="4642629" cy="51991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CO</a:t>
          </a:r>
          <a:r>
            <a:rPr lang="en-US" altLang="zh-TW" sz="2000" kern="1200" baseline="-25000" dirty="0"/>
            <a:t>2</a:t>
          </a:r>
          <a:r>
            <a:rPr lang="en-US" altLang="zh-TW" sz="2000" kern="1200" dirty="0"/>
            <a:t> enrichment</a:t>
          </a:r>
        </a:p>
      </dsp:txBody>
      <dsp:txXfrm>
        <a:off x="434929" y="3526912"/>
        <a:ext cx="4591869" cy="469158"/>
      </dsp:txXfrm>
    </dsp:sp>
    <dsp:sp modelId="{34E159ED-A71F-4A6F-A9AC-7C6903B1B9D8}">
      <dsp:nvSpPr>
        <dsp:cNvPr id="0" name=""/>
        <dsp:cNvSpPr/>
      </dsp:nvSpPr>
      <dsp:spPr>
        <a:xfrm>
          <a:off x="0" y="4522535"/>
          <a:ext cx="819099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1A35E-0357-4736-96C9-8F75CD5C9B7A}">
      <dsp:nvSpPr>
        <dsp:cNvPr id="0" name=""/>
        <dsp:cNvSpPr/>
      </dsp:nvSpPr>
      <dsp:spPr>
        <a:xfrm>
          <a:off x="409549" y="4227370"/>
          <a:ext cx="5667068" cy="4870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Types of artificial lights and Cannabis grow light</a:t>
          </a:r>
        </a:p>
      </dsp:txBody>
      <dsp:txXfrm>
        <a:off x="433325" y="4251146"/>
        <a:ext cx="5619516" cy="4394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C08173-511C-487E-AC5B-3D951A9D621C}">
      <dsp:nvSpPr>
        <dsp:cNvPr id="0" name=""/>
        <dsp:cNvSpPr/>
      </dsp:nvSpPr>
      <dsp:spPr>
        <a:xfrm>
          <a:off x="0" y="341187"/>
          <a:ext cx="819099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65B87-6257-451A-B437-2468A3AA3ED9}">
      <dsp:nvSpPr>
        <dsp:cNvPr id="0" name=""/>
        <dsp:cNvSpPr/>
      </dsp:nvSpPr>
      <dsp:spPr>
        <a:xfrm>
          <a:off x="409549" y="141279"/>
          <a:ext cx="4014675" cy="3770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Fundamentals of Light</a:t>
          </a:r>
          <a:endParaRPr lang="zh-TW" altLang="en-US" sz="2000" kern="1200" dirty="0"/>
        </a:p>
      </dsp:txBody>
      <dsp:txXfrm>
        <a:off x="427954" y="159684"/>
        <a:ext cx="3977865" cy="340218"/>
      </dsp:txXfrm>
    </dsp:sp>
    <dsp:sp modelId="{3F12DDE7-ADBD-4CF2-AFF7-46F98D3838AA}">
      <dsp:nvSpPr>
        <dsp:cNvPr id="0" name=""/>
        <dsp:cNvSpPr/>
      </dsp:nvSpPr>
      <dsp:spPr>
        <a:xfrm>
          <a:off x="0" y="898288"/>
          <a:ext cx="819099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CB7AC-25E3-48F1-8DD4-9B647DDA5EF2}">
      <dsp:nvSpPr>
        <dsp:cNvPr id="0" name=""/>
        <dsp:cNvSpPr/>
      </dsp:nvSpPr>
      <dsp:spPr>
        <a:xfrm>
          <a:off x="409549" y="708387"/>
          <a:ext cx="3996327" cy="3670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 err="1"/>
            <a:t>Pn</a:t>
          </a:r>
          <a:r>
            <a:rPr lang="en-US" altLang="zh-TW" sz="2000" kern="1200" dirty="0"/>
            <a:t> and Light Measurement</a:t>
          </a:r>
          <a:endParaRPr lang="zh-TW" altLang="en-US" sz="2000" kern="1200" dirty="0"/>
        </a:p>
      </dsp:txBody>
      <dsp:txXfrm>
        <a:off x="427465" y="726303"/>
        <a:ext cx="3960495" cy="331188"/>
      </dsp:txXfrm>
    </dsp:sp>
    <dsp:sp modelId="{2A1D3B57-5FB5-46FA-A763-36FEB31982EC}">
      <dsp:nvSpPr>
        <dsp:cNvPr id="0" name=""/>
        <dsp:cNvSpPr/>
      </dsp:nvSpPr>
      <dsp:spPr>
        <a:xfrm>
          <a:off x="0" y="2392092"/>
          <a:ext cx="819099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2D173-628C-4EFF-B722-B0EBB0F9554E}">
      <dsp:nvSpPr>
        <dsp:cNvPr id="0" name=""/>
        <dsp:cNvSpPr/>
      </dsp:nvSpPr>
      <dsp:spPr>
        <a:xfrm>
          <a:off x="409149" y="1265488"/>
          <a:ext cx="6350853" cy="130372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Light Intensity </a:t>
          </a:r>
          <a:r>
            <a:rPr lang="en-US" altLang="zh-TW" sz="4000" kern="1200" dirty="0">
              <a:solidFill>
                <a:schemeClr val="bg2">
                  <a:lumMod val="50000"/>
                </a:schemeClr>
              </a:solidFill>
            </a:rPr>
            <a:t>/ Quality</a:t>
          </a:r>
          <a:endParaRPr lang="zh-TW" altLang="en-US" sz="40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72792" y="1329131"/>
        <a:ext cx="6223567" cy="1176437"/>
      </dsp:txXfrm>
    </dsp:sp>
    <dsp:sp modelId="{ECF24FB0-60D9-4AC5-9DF8-9F5CC5B9BC85}">
      <dsp:nvSpPr>
        <dsp:cNvPr id="0" name=""/>
        <dsp:cNvSpPr/>
      </dsp:nvSpPr>
      <dsp:spPr>
        <a:xfrm>
          <a:off x="0" y="3239280"/>
          <a:ext cx="819099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F0556-20D6-4E1B-A210-DF80F5BAAFAB}">
      <dsp:nvSpPr>
        <dsp:cNvPr id="0" name=""/>
        <dsp:cNvSpPr/>
      </dsp:nvSpPr>
      <dsp:spPr>
        <a:xfrm>
          <a:off x="409549" y="2759292"/>
          <a:ext cx="7583040" cy="65710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Manipulating Light to control plant growth and development</a:t>
          </a:r>
          <a:endParaRPr lang="zh-TW" altLang="en-US" sz="2000" kern="1200" dirty="0"/>
        </a:p>
      </dsp:txBody>
      <dsp:txXfrm>
        <a:off x="441626" y="2791369"/>
        <a:ext cx="7518886" cy="592954"/>
      </dsp:txXfrm>
    </dsp:sp>
    <dsp:sp modelId="{33912010-942D-4BA2-8048-950F2C1E7CCC}">
      <dsp:nvSpPr>
        <dsp:cNvPr id="0" name=""/>
        <dsp:cNvSpPr/>
      </dsp:nvSpPr>
      <dsp:spPr>
        <a:xfrm>
          <a:off x="0" y="3909284"/>
          <a:ext cx="819099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477DA-23C9-498A-A9E2-D0018CEA4883}">
      <dsp:nvSpPr>
        <dsp:cNvPr id="0" name=""/>
        <dsp:cNvSpPr/>
      </dsp:nvSpPr>
      <dsp:spPr>
        <a:xfrm>
          <a:off x="409549" y="3606480"/>
          <a:ext cx="4642629" cy="47992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CO</a:t>
          </a:r>
          <a:r>
            <a:rPr lang="en-US" altLang="zh-TW" sz="2000" kern="1200" baseline="-25000" dirty="0"/>
            <a:t>2</a:t>
          </a:r>
          <a:r>
            <a:rPr lang="en-US" altLang="zh-TW" sz="2000" kern="1200" dirty="0"/>
            <a:t> enrichment</a:t>
          </a:r>
        </a:p>
      </dsp:txBody>
      <dsp:txXfrm>
        <a:off x="432977" y="3629908"/>
        <a:ext cx="4595773" cy="433068"/>
      </dsp:txXfrm>
    </dsp:sp>
    <dsp:sp modelId="{34E159ED-A71F-4A6F-A9AC-7C6903B1B9D8}">
      <dsp:nvSpPr>
        <dsp:cNvPr id="0" name=""/>
        <dsp:cNvSpPr/>
      </dsp:nvSpPr>
      <dsp:spPr>
        <a:xfrm>
          <a:off x="0" y="4548944"/>
          <a:ext cx="819099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1A35E-0357-4736-96C9-8F75CD5C9B7A}">
      <dsp:nvSpPr>
        <dsp:cNvPr id="0" name=""/>
        <dsp:cNvSpPr/>
      </dsp:nvSpPr>
      <dsp:spPr>
        <a:xfrm>
          <a:off x="409549" y="4276484"/>
          <a:ext cx="5667068" cy="4495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Types of artificial lights and Cannabis grow light</a:t>
          </a:r>
        </a:p>
      </dsp:txBody>
      <dsp:txXfrm>
        <a:off x="431496" y="4298431"/>
        <a:ext cx="5623174" cy="4056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C08173-511C-487E-AC5B-3D951A9D621C}">
      <dsp:nvSpPr>
        <dsp:cNvPr id="0" name=""/>
        <dsp:cNvSpPr/>
      </dsp:nvSpPr>
      <dsp:spPr>
        <a:xfrm>
          <a:off x="0" y="341187"/>
          <a:ext cx="819099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65B87-6257-451A-B437-2468A3AA3ED9}">
      <dsp:nvSpPr>
        <dsp:cNvPr id="0" name=""/>
        <dsp:cNvSpPr/>
      </dsp:nvSpPr>
      <dsp:spPr>
        <a:xfrm>
          <a:off x="409549" y="141279"/>
          <a:ext cx="4014675" cy="3770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Fundamentals of Light</a:t>
          </a:r>
          <a:endParaRPr lang="zh-TW" altLang="en-US" sz="2000" kern="1200" dirty="0"/>
        </a:p>
      </dsp:txBody>
      <dsp:txXfrm>
        <a:off x="427954" y="159684"/>
        <a:ext cx="3977865" cy="340218"/>
      </dsp:txXfrm>
    </dsp:sp>
    <dsp:sp modelId="{3F12DDE7-ADBD-4CF2-AFF7-46F98D3838AA}">
      <dsp:nvSpPr>
        <dsp:cNvPr id="0" name=""/>
        <dsp:cNvSpPr/>
      </dsp:nvSpPr>
      <dsp:spPr>
        <a:xfrm>
          <a:off x="0" y="898288"/>
          <a:ext cx="819099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CB7AC-25E3-48F1-8DD4-9B647DDA5EF2}">
      <dsp:nvSpPr>
        <dsp:cNvPr id="0" name=""/>
        <dsp:cNvSpPr/>
      </dsp:nvSpPr>
      <dsp:spPr>
        <a:xfrm>
          <a:off x="409549" y="708387"/>
          <a:ext cx="3996327" cy="3670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 err="1"/>
            <a:t>Pn</a:t>
          </a:r>
          <a:r>
            <a:rPr lang="en-US" altLang="zh-TW" sz="2000" kern="1200" dirty="0"/>
            <a:t> and Light Measurement</a:t>
          </a:r>
          <a:endParaRPr lang="zh-TW" altLang="en-US" sz="2000" kern="1200" dirty="0"/>
        </a:p>
      </dsp:txBody>
      <dsp:txXfrm>
        <a:off x="427465" y="726303"/>
        <a:ext cx="3960495" cy="331188"/>
      </dsp:txXfrm>
    </dsp:sp>
    <dsp:sp modelId="{2A1D3B57-5FB5-46FA-A763-36FEB31982EC}">
      <dsp:nvSpPr>
        <dsp:cNvPr id="0" name=""/>
        <dsp:cNvSpPr/>
      </dsp:nvSpPr>
      <dsp:spPr>
        <a:xfrm>
          <a:off x="0" y="2392092"/>
          <a:ext cx="819099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2D173-628C-4EFF-B722-B0EBB0F9554E}">
      <dsp:nvSpPr>
        <dsp:cNvPr id="0" name=""/>
        <dsp:cNvSpPr/>
      </dsp:nvSpPr>
      <dsp:spPr>
        <a:xfrm>
          <a:off x="409149" y="1265488"/>
          <a:ext cx="6350853" cy="130372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Light </a:t>
          </a:r>
          <a:r>
            <a:rPr lang="en-US" altLang="zh-TW" sz="4000" kern="1200" dirty="0">
              <a:solidFill>
                <a:schemeClr val="bg2">
                  <a:lumMod val="50000"/>
                </a:schemeClr>
              </a:solidFill>
            </a:rPr>
            <a:t>Intensity </a:t>
          </a:r>
          <a:r>
            <a:rPr lang="en-US" altLang="zh-TW" sz="4000" kern="1200" dirty="0">
              <a:solidFill>
                <a:schemeClr val="bg2">
                  <a:lumMod val="50000"/>
                </a:schemeClr>
              </a:solidFill>
              <a:latin typeface="Calibri"/>
              <a:ea typeface="新細明體" panose="02020500000000000000" pitchFamily="18" charset="-120"/>
              <a:cs typeface="+mn-cs"/>
            </a:rPr>
            <a:t>/ </a:t>
          </a:r>
          <a:r>
            <a:rPr lang="en-US" altLang="zh-TW" sz="4000" kern="1200" dirty="0">
              <a:solidFill>
                <a:prstClr val="white"/>
              </a:solidFill>
              <a:latin typeface="Calibri"/>
              <a:ea typeface="新細明體" panose="02020500000000000000" pitchFamily="18" charset="-120"/>
              <a:cs typeface="+mn-cs"/>
            </a:rPr>
            <a:t>Quality</a:t>
          </a:r>
          <a:endParaRPr lang="zh-TW" altLang="en-US" sz="4000" kern="1200" dirty="0">
            <a:solidFill>
              <a:prstClr val="white"/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>
        <a:off x="472792" y="1329131"/>
        <a:ext cx="6223567" cy="1176437"/>
      </dsp:txXfrm>
    </dsp:sp>
    <dsp:sp modelId="{ECF24FB0-60D9-4AC5-9DF8-9F5CC5B9BC85}">
      <dsp:nvSpPr>
        <dsp:cNvPr id="0" name=""/>
        <dsp:cNvSpPr/>
      </dsp:nvSpPr>
      <dsp:spPr>
        <a:xfrm>
          <a:off x="0" y="3239280"/>
          <a:ext cx="819099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F0556-20D6-4E1B-A210-DF80F5BAAFAB}">
      <dsp:nvSpPr>
        <dsp:cNvPr id="0" name=""/>
        <dsp:cNvSpPr/>
      </dsp:nvSpPr>
      <dsp:spPr>
        <a:xfrm>
          <a:off x="409549" y="2759292"/>
          <a:ext cx="7583040" cy="65710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Manipulating Light to control plant growth and development</a:t>
          </a:r>
          <a:endParaRPr lang="zh-TW" altLang="en-US" sz="2000" kern="1200" dirty="0"/>
        </a:p>
      </dsp:txBody>
      <dsp:txXfrm>
        <a:off x="441626" y="2791369"/>
        <a:ext cx="7518886" cy="592954"/>
      </dsp:txXfrm>
    </dsp:sp>
    <dsp:sp modelId="{33912010-942D-4BA2-8048-950F2C1E7CCC}">
      <dsp:nvSpPr>
        <dsp:cNvPr id="0" name=""/>
        <dsp:cNvSpPr/>
      </dsp:nvSpPr>
      <dsp:spPr>
        <a:xfrm>
          <a:off x="0" y="3909284"/>
          <a:ext cx="819099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477DA-23C9-498A-A9E2-D0018CEA4883}">
      <dsp:nvSpPr>
        <dsp:cNvPr id="0" name=""/>
        <dsp:cNvSpPr/>
      </dsp:nvSpPr>
      <dsp:spPr>
        <a:xfrm>
          <a:off x="409549" y="3606480"/>
          <a:ext cx="4642629" cy="47992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CO</a:t>
          </a:r>
          <a:r>
            <a:rPr lang="en-US" altLang="zh-TW" sz="2000" kern="1200" baseline="-25000" dirty="0"/>
            <a:t>2</a:t>
          </a:r>
          <a:r>
            <a:rPr lang="en-US" altLang="zh-TW" sz="2000" kern="1200" dirty="0"/>
            <a:t> enrichment</a:t>
          </a:r>
        </a:p>
      </dsp:txBody>
      <dsp:txXfrm>
        <a:off x="432977" y="3629908"/>
        <a:ext cx="4595773" cy="433068"/>
      </dsp:txXfrm>
    </dsp:sp>
    <dsp:sp modelId="{34E159ED-A71F-4A6F-A9AC-7C6903B1B9D8}">
      <dsp:nvSpPr>
        <dsp:cNvPr id="0" name=""/>
        <dsp:cNvSpPr/>
      </dsp:nvSpPr>
      <dsp:spPr>
        <a:xfrm>
          <a:off x="0" y="4548944"/>
          <a:ext cx="819099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1A35E-0357-4736-96C9-8F75CD5C9B7A}">
      <dsp:nvSpPr>
        <dsp:cNvPr id="0" name=""/>
        <dsp:cNvSpPr/>
      </dsp:nvSpPr>
      <dsp:spPr>
        <a:xfrm>
          <a:off x="409549" y="4276484"/>
          <a:ext cx="5667068" cy="4495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Types of artificial lights and Cannabis grow light</a:t>
          </a:r>
        </a:p>
      </dsp:txBody>
      <dsp:txXfrm>
        <a:off x="431496" y="4298431"/>
        <a:ext cx="5623174" cy="4056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C08173-511C-487E-AC5B-3D951A9D621C}">
      <dsp:nvSpPr>
        <dsp:cNvPr id="0" name=""/>
        <dsp:cNvSpPr/>
      </dsp:nvSpPr>
      <dsp:spPr>
        <a:xfrm>
          <a:off x="0" y="303753"/>
          <a:ext cx="819099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65B87-6257-451A-B437-2468A3AA3ED9}">
      <dsp:nvSpPr>
        <dsp:cNvPr id="0" name=""/>
        <dsp:cNvSpPr/>
      </dsp:nvSpPr>
      <dsp:spPr>
        <a:xfrm>
          <a:off x="409549" y="111873"/>
          <a:ext cx="5733694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Fundamentals of Light</a:t>
          </a:r>
          <a:endParaRPr lang="zh-TW" altLang="en-US" sz="2000" kern="1200" dirty="0"/>
        </a:p>
      </dsp:txBody>
      <dsp:txXfrm>
        <a:off x="428283" y="130607"/>
        <a:ext cx="5696226" cy="346292"/>
      </dsp:txXfrm>
    </dsp:sp>
    <dsp:sp modelId="{3F12DDE7-ADBD-4CF2-AFF7-46F98D3838AA}">
      <dsp:nvSpPr>
        <dsp:cNvPr id="0" name=""/>
        <dsp:cNvSpPr/>
      </dsp:nvSpPr>
      <dsp:spPr>
        <a:xfrm>
          <a:off x="0" y="893433"/>
          <a:ext cx="819099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CB7AC-25E3-48F1-8DD4-9B647DDA5EF2}">
      <dsp:nvSpPr>
        <dsp:cNvPr id="0" name=""/>
        <dsp:cNvSpPr/>
      </dsp:nvSpPr>
      <dsp:spPr>
        <a:xfrm>
          <a:off x="409549" y="701553"/>
          <a:ext cx="5733694" cy="3837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 err="1"/>
            <a:t>Pn</a:t>
          </a:r>
          <a:r>
            <a:rPr lang="en-US" altLang="zh-TW" sz="2000" kern="1200" dirty="0"/>
            <a:t> and Light Measurement</a:t>
          </a:r>
          <a:endParaRPr lang="zh-TW" altLang="en-US" sz="2000" kern="1200" dirty="0"/>
        </a:p>
      </dsp:txBody>
      <dsp:txXfrm>
        <a:off x="428283" y="720287"/>
        <a:ext cx="5696226" cy="346292"/>
      </dsp:txXfrm>
    </dsp:sp>
    <dsp:sp modelId="{2A1D3B57-5FB5-46FA-A763-36FEB31982EC}">
      <dsp:nvSpPr>
        <dsp:cNvPr id="0" name=""/>
        <dsp:cNvSpPr/>
      </dsp:nvSpPr>
      <dsp:spPr>
        <a:xfrm>
          <a:off x="0" y="1505456"/>
          <a:ext cx="819099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2D173-628C-4EFF-B722-B0EBB0F9554E}">
      <dsp:nvSpPr>
        <dsp:cNvPr id="0" name=""/>
        <dsp:cNvSpPr/>
      </dsp:nvSpPr>
      <dsp:spPr>
        <a:xfrm>
          <a:off x="409549" y="1291233"/>
          <a:ext cx="4761833" cy="40610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Light Intensity / Quality</a:t>
          </a:r>
          <a:endParaRPr lang="zh-TW" altLang="en-US" sz="1800" kern="1200" dirty="0"/>
        </a:p>
      </dsp:txBody>
      <dsp:txXfrm>
        <a:off x="429373" y="1311057"/>
        <a:ext cx="4722185" cy="366454"/>
      </dsp:txXfrm>
    </dsp:sp>
    <dsp:sp modelId="{ECF24FB0-60D9-4AC5-9DF8-9F5CC5B9BC85}">
      <dsp:nvSpPr>
        <dsp:cNvPr id="0" name=""/>
        <dsp:cNvSpPr/>
      </dsp:nvSpPr>
      <dsp:spPr>
        <a:xfrm>
          <a:off x="0" y="3262580"/>
          <a:ext cx="819099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F0556-20D6-4E1B-A210-DF80F5BAAFAB}">
      <dsp:nvSpPr>
        <dsp:cNvPr id="0" name=""/>
        <dsp:cNvSpPr/>
      </dsp:nvSpPr>
      <dsp:spPr>
        <a:xfrm>
          <a:off x="409149" y="1903256"/>
          <a:ext cx="7621746" cy="15512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Manipulating Light to control plant growth and development</a:t>
          </a:r>
          <a:endParaRPr lang="zh-TW" altLang="en-US" sz="4000" kern="1200" dirty="0"/>
        </a:p>
      </dsp:txBody>
      <dsp:txXfrm>
        <a:off x="484872" y="1978979"/>
        <a:ext cx="7470300" cy="1399757"/>
      </dsp:txXfrm>
    </dsp:sp>
    <dsp:sp modelId="{33912010-942D-4BA2-8048-950F2C1E7CCC}">
      <dsp:nvSpPr>
        <dsp:cNvPr id="0" name=""/>
        <dsp:cNvSpPr/>
      </dsp:nvSpPr>
      <dsp:spPr>
        <a:xfrm>
          <a:off x="0" y="3963470"/>
          <a:ext cx="819099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477DA-23C9-498A-A9E2-D0018CEA4883}">
      <dsp:nvSpPr>
        <dsp:cNvPr id="0" name=""/>
        <dsp:cNvSpPr/>
      </dsp:nvSpPr>
      <dsp:spPr>
        <a:xfrm>
          <a:off x="409549" y="3660380"/>
          <a:ext cx="2157302" cy="49496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CO</a:t>
          </a:r>
          <a:r>
            <a:rPr lang="en-US" altLang="zh-TW" sz="2000" kern="1200" baseline="-25000" dirty="0"/>
            <a:t>2</a:t>
          </a:r>
          <a:r>
            <a:rPr lang="en-US" altLang="zh-TW" sz="2000" kern="1200" dirty="0"/>
            <a:t> enrichment</a:t>
          </a:r>
        </a:p>
      </dsp:txBody>
      <dsp:txXfrm>
        <a:off x="433711" y="3684542"/>
        <a:ext cx="2108978" cy="446645"/>
      </dsp:txXfrm>
    </dsp:sp>
    <dsp:sp modelId="{34E159ED-A71F-4A6F-A9AC-7C6903B1B9D8}">
      <dsp:nvSpPr>
        <dsp:cNvPr id="0" name=""/>
        <dsp:cNvSpPr/>
      </dsp:nvSpPr>
      <dsp:spPr>
        <a:xfrm>
          <a:off x="0" y="4553150"/>
          <a:ext cx="819099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1A35E-0357-4736-96C9-8F75CD5C9B7A}">
      <dsp:nvSpPr>
        <dsp:cNvPr id="0" name=""/>
        <dsp:cNvSpPr/>
      </dsp:nvSpPr>
      <dsp:spPr>
        <a:xfrm>
          <a:off x="409549" y="4361270"/>
          <a:ext cx="5733694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Types of artificial lights</a:t>
          </a:r>
          <a:r>
            <a:rPr lang="zh-TW" altLang="en-US" sz="2000" kern="1200" dirty="0"/>
            <a:t> </a:t>
          </a:r>
          <a:r>
            <a:rPr lang="en-US" altLang="zh-TW" sz="2000" kern="1200" dirty="0"/>
            <a:t>and Cannabis grow light</a:t>
          </a:r>
        </a:p>
      </dsp:txBody>
      <dsp:txXfrm>
        <a:off x="428283" y="4380004"/>
        <a:ext cx="5696226" cy="3462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C08173-511C-487E-AC5B-3D951A9D621C}">
      <dsp:nvSpPr>
        <dsp:cNvPr id="0" name=""/>
        <dsp:cNvSpPr/>
      </dsp:nvSpPr>
      <dsp:spPr>
        <a:xfrm>
          <a:off x="0" y="271550"/>
          <a:ext cx="819099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65B87-6257-451A-B437-2468A3AA3ED9}">
      <dsp:nvSpPr>
        <dsp:cNvPr id="0" name=""/>
        <dsp:cNvSpPr/>
      </dsp:nvSpPr>
      <dsp:spPr>
        <a:xfrm>
          <a:off x="409549" y="64910"/>
          <a:ext cx="5733694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Fundamentals of Light</a:t>
          </a:r>
          <a:endParaRPr lang="zh-TW" altLang="en-US" sz="2000" kern="1200" dirty="0"/>
        </a:p>
      </dsp:txBody>
      <dsp:txXfrm>
        <a:off x="429724" y="85085"/>
        <a:ext cx="5693344" cy="372930"/>
      </dsp:txXfrm>
    </dsp:sp>
    <dsp:sp modelId="{3F12DDE7-ADBD-4CF2-AFF7-46F98D3838AA}">
      <dsp:nvSpPr>
        <dsp:cNvPr id="0" name=""/>
        <dsp:cNvSpPr/>
      </dsp:nvSpPr>
      <dsp:spPr>
        <a:xfrm>
          <a:off x="0" y="906590"/>
          <a:ext cx="819099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CB7AC-25E3-48F1-8DD4-9B647DDA5EF2}">
      <dsp:nvSpPr>
        <dsp:cNvPr id="0" name=""/>
        <dsp:cNvSpPr/>
      </dsp:nvSpPr>
      <dsp:spPr>
        <a:xfrm>
          <a:off x="409549" y="699950"/>
          <a:ext cx="5733694" cy="413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 err="1"/>
            <a:t>Pn</a:t>
          </a:r>
          <a:r>
            <a:rPr lang="en-US" altLang="zh-TW" sz="2000" kern="1200" dirty="0"/>
            <a:t> and Light Measurement</a:t>
          </a:r>
          <a:endParaRPr lang="zh-TW" altLang="en-US" sz="2000" kern="1200" dirty="0"/>
        </a:p>
      </dsp:txBody>
      <dsp:txXfrm>
        <a:off x="429724" y="720125"/>
        <a:ext cx="5693344" cy="372930"/>
      </dsp:txXfrm>
    </dsp:sp>
    <dsp:sp modelId="{2A1D3B57-5FB5-46FA-A763-36FEB31982EC}">
      <dsp:nvSpPr>
        <dsp:cNvPr id="0" name=""/>
        <dsp:cNvSpPr/>
      </dsp:nvSpPr>
      <dsp:spPr>
        <a:xfrm>
          <a:off x="0" y="1565691"/>
          <a:ext cx="819099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2D173-628C-4EFF-B722-B0EBB0F9554E}">
      <dsp:nvSpPr>
        <dsp:cNvPr id="0" name=""/>
        <dsp:cNvSpPr/>
      </dsp:nvSpPr>
      <dsp:spPr>
        <a:xfrm>
          <a:off x="409549" y="1334990"/>
          <a:ext cx="4761833" cy="43734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Light Intensity / Quality</a:t>
          </a:r>
          <a:endParaRPr lang="zh-TW" altLang="en-US" sz="1800" kern="1200" dirty="0"/>
        </a:p>
      </dsp:txBody>
      <dsp:txXfrm>
        <a:off x="430898" y="1356339"/>
        <a:ext cx="4719135" cy="394643"/>
      </dsp:txXfrm>
    </dsp:sp>
    <dsp:sp modelId="{ECF24FB0-60D9-4AC5-9DF8-9F5CC5B9BC85}">
      <dsp:nvSpPr>
        <dsp:cNvPr id="0" name=""/>
        <dsp:cNvSpPr/>
      </dsp:nvSpPr>
      <dsp:spPr>
        <a:xfrm>
          <a:off x="0" y="2554077"/>
          <a:ext cx="819099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F0556-20D6-4E1B-A210-DF80F5BAAFAB}">
      <dsp:nvSpPr>
        <dsp:cNvPr id="0" name=""/>
        <dsp:cNvSpPr/>
      </dsp:nvSpPr>
      <dsp:spPr>
        <a:xfrm>
          <a:off x="409549" y="1994091"/>
          <a:ext cx="6979511" cy="76662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Manipulating Light to control plant growth and development</a:t>
          </a:r>
          <a:endParaRPr lang="zh-TW" altLang="en-US" sz="2000" kern="1200" dirty="0"/>
        </a:p>
      </dsp:txBody>
      <dsp:txXfrm>
        <a:off x="446973" y="2031515"/>
        <a:ext cx="6904663" cy="691778"/>
      </dsp:txXfrm>
    </dsp:sp>
    <dsp:sp modelId="{33912010-942D-4BA2-8048-950F2C1E7CCC}">
      <dsp:nvSpPr>
        <dsp:cNvPr id="0" name=""/>
        <dsp:cNvSpPr/>
      </dsp:nvSpPr>
      <dsp:spPr>
        <a:xfrm>
          <a:off x="0" y="3939873"/>
          <a:ext cx="819099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477DA-23C9-498A-A9E2-D0018CEA4883}">
      <dsp:nvSpPr>
        <dsp:cNvPr id="0" name=""/>
        <dsp:cNvSpPr/>
      </dsp:nvSpPr>
      <dsp:spPr>
        <a:xfrm>
          <a:off x="409149" y="2982477"/>
          <a:ext cx="6239613" cy="116403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5400" kern="1200" dirty="0"/>
            <a:t>CO</a:t>
          </a:r>
          <a:r>
            <a:rPr lang="en-US" altLang="zh-TW" sz="5400" kern="1200" baseline="-25000" dirty="0"/>
            <a:t>2</a:t>
          </a:r>
          <a:r>
            <a:rPr lang="en-US" altLang="zh-TW" sz="5400" kern="1200" dirty="0"/>
            <a:t> enrichment</a:t>
          </a:r>
        </a:p>
      </dsp:txBody>
      <dsp:txXfrm>
        <a:off x="465973" y="3039301"/>
        <a:ext cx="6125965" cy="1050388"/>
      </dsp:txXfrm>
    </dsp:sp>
    <dsp:sp modelId="{34E159ED-A71F-4A6F-A9AC-7C6903B1B9D8}">
      <dsp:nvSpPr>
        <dsp:cNvPr id="0" name=""/>
        <dsp:cNvSpPr/>
      </dsp:nvSpPr>
      <dsp:spPr>
        <a:xfrm>
          <a:off x="0" y="4574913"/>
          <a:ext cx="819099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1A35E-0357-4736-96C9-8F75CD5C9B7A}">
      <dsp:nvSpPr>
        <dsp:cNvPr id="0" name=""/>
        <dsp:cNvSpPr/>
      </dsp:nvSpPr>
      <dsp:spPr>
        <a:xfrm>
          <a:off x="409549" y="4368273"/>
          <a:ext cx="5733694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Types of artificial lights</a:t>
          </a:r>
          <a:r>
            <a:rPr lang="zh-TW" altLang="en-US" sz="2000" kern="1200" dirty="0"/>
            <a:t> </a:t>
          </a:r>
          <a:r>
            <a:rPr lang="en-US" altLang="zh-TW" sz="2000" kern="1200" dirty="0"/>
            <a:t>and Cannabis grow light</a:t>
          </a:r>
        </a:p>
      </dsp:txBody>
      <dsp:txXfrm>
        <a:off x="429724" y="4388448"/>
        <a:ext cx="5693344" cy="3729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C08173-511C-487E-AC5B-3D951A9D621C}">
      <dsp:nvSpPr>
        <dsp:cNvPr id="0" name=""/>
        <dsp:cNvSpPr/>
      </dsp:nvSpPr>
      <dsp:spPr>
        <a:xfrm>
          <a:off x="0" y="339763"/>
          <a:ext cx="819099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65B87-6257-451A-B437-2468A3AA3ED9}">
      <dsp:nvSpPr>
        <dsp:cNvPr id="0" name=""/>
        <dsp:cNvSpPr/>
      </dsp:nvSpPr>
      <dsp:spPr>
        <a:xfrm>
          <a:off x="409549" y="147883"/>
          <a:ext cx="5733694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Fundamentals of Light</a:t>
          </a:r>
          <a:endParaRPr lang="zh-TW" altLang="en-US" sz="2000" kern="1200" dirty="0"/>
        </a:p>
      </dsp:txBody>
      <dsp:txXfrm>
        <a:off x="428283" y="166617"/>
        <a:ext cx="5696226" cy="346292"/>
      </dsp:txXfrm>
    </dsp:sp>
    <dsp:sp modelId="{3F12DDE7-ADBD-4CF2-AFF7-46F98D3838AA}">
      <dsp:nvSpPr>
        <dsp:cNvPr id="0" name=""/>
        <dsp:cNvSpPr/>
      </dsp:nvSpPr>
      <dsp:spPr>
        <a:xfrm>
          <a:off x="0" y="929443"/>
          <a:ext cx="819099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CB7AC-25E3-48F1-8DD4-9B647DDA5EF2}">
      <dsp:nvSpPr>
        <dsp:cNvPr id="0" name=""/>
        <dsp:cNvSpPr/>
      </dsp:nvSpPr>
      <dsp:spPr>
        <a:xfrm>
          <a:off x="409549" y="737563"/>
          <a:ext cx="5733694" cy="3837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 err="1"/>
            <a:t>Pn</a:t>
          </a:r>
          <a:r>
            <a:rPr lang="en-US" altLang="zh-TW" sz="2000" kern="1200" dirty="0"/>
            <a:t> and Light Measurement</a:t>
          </a:r>
          <a:endParaRPr lang="zh-TW" altLang="en-US" sz="2000" kern="1200" dirty="0"/>
        </a:p>
      </dsp:txBody>
      <dsp:txXfrm>
        <a:off x="428283" y="756297"/>
        <a:ext cx="5696226" cy="346292"/>
      </dsp:txXfrm>
    </dsp:sp>
    <dsp:sp modelId="{2A1D3B57-5FB5-46FA-A763-36FEB31982EC}">
      <dsp:nvSpPr>
        <dsp:cNvPr id="0" name=""/>
        <dsp:cNvSpPr/>
      </dsp:nvSpPr>
      <dsp:spPr>
        <a:xfrm>
          <a:off x="0" y="1541466"/>
          <a:ext cx="819099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2D173-628C-4EFF-B722-B0EBB0F9554E}">
      <dsp:nvSpPr>
        <dsp:cNvPr id="0" name=""/>
        <dsp:cNvSpPr/>
      </dsp:nvSpPr>
      <dsp:spPr>
        <a:xfrm>
          <a:off x="409549" y="1327243"/>
          <a:ext cx="4761833" cy="40610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Light Intensity / Quality</a:t>
          </a:r>
          <a:endParaRPr lang="zh-TW" altLang="en-US" sz="1800" kern="1200" dirty="0"/>
        </a:p>
      </dsp:txBody>
      <dsp:txXfrm>
        <a:off x="429373" y="1347067"/>
        <a:ext cx="4722185" cy="366454"/>
      </dsp:txXfrm>
    </dsp:sp>
    <dsp:sp modelId="{ECF24FB0-60D9-4AC5-9DF8-9F5CC5B9BC85}">
      <dsp:nvSpPr>
        <dsp:cNvPr id="0" name=""/>
        <dsp:cNvSpPr/>
      </dsp:nvSpPr>
      <dsp:spPr>
        <a:xfrm>
          <a:off x="0" y="2276683"/>
          <a:ext cx="819099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F0556-20D6-4E1B-A210-DF80F5BAAFAB}">
      <dsp:nvSpPr>
        <dsp:cNvPr id="0" name=""/>
        <dsp:cNvSpPr/>
      </dsp:nvSpPr>
      <dsp:spPr>
        <a:xfrm>
          <a:off x="409549" y="1939266"/>
          <a:ext cx="6775391" cy="52929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Manipulating Light to control plant growth and development</a:t>
          </a:r>
          <a:endParaRPr lang="zh-TW" altLang="en-US" sz="2000" kern="1200" dirty="0"/>
        </a:p>
      </dsp:txBody>
      <dsp:txXfrm>
        <a:off x="435387" y="1965104"/>
        <a:ext cx="6723715" cy="477621"/>
      </dsp:txXfrm>
    </dsp:sp>
    <dsp:sp modelId="{33912010-942D-4BA2-8048-950F2C1E7CCC}">
      <dsp:nvSpPr>
        <dsp:cNvPr id="0" name=""/>
        <dsp:cNvSpPr/>
      </dsp:nvSpPr>
      <dsp:spPr>
        <a:xfrm>
          <a:off x="0" y="3002521"/>
          <a:ext cx="819099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477DA-23C9-498A-A9E2-D0018CEA4883}">
      <dsp:nvSpPr>
        <dsp:cNvPr id="0" name=""/>
        <dsp:cNvSpPr/>
      </dsp:nvSpPr>
      <dsp:spPr>
        <a:xfrm>
          <a:off x="409549" y="2674483"/>
          <a:ext cx="4642629" cy="51991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CO</a:t>
          </a:r>
          <a:r>
            <a:rPr lang="en-US" altLang="zh-TW" sz="2000" kern="1200" baseline="-25000" dirty="0"/>
            <a:t>2</a:t>
          </a:r>
          <a:r>
            <a:rPr lang="en-US" altLang="zh-TW" sz="2000" kern="1200" dirty="0"/>
            <a:t> enrichment</a:t>
          </a:r>
        </a:p>
      </dsp:txBody>
      <dsp:txXfrm>
        <a:off x="434929" y="2699863"/>
        <a:ext cx="4591869" cy="469158"/>
      </dsp:txXfrm>
    </dsp:sp>
    <dsp:sp modelId="{34E159ED-A71F-4A6F-A9AC-7C6903B1B9D8}">
      <dsp:nvSpPr>
        <dsp:cNvPr id="0" name=""/>
        <dsp:cNvSpPr/>
      </dsp:nvSpPr>
      <dsp:spPr>
        <a:xfrm>
          <a:off x="0" y="4517140"/>
          <a:ext cx="819099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1A35E-0357-4736-96C9-8F75CD5C9B7A}">
      <dsp:nvSpPr>
        <dsp:cNvPr id="0" name=""/>
        <dsp:cNvSpPr/>
      </dsp:nvSpPr>
      <dsp:spPr>
        <a:xfrm>
          <a:off x="197526" y="3372890"/>
          <a:ext cx="7798668" cy="130869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20" tIns="0" rIns="216720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Types of artificial lights and Cannabis grow light</a:t>
          </a:r>
        </a:p>
      </dsp:txBody>
      <dsp:txXfrm>
        <a:off x="261411" y="3436775"/>
        <a:ext cx="7670898" cy="1180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0.75359</cdr:x>
      <cdr:y>0.10965</cdr:y>
    </cdr:from>
    <cdr:to>
      <cdr:x>0.95188</cdr:x>
      <cdr:y>0.20853</cdr:y>
    </cdr:to>
    <cdr:sp macro="" textlink="">
      <cdr:nvSpPr>
        <cdr:cNvPr id="3" name="テキスト ボックス 2"/>
        <cdr:cNvSpPr txBox="1"/>
      </cdr:nvSpPr>
      <cdr:spPr>
        <a:xfrm xmlns:a="http://schemas.openxmlformats.org/drawingml/2006/main">
          <a:off x="3774743" y="339397"/>
          <a:ext cx="993227" cy="3060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ja-JP" alt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24856F09-1A52-453C-9825-80742EEFA4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1B8212A-B2BB-4180-B46F-BE36997EDE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09F31-CAC8-4620-863B-1B49B900D8E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234C26E-0DB3-4C40-8579-1613A78279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E5677B3-BBC3-4B8B-8CC1-5594A884E4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60C3B-EE3A-459B-BF9E-5141936B8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04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D6AAA-EE25-4E93-8817-0A2C590C78C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BBD9F-14AA-45F4-A57B-5AB623592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0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00025" y="725488"/>
            <a:ext cx="6457950" cy="36337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0376C-EC0A-46AB-A541-3A8050CF04AE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2848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/>
          </a:p>
        </p:txBody>
      </p:sp>
      <p:sp>
        <p:nvSpPr>
          <p:cNvPr id="1945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194298-E74B-4191-B464-4C7189AD89C4}" type="slidenum">
              <a:rPr kumimoji="1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新細明體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新細明體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885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BA7F3F-FC77-4556-9D88-EB3F85A199DC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85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1F8B4-2F1F-48FC-9D24-C39C09D52970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29" y="4601369"/>
            <a:ext cx="5485745" cy="4359273"/>
          </a:xfrm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548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2727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BBD9F-14AA-45F4-A57B-5AB6235929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29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BBD9F-14AA-45F4-A57B-5AB623592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753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我們改變光之後就得重新優化其他的栽培參數了</a:t>
            </a:r>
            <a:endParaRPr lang="en-US" altLang="zh-TW" dirty="0"/>
          </a:p>
          <a:p>
            <a:r>
              <a:rPr lang="zh-TW" altLang="en-US" dirty="0"/>
              <a:t>因為當你增加光量，就意味著會有更多的水分會通過植物體</a:t>
            </a:r>
            <a:endParaRPr lang="en-US" altLang="zh-TW" dirty="0"/>
          </a:p>
          <a:p>
            <a:r>
              <a:rPr lang="zh-TW" altLang="en-US" dirty="0"/>
              <a:t>然後其他東西全都會跟著變</a:t>
            </a:r>
            <a:endParaRPr lang="en-US" altLang="zh-TW" dirty="0"/>
          </a:p>
          <a:p>
            <a:r>
              <a:rPr lang="zh-TW" altLang="en-US" dirty="0"/>
              <a:t>養液比例會變、</a:t>
            </a:r>
            <a:endParaRPr lang="en-US" altLang="zh-TW" dirty="0"/>
          </a:p>
          <a:p>
            <a:r>
              <a:rPr lang="zh-TW" altLang="en-US" dirty="0"/>
              <a:t>蒸發量會變，就需要更多水、</a:t>
            </a:r>
            <a:endParaRPr lang="en-US" altLang="zh-TW" dirty="0"/>
          </a:p>
          <a:p>
            <a:r>
              <a:rPr lang="zh-TW" altLang="en-US" dirty="0"/>
              <a:t>耗氧量會變、</a:t>
            </a:r>
            <a:endParaRPr lang="en-US" altLang="zh-TW" dirty="0"/>
          </a:p>
          <a:p>
            <a:r>
              <a:rPr lang="en-US" altLang="zh-TW" dirty="0"/>
              <a:t>CO2</a:t>
            </a:r>
            <a:r>
              <a:rPr lang="zh-TW" altLang="en-US" dirty="0"/>
              <a:t>的利用效率也會變，</a:t>
            </a:r>
            <a:endParaRPr lang="en-US" altLang="zh-TW" dirty="0"/>
          </a:p>
          <a:p>
            <a:r>
              <a:rPr lang="zh-TW" altLang="en-US" dirty="0"/>
              <a:t>溫度和濕度跟著提升的同時就需要更多的風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BBD9F-14AA-45F4-A57B-5AB623592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445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72F975-19D8-4E0D-BED8-75A119F5C9E8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047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BBD9F-14AA-45F4-A57B-5AB623592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122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BBD9F-14AA-45F4-A57B-5AB623592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078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00025" y="725488"/>
            <a:ext cx="6457950" cy="36337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E85252-363E-4FD2-A5CA-5A6D7CE37664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261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BBD9F-14AA-45F4-A57B-5AB623592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0148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BBD9F-14AA-45F4-A57B-5AB623592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77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01613" y="727075"/>
            <a:ext cx="6454775" cy="36322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A0376C-EC0A-46AB-A541-3A8050CF04AE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84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64EC46-4C6D-4D8C-BDB6-29662CBFE293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7718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8F901E-84EB-49AF-956A-23FDBDA3FC68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29" y="4601369"/>
            <a:ext cx="5485745" cy="4359273"/>
          </a:xfrm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259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9A0E9D-BFBC-469D-B81C-E414568C5C73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29" y="4601369"/>
            <a:ext cx="5485745" cy="4359273"/>
          </a:xfrm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913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09076B-7A72-4048-9217-BB1A4C220434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29" y="4601369"/>
            <a:ext cx="5485745" cy="4359273"/>
          </a:xfrm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1725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DEE9C-0280-43C7-BDE7-7A238F4178E5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5519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73E471-F369-435D-8661-4A57AD34773F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1613" y="727075"/>
            <a:ext cx="6454775" cy="3632200"/>
          </a:xfrm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30" y="4601371"/>
            <a:ext cx="5485745" cy="4359273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8402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3AA9E-25F9-4C2A-A418-C25469EE09C5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373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01613" y="727075"/>
            <a:ext cx="6454775" cy="36322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A0376C-EC0A-46AB-A541-3A8050CF04AE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554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6515C-6533-403D-AF13-357E397D708C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6399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DEE9C-0280-43C7-BDE7-7A238F4178E5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7064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6E1B1A-4514-4CFB-A1BC-4DA0BB810088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29" y="4601369"/>
            <a:ext cx="5485745" cy="4359273"/>
          </a:xfrm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9899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C00B78-32BE-483E-9F4E-4EF8D161C09E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1613" y="727075"/>
            <a:ext cx="6454775" cy="3632200"/>
          </a:xfrm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6189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01613" y="727075"/>
            <a:ext cx="6454775" cy="36322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A0376C-EC0A-46AB-A541-3A8050CF04AE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139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01613" y="727075"/>
            <a:ext cx="6454775" cy="36322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A0376C-EC0A-46AB-A541-3A8050CF04AE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3871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219276-FB3A-4378-9727-AE55CFCAADFA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1613" y="727075"/>
            <a:ext cx="6454775" cy="3632200"/>
          </a:xfrm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30" y="4601371"/>
            <a:ext cx="5485745" cy="4359273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1955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B1A69-31EB-4289-9556-CAC27C7A7678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7285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3A32B4-160A-4F79-84C6-3F0E3A479D79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2631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267D58-1FD6-4AE6-8B85-C23E95E7010F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855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/>
          </a:p>
        </p:txBody>
      </p:sp>
      <p:sp>
        <p:nvSpPr>
          <p:cNvPr id="1945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194298-E74B-4191-B464-4C7189AD89C4}" type="slidenum">
              <a:rPr kumimoji="1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新細明體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新細明體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7018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A8025-04F1-4752-A158-8203498FF433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9048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33427-ED3D-46C1-B8B7-6FD18A547A9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0361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33427-ED3D-46C1-B8B7-6FD18A547A9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4444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33427-ED3D-46C1-B8B7-6FD18A547A9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3273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33427-ED3D-46C1-B8B7-6FD18A547A9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4560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33427-ED3D-46C1-B8B7-6FD18A547A9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0866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33427-ED3D-46C1-B8B7-6FD18A547A9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11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33427-ED3D-46C1-B8B7-6FD18A547A9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1440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  <p:sp>
        <p:nvSpPr>
          <p:cNvPr id="266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1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461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461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461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461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0" marR="0" lvl="0" indent="0" algn="r" defTabSz="94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175C8D-626A-4EF5-8DAE-1E04B3F9B2B2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pPr marL="0" marR="0" lvl="0" indent="0" algn="r" defTabSz="946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4334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33427-ED3D-46C1-B8B7-6FD18A547A9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05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3D79E-5B7D-479F-9BAC-9C8E80251EC8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29" y="4601369"/>
            <a:ext cx="5485745" cy="4359273"/>
          </a:xfrm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934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  <p:sp>
        <p:nvSpPr>
          <p:cNvPr id="276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1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461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461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461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461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0" marR="0" lvl="0" indent="0" algn="r" defTabSz="94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439C7-893D-40C1-B587-6D76B99AA596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pPr marL="0" marR="0" lvl="0" indent="0" algn="r" defTabSz="946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0690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33427-ED3D-46C1-B8B7-6FD18A547A9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4344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33427-ED3D-46C1-B8B7-6FD18A547A9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4705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33427-ED3D-46C1-B8B7-6FD18A547A9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0934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33427-ED3D-46C1-B8B7-6FD18A547A9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09630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16BA-305C-488D-A169-CF19BFB9EEAD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5432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BBD9F-14AA-45F4-A57B-5AB623592902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567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BBD9F-14AA-45F4-A57B-5AB623592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713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7833F-523D-4558-B2A1-B05EEAA07AA9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79438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8C646A-4714-469D-9408-9638E8462E82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872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077E76-BBCF-44D0-A6EF-F4BED79698F6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57666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259872-2753-40C6-B83B-A40A580CEF8F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702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894CA-3F10-49F8-9F1D-C41FF4CF3B36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1630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BBD9F-14AA-45F4-A57B-5AB623592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8840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BBD9F-14AA-45F4-A57B-5AB623592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9411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AFE522-D9E5-4E98-B9E7-63983C97AD6B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00881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E91AA-139A-4317-B9D0-D9E41197D4B7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0625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3A74FF-9427-4505-8232-96D17324471D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43990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F4CA28-D630-4018-953B-A9868746A752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59604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2E4CC-E1DE-4520-8A05-D897CB08DFD4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79592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0A4DB6-D03B-4CB7-9D3B-A9A3A2ED0381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709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3CB2BD-9643-497D-906E-369D596C08C6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7709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6593F-CDC4-4058-A4A1-FE73E1FA699C}" type="slidenum">
              <a:rPr lang="zh-TW" altLang="en-US" smtClean="0"/>
              <a:t>101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54852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827D24-2EBF-4B8C-A362-06255FC2A095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5980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C1EC9A-4F02-4513-A898-803FB26A7200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50039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973A50-DEB6-49E9-977C-2370979F21F1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63579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3CAB14-FD6C-4645-850F-9FA90E56EE59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01743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C2EBDA-5650-4CC5-BBAC-5E139EC4048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63857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23723-4F5E-4A36-ACD4-A520FB8FAA03}" type="slidenum">
              <a:rPr kumimoji="1" lang="ja-JP" altLang="en-US" smtClean="0">
                <a:solidFill>
                  <a:prstClr val="black"/>
                </a:solidFill>
              </a:rPr>
              <a:pPr/>
              <a:t>116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23944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33427-ED3D-46C1-B8B7-6FD18A547A9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97577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01613" y="727075"/>
            <a:ext cx="6454775" cy="36322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A0376C-EC0A-46AB-A541-3A8050CF04AE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75872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01613" y="727075"/>
            <a:ext cx="6454775" cy="36322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A0376C-EC0A-46AB-A541-3A8050CF04AE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62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87F6BA-AEA2-4D6E-86EB-094C6C0CD381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35487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9DC44-FD45-41D1-B4F1-F53996A7525B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01298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9DC44-FD45-41D1-B4F1-F53996A7525B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0573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01613" y="727075"/>
            <a:ext cx="6454775" cy="36322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91A30C-6A4B-4E5A-A273-488BDB274693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78697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49ACA3-E835-434E-B4F3-AF4BD24215F0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07956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1613" y="727075"/>
            <a:ext cx="6454775" cy="3632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76769E-C829-4283-B80E-CB90D995C291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93282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5FD9EC-1FE5-4FC0-80A0-90F6BD6DF24C}" type="slidenum">
              <a:rPr kumimoji="1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7680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6804" name="投影片編號版面配置區 3"/>
          <p:cNvSpPr txBox="1">
            <a:spLocks noGrp="1"/>
          </p:cNvSpPr>
          <p:nvPr/>
        </p:nvSpPr>
        <p:spPr bwMode="auto">
          <a:xfrm>
            <a:off x="3884613" y="9200898"/>
            <a:ext cx="2971800" cy="48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9B8811-BACD-437C-8D78-2B13A8B3DA33}" type="slidenum">
              <a:rPr kumimoji="1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標楷體" pitchFamily="65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33464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58A34A0-D419-4CA8-AEA2-1E95DC7AF945}" type="slidenum">
              <a:rPr lang="zh-CN" altLang="en-US" sz="1200"/>
              <a:pPr eaLnBrk="1" hangingPunct="1"/>
              <a:t>139</a:t>
            </a:fld>
            <a:endParaRPr lang="en-US" altLang="zh-CN" sz="1200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49989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087F140-8B5E-4339-ACC4-2B27581430CB}" type="slidenum">
              <a:rPr lang="zh-CN" altLang="en-US" sz="1200"/>
              <a:pPr eaLnBrk="1" hangingPunct="1"/>
              <a:t>140</a:t>
            </a:fld>
            <a:endParaRPr lang="en-US" altLang="zh-CN" sz="1200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99475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83C1E79-419A-48B5-AE92-64360C54D1A1}" type="slidenum">
              <a:rPr lang="zh-CN" altLang="en-US" sz="1200"/>
              <a:pPr eaLnBrk="1" hangingPunct="1"/>
              <a:t>141</a:t>
            </a:fld>
            <a:endParaRPr lang="en-US" altLang="zh-CN" sz="1200"/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62716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FC041C6-23D2-4459-B462-A044EFB7D3A8}" type="slidenum">
              <a:rPr lang="zh-CN" altLang="en-US" sz="1200"/>
              <a:pPr eaLnBrk="1" hangingPunct="1"/>
              <a:t>142</a:t>
            </a:fld>
            <a:endParaRPr lang="en-US" altLang="zh-CN" sz="1200"/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408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DF9CFB-ED06-4651-95B9-DA578F33B9A2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pPr marL="0" marR="0" lvl="0" indent="0" algn="r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47785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A68CC1E-DDD5-4333-99D0-1E713DD967B0}" type="slidenum">
              <a:rPr lang="zh-CN" altLang="en-US" sz="1200"/>
              <a:pPr eaLnBrk="1" hangingPunct="1"/>
              <a:t>143</a:t>
            </a:fld>
            <a:endParaRPr lang="en-US" altLang="zh-CN" sz="120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95830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CEDD463-DBF0-4A0F-9A50-6409B3187B6C}" type="slidenum">
              <a:rPr lang="zh-CN" altLang="en-US" sz="1200"/>
              <a:pPr eaLnBrk="1" hangingPunct="1"/>
              <a:t>145</a:t>
            </a:fld>
            <a:endParaRPr lang="en-US" altLang="zh-CN" sz="120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80927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8CB9BAF-A7D1-4F7F-ADAC-5EF3C1911DE8}" type="slidenum">
              <a:rPr lang="zh-CN" altLang="en-US" sz="1200"/>
              <a:pPr eaLnBrk="1" hangingPunct="1"/>
              <a:t>146</a:t>
            </a:fld>
            <a:endParaRPr lang="en-US" altLang="zh-CN" sz="1200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06366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50D9BE8-ACAA-4A06-97B3-6FEE6F3A8C29}" type="slidenum">
              <a:rPr lang="zh-CN" altLang="en-US" sz="1200"/>
              <a:pPr eaLnBrk="1" hangingPunct="1"/>
              <a:t>147</a:t>
            </a:fld>
            <a:endParaRPr lang="en-US" altLang="zh-CN" sz="120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87129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8AFAF-3617-4B68-A00B-4ED9E481523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53949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BBD9F-14AA-45F4-A57B-5AB623592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44786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大麻素含量的差異吧，</a:t>
            </a:r>
            <a:r>
              <a:rPr lang="en-US" altLang="zh-TW" dirty="0"/>
              <a:t>CBD</a:t>
            </a:r>
            <a:r>
              <a:rPr lang="zh-TW" altLang="en-US" dirty="0"/>
              <a:t>和</a:t>
            </a:r>
            <a:r>
              <a:rPr lang="en-US" altLang="zh-TW" dirty="0"/>
              <a:t>THC</a:t>
            </a:r>
            <a:r>
              <a:rPr lang="zh-TW" altLang="en-US" dirty="0"/>
              <a:t>都是大麻素，前者醫用、後者娛樂用</a:t>
            </a:r>
            <a:br>
              <a:rPr lang="en-US" altLang="zh-TW" dirty="0"/>
            </a:br>
            <a:r>
              <a:rPr lang="zh-TW" altLang="en-US" dirty="0"/>
              <a:t>在</a:t>
            </a:r>
            <a:r>
              <a:rPr lang="en-US" altLang="zh-TW" dirty="0"/>
              <a:t>CBD</a:t>
            </a:r>
            <a:r>
              <a:rPr lang="zh-TW" altLang="en-US" dirty="0"/>
              <a:t>方面沒明顯差異，然後</a:t>
            </a:r>
            <a:r>
              <a:rPr lang="en-US" altLang="zh-TW" dirty="0"/>
              <a:t>THC</a:t>
            </a:r>
            <a:r>
              <a:rPr lang="zh-TW" altLang="en-US" dirty="0"/>
              <a:t>也沒</a:t>
            </a:r>
            <a:endParaRPr lang="en-US" altLang="zh-TW" dirty="0"/>
          </a:p>
          <a:p>
            <a:r>
              <a:rPr lang="zh-TW" altLang="en-US" dirty="0"/>
              <a:t>至少在這篇研究中沒有，所以大麻燈的選擇還是要看經濟上划不划算，單就產能而言</a:t>
            </a:r>
            <a:r>
              <a:rPr lang="en-US" altLang="zh-TW" dirty="0"/>
              <a:t>HPS</a:t>
            </a:r>
            <a:r>
              <a:rPr lang="zh-TW" altLang="en-US" dirty="0"/>
              <a:t>和</a:t>
            </a:r>
            <a:r>
              <a:rPr lang="en-US" altLang="zh-TW" dirty="0"/>
              <a:t>LED</a:t>
            </a:r>
            <a:r>
              <a:rPr lang="zh-TW" altLang="en-US" dirty="0"/>
              <a:t>是差不多的</a:t>
            </a:r>
            <a:endParaRPr lang="en-US" altLang="zh-TW" dirty="0"/>
          </a:p>
          <a:p>
            <a:r>
              <a:rPr lang="en-US" altLang="zh-TW" dirty="0"/>
              <a:t>BTW</a:t>
            </a:r>
            <a:r>
              <a:rPr lang="zh-TW" altLang="en-US" dirty="0"/>
              <a:t>，因為不希望</a:t>
            </a:r>
            <a:r>
              <a:rPr lang="en-US" altLang="zh-TW" dirty="0"/>
              <a:t>HPS</a:t>
            </a:r>
            <a:r>
              <a:rPr lang="zh-TW" altLang="en-US" dirty="0"/>
              <a:t>的熱輻射影響實驗，他們有放鋼化玻璃置於其下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BBD9F-14AA-45F4-A57B-5AB623592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875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3A6A92-7D70-49EA-B4CF-D2CA0F33B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BABF910-08AF-4970-A377-63EED0616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BA7BD49-5DB7-4393-8243-73D7E9CD3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0824-1AE9-4CA8-BF84-EFD99FA3A3AC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4949B0C-81E9-4D0F-BEBB-2D91C14C0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2614E04-749B-4FB8-890C-7334FFF43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D0DD4-38EF-45D2-9FEE-867960A65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49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795B43-7BFC-4F19-8F79-5ACCF6CA9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D786A60-8EA9-45C7-B480-8B6A5A8786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150BEF7-B9EE-4C87-BDED-710BFA77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0824-1AE9-4CA8-BF84-EFD99FA3A3AC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72F10C9-2270-413D-9164-ECB47FEEC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175BC43-7E23-4F4D-9FBD-71D7191E9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D0DD4-38EF-45D2-9FEE-867960A65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57A4644-3405-4F99-B7BD-D4274E3011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A8D9C10-073E-4F88-B7B9-CED28208B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C3DD2CD-8365-46D7-9CF4-834756EA4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0824-1AE9-4CA8-BF84-EFD99FA3A3AC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63C3DA2-7A26-40E3-BE07-A16B5D219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5DE22B2-A623-4D27-BCB4-66223801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D0DD4-38EF-45D2-9FEE-867960A65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19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43573F-1BFF-4B20-94BA-9DACD0F91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910C565-E08C-46D4-8607-5A121D600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27A4E06-8A14-4E4B-A2CA-F2C3BFC9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F97E1-9DC3-4629-8DD5-97A573625F37}" type="datetimeFigureOut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720EB86-6CA5-4CD8-81E5-4921646D3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F28CF9-EDBB-4CD2-BAA5-78CC3BB81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E0FA-CE50-4394-B506-575B233C60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1872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0CCC68-0CEA-4370-852A-D4BB623A5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CDD9CEB-4E2F-4DD2-AD3A-01AEA5785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7331A3B-CC3A-449A-AB07-87E632F17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F97E1-9DC3-4629-8DD5-97A573625F37}" type="datetimeFigureOut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843E355-DEF9-4501-A203-0F6F1423B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052A74E-D0FF-40C1-A972-0A4009D7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E0FA-CE50-4394-B506-575B233C60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4736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BD09EB-307F-4A92-9F2C-C94272FA1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28A5B15-2B03-4A43-82CC-8AEB7A960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337C996-CBF7-48D0-BDB3-4429013D7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77AB-88F0-4F4D-ACE9-BDB6D645790C}" type="datetimeFigureOut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231522-73D5-42AB-9303-677436DE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FA66BC7-7BCF-471A-AC57-135B965EC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36B8-C33A-4828-8DDB-31BE199343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641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AD4F730-F984-4A1F-8867-6213798C4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FC67482-1188-49C6-9AA9-3C87088EC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77AB-88F0-4F4D-ACE9-BDB6D645790C}" type="datetimeFigureOut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3D83D4C-FD9F-4083-A967-A3F475D33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41C8EC8-1102-4D63-878A-5E6F55DD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36B8-C33A-4828-8DDB-31BE199343A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標題版面配置區 1">
            <a:extLst>
              <a:ext uri="{FF2B5EF4-FFF2-40B4-BE49-F238E27FC236}">
                <a16:creationId xmlns:a16="http://schemas.microsoft.com/office/drawing/2014/main" id="{D249CFFD-840A-4289-BA85-8BBF09B18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252893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596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72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38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519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2E9D341-122D-44DD-B959-FCE92B58D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C0AF3D2-A681-4E8A-9EA0-308E4F311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B52CC9F-EAD3-48F6-8981-2D7475123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0824-1AE9-4CA8-BF84-EFD99FA3A3AC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60FB8F3-C6B5-4EE0-BC8D-94B7D549E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97BACF2-793D-4CFB-8369-1FDBBB71D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D0DD4-38EF-45D2-9FEE-867960A65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268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16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73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07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71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175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73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685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6FB8A-6445-4012-8D4A-D011A35CC47B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116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280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0B746748-306A-4B5D-ABB9-C11660E3249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63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C56703-3E44-41BB-B9B8-BA9CFED33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6A21D10-A797-4904-A42C-B55E20543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0857324-1EAE-4B2D-9E34-711972FB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0824-1AE9-4CA8-BF84-EFD99FA3A3AC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7CA7911-9888-41B1-B0E7-8979EDBF7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E5BA2A-D38C-47CE-8125-9AE4BD402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D0DD4-38EF-45D2-9FEE-867960A65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412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標題及文字在物件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AFEC6-9414-4D59-BE24-8140C07FF1A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241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美工圖案版面配置區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810C3-F1B6-4991-9380-5A5551F8D56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879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AD4F730-F984-4A1F-8867-6213798C4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FC67482-1188-49C6-9AA9-3C87088EC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77AB-88F0-4F4D-ACE9-BDB6D645790C}" type="datetimeFigureOut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3D83D4C-FD9F-4083-A967-A3F475D33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41C8EC8-1102-4D63-878A-5E6F55DD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36B8-C33A-4828-8DDB-31BE199343A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標題版面配置區 1">
            <a:extLst>
              <a:ext uri="{FF2B5EF4-FFF2-40B4-BE49-F238E27FC236}">
                <a16:creationId xmlns:a16="http://schemas.microsoft.com/office/drawing/2014/main" id="{D249CFFD-840A-4289-BA85-8BBF09B18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620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549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7657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28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46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361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480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9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4D1622-946A-4824-A15B-08213A67A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1DD7AB3-8484-4CA4-B0F0-EB02BBA76F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60D3A6B-96EC-471F-84E0-EFCE938D0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EA02C6D-65CA-4E77-8E92-482F18102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0824-1AE9-4CA8-BF84-EFD99FA3A3AC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22CFC5E-25C7-4E46-98AD-AE85015B6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3D423CB-1DA1-4ACE-9211-3619801A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D0DD4-38EF-45D2-9FEE-867960A65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292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174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374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246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610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6FB8A-6445-4012-8D4A-D011A35CC47B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720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4128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93CB19-1DAB-438D-B63D-18118516B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7927C40-01C5-484C-85A7-9426686EE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B938E85-2652-4B1B-A3C5-82860F14A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41F3-9389-4DD6-83ED-BC7B27CE6FD5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738C45-029E-486D-9061-346CE1F5C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952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A1DE5E-FD7E-4C44-A77F-4D9C718F2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127BB2-CC8B-4C5C-9BAC-1F23645C7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1F8A74E-63D2-4664-86D0-BFBD26954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609E0-5B28-4337-A08C-81F4BD03E0FF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A8248F2-19D5-4315-8B2A-4452000B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8FEDBE3-C0BA-4CBF-A2EE-638EB5F67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E7CFD087-B671-4B3D-BB75-8B17AB4DD12A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16534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2EB0DE-4A0C-4AA2-B203-764E54B6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4B6A281-A7DE-4FF9-944B-0A9EA28B0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74DAF79-F3AF-4959-B1F3-5B365CC18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7B8E9-BF9F-4526-A9FD-98D68CD57CA2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F544CCB-FE87-470C-9B79-B6302151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5D17538-8729-49B8-B25C-021DA0FB0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D087-B671-4B3D-BB75-8B17AB4DD1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78212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D3B48A-7D3D-4858-9358-DBDD39C6C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84DED77-1AD2-485C-B005-61CC5AE42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A569BB3-4373-4C15-B773-6067B73A8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AD6B448-4862-4D7B-BF34-403C8536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D601-B6E1-4386-B471-7BEE5B79BE82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4057059-4C81-465A-A2B2-881B27D07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7A81F57-C80E-4E36-8EFD-8096B7FCA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D087-B671-4B3D-BB75-8B17AB4DD1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9435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8BC678-8F92-4814-A8F0-765A995B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1610011-BB54-424A-8E86-C0C4595C1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AF0BD9E-0125-4882-A81D-5AF9BD7DF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C18D7C0-9407-4633-A068-8B2341D80F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F826921-C27F-4F44-BF61-EFB7075A3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C1C1CBC-8ED9-4834-B749-F6667B8CB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0824-1AE9-4CA8-BF84-EFD99FA3A3AC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8DF8A34-8DA6-455B-8F70-8BD320651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262655A-547C-40A9-B99D-EEF05CAE8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D0DD4-38EF-45D2-9FEE-867960A65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280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572AA1-2879-42BA-8984-0142BF977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5F3C4ED-9C0A-4877-B4F1-BC153F225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F4CFC6E-6EAB-49AE-8715-BDEDACE56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AD74A62-35B7-4F0B-B075-B4A19B12F7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14058E0-00A9-436D-A0D7-DCE72F5265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0B66B09-E5E0-40DB-8D54-5B419E58C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0E0F2-3473-43E7-B8E4-71C9FEB3DEF3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8ADFC42-7891-4035-B1AD-2142AC91B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FA5DE85-C795-4203-B2E8-98EE3BF50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D087-B671-4B3D-BB75-8B17AB4DD1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60368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A7ADBA-79B1-41A0-94C1-374A62D5F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44D2396-3099-4734-9B87-405140DF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1CA0-500D-463F-AC82-5EE1B8D4E3C6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6D2E58F-9827-4467-97C3-FFD82EA29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5F49551-4BD9-4877-8139-BE179A124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D087-B671-4B3D-BB75-8B17AB4DD1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54114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F686146-AFDF-4690-9DFE-4905D1C7F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CAE1E-C4C2-40D2-929D-21B383DBAB06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697BA39-9FE0-4BF1-A690-F7534560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0064624-E5BD-40A0-A0EE-2B1339F4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D087-B671-4B3D-BB75-8B17AB4DD1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7685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B1CBEC-2C99-4A1D-B78F-A59D5B031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B948CC8-4753-4D18-82B5-CF44F9BAC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6CC96F1-D88C-49DE-A92B-011A73682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4AD9352-AA5A-405B-A937-E5411EDE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CD99-974B-4D80-811D-494E3F6054DB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9B927D0-4BB9-4EE7-9D72-8D0149BA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09A5CD7-02FD-43D9-AC2B-C3D962B6B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D087-B671-4B3D-BB75-8B17AB4DD1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28834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C40CEA-BE66-49D6-ABD7-A4E0A07FA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0FA877D-3425-4D78-88D0-DBF21C5F5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310F1E0-DC5A-4A92-9FB5-C767EEABB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6A1053D-2118-4E59-A5CA-64B43985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729E-A3B7-41A0-A6EA-0CAFAA9009C0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C394EC-893D-450A-965A-9C9A20D0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5521EC4-F3A2-449C-BF95-4A05E04DC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D087-B671-4B3D-BB75-8B17AB4DD1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3517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32980D-DE57-45CE-AA74-82F56D5D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B6F2404-24CC-46EC-B704-0EDFACDCB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6B1AEEF-2532-4D1C-AD74-CEBE4AF4C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41E3E-BBE8-4503-996B-0B530E47EEF1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95BE43-2DB9-445E-90A2-A0681B824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B6062CF-DDE5-49A5-B569-79DE94E6B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D087-B671-4B3D-BB75-8B17AB4DD1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7334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E5D7E52-2DE9-4B54-84BF-BCFBDA99E6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65E4D4A-B8B1-4E89-9EC4-1D9A5B68E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596A391-A951-484D-BFBB-FE968B5C7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AAC0-D9AC-413C-A872-598DD63C4168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B1C2560-E6D2-4126-83E5-69CBEE15D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79EDF46-3DC4-481D-8C74-BBCFCA396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D087-B671-4B3D-BB75-8B17AB4DD1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26582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6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5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4267" y="6021289"/>
            <a:ext cx="911939" cy="365125"/>
          </a:xfrm>
        </p:spPr>
        <p:txBody>
          <a:bodyPr/>
          <a:lstStyle/>
          <a:p>
            <a:fld id="{A18B12FB-51F2-45D2-8FF8-4866882A459A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63885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81BC8-4898-4670-B3D4-8942235CA6EC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02785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9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E444-46E3-4B43-A77A-22E8813F3CCC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0136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F8E241-EB07-4AED-899A-54A5C138C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6BB3BAD-DCC5-47CB-A83F-049A21B49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0824-1AE9-4CA8-BF84-EFD99FA3A3AC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74E41C4-0DE3-432E-9734-B28CCE56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C797FD8-3D3A-4E87-B02D-3E8DBF1B6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D0DD4-38EF-45D2-9FEE-867960A65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412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67D7-333C-48F2-A9BF-2D7CA783DB14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85141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7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7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BE27-58F9-4CEE-9E9E-EBB0829285DC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15102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2179E-76F0-4BEE-8D68-B307A64A76CD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00827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51DE1-3069-4D00-89FD-4938C0F594CC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04691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5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3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3C757-2633-48D9-9734-BCCEEA0D294B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42140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3FDC-5218-432C-8C53-36DAD9904E5A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32955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D74A-5B91-4322-8560-715721685934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567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A27C0-8593-4406-B60B-680FE516B8AF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69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99313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E750-94C8-4658-9714-547D8815270E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6366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5BBDB-7B44-4E9C-8B8A-D1B18363C14B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69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970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4CB283C-8E94-4470-88E0-D87210149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0824-1AE9-4CA8-BF84-EFD99FA3A3AC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9E172EB-5044-46EA-B7A1-79E845D4B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07A036E-2B38-4F5E-BFC2-57C2F5AE6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D0DD4-38EF-45D2-9FEE-867960A65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44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49F6-EF75-4A0E-B089-EC26C84234F5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02229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1EAB0-2376-4803-898C-3B836C535699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54672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1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1" cy="52514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7453-EF45-461E-80ED-443ADF0FB756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26892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è±éãçåçæå°çµæ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908588"/>
            <a:ext cx="12192000" cy="94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è±éãçåçæå°çµæ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5296" y="0"/>
            <a:ext cx="5666704" cy="94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46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08D360-324F-4D15-8849-9F13C4CEE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5D0CFE-3B4B-4A19-A0EB-1914086BB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C60FD60-C938-492E-883D-84AC816FE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C30B7B5-ED22-45AB-95CC-1E8F3AD1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0824-1AE9-4CA8-BF84-EFD99FA3A3AC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C95711D-0502-4BF4-A4EF-8638C360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DD7812C-CF70-4563-9343-28DEA583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D0DD4-38EF-45D2-9FEE-867960A65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19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823696-C402-4F72-B7BC-F11D83924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0E2CF77-0CF3-4322-A74C-13A045914E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A9BA812-FC9B-4EB6-AC39-C2411BF03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F38C719-144D-4212-8B8F-21A2C3615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0824-1AE9-4CA8-BF84-EFD99FA3A3AC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0E6AA3E-7D78-4EBD-86B5-5E4F6457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287DB55-6562-4D1D-BB99-0B870921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D0DD4-38EF-45D2-9FEE-867960A65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3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.gif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hyperlink" Target="http://www.ntu.edu.tw/" TargetMode="Externa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2.gif"/><Relationship Id="rId2" Type="http://schemas.openxmlformats.org/officeDocument/2006/relationships/slideLayout" Target="../slideLayouts/slideLayout34.xml"/><Relationship Id="rId16" Type="http://schemas.openxmlformats.org/officeDocument/2006/relationships/hyperlink" Target="http://www.ntu.edu.tw/" TargetMode="Externa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2B8260E-1599-4D37-B514-DB9EE9F2F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0458624-2817-4E34-BB01-400B8F291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8A9CD70-A58A-48F8-8399-374366C444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B0824-1AE9-4CA8-BF84-EFD99FA3A3AC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ECAC6C4-7BD0-47CE-958B-5EBE4F318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76C38EA-AA17-4942-9EFC-60F647B06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D0DD4-38EF-45D2-9FEE-867960A657F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E3A9F30-749F-4525-8E61-757CB15998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4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18D8E6D-20BA-428E-B755-46C15953F2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DBFA821-27C1-495C-8B1F-004CFA84B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3DA33F9-FAF4-489E-8C55-9389C058D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54593EE-AFDB-45F3-A98B-45EFA9A96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F97E1-9DC3-4629-8DD5-97A573625F37}" type="datetimeFigureOut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57E35B-6B3F-48A4-8F23-3B409A42F3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D3D579C-E217-47D4-8AB3-CF55C9A5A5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6E0FA-CE50-4394-B506-575B233C60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111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9124ACC-A728-47D9-A0B8-45D7FE21E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1BA814F-B62B-43FD-8E34-9BB6F6200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324CFEF-A53E-407D-ADF1-30D63949A4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C77AB-88F0-4F4D-ACE9-BDB6D645790C}" type="datetimeFigureOut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031D6C-ECF2-438A-BF49-88739720F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ED756B1-C031-4D05-AB6A-8AD2FFFD4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436B8-C33A-4828-8DDB-31BE199343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875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台大網頁">
            <a:hlinkClick r:id="rId20"/>
          </p:cNvPr>
          <p:cNvPicPr>
            <a:picLocks noChangeAspect="1" noChangeArrowheads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544" y="6237313"/>
            <a:ext cx="762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24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733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台大網頁">
            <a:hlinkClick r:id="rId16"/>
          </p:cNvPr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544" y="6237313"/>
            <a:ext cx="762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50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591E133-2BD4-4CDA-99C6-28928D1F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CC14699-15F0-424E-8B9D-35441EF0D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8BB7E6B-BC14-455C-8372-92E535413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65A0E-C6BD-4684-85E7-B6E0453F74CB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526703-0AD8-4840-B162-1F90CE7F37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C02E8CF-3C2D-477B-875B-AF0F7A6DA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E7CFD087-B671-4B3D-BB75-8B17AB4DD12A}" type="slidenum">
              <a:rPr lang="zh-TW" altLang="en-US" smtClean="0"/>
              <a:pPr/>
              <a:t>‹#›</a:t>
            </a:fld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84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6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56107" y="6093296"/>
            <a:ext cx="1314596" cy="6009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EF372F2C-07FF-419B-9494-C3FC0130D068}" type="datetime1">
              <a:rPr lang="zh-TW" altLang="en-US" smtClean="0"/>
              <a:t>2022/3/21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4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6433" y="188641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055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user\AppData\Local\Temp\lvtemporary_951774.jpg" TargetMode="External"/><Relationship Id="rId3" Type="http://schemas.openxmlformats.org/officeDocument/2006/relationships/image" Target="../media/image126.jpe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2.xml"/><Relationship Id="rId6" Type="http://schemas.openxmlformats.org/officeDocument/2006/relationships/image" Target="file:///C:\Users\user\AppData\Local\Temp\lvtemporary_790644.jpg" TargetMode="External"/><Relationship Id="rId5" Type="http://schemas.openxmlformats.org/officeDocument/2006/relationships/image" Target="../media/image127.jpeg"/><Relationship Id="rId4" Type="http://schemas.openxmlformats.org/officeDocument/2006/relationships/image" Target="file:///C:\Users\user\AppData\Local\Temp\lvtemporary_725041.jpg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7.xml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33.png"/><Relationship Id="rId5" Type="http://schemas.microsoft.com/office/2007/relationships/hdphoto" Target="../media/hdphoto2.wdp"/><Relationship Id="rId4" Type="http://schemas.openxmlformats.org/officeDocument/2006/relationships/image" Target="../media/image13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39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wmf"/><Relationship Id="rId1" Type="http://schemas.openxmlformats.org/officeDocument/2006/relationships/slideLayout" Target="../slideLayouts/slideLayout1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7.emf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48.emf"/><Relationship Id="rId4" Type="http://schemas.openxmlformats.org/officeDocument/2006/relationships/chart" Target="../charts/char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topic5b%20modified%20PSS%20vs%20flowering%20ratio.pptx" TargetMode="External"/><Relationship Id="rId2" Type="http://schemas.openxmlformats.org/officeDocument/2006/relationships/hyperlink" Target="topic5a%20Applying%20UV%20and%20FR.pptx" TargetMode="External"/><Relationship Id="rId1" Type="http://schemas.openxmlformats.org/officeDocument/2006/relationships/slideLayout" Target="../slideLayouts/slideLayout32.xml"/><Relationship Id="rId4" Type="http://schemas.openxmlformats.org/officeDocument/2006/relationships/hyperlink" Target="topic5c%20FR%20enhence%20lettuce%20growth.pptx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1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Relationship Id="rId9" Type="http://schemas.openxmlformats.org/officeDocument/2006/relationships/hyperlink" Target="file:///C:\Users\wefang\Desktop\PF_Device\101.12.10-1-&#20108;&#27687;&#21270;&#30899;-(PC%20Home).xls" TargetMode="Externa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7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7.jpeg"/><Relationship Id="rId4" Type="http://schemas.openxmlformats.org/officeDocument/2006/relationships/image" Target="../media/image17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9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7.jpe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0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84.png"/><Relationship Id="rId4" Type="http://schemas.openxmlformats.org/officeDocument/2006/relationships/image" Target="../media/image183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3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15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5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2.xml"/><Relationship Id="rId5" Type="http://schemas.openxmlformats.org/officeDocument/2006/relationships/hyperlink" Target="https://www.sciencedirect.com/science/article/pii/S0308814607006358" TargetMode="External"/><Relationship Id="rId4" Type="http://schemas.openxmlformats.org/officeDocument/2006/relationships/image" Target="../media/image197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0.png"/><Relationship Id="rId2" Type="http://schemas.openxmlformats.org/officeDocument/2006/relationships/image" Target="../media/image170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0.png"/><Relationship Id="rId4" Type="http://schemas.openxmlformats.org/officeDocument/2006/relationships/image" Target="../media/image1900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3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abs/pii/S1084952117305748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jpeg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61.jpeg"/><Relationship Id="rId7" Type="http://schemas.openxmlformats.org/officeDocument/2006/relationships/image" Target="../media/image75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4.gif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3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sup/Chap18%20Effect%20of%20light%20quality%20on%202ndary%20metabolite%20production%20in%20leafy%20greens%20and%20seedlings.pdf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Relationship Id="rId6" Type="http://schemas.openxmlformats.org/officeDocument/2006/relationships/hyperlink" Target="sup/Chap20%20Light%20quality%20effect%20on%20Oedema%20on%20plant%20leaves.pdf" TargetMode="External"/><Relationship Id="rId5" Type="http://schemas.openxmlformats.org/officeDocument/2006/relationships/hyperlink" Target="sup/Chap19%20Induction%20of%20plant%20disease%20resistant%20by%20green%20light%20illumination.pdf" TargetMode="External"/><Relationship Id="rId4" Type="http://schemas.openxmlformats.org/officeDocument/2006/relationships/hyperlink" Target="sup/Blue%20Light%20added%20with%20Red%20LEDs%20Enhance%20Growth.pdf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jpeg"/><Relationship Id="rId3" Type="http://schemas.openxmlformats.org/officeDocument/2006/relationships/image" Target="../media/image109.png"/><Relationship Id="rId7" Type="http://schemas.openxmlformats.org/officeDocument/2006/relationships/image" Target="../media/image113.sv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jpeg"/><Relationship Id="rId5" Type="http://schemas.openxmlformats.org/officeDocument/2006/relationships/image" Target="../media/image111.svg"/><Relationship Id="rId10" Type="http://schemas.openxmlformats.org/officeDocument/2006/relationships/image" Target="../media/image116.jpeg"/><Relationship Id="rId4" Type="http://schemas.openxmlformats.org/officeDocument/2006/relationships/image" Target="../media/image110.png"/><Relationship Id="rId9" Type="http://schemas.openxmlformats.org/officeDocument/2006/relationships/image" Target="../media/image115.sv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32.xml"/><Relationship Id="rId4" Type="http://schemas.openxmlformats.org/officeDocument/2006/relationships/image" Target="file:///C:\Users\user\AppData\Local\Temp\lvtemporary_725041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07568" y="1916835"/>
            <a:ext cx="7772400" cy="1470025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Environmental control</a:t>
            </a:r>
            <a:r>
              <a: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in PFAL</a:t>
            </a:r>
            <a:r>
              <a: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 </a:t>
            </a:r>
            <a:b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</a:b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Light and CO</a:t>
            </a:r>
            <a:r>
              <a:rPr lang="en-US" altLang="zh-TW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2</a:t>
            </a:r>
            <a:endParaRPr lang="zh-TW" altLang="en-US" sz="3200" baseline="-250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50976" y="4221088"/>
            <a:ext cx="9884664" cy="1932824"/>
          </a:xfrm>
        </p:spPr>
        <p:txBody>
          <a:bodyPr>
            <a:norm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Wei FANG</a:t>
            </a:r>
          </a:p>
          <a:p>
            <a:r>
              <a:rPr lang="en-US" altLang="zh-TW" sz="24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Dept. of Biomechatronics Engineering (BME) and Global ATGS</a:t>
            </a:r>
          </a:p>
          <a:p>
            <a:r>
              <a:rPr lang="en-US" altLang="zh-TW" sz="24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Center of Excellence for Controlled Environment Agriculture (CCEA)</a:t>
            </a:r>
          </a:p>
          <a:p>
            <a:r>
              <a:rPr lang="en-US" altLang="zh-TW" sz="24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National Taiwan University (NTU)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0D310C2-E236-426A-BB3F-F0212CADA57D}"/>
              </a:ext>
            </a:extLst>
          </p:cNvPr>
          <p:cNvSpPr/>
          <p:nvPr/>
        </p:nvSpPr>
        <p:spPr>
          <a:xfrm>
            <a:off x="1524000" y="-2738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b="1" dirty="0">
                <a:latin typeface="Calibri" panose="020F0502020204030204" pitchFamily="34" charset="0"/>
              </a:rPr>
              <a:t>[ATGS 7140] Plant Factory – Theory and Practice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008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2359496"/>
            <a:ext cx="717232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zh-CN" dirty="0">
                <a:latin typeface="標楷體" panose="03000509000000000000" pitchFamily="65" charset="-120"/>
                <a:ea typeface="標楷體" panose="03000509000000000000" pitchFamily="65" charset="-120"/>
              </a:rPr>
              <a:t>Energy vs. Wavelength</a:t>
            </a:r>
            <a:r>
              <a:rPr lang="en-US" altLang="zh-CN" dirty="0">
                <a:ea typeface="SimSun" pitchFamily="2" charset="-122"/>
              </a:rPr>
              <a:t> (</a:t>
            </a:r>
            <a:r>
              <a:rPr lang="en-US" altLang="zh-CN" dirty="0">
                <a:ea typeface="SimSun" pitchFamily="2" charset="-122"/>
                <a:sym typeface="Symbol" pitchFamily="18" charset="2"/>
              </a:rPr>
              <a:t>)</a:t>
            </a:r>
            <a:endParaRPr lang="en-US" altLang="zh-CN" dirty="0">
              <a:ea typeface="SimSun" pitchFamily="2" charset="-122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943872" y="1412776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E</a:t>
            </a:r>
            <a:r>
              <a:rPr kumimoji="1" lang="zh-TW" altLang="en-US" sz="2800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 </a:t>
            </a:r>
            <a:r>
              <a:rPr kumimoji="1" lang="en-US" altLang="zh-TW" sz="2800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=</a:t>
            </a:r>
            <a:r>
              <a:rPr kumimoji="1" lang="zh-TW" altLang="en-US" sz="2800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 </a:t>
            </a:r>
            <a:r>
              <a:rPr kumimoji="1" lang="en-US" altLang="zh-TW" sz="2800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h C / </a:t>
            </a:r>
            <a:r>
              <a:rPr kumimoji="1" lang="en-US" altLang="zh-TW" sz="2800" dirty="0">
                <a:solidFill>
                  <a:prstClr val="black"/>
                </a:solidFill>
                <a:latin typeface="Arial" charset="0"/>
                <a:ea typeface="標楷體" pitchFamily="65" charset="-120"/>
                <a:sym typeface="Symbol"/>
              </a:rPr>
              <a:t></a:t>
            </a:r>
            <a:endParaRPr kumimoji="1" lang="zh-TW" altLang="en-US" sz="2800" dirty="0">
              <a:solidFill>
                <a:prstClr val="black"/>
              </a:solidFill>
              <a:latin typeface="Arial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065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9E78C3A8-1E0E-4C48-844C-54620669E69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8641" y="1378704"/>
          <a:ext cx="10241280" cy="488916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69774">
                  <a:extLst>
                    <a:ext uri="{9D8B030D-6E8A-4147-A177-3AD203B41FA5}">
                      <a16:colId xmlns:a16="http://schemas.microsoft.com/office/drawing/2014/main" val="1020872779"/>
                    </a:ext>
                  </a:extLst>
                </a:gridCol>
                <a:gridCol w="1669774">
                  <a:extLst>
                    <a:ext uri="{9D8B030D-6E8A-4147-A177-3AD203B41FA5}">
                      <a16:colId xmlns:a16="http://schemas.microsoft.com/office/drawing/2014/main" val="3129189963"/>
                    </a:ext>
                  </a:extLst>
                </a:gridCol>
                <a:gridCol w="834887">
                  <a:extLst>
                    <a:ext uri="{9D8B030D-6E8A-4147-A177-3AD203B41FA5}">
                      <a16:colId xmlns:a16="http://schemas.microsoft.com/office/drawing/2014/main" val="1984020439"/>
                    </a:ext>
                  </a:extLst>
                </a:gridCol>
                <a:gridCol w="834887">
                  <a:extLst>
                    <a:ext uri="{9D8B030D-6E8A-4147-A177-3AD203B41FA5}">
                      <a16:colId xmlns:a16="http://schemas.microsoft.com/office/drawing/2014/main" val="3569892182"/>
                    </a:ext>
                  </a:extLst>
                </a:gridCol>
                <a:gridCol w="2615979">
                  <a:extLst>
                    <a:ext uri="{9D8B030D-6E8A-4147-A177-3AD203B41FA5}">
                      <a16:colId xmlns:a16="http://schemas.microsoft.com/office/drawing/2014/main" val="585451046"/>
                    </a:ext>
                  </a:extLst>
                </a:gridCol>
                <a:gridCol w="2615979">
                  <a:extLst>
                    <a:ext uri="{9D8B030D-6E8A-4147-A177-3AD203B41FA5}">
                      <a16:colId xmlns:a16="http://schemas.microsoft.com/office/drawing/2014/main" val="3880177219"/>
                    </a:ext>
                  </a:extLst>
                </a:gridCol>
              </a:tblGrid>
              <a:tr h="7963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Treatment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BPFD</a:t>
                      </a:r>
                      <a:endParaRPr lang="zh-TW" alt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   FR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Germination</a:t>
                      </a:r>
                      <a:r>
                        <a:rPr lang="zh-TW" altLang="en-US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Root</a:t>
                      </a:r>
                      <a:r>
                        <a:rPr lang="zh-TW" altLang="en-US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length</a:t>
                      </a:r>
                      <a:r>
                        <a:rPr lang="zh-TW" altLang="en-US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(cm)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9636899"/>
                  </a:ext>
                </a:extLst>
              </a:tr>
              <a:tr h="511598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CW</a:t>
                      </a:r>
                      <a:r>
                        <a:rPr lang="en-US" sz="2000" kern="100" baseline="-25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EL</a:t>
                      </a:r>
                      <a:endParaRPr lang="zh-TW" sz="2000" kern="100" baseline="-250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253.9</a:t>
                      </a:r>
                      <a:endParaRPr lang="zh-TW" alt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altLang="zh-TW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25</a:t>
                      </a:r>
                      <a:endParaRPr lang="zh-TW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altLang="zh-TW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     2</a:t>
                      </a:r>
                      <a:endParaRPr lang="zh-TW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0.71</a:t>
                      </a:r>
                      <a:r>
                        <a:rPr lang="en-US" sz="2000" u="sng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0.16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kern="100" baseline="30000" dirty="0" err="1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Z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0.34 d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250484"/>
                  </a:ext>
                </a:extLst>
              </a:tr>
              <a:tr h="511598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000" kern="100" baseline="-25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50000"/>
                        </a:lnSpc>
                      </a:pPr>
                      <a:r>
                        <a:rPr lang="en-US" altLang="zh-TW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200</a:t>
                      </a:r>
                      <a:endParaRPr lang="zh-TW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altLang="zh-TW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     0</a:t>
                      </a:r>
                      <a:endParaRPr lang="zh-TW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0.97</a:t>
                      </a:r>
                      <a:r>
                        <a:rPr lang="en-US" altLang="zh-TW" sz="2000" u="sng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0.04 a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0.58 a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0430531"/>
                  </a:ext>
                </a:extLst>
              </a:tr>
              <a:tr h="511598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000" kern="100" baseline="-25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125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125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50000"/>
                        </a:lnSpc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125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     0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0.93</a:t>
                      </a:r>
                      <a:r>
                        <a:rPr lang="en-US" altLang="zh-TW" sz="2000" u="sng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0.07 a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0.47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bc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6681730"/>
                  </a:ext>
                </a:extLst>
              </a:tr>
              <a:tr h="511598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000" kern="100" baseline="-25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50000"/>
                        </a:lnSpc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     0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0.90</a:t>
                      </a:r>
                      <a:r>
                        <a:rPr lang="en-US" altLang="zh-TW" sz="2000" u="sng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0.08 a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0.46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bc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2489601"/>
                  </a:ext>
                </a:extLst>
              </a:tr>
              <a:tr h="511598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000" kern="100" baseline="-25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75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FR</a:t>
                      </a:r>
                      <a:r>
                        <a:rPr lang="en-US" sz="2000" kern="100" baseline="-25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50000"/>
                        </a:lnSpc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75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   25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0.88</a:t>
                      </a:r>
                      <a:r>
                        <a:rPr lang="en-US" altLang="zh-TW" sz="2000" u="sng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0.07 a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0.51 b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6846474"/>
                  </a:ext>
                </a:extLst>
              </a:tr>
              <a:tr h="511598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000" kern="100" baseline="-25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FR</a:t>
                      </a:r>
                      <a:r>
                        <a:rPr lang="en-US" sz="2000" kern="100" baseline="-25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50000"/>
                        </a:lnSpc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50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   50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0.62</a:t>
                      </a:r>
                      <a:r>
                        <a:rPr lang="en-US" altLang="zh-TW" sz="2000" u="sng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0.13 b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0.44 c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4521323"/>
                  </a:ext>
                </a:extLst>
              </a:tr>
              <a:tr h="511598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000" kern="100" baseline="-25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FR</a:t>
                      </a:r>
                      <a:r>
                        <a:rPr lang="en-US" sz="2000" kern="100" baseline="-25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75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50000"/>
                        </a:lnSpc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   75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0.25</a:t>
                      </a:r>
                      <a:r>
                        <a:rPr lang="en-US" altLang="zh-TW" sz="2000" u="sng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0.09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c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0.37 d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5313416"/>
                  </a:ext>
                </a:extLst>
              </a:tr>
              <a:tr h="511598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FR</a:t>
                      </a:r>
                      <a:r>
                        <a:rPr lang="en-US" sz="2000" kern="100" baseline="-25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50000"/>
                        </a:lnSpc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 100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 d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67194904"/>
                  </a:ext>
                </a:extLst>
              </a:tr>
            </a:tbl>
          </a:graphicData>
        </a:graphic>
      </p:graphicFrame>
      <p:sp>
        <p:nvSpPr>
          <p:cNvPr id="5" name="矩形: 圓角 4">
            <a:extLst>
              <a:ext uri="{FF2B5EF4-FFF2-40B4-BE49-F238E27FC236}">
                <a16:creationId xmlns:a16="http://schemas.microsoft.com/office/drawing/2014/main" id="{A7D2C7EC-F42F-4A7C-B36F-1DB8581B6EA4}"/>
              </a:ext>
            </a:extLst>
          </p:cNvPr>
          <p:cNvSpPr/>
          <p:nvPr/>
        </p:nvSpPr>
        <p:spPr>
          <a:xfrm>
            <a:off x="6162791" y="2219146"/>
            <a:ext cx="1559847" cy="202431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148DF80D-B92A-4DB7-AFE6-B713A366A4FA}"/>
              </a:ext>
            </a:extLst>
          </p:cNvPr>
          <p:cNvSpPr/>
          <p:nvPr/>
        </p:nvSpPr>
        <p:spPr>
          <a:xfrm>
            <a:off x="8999010" y="2730991"/>
            <a:ext cx="1107440" cy="50031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0660E1B-08AE-40D4-A30D-A21B2247E8C4}"/>
              </a:ext>
            </a:extLst>
          </p:cNvPr>
          <p:cNvSpPr txBox="1"/>
          <p:nvPr/>
        </p:nvSpPr>
        <p:spPr>
          <a:xfrm>
            <a:off x="1468843" y="6398835"/>
            <a:ext cx="170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Note : n = 5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" name="箭號: 向下 10">
            <a:extLst>
              <a:ext uri="{FF2B5EF4-FFF2-40B4-BE49-F238E27FC236}">
                <a16:creationId xmlns:a16="http://schemas.microsoft.com/office/drawing/2014/main" id="{66258D17-6D3F-41D0-A256-02E81BD268C6}"/>
              </a:ext>
            </a:extLst>
          </p:cNvPr>
          <p:cNvSpPr/>
          <p:nvPr/>
        </p:nvSpPr>
        <p:spPr>
          <a:xfrm>
            <a:off x="7724055" y="3977774"/>
            <a:ext cx="237122" cy="21228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146728D-C4DC-42C0-B3D4-942EDE7E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D087-B671-4B3D-BB75-8B17AB4DD12A}" type="slidenum">
              <a:rPr lang="zh-TW" altLang="en-US" smtClean="0"/>
              <a:t>100</a:t>
            </a:fld>
            <a:endParaRPr lang="zh-TW" altLang="en-US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52EA9EE4-C7D0-4754-A434-45C5B9C93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05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Germination rate and root length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29992944-094A-4698-8155-BCC1D99D74C6}"/>
              </a:ext>
            </a:extLst>
          </p:cNvPr>
          <p:cNvSpPr/>
          <p:nvPr/>
        </p:nvSpPr>
        <p:spPr>
          <a:xfrm>
            <a:off x="4104728" y="2219147"/>
            <a:ext cx="705811" cy="209841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下 12">
            <a:extLst>
              <a:ext uri="{FF2B5EF4-FFF2-40B4-BE49-F238E27FC236}">
                <a16:creationId xmlns:a16="http://schemas.microsoft.com/office/drawing/2014/main" id="{F79D93B5-364A-4FB8-B430-FA5D6B7E4792}"/>
              </a:ext>
            </a:extLst>
          </p:cNvPr>
          <p:cNvSpPr/>
          <p:nvPr/>
        </p:nvSpPr>
        <p:spPr>
          <a:xfrm flipV="1">
            <a:off x="5899873" y="2743433"/>
            <a:ext cx="237122" cy="14127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E38A7FED-E354-45AB-AF7B-1DC9F62AD48C}"/>
              </a:ext>
            </a:extLst>
          </p:cNvPr>
          <p:cNvSpPr/>
          <p:nvPr/>
        </p:nvSpPr>
        <p:spPr>
          <a:xfrm>
            <a:off x="5049078" y="3745064"/>
            <a:ext cx="3056456" cy="258829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375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2" grpId="0" animBg="1"/>
      <p:bldP spid="13" grpId="0" animBg="1"/>
      <p:bldP spid="10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3F66F1-C173-42DC-8C0A-0EA73338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448857"/>
            <a:ext cx="10515600" cy="914400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FR affects not only growth but also taste</a:t>
            </a:r>
            <a:endParaRPr lang="zh-TW" altLang="en-US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86972DA0-7216-4402-BBAB-5E9F01E75A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527875"/>
              </p:ext>
            </p:extLst>
          </p:nvPr>
        </p:nvGraphicFramePr>
        <p:xfrm>
          <a:off x="91440" y="1503680"/>
          <a:ext cx="11338561" cy="316912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792224">
                  <a:extLst>
                    <a:ext uri="{9D8B030D-6E8A-4147-A177-3AD203B41FA5}">
                      <a16:colId xmlns:a16="http://schemas.microsoft.com/office/drawing/2014/main" val="757829854"/>
                    </a:ext>
                  </a:extLst>
                </a:gridCol>
                <a:gridCol w="1179576">
                  <a:extLst>
                    <a:ext uri="{9D8B030D-6E8A-4147-A177-3AD203B41FA5}">
                      <a16:colId xmlns:a16="http://schemas.microsoft.com/office/drawing/2014/main" val="2607354857"/>
                    </a:ext>
                  </a:extLst>
                </a:gridCol>
                <a:gridCol w="2679192">
                  <a:extLst>
                    <a:ext uri="{9D8B030D-6E8A-4147-A177-3AD203B41FA5}">
                      <a16:colId xmlns:a16="http://schemas.microsoft.com/office/drawing/2014/main" val="3257827848"/>
                    </a:ext>
                  </a:extLst>
                </a:gridCol>
                <a:gridCol w="1335024">
                  <a:extLst>
                    <a:ext uri="{9D8B030D-6E8A-4147-A177-3AD203B41FA5}">
                      <a16:colId xmlns:a16="http://schemas.microsoft.com/office/drawing/2014/main" val="141180559"/>
                    </a:ext>
                  </a:extLst>
                </a:gridCol>
                <a:gridCol w="1453896">
                  <a:extLst>
                    <a:ext uri="{9D8B030D-6E8A-4147-A177-3AD203B41FA5}">
                      <a16:colId xmlns:a16="http://schemas.microsoft.com/office/drawing/2014/main" val="3470208994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3455123942"/>
                    </a:ext>
                  </a:extLst>
                </a:gridCol>
                <a:gridCol w="1572769">
                  <a:extLst>
                    <a:ext uri="{9D8B030D-6E8A-4147-A177-3AD203B41FA5}">
                      <a16:colId xmlns:a16="http://schemas.microsoft.com/office/drawing/2014/main" val="938303938"/>
                    </a:ext>
                  </a:extLst>
                </a:gridCol>
              </a:tblGrid>
              <a:tr h="135436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Treatment</a:t>
                      </a:r>
                      <a:endParaRPr lang="zh-TW" sz="24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DAS = 0</a:t>
                      </a:r>
                    </a:p>
                    <a:p>
                      <a:pPr algn="ctr"/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germination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DAS = 1 ~ 35</a:t>
                      </a:r>
                    </a:p>
                    <a:p>
                      <a:pPr algn="ctr"/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from sowing to harvest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FW</a:t>
                      </a:r>
                      <a:endParaRPr lang="zh-TW" sz="24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altLang="zh-TW" sz="2400" b="1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·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plant</a:t>
                      </a:r>
                      <a:r>
                        <a:rPr lang="en-US" sz="2400" b="1" kern="100" baseline="30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-1</a:t>
                      </a:r>
                      <a:endParaRPr lang="zh-TW" sz="2400" b="1" kern="100" baseline="300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DW</a:t>
                      </a:r>
                      <a:endParaRPr lang="zh-TW" sz="24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altLang="zh-TW" sz="2400" b="1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·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plant</a:t>
                      </a:r>
                      <a:r>
                        <a:rPr lang="en-US" sz="2400" b="1" kern="100" baseline="30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-1</a:t>
                      </a:r>
                      <a:endParaRPr lang="zh-TW" sz="2400" b="1" kern="100" baseline="300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kern="1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Water</a:t>
                      </a:r>
                    </a:p>
                    <a:p>
                      <a:pPr algn="ctr"/>
                      <a:r>
                        <a:rPr lang="en-US" altLang="zh-TW" sz="2400" b="1" kern="1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content</a:t>
                      </a:r>
                    </a:p>
                    <a:p>
                      <a:pPr algn="ctr"/>
                      <a:r>
                        <a:rPr lang="en-US" altLang="zh-TW" sz="2400" b="1" kern="1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2400" b="1" kern="10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en-US" altLang="zh-TW" sz="2400" b="1" kern="100" baseline="-25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TW" sz="2400" b="1" kern="100" baseline="30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</a:t>
                      </a:r>
                      <a:endParaRPr lang="zh-TW" sz="2400" b="1" kern="100" baseline="300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mg</a:t>
                      </a:r>
                      <a:r>
                        <a:rPr 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·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kg</a:t>
                      </a:r>
                      <a:r>
                        <a:rPr lang="en-US" sz="2400" b="1" kern="100" baseline="30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-1</a:t>
                      </a:r>
                      <a:endParaRPr lang="zh-TW" sz="24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3031114"/>
                  </a:ext>
                </a:extLst>
              </a:tr>
              <a:tr h="6049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CW</a:t>
                      </a:r>
                      <a:endParaRPr lang="zh-TW" sz="2400" b="0" kern="100" baseline="-250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CW</a:t>
                      </a:r>
                      <a:endParaRPr lang="en-US" altLang="zh-TW" sz="2400" baseline="-250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CW</a:t>
                      </a:r>
                      <a:endParaRPr lang="en-US" altLang="zh-TW" sz="2400" baseline="-250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114.3 b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4.56 b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4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95.8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3879 b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4579276"/>
                  </a:ext>
                </a:extLst>
              </a:tr>
              <a:tr h="6049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400" b="0" kern="100" baseline="-25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200</a:t>
                      </a:r>
                      <a:r>
                        <a:rPr lang="en-US" sz="24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RFR</a:t>
                      </a:r>
                      <a:r>
                        <a:rPr lang="en-US" sz="2400" b="0" kern="100" baseline="-25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2.13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R200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CW+R/FR2.13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180.5 a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5.56 a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4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97.1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4372 ab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4574429"/>
                  </a:ext>
                </a:extLst>
              </a:tr>
              <a:tr h="6049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400" b="0" kern="100" baseline="-25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200</a:t>
                      </a:r>
                      <a:r>
                        <a:rPr lang="en-US" sz="24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RFR</a:t>
                      </a:r>
                      <a:r>
                        <a:rPr lang="en-US" sz="2400" b="0" kern="100" baseline="-25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0.22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R200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CW+R/FR0.22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69.3 c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2.68 c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4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96.2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5380 a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3596637"/>
                  </a:ext>
                </a:extLst>
              </a:tr>
            </a:tbl>
          </a:graphicData>
        </a:graphic>
      </p:graphicFrame>
      <p:sp>
        <p:nvSpPr>
          <p:cNvPr id="5" name="矩形: 圓角 4">
            <a:extLst>
              <a:ext uri="{FF2B5EF4-FFF2-40B4-BE49-F238E27FC236}">
                <a16:creationId xmlns:a16="http://schemas.microsoft.com/office/drawing/2014/main" id="{E455764E-ED26-4333-B695-D6A7AC42755D}"/>
              </a:ext>
            </a:extLst>
          </p:cNvPr>
          <p:cNvSpPr/>
          <p:nvPr/>
        </p:nvSpPr>
        <p:spPr>
          <a:xfrm>
            <a:off x="201168" y="3586480"/>
            <a:ext cx="11228833" cy="51917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5E64B65B-A3AF-4A0F-BDED-28E658097052}"/>
              </a:ext>
            </a:extLst>
          </p:cNvPr>
          <p:cNvSpPr/>
          <p:nvPr/>
        </p:nvSpPr>
        <p:spPr>
          <a:xfrm>
            <a:off x="201168" y="4246079"/>
            <a:ext cx="11228833" cy="426721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0B55043-FFD2-44B9-B894-E6FD07414369}"/>
              </a:ext>
            </a:extLst>
          </p:cNvPr>
          <p:cNvSpPr txBox="1"/>
          <p:nvPr/>
        </p:nvSpPr>
        <p:spPr>
          <a:xfrm>
            <a:off x="313944" y="4813223"/>
            <a:ext cx="733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Note : n=6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7BA4CE2-3B7D-4D90-9FB6-B78F43940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D087-B671-4B3D-BB75-8B17AB4DD12A}" type="slidenum">
              <a:rPr lang="zh-TW" altLang="en-US" smtClean="0"/>
              <a:t>101</a:t>
            </a:fld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E395EC9-440B-4B53-8E46-6BBF92D7510D}"/>
              </a:ext>
            </a:extLst>
          </p:cNvPr>
          <p:cNvSpPr txBox="1"/>
          <p:nvPr/>
        </p:nvSpPr>
        <p:spPr>
          <a:xfrm>
            <a:off x="2157879" y="4813223"/>
            <a:ext cx="8973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Rx : R means red light, x is amount of </a:t>
            </a:r>
            <a:r>
              <a:rPr lang="en-US" altLang="zh-TW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</a:t>
            </a:r>
            <a:r>
              <a:rPr lang="en-US" altLang="zh-TW" sz="1800" kern="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PFD</a:t>
            </a:r>
            <a:r>
              <a:rPr lang="en-US" altLang="zh-TW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(</a:t>
            </a:r>
            <a:r>
              <a:rPr lang="en-US" altLang="zh-TW" sz="1800" kern="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μmol·m</a:t>
            </a:r>
            <a:r>
              <a:rPr lang="en-US" altLang="zh-TW" sz="1800" kern="0" baseline="30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-2</a:t>
            </a:r>
            <a:r>
              <a:rPr lang="en-US" altLang="zh-TW" sz="1800" kern="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·s</a:t>
            </a:r>
            <a:r>
              <a:rPr lang="en-US" altLang="zh-TW" sz="1800" kern="0" baseline="30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-1</a:t>
            </a:r>
            <a:r>
              <a:rPr lang="en-US" altLang="zh-TW" sz="1800" kern="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D9BCC7F8-FE95-42CB-93FF-C8651D81DDA7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" y="5315600"/>
            <a:ext cx="2403265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285AE96-E90D-40DE-956D-EA01409BDE33}"/>
              </a:ext>
            </a:extLst>
          </p:cNvPr>
          <p:cNvPicPr>
            <a:picLocks noChangeAspect="1"/>
          </p:cNvPicPr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384" y="5315600"/>
            <a:ext cx="2403264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9FCD05F2-7529-40E2-AD68-CD0629A10468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407" y="5315600"/>
            <a:ext cx="2403265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93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CA4A7EFD-918F-4B85-9702-FD9DDBC01D91}"/>
              </a:ext>
            </a:extLst>
          </p:cNvPr>
          <p:cNvSpPr txBox="1"/>
          <p:nvPr/>
        </p:nvSpPr>
        <p:spPr>
          <a:xfrm>
            <a:off x="0" y="6146800"/>
            <a:ext cx="143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n=20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E16C4B4-E3AF-4673-9751-E4F8A59A8A98}"/>
              </a:ext>
            </a:extLst>
          </p:cNvPr>
          <p:cNvSpPr txBox="1"/>
          <p:nvPr/>
        </p:nvSpPr>
        <p:spPr>
          <a:xfrm>
            <a:off x="5154686" y="4750828"/>
            <a:ext cx="43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b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01CA436-05F3-4948-B06C-A42E2531B478}"/>
              </a:ext>
            </a:extLst>
          </p:cNvPr>
          <p:cNvSpPr txBox="1"/>
          <p:nvPr/>
        </p:nvSpPr>
        <p:spPr>
          <a:xfrm>
            <a:off x="4746171" y="5469413"/>
            <a:ext cx="623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a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F217D4A-63DB-4FA0-99A0-7AF379FACD68}"/>
              </a:ext>
            </a:extLst>
          </p:cNvPr>
          <p:cNvSpPr txBox="1"/>
          <p:nvPr/>
        </p:nvSpPr>
        <p:spPr>
          <a:xfrm>
            <a:off x="4349261" y="5212493"/>
            <a:ext cx="623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a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24" name="標題 1">
            <a:extLst>
              <a:ext uri="{FF2B5EF4-FFF2-40B4-BE49-F238E27FC236}">
                <a16:creationId xmlns:a16="http://schemas.microsoft.com/office/drawing/2014/main" id="{40A595FF-C21F-45E6-8F0D-EDFED55BDBA6}"/>
              </a:ext>
            </a:extLst>
          </p:cNvPr>
          <p:cNvSpPr txBox="1">
            <a:spLocks/>
          </p:cNvSpPr>
          <p:nvPr/>
        </p:nvSpPr>
        <p:spPr>
          <a:xfrm>
            <a:off x="406735" y="-1065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官能品評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Sensory evaluation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AAD7BA9-7DE6-4B71-BE0B-4351038D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FD087-B671-4B3D-BB75-8B17AB4DD12A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EC2FF4F3-A24C-41C4-9A74-72D37129A138}"/>
              </a:ext>
            </a:extLst>
          </p:cNvPr>
          <p:cNvSpPr/>
          <p:nvPr/>
        </p:nvSpPr>
        <p:spPr>
          <a:xfrm>
            <a:off x="2649083" y="3969513"/>
            <a:ext cx="760144" cy="34639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790E486-BDE4-4492-BD95-42AE6BF263F3}"/>
              </a:ext>
            </a:extLst>
          </p:cNvPr>
          <p:cNvGrpSpPr/>
          <p:nvPr/>
        </p:nvGrpSpPr>
        <p:grpSpPr>
          <a:xfrm>
            <a:off x="1940756" y="863080"/>
            <a:ext cx="8052544" cy="6492803"/>
            <a:chOff x="-349868" y="863080"/>
            <a:chExt cx="8052544" cy="6492803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F47341A9-A072-415A-BEB0-FFF7A4C027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155"/>
            <a:stretch/>
          </p:blipFill>
          <p:spPr>
            <a:xfrm>
              <a:off x="-349868" y="863080"/>
              <a:ext cx="7447558" cy="6492803"/>
            </a:xfrm>
            <a:prstGeom prst="rect">
              <a:avLst/>
            </a:prstGeom>
          </p:spPr>
        </p:pic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C88AB5DA-4C85-47C2-B9DA-85952E0EFA52}"/>
                </a:ext>
              </a:extLst>
            </p:cNvPr>
            <p:cNvSpPr txBox="1"/>
            <p:nvPr/>
          </p:nvSpPr>
          <p:spPr>
            <a:xfrm>
              <a:off x="5389983" y="6323088"/>
              <a:ext cx="206248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Sweetness</a:t>
              </a:r>
              <a:endPara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2F1DE506-F382-4033-B26B-B94AA93E9D77}"/>
                </a:ext>
              </a:extLst>
            </p:cNvPr>
            <p:cNvSpPr txBox="1"/>
            <p:nvPr/>
          </p:nvSpPr>
          <p:spPr>
            <a:xfrm>
              <a:off x="358458" y="6338556"/>
              <a:ext cx="1704021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Astringency</a:t>
              </a:r>
              <a:endPara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FF1D0185-18FA-49A9-AADF-3501806763EE}"/>
                </a:ext>
              </a:extLst>
            </p:cNvPr>
            <p:cNvSpPr txBox="1"/>
            <p:nvPr/>
          </p:nvSpPr>
          <p:spPr>
            <a:xfrm>
              <a:off x="2534838" y="955736"/>
              <a:ext cx="206248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色澤 </a:t>
              </a:r>
              <a:r>
                <a:rPr kumimoji="0" lang="en-US" altLang="zh-TW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Color</a:t>
              </a:r>
              <a:endPara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9BD69A79-1142-468B-BB25-FB396CFC71C0}"/>
                </a:ext>
              </a:extLst>
            </p:cNvPr>
            <p:cNvSpPr txBox="1"/>
            <p:nvPr/>
          </p:nvSpPr>
          <p:spPr>
            <a:xfrm>
              <a:off x="-238708" y="2708876"/>
              <a:ext cx="2062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Bitterness</a:t>
              </a:r>
              <a:endPara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B73A5D0C-CCDE-43ED-9933-CA605B81857E}"/>
                </a:ext>
              </a:extLst>
            </p:cNvPr>
            <p:cNvSpPr txBox="1"/>
            <p:nvPr/>
          </p:nvSpPr>
          <p:spPr>
            <a:xfrm>
              <a:off x="6291673" y="2997214"/>
              <a:ext cx="1411003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脆度</a:t>
              </a:r>
              <a:endPara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Crispness</a:t>
              </a:r>
              <a:endPara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23886CF2-4211-446B-9D8C-00C4D764B364}"/>
                </a:ext>
              </a:extLst>
            </p:cNvPr>
            <p:cNvSpPr txBox="1"/>
            <p:nvPr/>
          </p:nvSpPr>
          <p:spPr>
            <a:xfrm>
              <a:off x="525270" y="5935340"/>
              <a:ext cx="12985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澀味</a:t>
              </a: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0059A5D7-1A63-45B0-BDE4-895F39901DC7}"/>
                </a:ext>
              </a:extLst>
            </p:cNvPr>
            <p:cNvSpPr txBox="1"/>
            <p:nvPr/>
          </p:nvSpPr>
          <p:spPr>
            <a:xfrm>
              <a:off x="5689600" y="5975967"/>
              <a:ext cx="8035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甜味</a:t>
              </a:r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27457539-245A-4BBC-990D-E449884D5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63" y="2243686"/>
            <a:ext cx="1763642" cy="247326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3912985C-05C3-4625-B38F-A969F981CBA6}"/>
              </a:ext>
            </a:extLst>
          </p:cNvPr>
          <p:cNvSpPr txBox="1"/>
          <p:nvPr/>
        </p:nvSpPr>
        <p:spPr>
          <a:xfrm>
            <a:off x="7098384" y="1059133"/>
            <a:ext cx="496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CW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脆度最差、最不綠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RFR0.22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最脆、最不甜、最苦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RFR2.13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脆度居中、最不澀、最綠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最不苦、最甜</a:t>
            </a:r>
          </a:p>
        </p:txBody>
      </p:sp>
    </p:spTree>
    <p:extLst>
      <p:ext uri="{BB962C8B-B14F-4D97-AF65-F5344CB8AC3E}">
        <p14:creationId xmlns:p14="http://schemas.microsoft.com/office/powerpoint/2010/main" val="94477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59665" y="422085"/>
            <a:ext cx="9377144" cy="1320800"/>
          </a:xfrm>
        </p:spPr>
        <p:txBody>
          <a:bodyPr/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+mj-ea"/>
              </a:rPr>
              <a:t>UVA to induce anthocyanin</a:t>
            </a:r>
            <a:endParaRPr lang="zh-TW" altLang="en-US" dirty="0">
              <a:solidFill>
                <a:schemeClr val="tx1"/>
              </a:solidFill>
              <a:latin typeface="+mj-ea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1" b="98366" l="1725" r="990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664" y="3328951"/>
            <a:ext cx="2676153" cy="243264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05" l="3226" r="98618"/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8280" y="3337583"/>
            <a:ext cx="2360485" cy="2424011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659665" y="2498738"/>
            <a:ext cx="267615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prstClr val="black"/>
                </a:solidFill>
                <a:latin typeface="Trebuchet MS"/>
                <a:ea typeface="微軟正黑體" panose="020B0604030504040204" pitchFamily="34" charset="-120"/>
              </a:rPr>
              <a:t>Winter outdoor 60 days</a:t>
            </a:r>
            <a:endParaRPr lang="zh-TW" altLang="en-US" dirty="0">
              <a:solidFill>
                <a:prstClr val="black"/>
              </a:solidFill>
              <a:latin typeface="Trebuchet MS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958728" y="1428890"/>
            <a:ext cx="193584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prstClr val="black"/>
                </a:solidFill>
                <a:latin typeface="Trebuchet MS"/>
                <a:ea typeface="微軟正黑體" panose="020B0604030504040204" pitchFamily="34" charset="-120"/>
              </a:rPr>
              <a:t>CW LED</a:t>
            </a:r>
            <a:r>
              <a:rPr lang="zh-TW" altLang="en-US" dirty="0">
                <a:solidFill>
                  <a:prstClr val="black"/>
                </a:solidFill>
                <a:latin typeface="Trebuchet MS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prstClr val="black"/>
                </a:solidFill>
                <a:latin typeface="Trebuchet MS"/>
                <a:ea typeface="微軟正黑體" panose="020B0604030504040204" pitchFamily="34" charset="-120"/>
              </a:rPr>
              <a:t>35 days</a:t>
            </a:r>
            <a:endParaRPr lang="zh-TW" altLang="en-US" dirty="0">
              <a:solidFill>
                <a:prstClr val="black"/>
              </a:solidFill>
              <a:latin typeface="Trebuchet MS"/>
              <a:ea typeface="微軟正黑體" panose="020B0604030504040204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27" b="96899" l="1277" r="95319"/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1902" y="1897020"/>
            <a:ext cx="2712225" cy="3183596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7566592" y="2498738"/>
            <a:ext cx="335892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prstClr val="black"/>
                </a:solidFill>
                <a:latin typeface="Trebuchet MS"/>
                <a:ea typeface="微軟正黑體" panose="020B0604030504040204" pitchFamily="34" charset="-120"/>
              </a:rPr>
              <a:t>CW LED 35 days + UVA 3 days</a:t>
            </a:r>
            <a:endParaRPr lang="zh-TW" altLang="en-US" dirty="0">
              <a:solidFill>
                <a:prstClr val="black"/>
              </a:solidFill>
              <a:latin typeface="Trebuchet MS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>
                <a:solidFill>
                  <a:prstClr val="black"/>
                </a:solidFill>
                <a:latin typeface="Trebuchet MS"/>
                <a:ea typeface="微軟正黑體" panose="020B0604030504040204" pitchFamily="34" charset="-120"/>
              </a:rPr>
              <a:pPr/>
              <a:t>103</a:t>
            </a:fld>
            <a:endParaRPr lang="zh-TW" altLang="en-US">
              <a:solidFill>
                <a:prstClr val="black"/>
              </a:solidFill>
              <a:latin typeface="Trebuchet MS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459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zh-TW" sz="4000" dirty="0">
                <a:ea typeface="標楷體" pitchFamily="65" charset="-120"/>
              </a:rPr>
              <a:t>Adjusting photoperiod to control flowering</a:t>
            </a:r>
            <a:endParaRPr lang="zh-CN" altLang="en-US" sz="4000" dirty="0">
              <a:ea typeface="標楷體" pitchFamily="65" charset="-120"/>
            </a:endParaRP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2247900" y="1556792"/>
            <a:ext cx="76962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2800" dirty="0">
                <a:solidFill>
                  <a:prstClr val="black"/>
                </a:solidFill>
                <a:ea typeface="標楷體" pitchFamily="65" charset="-120"/>
              </a:rPr>
              <a:t>Plant detects length of night period</a:t>
            </a:r>
            <a:endParaRPr kumimoji="1" lang="zh-CN" altLang="en-US" sz="2800" dirty="0">
              <a:solidFill>
                <a:prstClr val="black"/>
              </a:solidFill>
              <a:ea typeface="標楷體" pitchFamily="65" charset="-12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2800" dirty="0">
                <a:solidFill>
                  <a:prstClr val="black"/>
                </a:solidFill>
                <a:ea typeface="標楷體" pitchFamily="65" charset="-120"/>
              </a:rPr>
              <a:t>SD means long night, long night can be break by lighting during the night time. </a:t>
            </a:r>
          </a:p>
        </p:txBody>
      </p:sp>
      <p:pic>
        <p:nvPicPr>
          <p:cNvPr id="5122" name="Picture 2" descr="What Is Photoperiodism? - Explore The Process of Photoperiodism and Examples">
            <a:extLst>
              <a:ext uri="{FF2B5EF4-FFF2-40B4-BE49-F238E27FC236}">
                <a16:creationId xmlns:a16="http://schemas.microsoft.com/office/drawing/2014/main" id="{E0535130-CB9E-43BA-A83C-51B0A5706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3372766"/>
            <a:ext cx="5472608" cy="321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B4740F5-CB29-4F70-AD69-A24FB36EF504}"/>
              </a:ext>
            </a:extLst>
          </p:cNvPr>
          <p:cNvSpPr/>
          <p:nvPr/>
        </p:nvSpPr>
        <p:spPr>
          <a:xfrm>
            <a:off x="7968208" y="4509121"/>
            <a:ext cx="2555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Critical DL is not necessarily12</a:t>
            </a:r>
            <a:r>
              <a:rPr kumimoji="1" lang="zh-TW" altLang="en-US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 </a:t>
            </a:r>
            <a:r>
              <a:rPr kumimoji="1" lang="en-US" altLang="zh-TW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hours</a:t>
            </a:r>
            <a:endParaRPr kumimoji="1" lang="zh-CN" altLang="en-US" dirty="0">
              <a:solidFill>
                <a:prstClr val="black"/>
              </a:solidFill>
              <a:latin typeface="Arial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367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a typeface="標楷體" pitchFamily="65" charset="-120"/>
              </a:rPr>
              <a:t>Photoperiod control</a:t>
            </a:r>
            <a:endParaRPr lang="en-US" altLang="zh-CN" dirty="0">
              <a:ea typeface="標楷體" pitchFamily="65" charset="-120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6240" y="2011362"/>
            <a:ext cx="7543800" cy="4572000"/>
          </a:xfrm>
        </p:spPr>
        <p:txBody>
          <a:bodyPr/>
          <a:lstStyle/>
          <a:p>
            <a:pPr lvl="1" eaLnBrk="1" hangingPunct="1"/>
            <a:r>
              <a:rPr lang="en-US" altLang="zh-TW" dirty="0">
                <a:ea typeface="標楷體" pitchFamily="65" charset="-120"/>
              </a:rPr>
              <a:t>To create short day</a:t>
            </a:r>
            <a:endParaRPr lang="zh-CN" altLang="en-US" dirty="0">
              <a:ea typeface="標楷體" pitchFamily="65" charset="-120"/>
            </a:endParaRPr>
          </a:p>
          <a:p>
            <a:pPr lvl="2" eaLnBrk="1" hangingPunct="1"/>
            <a:r>
              <a:rPr lang="en-US" altLang="zh-TW" dirty="0">
                <a:ea typeface="標楷體" pitchFamily="65" charset="-120"/>
              </a:rPr>
              <a:t>GH: black cloth</a:t>
            </a:r>
          </a:p>
          <a:p>
            <a:pPr lvl="2" eaLnBrk="1" hangingPunct="1"/>
            <a:r>
              <a:rPr lang="en-US" altLang="zh-TW" dirty="0">
                <a:ea typeface="標楷體" pitchFamily="65" charset="-120"/>
              </a:rPr>
              <a:t>PFAL: turn off the light</a:t>
            </a:r>
            <a:endParaRPr lang="zh-CN" altLang="en-US" dirty="0">
              <a:ea typeface="標楷體" pitchFamily="65" charset="-120"/>
            </a:endParaRPr>
          </a:p>
          <a:p>
            <a:pPr lvl="1"/>
            <a:r>
              <a:rPr lang="en-US" altLang="zh-TW" dirty="0">
                <a:ea typeface="標楷體" pitchFamily="65" charset="-120"/>
              </a:rPr>
              <a:t>To create long day</a:t>
            </a:r>
            <a:endParaRPr lang="en-US" altLang="zh-CN" dirty="0">
              <a:ea typeface="標楷體" pitchFamily="65" charset="-120"/>
            </a:endParaRPr>
          </a:p>
          <a:p>
            <a:pPr lvl="2" eaLnBrk="1" hangingPunct="1"/>
            <a:r>
              <a:rPr lang="en-US" altLang="zh-TW" dirty="0">
                <a:ea typeface="標楷體" pitchFamily="65" charset="-120"/>
              </a:rPr>
              <a:t>GH/PFAL: provide with supplemental lighting</a:t>
            </a:r>
            <a:endParaRPr lang="zh-CN" altLang="en-US" dirty="0">
              <a:ea typeface="標楷體" pitchFamily="65" charset="-120"/>
            </a:endParaRPr>
          </a:p>
          <a:p>
            <a:pPr lvl="2" eaLnBrk="1" hangingPunct="1"/>
            <a:r>
              <a:rPr lang="en-US" altLang="zh-TW" dirty="0">
                <a:ea typeface="標楷體" pitchFamily="65" charset="-120"/>
              </a:rPr>
              <a:t>GH: supply light during the night</a:t>
            </a:r>
            <a:r>
              <a:rPr lang="zh-TW" altLang="en-US" dirty="0">
                <a:ea typeface="標楷體" pitchFamily="65" charset="-120"/>
              </a:rPr>
              <a:t> </a:t>
            </a:r>
            <a:r>
              <a:rPr lang="en-US" altLang="zh-TW" dirty="0">
                <a:ea typeface="標楷體" pitchFamily="65" charset="-120"/>
              </a:rPr>
              <a:t>(night break)</a:t>
            </a:r>
            <a:endParaRPr lang="zh-CN" altLang="en-US" dirty="0">
              <a:ea typeface="標楷體" pitchFamily="65" charset="-120"/>
            </a:endParaRPr>
          </a:p>
        </p:txBody>
      </p:sp>
      <p:pic>
        <p:nvPicPr>
          <p:cNvPr id="4" name="Picture 4" descr="P0000958">
            <a:extLst>
              <a:ext uri="{FF2B5EF4-FFF2-40B4-BE49-F238E27FC236}">
                <a16:creationId xmlns:a16="http://schemas.microsoft.com/office/drawing/2014/main" id="{894A2F5B-E940-4DEF-BC72-F1F211320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0136" y="1417638"/>
            <a:ext cx="2351216" cy="235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08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TW" dirty="0">
                <a:ea typeface="標楷體" pitchFamily="65" charset="-120"/>
              </a:rPr>
              <a:t>To create Long day</a:t>
            </a:r>
            <a:endParaRPr lang="en-US" altLang="zh-CN" dirty="0">
              <a:ea typeface="標楷體" pitchFamily="65" charset="-120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1600200"/>
            <a:ext cx="7543800" cy="4876800"/>
          </a:xfrm>
        </p:spPr>
        <p:txBody>
          <a:bodyPr/>
          <a:lstStyle/>
          <a:p>
            <a:pPr eaLnBrk="1" hangingPunct="1"/>
            <a:r>
              <a:rPr lang="en-US" altLang="zh-CN" dirty="0">
                <a:ea typeface="標楷體" pitchFamily="65" charset="-120"/>
              </a:rPr>
              <a:t>Day length extension</a:t>
            </a:r>
          </a:p>
          <a:p>
            <a:pPr lvl="1" eaLnBrk="1" hangingPunct="1"/>
            <a:r>
              <a:rPr lang="en-US" altLang="zh-TW" dirty="0">
                <a:ea typeface="標楷體" pitchFamily="65" charset="-120"/>
              </a:rPr>
              <a:t>To induce LDP to flower</a:t>
            </a:r>
            <a:endParaRPr lang="zh-CN" altLang="en-US" dirty="0">
              <a:ea typeface="標楷體" pitchFamily="65" charset="-120"/>
            </a:endParaRPr>
          </a:p>
          <a:p>
            <a:pPr lvl="1" eaLnBrk="1" hangingPunct="1"/>
            <a:r>
              <a:rPr lang="en-US" altLang="zh-TW" dirty="0">
                <a:ea typeface="標楷體" pitchFamily="65" charset="-120"/>
              </a:rPr>
              <a:t>Provide light at EOD</a:t>
            </a:r>
            <a:r>
              <a:rPr lang="zh-TW" altLang="en-US" dirty="0">
                <a:ea typeface="標楷體" pitchFamily="65" charset="-120"/>
              </a:rPr>
              <a:t> </a:t>
            </a:r>
            <a:r>
              <a:rPr lang="en-US" altLang="zh-CN" dirty="0">
                <a:ea typeface="標楷體" pitchFamily="65" charset="-120"/>
              </a:rPr>
              <a:t>(including</a:t>
            </a:r>
            <a:r>
              <a:rPr lang="zh-TW" altLang="en-US" dirty="0">
                <a:ea typeface="標楷體" pitchFamily="65" charset="-120"/>
              </a:rPr>
              <a:t> </a:t>
            </a:r>
            <a:r>
              <a:rPr lang="en-US" altLang="zh-CN" dirty="0">
                <a:ea typeface="標楷體" pitchFamily="65" charset="-120"/>
              </a:rPr>
              <a:t>FR) 3-6 </a:t>
            </a:r>
            <a:r>
              <a:rPr lang="en-US" altLang="zh-CN" dirty="0" err="1">
                <a:ea typeface="標楷體" pitchFamily="65" charset="-120"/>
              </a:rPr>
              <a:t>hrs</a:t>
            </a:r>
            <a:endParaRPr lang="en-US" altLang="zh-CN" dirty="0">
              <a:ea typeface="標楷體" pitchFamily="65" charset="-120"/>
            </a:endParaRPr>
          </a:p>
          <a:p>
            <a:pPr lvl="1" eaLnBrk="1" hangingPunct="1"/>
            <a:r>
              <a:rPr lang="en-US" altLang="zh-TW" dirty="0">
                <a:ea typeface="標楷體" pitchFamily="65" charset="-120"/>
              </a:rPr>
              <a:t>Required only small intensity</a:t>
            </a:r>
            <a:r>
              <a:rPr lang="zh-TW" altLang="en-US" dirty="0">
                <a:ea typeface="標楷體" pitchFamily="65" charset="-120"/>
              </a:rPr>
              <a:t> </a:t>
            </a:r>
            <a:r>
              <a:rPr lang="en-US" altLang="zh-CN" dirty="0">
                <a:ea typeface="標楷體" pitchFamily="65" charset="-120"/>
              </a:rPr>
              <a:t> (1-3 µmol/m</a:t>
            </a:r>
            <a:r>
              <a:rPr lang="en-US" altLang="zh-CN" baseline="30000" dirty="0">
                <a:ea typeface="標楷體" pitchFamily="65" charset="-120"/>
              </a:rPr>
              <a:t>2</a:t>
            </a:r>
            <a:r>
              <a:rPr lang="en-US" altLang="zh-CN" dirty="0">
                <a:ea typeface="標楷體" pitchFamily="65" charset="-120"/>
              </a:rPr>
              <a:t>/s)</a:t>
            </a:r>
          </a:p>
          <a:p>
            <a:pPr eaLnBrk="1" hangingPunct="1"/>
            <a:r>
              <a:rPr lang="en-US" altLang="zh-TW" dirty="0">
                <a:ea typeface="標楷體" pitchFamily="65" charset="-120"/>
              </a:rPr>
              <a:t>Night break</a:t>
            </a:r>
            <a:endParaRPr lang="en-US" altLang="zh-CN" dirty="0">
              <a:ea typeface="標楷體" pitchFamily="65" charset="-120"/>
            </a:endParaRPr>
          </a:p>
          <a:p>
            <a:pPr lvl="1" eaLnBrk="1" hangingPunct="1"/>
            <a:r>
              <a:rPr lang="en-US" altLang="zh-TW" sz="2400" dirty="0">
                <a:ea typeface="標楷體" pitchFamily="65" charset="-120"/>
              </a:rPr>
              <a:t>To inhibit SDP to flower</a:t>
            </a:r>
            <a:endParaRPr lang="zh-CN" altLang="en-US" sz="2400" dirty="0">
              <a:ea typeface="標楷體" pitchFamily="65" charset="-120"/>
            </a:endParaRPr>
          </a:p>
          <a:p>
            <a:pPr lvl="1" eaLnBrk="1" hangingPunct="1"/>
            <a:r>
              <a:rPr lang="en-US" altLang="zh-TW" dirty="0">
                <a:ea typeface="標楷體" pitchFamily="65" charset="-120"/>
              </a:rPr>
              <a:t>Provide </a:t>
            </a:r>
            <a:r>
              <a:rPr lang="en-US" altLang="zh-CN" dirty="0">
                <a:ea typeface="標楷體" pitchFamily="65" charset="-120"/>
              </a:rPr>
              <a:t>2-4 </a:t>
            </a:r>
            <a:r>
              <a:rPr lang="en-US" altLang="zh-CN" dirty="0" err="1">
                <a:ea typeface="標楷體" pitchFamily="65" charset="-120"/>
              </a:rPr>
              <a:t>hrs</a:t>
            </a:r>
            <a:r>
              <a:rPr lang="en-US" altLang="zh-CN" dirty="0">
                <a:ea typeface="標楷體" pitchFamily="65" charset="-120"/>
              </a:rPr>
              <a:t> lighting (with FR the best) at night, only required low intensity</a:t>
            </a:r>
            <a:endParaRPr lang="en-US" altLang="zh-TW" dirty="0"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867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ea typeface="標楷體" pitchFamily="65" charset="-120"/>
              </a:rPr>
              <a:t>Adjusting R:FR 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536" y="1340769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zh-TW" dirty="0">
                <a:ea typeface="標楷體" pitchFamily="65" charset="-120"/>
              </a:rPr>
              <a:t>Reduce shade avoidance effect</a:t>
            </a:r>
            <a:endParaRPr lang="en-US" altLang="zh-CN" dirty="0">
              <a:ea typeface="標楷體" pitchFamily="65" charset="-120"/>
            </a:endParaRPr>
          </a:p>
          <a:p>
            <a:pPr lvl="1"/>
            <a:r>
              <a:rPr lang="en-US" altLang="zh-TW" dirty="0">
                <a:ea typeface="標楷體" pitchFamily="65" charset="-120"/>
              </a:rPr>
              <a:t>Remove extra-unneeded leaves to reduce shade avoidance</a:t>
            </a:r>
            <a:endParaRPr lang="en-US" altLang="zh-CN" dirty="0">
              <a:ea typeface="標楷體" pitchFamily="65" charset="-120"/>
            </a:endParaRPr>
          </a:p>
          <a:p>
            <a:pPr lvl="1"/>
            <a:r>
              <a:rPr lang="en-US" altLang="zh-TW" dirty="0">
                <a:ea typeface="標楷體" pitchFamily="65" charset="-120"/>
              </a:rPr>
              <a:t>Adjust spacing between plants</a:t>
            </a:r>
          </a:p>
          <a:p>
            <a:r>
              <a:rPr lang="en-US" altLang="zh-CN" sz="3600" dirty="0">
                <a:ea typeface="標楷體" pitchFamily="65" charset="-120"/>
              </a:rPr>
              <a:t>Filtering</a:t>
            </a:r>
            <a:endParaRPr lang="zh-CN" altLang="en-US" sz="3600" dirty="0">
              <a:ea typeface="標楷體" pitchFamily="65" charset="-120"/>
            </a:endParaRPr>
          </a:p>
          <a:p>
            <a:pPr lvl="1"/>
            <a:r>
              <a:rPr lang="en-US" altLang="zh-TW" sz="3200" dirty="0">
                <a:ea typeface="標楷體" pitchFamily="65" charset="-120"/>
              </a:rPr>
              <a:t>PE with FR absorber </a:t>
            </a:r>
            <a:br>
              <a:rPr lang="en-US" altLang="zh-TW" sz="3200" dirty="0">
                <a:ea typeface="標楷體" pitchFamily="65" charset="-120"/>
              </a:rPr>
            </a:br>
            <a:r>
              <a:rPr lang="en-US" altLang="zh-TW" sz="3200" dirty="0">
                <a:ea typeface="標楷體" pitchFamily="65" charset="-120"/>
                <a:sym typeface="Wingdings" panose="05000000000000000000" pitchFamily="2" charset="2"/>
              </a:rPr>
              <a:t> </a:t>
            </a:r>
            <a:r>
              <a:rPr lang="en-US" altLang="zh-TW" sz="3200" dirty="0">
                <a:ea typeface="標楷體" pitchFamily="65" charset="-120"/>
              </a:rPr>
              <a:t>higher R:FR</a:t>
            </a:r>
            <a:endParaRPr lang="en-US" altLang="zh-CN" sz="3200" dirty="0">
              <a:ea typeface="標楷體" pitchFamily="65" charset="-120"/>
            </a:endParaRPr>
          </a:p>
          <a:p>
            <a:r>
              <a:rPr lang="en-US" altLang="zh-CN" dirty="0">
                <a:ea typeface="標楷體" pitchFamily="65" charset="-120"/>
              </a:rPr>
              <a:t>Artificial lighting</a:t>
            </a:r>
          </a:p>
          <a:p>
            <a:pPr lvl="1"/>
            <a:r>
              <a:rPr lang="en-US" altLang="zh-CN" dirty="0">
                <a:ea typeface="標楷體" pitchFamily="65" charset="-120"/>
              </a:rPr>
              <a:t>Provide R to increase or FR to reduce R/FR ratio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A690BF17-F221-497D-81C0-EFEA95869F8C}"/>
              </a:ext>
            </a:extLst>
          </p:cNvPr>
          <p:cNvGrpSpPr/>
          <p:nvPr/>
        </p:nvGrpSpPr>
        <p:grpSpPr>
          <a:xfrm>
            <a:off x="7020502" y="3212977"/>
            <a:ext cx="3613720" cy="1956575"/>
            <a:chOff x="2123728" y="3030554"/>
            <a:chExt cx="5341912" cy="290522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9921B6D-07B7-4A5A-9910-04BD6C954B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123728" y="3068960"/>
              <a:ext cx="5341912" cy="2866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1A4332D-275C-49A2-B961-F72C9723A7BF}"/>
                </a:ext>
              </a:extLst>
            </p:cNvPr>
            <p:cNvSpPr/>
            <p:nvPr/>
          </p:nvSpPr>
          <p:spPr>
            <a:xfrm>
              <a:off x="2715115" y="3030554"/>
              <a:ext cx="4159137" cy="9597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dirty="0">
                  <a:solidFill>
                    <a:srgbClr val="FFFF00"/>
                  </a:solidFill>
                  <a:latin typeface="Arial" charset="0"/>
                  <a:ea typeface="標楷體" pitchFamily="65" charset="-120"/>
                </a:rPr>
                <a:t>Darker color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dirty="0">
                  <a:solidFill>
                    <a:srgbClr val="FFFF00"/>
                  </a:solidFill>
                  <a:latin typeface="Arial" charset="0"/>
                  <a:ea typeface="標楷體" pitchFamily="65" charset="-120"/>
                </a:rPr>
                <a:t>means more FR absorber</a:t>
              </a:r>
              <a:endParaRPr kumimoji="1" lang="zh-CN" altLang="en-US" dirty="0">
                <a:solidFill>
                  <a:srgbClr val="FFFF00"/>
                </a:solidFill>
                <a:latin typeface="Arial" charset="0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102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86" y="1131095"/>
            <a:ext cx="7142857" cy="285714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916" y="4165670"/>
            <a:ext cx="2428627" cy="14823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31" y="4167254"/>
            <a:ext cx="2427467" cy="148159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800064" y="4146583"/>
            <a:ext cx="35210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R/FR</a:t>
            </a: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277767" y="4720426"/>
            <a:ext cx="3413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Ratio of PPFD in red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(600~700 nm) waveband vs. PPFD in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FR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(700~800 nm)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waveband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軟正黑體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85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50AFA1-1BAA-4A67-8D34-474B0FB51B3D}" type="slidenum"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SimSun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ea typeface="SimSun" pitchFamily="2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4967" y="0"/>
            <a:ext cx="10341935" cy="572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Paper 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1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：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 Applying EOD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(End-of-day)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FR to improve quality of pumpkin seedling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黑体" pitchFamily="49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4548" y="2422481"/>
            <a:ext cx="64171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Apply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4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 μmol·m</a:t>
            </a:r>
            <a:r>
              <a:rPr kumimoji="1" 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-2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·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d</a:t>
            </a:r>
            <a:r>
              <a:rPr kumimoji="1" 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-1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 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of FR light at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the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end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of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day for 3~5 days can increase </a:t>
            </a:r>
            <a:r>
              <a:rPr kumimoji="1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hypocotyl</a:t>
            </a:r>
            <a: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length of pumpkin seedlings for grafting (Yang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et al.,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2012)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黑体" pitchFamily="49" charset="-122"/>
              <a:cs typeface="+mn-cs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1872250" y="4288746"/>
          <a:ext cx="8286809" cy="2410504"/>
        </p:xfrm>
        <a:graphic>
          <a:graphicData uri="http://schemas.openxmlformats.org/drawingml/2006/table">
            <a:tbl>
              <a:tblPr/>
              <a:tblGrid>
                <a:gridCol w="2307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8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8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16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262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800" b="1" kern="100" dirty="0">
                          <a:solidFill>
                            <a:schemeClr val="tx1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Treatment</a:t>
                      </a:r>
                      <a:endParaRPr lang="zh-CN" sz="2800" b="1" kern="100" dirty="0">
                        <a:solidFill>
                          <a:schemeClr val="tx1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chemeClr val="tx1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Days of EOD treatment</a:t>
                      </a:r>
                      <a:endParaRPr lang="zh-CN" sz="2800" b="1" kern="100" dirty="0">
                        <a:solidFill>
                          <a:schemeClr val="tx1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62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chemeClr val="tx1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3</a:t>
                      </a:r>
                      <a:endParaRPr lang="zh-CN" sz="2800" b="1" kern="100" dirty="0">
                        <a:solidFill>
                          <a:schemeClr val="tx1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00">
                          <a:solidFill>
                            <a:schemeClr val="tx1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4</a:t>
                      </a:r>
                      <a:endParaRPr lang="zh-CN" sz="2800" b="1" kern="100">
                        <a:solidFill>
                          <a:schemeClr val="tx1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chemeClr val="tx1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5</a:t>
                      </a:r>
                      <a:endParaRPr lang="zh-CN" sz="2800" b="1" kern="100" dirty="0">
                        <a:solidFill>
                          <a:schemeClr val="tx1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6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800" b="1" kern="100" dirty="0">
                          <a:solidFill>
                            <a:schemeClr val="tx1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Check</a:t>
                      </a:r>
                      <a:endParaRPr lang="zh-CN" sz="2800" b="1" kern="100" dirty="0">
                        <a:solidFill>
                          <a:schemeClr val="tx1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chemeClr val="tx1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48.1b</a:t>
                      </a:r>
                      <a:endParaRPr lang="zh-CN" sz="2800" b="1" kern="100" dirty="0">
                        <a:solidFill>
                          <a:schemeClr val="tx1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chemeClr val="tx1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51.9b</a:t>
                      </a:r>
                      <a:endParaRPr lang="zh-CN" sz="2800" b="1" kern="100" dirty="0">
                        <a:solidFill>
                          <a:schemeClr val="tx1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00">
                          <a:solidFill>
                            <a:schemeClr val="tx1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53.0b</a:t>
                      </a:r>
                      <a:endParaRPr lang="zh-CN" sz="2800" b="1" kern="100">
                        <a:solidFill>
                          <a:schemeClr val="tx1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6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800" b="1" kern="100" dirty="0">
                          <a:solidFill>
                            <a:schemeClr val="tx1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Fixed light</a:t>
                      </a:r>
                      <a:endParaRPr lang="zh-CN" sz="2800" b="1" kern="100" dirty="0">
                        <a:solidFill>
                          <a:schemeClr val="tx1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75.1a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75.1a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89.6a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950" y="644988"/>
            <a:ext cx="4493502" cy="33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74548" y="1060819"/>
            <a:ext cx="5953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EOD（End-of-day）far red light is an effective method to increase hypocotyl length of seedlings for grafting and transplanting（Chia and Kubota，2010）.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649968" y="3755288"/>
            <a:ext cx="6417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南瓜砧木苗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EOD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远红光处理下胚轴长度（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mm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）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75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zh-TW" dirty="0">
                <a:ea typeface="標楷體" pitchFamily="65" charset="-120"/>
              </a:rPr>
              <a:t>T</a:t>
            </a:r>
            <a:r>
              <a:rPr lang="zh-TW" altLang="en-US" dirty="0">
                <a:ea typeface="標楷體" pitchFamily="65" charset="-120"/>
              </a:rPr>
              <a:t> </a:t>
            </a:r>
            <a:r>
              <a:rPr lang="en-US" altLang="zh-CN" dirty="0">
                <a:ea typeface="標楷體" pitchFamily="65" charset="-120"/>
              </a:rPr>
              <a:t> vs. Wavelength</a:t>
            </a:r>
            <a:r>
              <a:rPr lang="zh-TW" altLang="en-US" dirty="0">
                <a:ea typeface="標楷體" pitchFamily="65" charset="-120"/>
              </a:rPr>
              <a:t> </a:t>
            </a:r>
            <a:r>
              <a:rPr lang="en-US" altLang="zh-TW" dirty="0">
                <a:ea typeface="標楷體" pitchFamily="65" charset="-120"/>
              </a:rPr>
              <a:t>(</a:t>
            </a:r>
            <a:r>
              <a:rPr lang="en-US" altLang="zh-CN" dirty="0">
                <a:ea typeface="標楷體" pitchFamily="65" charset="-120"/>
                <a:sym typeface="Symbol" pitchFamily="18" charset="2"/>
              </a:rPr>
              <a:t>)</a:t>
            </a:r>
            <a:endParaRPr lang="en-US" altLang="zh-CN" dirty="0">
              <a:ea typeface="標楷體" pitchFamily="65" charset="-12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30000"/>
              </a:lnSpc>
              <a:buFontTx/>
              <a:buNone/>
            </a:pPr>
            <a:endParaRPr lang="en-US" altLang="zh-CN" sz="2800" dirty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en-US" altLang="zh-TW" sz="2400" dirty="0">
                <a:ea typeface="標楷體" pitchFamily="65" charset="-120"/>
              </a:rPr>
              <a:t>Any object with temperature above 0 K will emit electromagnetic wave</a:t>
            </a:r>
            <a:endParaRPr lang="zh-CN" altLang="en-US" sz="2400" dirty="0">
              <a:ea typeface="標楷體" pitchFamily="65" charset="-120"/>
            </a:endParaRPr>
          </a:p>
          <a:p>
            <a:pPr>
              <a:lnSpc>
                <a:spcPct val="30000"/>
              </a:lnSpc>
              <a:buNone/>
            </a:pPr>
            <a:endParaRPr lang="en-US" altLang="zh-CN" sz="2000" dirty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endParaRPr lang="en-US" altLang="zh-CN" sz="2000" dirty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en-US" altLang="zh-CN" sz="2000" dirty="0">
                <a:ea typeface="標楷體" pitchFamily="65" charset="-120"/>
              </a:rPr>
              <a:t>Stephan-</a:t>
            </a:r>
            <a:r>
              <a:rPr lang="en-US" altLang="zh-CN" sz="2000" dirty="0" err="1">
                <a:ea typeface="標楷體" pitchFamily="65" charset="-120"/>
              </a:rPr>
              <a:t>Boltzman</a:t>
            </a:r>
            <a:r>
              <a:rPr lang="en-US" altLang="zh-CN" sz="2000" dirty="0">
                <a:ea typeface="標楷體" pitchFamily="65" charset="-120"/>
              </a:rPr>
              <a:t> Law: Power radiated is in proportion of T</a:t>
            </a:r>
            <a:r>
              <a:rPr lang="en-US" altLang="zh-CN" sz="2000" baseline="30000" dirty="0">
                <a:ea typeface="標楷體" pitchFamily="65" charset="-120"/>
              </a:rPr>
              <a:t>4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zh-CN" sz="2000" dirty="0">
                <a:ea typeface="標楷體" pitchFamily="65" charset="-120"/>
              </a:rPr>
              <a:t>              The Hotter an object is, the more energy it irradiated out</a:t>
            </a:r>
          </a:p>
          <a:p>
            <a:pPr>
              <a:lnSpc>
                <a:spcPct val="90000"/>
              </a:lnSpc>
            </a:pPr>
            <a:endParaRPr lang="en-US" altLang="zh-CN" sz="2400" dirty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ea typeface="標楷體" pitchFamily="65" charset="-120"/>
              </a:rPr>
              <a:t>Wein’s Law: peak of the wave vs. T of the object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altLang="zh-CN" sz="2400" dirty="0">
              <a:ea typeface="標楷體" pitchFamily="65" charset="-120"/>
              <a:sym typeface="Symbol" pitchFamily="18" charset="2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altLang="zh-CN" sz="2400" dirty="0">
                <a:ea typeface="標楷體" pitchFamily="65" charset="-120"/>
                <a:sym typeface="Symbol" pitchFamily="18" charset="2"/>
              </a:rPr>
              <a:t></a:t>
            </a:r>
            <a:r>
              <a:rPr lang="en-US" altLang="zh-TW" sz="2400" dirty="0">
                <a:ea typeface="標楷體" pitchFamily="65" charset="-120"/>
                <a:sym typeface="Symbol" pitchFamily="18" charset="2"/>
              </a:rPr>
              <a:t>=2897/T, </a:t>
            </a:r>
            <a:r>
              <a:rPr lang="zh-TW" altLang="en-US" sz="2400" dirty="0">
                <a:ea typeface="標楷體" pitchFamily="65" charset="-120"/>
                <a:sym typeface="Symbol" pitchFamily="18" charset="2"/>
              </a:rPr>
              <a:t> </a:t>
            </a:r>
            <a:r>
              <a:rPr lang="en-US" altLang="zh-CN" sz="2400" dirty="0">
                <a:ea typeface="標楷體" pitchFamily="65" charset="-120"/>
                <a:sym typeface="Symbol" pitchFamily="18" charset="2"/>
              </a:rPr>
              <a:t></a:t>
            </a:r>
            <a:r>
              <a:rPr lang="en-US" altLang="zh-TW" sz="2400" dirty="0">
                <a:ea typeface="標楷體" pitchFamily="65" charset="-120"/>
                <a:sym typeface="Symbol" pitchFamily="18" charset="2"/>
              </a:rPr>
              <a:t> in µm, T in K</a:t>
            </a:r>
          </a:p>
        </p:txBody>
      </p:sp>
      <p:pic>
        <p:nvPicPr>
          <p:cNvPr id="6148" name="Picture 4" descr="Stefan–Boltzmann Law">
            <a:extLst>
              <a:ext uri="{FF2B5EF4-FFF2-40B4-BE49-F238E27FC236}">
                <a16:creationId xmlns:a16="http://schemas.microsoft.com/office/drawing/2014/main" id="{722277D8-876B-44CE-9BF5-6766F094A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0" y="2399222"/>
            <a:ext cx="3713036" cy="233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class.atmos.ucla.edu/AS3/scrns/heatrad/02emr.aos3.web.013.png">
            <a:extLst>
              <a:ext uri="{FF2B5EF4-FFF2-40B4-BE49-F238E27FC236}">
                <a16:creationId xmlns:a16="http://schemas.microsoft.com/office/drawing/2014/main" id="{3BA22CE0-ED24-4B0B-B30A-9530BA3A2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28" y="4297044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07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5912440"/>
            <a:ext cx="2540000" cy="4572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50AFA1-1BAA-4A67-8D34-474B0FB51B3D}" type="slidenum"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SimSun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ea typeface="SimSun" pitchFamily="2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2632" y="-77174"/>
            <a:ext cx="12069367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Paper 2: Preharvest Short-term Continuous Light (PSCL) to enhance quality </a:t>
            </a:r>
          </a:p>
        </p:txBody>
      </p: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674900" y="650694"/>
          <a:ext cx="6000760" cy="2560556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59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7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9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3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1546">
                <a:tc rowSpan="2">
                  <a:txBody>
                    <a:bodyPr/>
                    <a:lstStyle/>
                    <a:p>
                      <a:pPr indent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Treatments</a:t>
                      </a:r>
                      <a:endParaRPr lang="zh-CN" sz="2000" kern="1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68568" marR="68568" marT="0" marB="0" anchor="ctr"/>
                </a:tc>
                <a:tc rowSpan="2"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R/B</a:t>
                      </a:r>
                      <a:endParaRPr lang="zh-CN" sz="2000" kern="1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68568" marR="68568" marT="0" marB="0" anchor="ctr"/>
                </a:tc>
                <a:tc gridSpan="2"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PPFD</a:t>
                      </a:r>
                      <a:r>
                        <a:rPr lang="zh-TW" altLang="en-US" sz="20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(μmol·m</a:t>
                      </a:r>
                      <a:r>
                        <a:rPr lang="en-US" sz="2000" kern="0" baseline="3000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-2</a:t>
                      </a:r>
                      <a:r>
                        <a:rPr lang="en-US" sz="20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·s</a:t>
                      </a:r>
                      <a:r>
                        <a:rPr lang="en-US" sz="2000" kern="0" baseline="3000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-1</a:t>
                      </a:r>
                      <a:r>
                        <a:rPr lang="en-US" sz="20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)</a:t>
                      </a:r>
                      <a:endParaRPr lang="zh-CN" sz="2000" kern="1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68568" marR="68568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7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R</a:t>
                      </a:r>
                      <a:r>
                        <a:rPr lang="zh-CN" altLang="en-US" sz="18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（</a:t>
                      </a:r>
                      <a:r>
                        <a:rPr lang="en-US" altLang="zh-CN" sz="18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630nm</a:t>
                      </a:r>
                      <a:r>
                        <a:rPr lang="zh-CN" altLang="en-US" sz="18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）</a:t>
                      </a:r>
                      <a:endParaRPr lang="zh-CN" sz="1800" kern="1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68568" marR="68568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B</a:t>
                      </a:r>
                      <a:r>
                        <a:rPr lang="zh-CN" altLang="en-US" sz="18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（</a:t>
                      </a:r>
                      <a:r>
                        <a:rPr lang="en-US" altLang="zh-CN" sz="18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460nm</a:t>
                      </a:r>
                      <a:r>
                        <a:rPr lang="zh-CN" altLang="en-US" sz="18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）</a:t>
                      </a:r>
                      <a:endParaRPr lang="zh-CN" sz="1800" kern="1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68568" marR="6856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780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LED1</a:t>
                      </a:r>
                      <a:endParaRPr lang="zh-CN" sz="2000" kern="10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2</a:t>
                      </a:r>
                      <a:endParaRPr lang="zh-CN" sz="2000" kern="1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68568" marR="68568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100</a:t>
                      </a:r>
                      <a:endParaRPr lang="zh-CN" sz="2000" kern="1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68568" marR="68568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50</a:t>
                      </a:r>
                      <a:endParaRPr lang="zh-CN" sz="2000" kern="1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68568" marR="6856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780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LED2</a:t>
                      </a:r>
                      <a:endParaRPr lang="zh-CN" sz="2000" kern="10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4</a:t>
                      </a:r>
                      <a:endParaRPr lang="zh-CN" sz="2000" kern="10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68568" marR="68568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120</a:t>
                      </a:r>
                      <a:endParaRPr lang="zh-CN" sz="2000" kern="1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68568" marR="68568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30</a:t>
                      </a:r>
                      <a:endParaRPr lang="zh-CN" sz="2000" kern="1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68568" marR="6856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780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LED3</a:t>
                      </a:r>
                      <a:endParaRPr lang="zh-CN" sz="2000" kern="10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8</a:t>
                      </a:r>
                      <a:endParaRPr lang="zh-CN" sz="2000" kern="1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68568" marR="68568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133</a:t>
                      </a:r>
                      <a:endParaRPr lang="zh-CN" sz="2000" kern="1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68568" marR="68568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17</a:t>
                      </a:r>
                      <a:endParaRPr lang="zh-CN" sz="2000" kern="1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68568" marR="6856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780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LED4</a:t>
                      </a:r>
                      <a:endParaRPr lang="zh-CN" sz="2000" kern="10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--</a:t>
                      </a:r>
                      <a:endParaRPr lang="zh-CN" sz="2000" kern="1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68568" marR="68568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150</a:t>
                      </a:r>
                      <a:endParaRPr lang="zh-CN" sz="2000" kern="1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68568" marR="68568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latin typeface="Times New Roman" pitchFamily="18" charset="0"/>
                          <a:ea typeface="黑体" pitchFamily="49" charset="-122"/>
                          <a:cs typeface="Times New Roman" pitchFamily="18" charset="0"/>
                        </a:rPr>
                        <a:t>0</a:t>
                      </a:r>
                      <a:endParaRPr lang="zh-CN" sz="2000" kern="1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68568" marR="68568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6931410" y="908137"/>
            <a:ext cx="5260590" cy="199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920" tIns="43960" rIns="87920" bIns="4396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25 days after transplanting, followed by 2 days PSCL treatment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itchFamily="49" charset="-122"/>
              <a:ea typeface="黑体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Times New Roman"/>
              </a:rPr>
              <a:t>LED2: R/B=4 is the best with the lowest nitrate and highest soluble sugar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黑体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itchFamily="49" charset="-122"/>
              <a:ea typeface="黑体" pitchFamily="49" charset="-122"/>
              <a:cs typeface="+mn-cs"/>
            </a:endParaRPr>
          </a:p>
        </p:txBody>
      </p:sp>
      <p:pic>
        <p:nvPicPr>
          <p:cNvPr id="17" name="图表 2">
            <a:extLst>
              <a:ext uri="{FF2B5EF4-FFF2-40B4-BE49-F238E27FC236}">
                <a16:creationId xmlns:a16="http://schemas.microsoft.com/office/drawing/2014/main" id="{6BC7F72A-1439-4EC1-93BF-1B27857228D8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551" y="3350242"/>
            <a:ext cx="4572032" cy="2980069"/>
          </a:xfrm>
          <a:prstGeom prst="rect">
            <a:avLst/>
          </a:prstGeom>
          <a:noFill/>
        </p:spPr>
      </p:pic>
      <p:sp>
        <p:nvSpPr>
          <p:cNvPr id="18" name="Text Box 7">
            <a:extLst>
              <a:ext uri="{FF2B5EF4-FFF2-40B4-BE49-F238E27FC236}">
                <a16:creationId xmlns:a16="http://schemas.microsoft.com/office/drawing/2014/main" id="{A2E4638C-E5FD-4A52-B98A-C5D4BA61B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560750"/>
            <a:ext cx="9753600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+mn-cs"/>
              </a:rPr>
              <a:t>Nitrate concentration </a:t>
            </a:r>
            <a:r>
              <a: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+mn-cs"/>
              </a:rPr>
              <a:t>（</a:t>
            </a:r>
            <a:r>
              <a:rPr kumimoji="1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+mn-cs"/>
              </a:rPr>
              <a:t>left</a:t>
            </a:r>
            <a:r>
              <a: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+mn-cs"/>
              </a:rPr>
              <a:t>）</a:t>
            </a:r>
            <a:r>
              <a:rPr kumimoji="1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+mn-cs"/>
              </a:rPr>
              <a:t>and</a:t>
            </a:r>
            <a:r>
              <a: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+mn-cs"/>
              </a:rPr>
              <a:t> </a:t>
            </a:r>
            <a:r>
              <a:rPr kumimoji="1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+mn-cs"/>
              </a:rPr>
              <a:t>soluble</a:t>
            </a:r>
            <a:r>
              <a: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+mn-cs"/>
              </a:rPr>
              <a:t> </a:t>
            </a:r>
            <a:r>
              <a:rPr kumimoji="1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+mn-cs"/>
              </a:rPr>
              <a:t>sugar</a:t>
            </a:r>
            <a:r>
              <a: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+mn-cs"/>
              </a:rPr>
              <a:t>（</a:t>
            </a:r>
            <a:r>
              <a:rPr kumimoji="1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+mn-cs"/>
              </a:rPr>
              <a:t>right</a:t>
            </a:r>
            <a:r>
              <a: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+mn-cs"/>
              </a:rPr>
              <a:t>）</a:t>
            </a:r>
            <a:r>
              <a:rPr kumimoji="1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+mn-cs"/>
              </a:rPr>
              <a:t>of treatments under d</a:t>
            </a:r>
            <a:r>
              <a:rPr kumimoji="1" lang="en-US" altLang="zh-TW" sz="1800" b="0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+mn-cs"/>
              </a:rPr>
              <a:t>ifferent </a:t>
            </a:r>
            <a:r>
              <a:rPr kumimoji="1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+mn-cs"/>
              </a:rPr>
              <a:t>R/B 48 h PSCL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itchFamily="34" charset="0"/>
              <a:ea typeface="黑体" pitchFamily="49" charset="-122"/>
              <a:cs typeface="+mn-cs"/>
            </a:endParaRPr>
          </a:p>
        </p:txBody>
      </p:sp>
      <p:pic>
        <p:nvPicPr>
          <p:cNvPr id="19" name="图表 3">
            <a:extLst>
              <a:ext uri="{FF2B5EF4-FFF2-40B4-BE49-F238E27FC236}">
                <a16:creationId xmlns:a16="http://schemas.microsoft.com/office/drawing/2014/main" id="{82A2BE46-E2B9-4BE0-BC0B-67F1FE11F32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410" y="3239817"/>
            <a:ext cx="3923357" cy="3287070"/>
          </a:xfrm>
          <a:prstGeom prst="rect">
            <a:avLst/>
          </a:prstGeom>
          <a:noFill/>
        </p:spPr>
      </p:pic>
      <p:sp>
        <p:nvSpPr>
          <p:cNvPr id="20" name="椭圆 7">
            <a:extLst>
              <a:ext uri="{FF2B5EF4-FFF2-40B4-BE49-F238E27FC236}">
                <a16:creationId xmlns:a16="http://schemas.microsoft.com/office/drawing/2014/main" id="{F49C877E-490E-4BB1-AD52-FC6B6A4BCAE0}"/>
              </a:ext>
            </a:extLst>
          </p:cNvPr>
          <p:cNvSpPr/>
          <p:nvPr/>
        </p:nvSpPr>
        <p:spPr bwMode="auto">
          <a:xfrm>
            <a:off x="8061042" y="3300946"/>
            <a:ext cx="928694" cy="64294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85800" dist="4826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34" charset="0"/>
              <a:ea typeface="黑体" pitchFamily="2" charset="-122"/>
              <a:cs typeface="+mn-cs"/>
            </a:endParaRPr>
          </a:p>
        </p:txBody>
      </p:sp>
      <p:sp>
        <p:nvSpPr>
          <p:cNvPr id="21" name="椭圆 8">
            <a:extLst>
              <a:ext uri="{FF2B5EF4-FFF2-40B4-BE49-F238E27FC236}">
                <a16:creationId xmlns:a16="http://schemas.microsoft.com/office/drawing/2014/main" id="{441991B0-E9DC-47C8-8CB0-7A415A599A39}"/>
              </a:ext>
            </a:extLst>
          </p:cNvPr>
          <p:cNvSpPr/>
          <p:nvPr/>
        </p:nvSpPr>
        <p:spPr bwMode="auto">
          <a:xfrm>
            <a:off x="2604873" y="5101801"/>
            <a:ext cx="928694" cy="64294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85800" dist="4826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34" charset="0"/>
              <a:ea typeface="黑体" pitchFamily="2" charset="-122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0764FB3-593C-4DFA-B55C-B05EEF80756D}"/>
              </a:ext>
            </a:extLst>
          </p:cNvPr>
          <p:cNvSpPr/>
          <p:nvPr/>
        </p:nvSpPr>
        <p:spPr>
          <a:xfrm>
            <a:off x="9759677" y="2552730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 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Zhou et al., 2013;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 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2012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76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50AFA1-1BAA-4A67-8D34-474B0FB51B3D}" type="slidenum"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SimSun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ea typeface="SimSun" pitchFamily="2" charset="-122"/>
              <a:cs typeface="+mn-c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7381885" y="5929331"/>
            <a:ext cx="2638278" cy="461665"/>
          </a:xfrm>
          <a:noFill/>
        </p:spPr>
        <p:txBody>
          <a:bodyPr/>
          <a:lstStyle/>
          <a:p>
            <a:pPr eaLnBrk="1" hangingPunct="1"/>
            <a:r>
              <a:rPr lang="en-US" altLang="zh-CN" sz="2400" b="0" dirty="0" err="1">
                <a:solidFill>
                  <a:schemeClr val="tx1"/>
                </a:solidFill>
                <a:effectLst/>
                <a:latin typeface="+mn-lt"/>
              </a:rPr>
              <a:t>Britz</a:t>
            </a:r>
            <a:r>
              <a:rPr lang="en-US" altLang="zh-CN" sz="2400" b="0" dirty="0">
                <a:solidFill>
                  <a:schemeClr val="tx1"/>
                </a:solidFill>
                <a:effectLst/>
                <a:latin typeface="+mn-lt"/>
              </a:rPr>
              <a:t> et al., 2009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025650" y="4714885"/>
            <a:ext cx="7856564" cy="113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rPr>
              <a:t>Under UV-LED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rPr>
              <a:t>（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rPr>
              <a:t>300nm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rPr>
              <a:t>）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rPr>
              <a:t>treatment, leaf color turn red, indicate higher concentration of anthocyanin.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836614"/>
            <a:ext cx="788670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150226" y="836614"/>
            <a:ext cx="1871663" cy="46166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UV treated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itchFamily="49" charset="-122"/>
              <a:ea typeface="黑体" pitchFamily="49" charset="-122"/>
              <a:cs typeface="+mn-cs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6167439" y="1412875"/>
            <a:ext cx="1944687" cy="935038"/>
          </a:xfrm>
          <a:prstGeom prst="line">
            <a:avLst/>
          </a:prstGeom>
          <a:noFill/>
          <a:ln w="920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黑体" pitchFamily="49" charset="-122"/>
              <a:cs typeface="+mn-cs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135188" y="1052513"/>
            <a:ext cx="1871662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No UV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itchFamily="49" charset="-122"/>
              <a:ea typeface="黑体" pitchFamily="49" charset="-122"/>
              <a:cs typeface="+mn-cs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3143250" y="1628775"/>
            <a:ext cx="647700" cy="863600"/>
          </a:xfrm>
          <a:prstGeom prst="line">
            <a:avLst/>
          </a:prstGeom>
          <a:noFill/>
          <a:ln w="920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黑体" pitchFamily="49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38378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Paper 3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： 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UV-LED short period treatment to increase nutritional value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黑体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47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1385" y="706388"/>
            <a:ext cx="11865935" cy="165618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zh-CN" sz="2400" dirty="0">
                <a:solidFill>
                  <a:schemeClr val="tx1"/>
                </a:solidFill>
                <a:ea typeface="+mj-ea"/>
              </a:rPr>
              <a:t>3 mint species (peppermint, spearmint, longleaf mint) grown in growth chamber under 4 types of LED: </a:t>
            </a:r>
            <a:r>
              <a:rPr lang="en-US" altLang="zh-CN" sz="2400" dirty="0">
                <a:solidFill>
                  <a:prstClr val="black"/>
                </a:solidFill>
                <a:ea typeface="黑体"/>
              </a:rPr>
              <a:t>100% RED, 100% BLUE, 70%RED+30%BLUE &amp; 100%CW</a:t>
            </a:r>
            <a:endParaRPr lang="en-US" altLang="zh-CN" sz="2400" dirty="0">
              <a:solidFill>
                <a:schemeClr val="tx1"/>
              </a:solidFill>
              <a:ea typeface="+mj-ea"/>
            </a:endParaRPr>
          </a:p>
          <a:p>
            <a:pPr>
              <a:spcBef>
                <a:spcPts val="0"/>
              </a:spcBef>
            </a:pPr>
            <a:r>
              <a:rPr lang="en-US" altLang="zh-CN" sz="2400" dirty="0">
                <a:solidFill>
                  <a:schemeClr val="tx1"/>
                </a:solidFill>
                <a:ea typeface="+mj-ea"/>
              </a:rPr>
              <a:t>Compare with same crops grown in open field</a:t>
            </a:r>
            <a:endParaRPr lang="zh-CN" altLang="en-US" sz="2400" dirty="0">
              <a:solidFill>
                <a:schemeClr val="tx1"/>
              </a:solidFill>
              <a:ea typeface="+mj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" y="2100017"/>
            <a:ext cx="5580112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0" y="15008"/>
            <a:ext cx="74978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Paper 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4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：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find the proper RB ratio to grow mint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黑体" pitchFamily="49" charset="-122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CCAA77F-5B99-4C7E-A70D-E2431BBA0700}"/>
              </a:ext>
            </a:extLst>
          </p:cNvPr>
          <p:cNvSpPr/>
          <p:nvPr/>
        </p:nvSpPr>
        <p:spPr>
          <a:xfrm>
            <a:off x="5636817" y="2537067"/>
            <a:ext cx="3275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70%</a:t>
            </a: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Red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+30%Blue is the best among treatments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1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黑体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Increase mint oil production,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1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黑体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Pn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 and FM increase by 4 times compare with open field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E85660A-0375-43B5-AAD0-7296AC15E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26" y="1898961"/>
            <a:ext cx="3398874" cy="494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549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29"/>
          <p:cNvGrpSpPr/>
          <p:nvPr/>
        </p:nvGrpSpPr>
        <p:grpSpPr>
          <a:xfrm>
            <a:off x="2423592" y="1191014"/>
            <a:ext cx="7753714" cy="5334330"/>
            <a:chOff x="3886782" y="3409283"/>
            <a:chExt cx="5233052" cy="3171676"/>
          </a:xfrm>
        </p:grpSpPr>
        <p:pic>
          <p:nvPicPr>
            <p:cNvPr id="3" name="図 4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749352" y="6393236"/>
              <a:ext cx="4118667" cy="187723"/>
            </a:xfrm>
            <a:prstGeom prst="rect">
              <a:avLst/>
            </a:prstGeom>
          </p:spPr>
        </p:pic>
        <p:graphicFrame>
          <p:nvGraphicFramePr>
            <p:cNvPr id="4" name="グラフ 47"/>
            <p:cNvGraphicFramePr>
              <a:graphicFrameLocks/>
            </p:cNvGraphicFramePr>
            <p:nvPr>
              <p:extLst/>
            </p:nvPr>
          </p:nvGraphicFramePr>
          <p:xfrm>
            <a:off x="3886782" y="3409283"/>
            <a:ext cx="5233052" cy="29444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3387123" y="543103"/>
            <a:ext cx="5826651" cy="707886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en-US" altLang="zh-TW" sz="4000" b="0" dirty="0">
                <a:solidFill>
                  <a:schemeClr val="tx1"/>
                </a:solidFill>
                <a:effectLst/>
                <a:latin typeface="+mn-lt"/>
                <a:ea typeface="標楷體" panose="03000509000000000000" pitchFamily="65" charset="-120"/>
              </a:rPr>
              <a:t>Spectrum of 4 white light</a:t>
            </a:r>
            <a:endParaRPr lang="zh-TW" altLang="en-US" sz="4000" b="0" dirty="0">
              <a:solidFill>
                <a:schemeClr val="tx1"/>
              </a:solidFill>
              <a:effectLst/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A0653D2-5685-4C66-BB3C-25C06B8DFEB8}"/>
              </a:ext>
            </a:extLst>
          </p:cNvPr>
          <p:cNvSpPr/>
          <p:nvPr/>
        </p:nvSpPr>
        <p:spPr>
          <a:xfrm>
            <a:off x="0" y="15008"/>
            <a:ext cx="74978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Paper 5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：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黑体" pitchFamily="49" charset="-122"/>
                <a:cs typeface="+mn-cs"/>
              </a:rPr>
              <a:t>find the proper  white light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黑体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45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グラフ 11"/>
          <p:cNvGraphicFramePr>
            <a:graphicFrameLocks/>
          </p:cNvGraphicFramePr>
          <p:nvPr>
            <p:extLst/>
          </p:nvPr>
        </p:nvGraphicFramePr>
        <p:xfrm>
          <a:off x="1524000" y="1250110"/>
          <a:ext cx="4603076" cy="2782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195885" y="119681"/>
            <a:ext cx="1122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Exp.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1</a:t>
            </a:r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3" name="グラフ 12"/>
          <p:cNvGraphicFramePr>
            <a:graphicFrameLocks/>
          </p:cNvGraphicFramePr>
          <p:nvPr>
            <p:extLst/>
          </p:nvPr>
        </p:nvGraphicFramePr>
        <p:xfrm>
          <a:off x="6148275" y="1263207"/>
          <a:ext cx="4617523" cy="2745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グラフ 13"/>
          <p:cNvGraphicFramePr>
            <a:graphicFrameLocks/>
          </p:cNvGraphicFramePr>
          <p:nvPr>
            <p:extLst/>
          </p:nvPr>
        </p:nvGraphicFramePr>
        <p:xfrm>
          <a:off x="1550469" y="4010540"/>
          <a:ext cx="4545535" cy="2974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テキスト ボックス 10">
            <a:extLst>
              <a:ext uri="{FF2B5EF4-FFF2-40B4-BE49-F238E27FC236}">
                <a16:creationId xmlns:a16="http://schemas.microsoft.com/office/drawing/2014/main" id="{EE77D7D9-2141-4270-9455-7CCDECDC5E44}"/>
              </a:ext>
            </a:extLst>
          </p:cNvPr>
          <p:cNvSpPr txBox="1"/>
          <p:nvPr/>
        </p:nvSpPr>
        <p:spPr>
          <a:xfrm>
            <a:off x="6694748" y="4174481"/>
            <a:ext cx="394678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5000 K is the best white light among 4 treatments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図 2">
            <a:extLst>
              <a:ext uri="{FF2B5EF4-FFF2-40B4-BE49-F238E27FC236}">
                <a16:creationId xmlns:a16="http://schemas.microsoft.com/office/drawing/2014/main" id="{1E5D3DF3-AD18-4308-ABAB-ADFB7ED0C1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571" y="126757"/>
            <a:ext cx="8640960" cy="1248452"/>
          </a:xfrm>
          <a:prstGeom prst="rect">
            <a:avLst/>
          </a:prstGeom>
        </p:spPr>
      </p:pic>
      <p:sp>
        <p:nvSpPr>
          <p:cNvPr id="11" name="テキスト ボックス 7">
            <a:extLst>
              <a:ext uri="{FF2B5EF4-FFF2-40B4-BE49-F238E27FC236}">
                <a16:creationId xmlns:a16="http://schemas.microsoft.com/office/drawing/2014/main" id="{DE8C8B5E-E77C-4E7F-B298-B0151D4A77F2}"/>
              </a:ext>
            </a:extLst>
          </p:cNvPr>
          <p:cNvSpPr txBox="1"/>
          <p:nvPr/>
        </p:nvSpPr>
        <p:spPr>
          <a:xfrm rot="16200000">
            <a:off x="5221139" y="2081525"/>
            <a:ext cx="20062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Leaf area, cm</a:t>
            </a:r>
            <a:r>
              <a:rPr kumimoji="0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</a:t>
            </a:r>
            <a:endParaRPr kumimoji="0" lang="ja-JP" alt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テキスト ボックス 8">
            <a:extLst>
              <a:ext uri="{FF2B5EF4-FFF2-40B4-BE49-F238E27FC236}">
                <a16:creationId xmlns:a16="http://schemas.microsoft.com/office/drawing/2014/main" id="{0189AEE0-92C3-4180-84E6-6383D6548462}"/>
              </a:ext>
            </a:extLst>
          </p:cNvPr>
          <p:cNvSpPr txBox="1"/>
          <p:nvPr/>
        </p:nvSpPr>
        <p:spPr>
          <a:xfrm rot="16200000">
            <a:off x="569660" y="2112420"/>
            <a:ext cx="18573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Fresh mass, g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テキスト ボックス 8">
            <a:extLst>
              <a:ext uri="{FF2B5EF4-FFF2-40B4-BE49-F238E27FC236}">
                <a16:creationId xmlns:a16="http://schemas.microsoft.com/office/drawing/2014/main" id="{3EF3F226-9F31-4931-827B-BBFBCF7EB5A4}"/>
              </a:ext>
            </a:extLst>
          </p:cNvPr>
          <p:cNvSpPr txBox="1"/>
          <p:nvPr/>
        </p:nvSpPr>
        <p:spPr>
          <a:xfrm rot="16200000">
            <a:off x="691135" y="4827097"/>
            <a:ext cx="16144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Dry mass, g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14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1395740" y="1095118"/>
            <a:ext cx="8812693" cy="5762985"/>
            <a:chOff x="0" y="924533"/>
            <a:chExt cx="8812693" cy="5762985"/>
          </a:xfrm>
        </p:grpSpPr>
        <p:graphicFrame>
          <p:nvGraphicFramePr>
            <p:cNvPr id="4" name="グラフ 3"/>
            <p:cNvGraphicFramePr>
              <a:graphicFrameLocks/>
            </p:cNvGraphicFramePr>
            <p:nvPr>
              <p:extLst/>
            </p:nvPr>
          </p:nvGraphicFramePr>
          <p:xfrm>
            <a:off x="0" y="924533"/>
            <a:ext cx="4571996" cy="28438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5" name="グラフ 4"/>
            <p:cNvGraphicFramePr>
              <a:graphicFrameLocks/>
            </p:cNvGraphicFramePr>
            <p:nvPr>
              <p:extLst/>
            </p:nvPr>
          </p:nvGraphicFramePr>
          <p:xfrm>
            <a:off x="4678014" y="924533"/>
            <a:ext cx="4134679" cy="28438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6" name="グラフ 5"/>
            <p:cNvGraphicFramePr>
              <a:graphicFrameLocks/>
            </p:cNvGraphicFramePr>
            <p:nvPr>
              <p:extLst/>
            </p:nvPr>
          </p:nvGraphicFramePr>
          <p:xfrm>
            <a:off x="0" y="3891105"/>
            <a:ext cx="4571996" cy="27964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8" name="テキスト ボックス 7"/>
          <p:cNvSpPr txBox="1"/>
          <p:nvPr/>
        </p:nvSpPr>
        <p:spPr>
          <a:xfrm rot="16200000">
            <a:off x="5221139" y="2081525"/>
            <a:ext cx="20062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Leaf area, cm</a:t>
            </a:r>
            <a:r>
              <a:rPr kumimoji="0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</a:t>
            </a:r>
            <a:endParaRPr kumimoji="0" lang="ja-JP" alt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569660" y="2112420"/>
            <a:ext cx="18573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Fresh mass, g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389914" y="4250159"/>
            <a:ext cx="394678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5000 K is the best white light among 3 treatments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テキスト ボックス 1"/>
          <p:cNvSpPr txBox="1"/>
          <p:nvPr/>
        </p:nvSpPr>
        <p:spPr>
          <a:xfrm>
            <a:off x="145085" y="179433"/>
            <a:ext cx="1122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Exp. 2</a:t>
            </a:r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" name="図 13">
            <a:extLst>
              <a:ext uri="{FF2B5EF4-FFF2-40B4-BE49-F238E27FC236}">
                <a16:creationId xmlns:a16="http://schemas.microsoft.com/office/drawing/2014/main" id="{85CEF1FD-2F74-4115-A342-AEEB00FA1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98" y="0"/>
            <a:ext cx="8424936" cy="1217240"/>
          </a:xfrm>
          <a:prstGeom prst="rect">
            <a:avLst/>
          </a:prstGeom>
        </p:spPr>
      </p:pic>
      <p:sp>
        <p:nvSpPr>
          <p:cNvPr id="14" name="テキスト ボックス 8">
            <a:extLst>
              <a:ext uri="{FF2B5EF4-FFF2-40B4-BE49-F238E27FC236}">
                <a16:creationId xmlns:a16="http://schemas.microsoft.com/office/drawing/2014/main" id="{ACD4FFC7-5422-4388-AAFA-972E2337C4F0}"/>
              </a:ext>
            </a:extLst>
          </p:cNvPr>
          <p:cNvSpPr txBox="1"/>
          <p:nvPr/>
        </p:nvSpPr>
        <p:spPr>
          <a:xfrm rot="16200000">
            <a:off x="691135" y="4827097"/>
            <a:ext cx="16144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Dry mass, g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4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5642" y="961710"/>
            <a:ext cx="392049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sz="3300" b="1" dirty="0">
                <a:solidFill>
                  <a:prstClr val="white"/>
                </a:solidFill>
                <a:ea typeface="HY나무B" pitchFamily="18" charset="-127"/>
                <a:cs typeface="Calibri" panose="020F0502020204030204" pitchFamily="34" charset="0"/>
              </a:rPr>
              <a:t>Materials &amp; Methods</a:t>
            </a:r>
            <a:endParaRPr lang="ko-KR" altLang="en-US" sz="3300" b="1" dirty="0">
              <a:solidFill>
                <a:prstClr val="white"/>
              </a:solidFill>
              <a:ea typeface="HY나무B" pitchFamily="18" charset="-127"/>
              <a:cs typeface="Calibri" panose="020F0502020204030204" pitchFamily="34" charset="0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/>
          </p:nvPr>
        </p:nvGraphicFramePr>
        <p:xfrm>
          <a:off x="2850245" y="4947983"/>
          <a:ext cx="5670624" cy="2781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표 3"/>
          <p:cNvGraphicFramePr>
            <a:graphicFrameLocks noGrp="1"/>
          </p:cNvGraphicFramePr>
          <p:nvPr>
            <p:extLst/>
          </p:nvPr>
        </p:nvGraphicFramePr>
        <p:xfrm>
          <a:off x="2837353" y="2000644"/>
          <a:ext cx="5670624" cy="2781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>
            <p:extLst/>
          </p:nvPr>
        </p:nvGraphicFramePr>
        <p:xfrm>
          <a:off x="2855350" y="4413583"/>
          <a:ext cx="5670624" cy="2781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81754" y="1659492"/>
            <a:ext cx="15190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sz="2100" b="1" dirty="0">
                <a:solidFill>
                  <a:prstClr val="black"/>
                </a:solidFill>
                <a:cs typeface="Calibri" panose="020F0502020204030204" pitchFamily="34" charset="0"/>
              </a:rPr>
              <a:t>Light period</a:t>
            </a:r>
            <a:endParaRPr lang="ko-KR" altLang="en-US" sz="21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6859" y="1644178"/>
            <a:ext cx="150554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sz="2100" b="1" dirty="0">
                <a:solidFill>
                  <a:prstClr val="black"/>
                </a:solidFill>
                <a:cs typeface="Calibri" panose="020F0502020204030204" pitchFamily="34" charset="0"/>
              </a:rPr>
              <a:t>Dark period</a:t>
            </a:r>
            <a:endParaRPr lang="ko-KR" altLang="en-US" sz="21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9886" y="523664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b="1" dirty="0">
                <a:solidFill>
                  <a:prstClr val="black"/>
                </a:solidFill>
                <a:cs typeface="Calibri" panose="020F0502020204030204" pitchFamily="34" charset="0"/>
              </a:rPr>
              <a:t>10</a:t>
            </a:r>
            <a:endParaRPr lang="ko-KR" altLang="en-US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56521" y="5220529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sz="1350" b="1" dirty="0">
                <a:solidFill>
                  <a:prstClr val="black"/>
                </a:solidFill>
                <a:cs typeface="Calibri" panose="020F0502020204030204" pitchFamily="34" charset="0"/>
              </a:rPr>
              <a:t>0</a:t>
            </a:r>
            <a:endParaRPr lang="ko-KR" altLang="en-US" sz="135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9698" y="52682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b="1" dirty="0">
                <a:solidFill>
                  <a:prstClr val="black"/>
                </a:solidFill>
                <a:cs typeface="Calibri" panose="020F0502020204030204" pitchFamily="34" charset="0"/>
              </a:rPr>
              <a:t>15</a:t>
            </a:r>
            <a:endParaRPr lang="ko-KR" altLang="en-US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7628" y="4661836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sz="1350" b="1" dirty="0">
                <a:solidFill>
                  <a:prstClr val="black"/>
                </a:solidFill>
                <a:cs typeface="Calibri" panose="020F0502020204030204" pitchFamily="34" charset="0"/>
              </a:rPr>
              <a:t>0</a:t>
            </a:r>
            <a:endParaRPr lang="ko-KR" altLang="en-US" sz="135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7956" y="46538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b="1" dirty="0">
                <a:solidFill>
                  <a:prstClr val="black"/>
                </a:solidFill>
                <a:cs typeface="Calibri" panose="020F0502020204030204" pitchFamily="34" charset="0"/>
              </a:rPr>
              <a:t>10</a:t>
            </a:r>
            <a:endParaRPr lang="ko-KR" altLang="en-US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90408" y="525926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b="1" dirty="0">
                <a:solidFill>
                  <a:prstClr val="black"/>
                </a:solidFill>
                <a:cs typeface="Calibri" panose="020F0502020204030204" pitchFamily="34" charset="0"/>
              </a:rPr>
              <a:t>19</a:t>
            </a:r>
            <a:endParaRPr lang="ko-KR" altLang="en-US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/>
          </p:nvPr>
        </p:nvGraphicFramePr>
        <p:xfrm>
          <a:off x="2851640" y="2469367"/>
          <a:ext cx="5670624" cy="2781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표 19"/>
          <p:cNvGraphicFramePr>
            <a:graphicFrameLocks noGrp="1"/>
          </p:cNvGraphicFramePr>
          <p:nvPr>
            <p:extLst/>
          </p:nvPr>
        </p:nvGraphicFramePr>
        <p:xfrm>
          <a:off x="2851640" y="2955421"/>
          <a:ext cx="5670624" cy="2781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표 20"/>
          <p:cNvGraphicFramePr>
            <a:graphicFrameLocks noGrp="1"/>
          </p:cNvGraphicFramePr>
          <p:nvPr>
            <p:extLst/>
          </p:nvPr>
        </p:nvGraphicFramePr>
        <p:xfrm>
          <a:off x="2855640" y="3441475"/>
          <a:ext cx="5670624" cy="2781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표 21"/>
          <p:cNvGraphicFramePr>
            <a:graphicFrameLocks noGrp="1"/>
          </p:cNvGraphicFramePr>
          <p:nvPr>
            <p:extLst/>
          </p:nvPr>
        </p:nvGraphicFramePr>
        <p:xfrm>
          <a:off x="2855640" y="3927529"/>
          <a:ext cx="5670624" cy="2781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6276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8270530" y="5236643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b="1" dirty="0">
                <a:solidFill>
                  <a:prstClr val="black"/>
                </a:solidFill>
                <a:cs typeface="Calibri" panose="020F0502020204030204" pitchFamily="34" charset="0"/>
              </a:rPr>
              <a:t>24 (h)</a:t>
            </a:r>
            <a:endParaRPr lang="ko-KR" altLang="en-US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28215" y="2469367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sz="1350" b="1" dirty="0">
                <a:solidFill>
                  <a:prstClr val="white"/>
                </a:solidFill>
                <a:cs typeface="Calibri" panose="020F0502020204030204" pitchFamily="34" charset="0"/>
              </a:rPr>
              <a:t>G</a:t>
            </a:r>
            <a:endParaRPr lang="ko-KR" altLang="en-US" sz="135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28215" y="2955421"/>
            <a:ext cx="2824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sz="1350" b="1" dirty="0">
                <a:solidFill>
                  <a:prstClr val="white"/>
                </a:solidFill>
                <a:cs typeface="Calibri" panose="020F0502020204030204" pitchFamily="34" charset="0"/>
              </a:rPr>
              <a:t>B</a:t>
            </a:r>
            <a:endParaRPr lang="ko-KR" altLang="en-US" sz="135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34712" y="3441649"/>
            <a:ext cx="2824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sz="1350" b="1" dirty="0">
                <a:solidFill>
                  <a:prstClr val="white"/>
                </a:solidFill>
                <a:cs typeface="Calibri" panose="020F0502020204030204" pitchFamily="34" charset="0"/>
              </a:rPr>
              <a:t>R</a:t>
            </a:r>
            <a:endParaRPr lang="ko-KR" altLang="en-US" sz="135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32395" y="3927703"/>
            <a:ext cx="362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sz="1350" b="1" dirty="0">
                <a:solidFill>
                  <a:prstClr val="white"/>
                </a:solidFill>
                <a:cs typeface="Calibri" panose="020F0502020204030204" pitchFamily="34" charset="0"/>
              </a:rPr>
              <a:t>FR</a:t>
            </a:r>
            <a:endParaRPr lang="ko-KR" altLang="en-US" sz="1350" b="1" baseline="-1000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16766" y="4413583"/>
            <a:ext cx="3417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sz="1350" b="1" dirty="0">
                <a:solidFill>
                  <a:prstClr val="black"/>
                </a:solidFill>
                <a:cs typeface="Calibri" panose="020F0502020204030204" pitchFamily="34" charset="0"/>
              </a:rPr>
              <a:t>W</a:t>
            </a:r>
            <a:endParaRPr lang="ko-KR" altLang="en-US" sz="1350" b="1" baseline="-100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0607" y="2001601"/>
            <a:ext cx="17672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sz="1500" b="1" dirty="0">
                <a:solidFill>
                  <a:prstClr val="black"/>
                </a:solidFill>
                <a:cs typeface="Calibri" panose="020F0502020204030204" pitchFamily="34" charset="0"/>
              </a:rPr>
              <a:t>Long Day treatment</a:t>
            </a:r>
            <a:endParaRPr lang="ko-KR" altLang="en-US" sz="15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20604" y="4952500"/>
            <a:ext cx="3754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sz="1350" b="1" dirty="0">
                <a:solidFill>
                  <a:prstClr val="black"/>
                </a:solidFill>
                <a:cs typeface="Calibri" panose="020F0502020204030204" pitchFamily="34" charset="0"/>
              </a:rPr>
              <a:t>SD</a:t>
            </a:r>
            <a:endParaRPr lang="ko-KR" altLang="en-US" sz="135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63892" y="22013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b="1" dirty="0">
                <a:solidFill>
                  <a:prstClr val="black"/>
                </a:solidFill>
                <a:cs typeface="Calibri" panose="020F0502020204030204" pitchFamily="34" charset="0"/>
              </a:rPr>
              <a:t>16</a:t>
            </a:r>
            <a:endParaRPr lang="ko-KR" altLang="en-US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48607" y="2466223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b="1" dirty="0">
                <a:solidFill>
                  <a:srgbClr val="006600"/>
                </a:solidFill>
                <a:cs typeface="Calibri" panose="020F0502020204030204" pitchFamily="34" charset="0"/>
              </a:rPr>
              <a:t>G</a:t>
            </a:r>
            <a:endParaRPr lang="ko-KR" altLang="en-US" b="1" dirty="0">
              <a:solidFill>
                <a:srgbClr val="006600"/>
              </a:solidFill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748607" y="2945308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b="1" dirty="0">
                <a:solidFill>
                  <a:srgbClr val="4F81BD"/>
                </a:solidFill>
                <a:cs typeface="Calibri" panose="020F0502020204030204" pitchFamily="34" charset="0"/>
              </a:rPr>
              <a:t>B</a:t>
            </a:r>
            <a:endParaRPr lang="ko-KR" altLang="en-US" b="1" dirty="0">
              <a:solidFill>
                <a:srgbClr val="4F81BD"/>
              </a:solidFill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748607" y="3439337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b="1" dirty="0">
                <a:solidFill>
                  <a:srgbClr val="FF0000"/>
                </a:solidFill>
                <a:cs typeface="Calibri" panose="020F0502020204030204" pitchFamily="34" charset="0"/>
              </a:rPr>
              <a:t>R</a:t>
            </a:r>
            <a:endParaRPr lang="ko-KR" altLang="en-US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56582" y="3925391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b="1" dirty="0">
                <a:solidFill>
                  <a:srgbClr val="C00000"/>
                </a:solidFill>
                <a:cs typeface="Calibri" panose="020F0502020204030204" pitchFamily="34" charset="0"/>
              </a:rPr>
              <a:t>FR</a:t>
            </a:r>
            <a:endParaRPr lang="ko-KR" altLang="en-US" b="1" baseline="-100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756582" y="4403470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b="1" dirty="0">
                <a:solidFill>
                  <a:prstClr val="black"/>
                </a:solidFill>
                <a:cs typeface="Calibri" panose="020F0502020204030204" pitchFamily="34" charset="0"/>
              </a:rPr>
              <a:t>W</a:t>
            </a:r>
            <a:endParaRPr lang="ko-KR" altLang="en-US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756582" y="4943530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b="1" dirty="0">
                <a:solidFill>
                  <a:prstClr val="black"/>
                </a:solidFill>
                <a:cs typeface="Calibri" panose="020F0502020204030204" pitchFamily="34" charset="0"/>
              </a:rPr>
              <a:t>SD</a:t>
            </a:r>
            <a:endParaRPr lang="ko-KR" altLang="en-US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740633" y="1996118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b="1" dirty="0">
                <a:solidFill>
                  <a:prstClr val="black"/>
                </a:solidFill>
                <a:cs typeface="Calibri" panose="020F0502020204030204" pitchFamily="34" charset="0"/>
              </a:rPr>
              <a:t>LD</a:t>
            </a:r>
            <a:endParaRPr lang="ko-KR" altLang="en-US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20604" y="4410439"/>
            <a:ext cx="3754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sz="1350" b="1" dirty="0">
                <a:solidFill>
                  <a:prstClr val="black"/>
                </a:solidFill>
                <a:cs typeface="Calibri" panose="020F0502020204030204" pitchFamily="34" charset="0"/>
              </a:rPr>
              <a:t>SD</a:t>
            </a:r>
            <a:endParaRPr lang="ko-KR" altLang="en-US" sz="135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20604" y="3926386"/>
            <a:ext cx="3754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sz="1350" b="1" dirty="0">
                <a:solidFill>
                  <a:prstClr val="black"/>
                </a:solidFill>
                <a:cs typeface="Calibri" panose="020F0502020204030204" pitchFamily="34" charset="0"/>
              </a:rPr>
              <a:t>SD</a:t>
            </a:r>
            <a:endParaRPr lang="ko-KR" altLang="en-US" sz="135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20604" y="3431363"/>
            <a:ext cx="3581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>
              <a:defRPr/>
            </a:pPr>
            <a:r>
              <a:rPr lang="en-US" altLang="ko-KR" sz="1350" b="1" dirty="0">
                <a:solidFill>
                  <a:prstClr val="black"/>
                </a:solidFill>
                <a:cs typeface="Calibri" panose="020F0502020204030204" pitchFamily="34" charset="0"/>
              </a:rPr>
              <a:t>SD</a:t>
            </a:r>
            <a:endParaRPr lang="ko-KR" altLang="en-US" sz="135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1163305" y="3695242"/>
            <a:ext cx="30241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sz="2100" b="1" dirty="0">
                <a:solidFill>
                  <a:prstClr val="black"/>
                </a:solidFill>
                <a:cs typeface="Calibri" panose="020F0502020204030204" pitchFamily="34" charset="0"/>
              </a:rPr>
              <a:t>Short Day (SD) Treatment</a:t>
            </a:r>
            <a:endParaRPr lang="ko-KR" altLang="en-US" sz="21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364253" y="1630832"/>
            <a:ext cx="15142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>
              <a:defRPr/>
            </a:pPr>
            <a:r>
              <a:rPr lang="en-US" altLang="ko-KR" sz="2100" b="1" dirty="0">
                <a:solidFill>
                  <a:prstClr val="black"/>
                </a:solidFill>
                <a:cs typeface="Calibri" panose="020F0502020204030204" pitchFamily="34" charset="0"/>
              </a:rPr>
              <a:t>Designation</a:t>
            </a:r>
            <a:endParaRPr lang="ko-KR" altLang="en-US" sz="21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4A8905B-37B9-4E6F-BD7C-D5509394417C}"/>
              </a:ext>
            </a:extLst>
          </p:cNvPr>
          <p:cNvSpPr txBox="1"/>
          <p:nvPr/>
        </p:nvSpPr>
        <p:spPr>
          <a:xfrm>
            <a:off x="2084439" y="674112"/>
            <a:ext cx="8082116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00025" indent="-200025" algn="ctr" latinLnBrk="1">
              <a:defRPr/>
            </a:pPr>
            <a:r>
              <a:rPr lang="en-US" altLang="ko-KR" sz="2100" b="1" dirty="0">
                <a:solidFill>
                  <a:prstClr val="black"/>
                </a:solidFill>
                <a:cs typeface="Calibri" panose="020F0502020204030204" pitchFamily="34" charset="0"/>
              </a:rPr>
              <a:t>Night Interruption effects with G, B, R, FR and W on Flowering &amp; </a:t>
            </a:r>
          </a:p>
          <a:p>
            <a:pPr marL="200025" indent="-200025" algn="ctr" latinLnBrk="1">
              <a:defRPr/>
            </a:pPr>
            <a:r>
              <a:rPr lang="en-US" altLang="ko-KR" sz="2100" b="1" dirty="0">
                <a:solidFill>
                  <a:prstClr val="black"/>
                </a:solidFill>
                <a:cs typeface="Calibri" panose="020F0502020204030204" pitchFamily="34" charset="0"/>
              </a:rPr>
              <a:t>Morphogenesis of Chrysanthemum under 16-hour photoperiod</a:t>
            </a:r>
            <a:endParaRPr lang="ko-KR" altLang="ko-KR" sz="21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45" name="TextBox 40">
            <a:extLst>
              <a:ext uri="{FF2B5EF4-FFF2-40B4-BE49-F238E27FC236}">
                <a16:creationId xmlns:a16="http://schemas.microsoft.com/office/drawing/2014/main" id="{BA1369B3-F9BB-4469-BD3B-D9C40018895E}"/>
              </a:ext>
            </a:extLst>
          </p:cNvPr>
          <p:cNvSpPr txBox="1"/>
          <p:nvPr/>
        </p:nvSpPr>
        <p:spPr>
          <a:xfrm>
            <a:off x="3816918" y="2955724"/>
            <a:ext cx="5092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>
              <a:defRPr/>
            </a:pPr>
            <a:r>
              <a:rPr lang="en-US" altLang="ko-KR" sz="1350" b="1" dirty="0">
                <a:solidFill>
                  <a:prstClr val="black"/>
                </a:solidFill>
                <a:cs typeface="Calibri" panose="020F0502020204030204" pitchFamily="34" charset="0"/>
              </a:rPr>
              <a:t>SD</a:t>
            </a:r>
            <a:endParaRPr lang="ko-KR" altLang="en-US" sz="135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46" name="TextBox 40">
            <a:extLst>
              <a:ext uri="{FF2B5EF4-FFF2-40B4-BE49-F238E27FC236}">
                <a16:creationId xmlns:a16="http://schemas.microsoft.com/office/drawing/2014/main" id="{8C18BFF3-9E2C-4388-92DF-81187FDB5C6A}"/>
              </a:ext>
            </a:extLst>
          </p:cNvPr>
          <p:cNvSpPr txBox="1"/>
          <p:nvPr/>
        </p:nvSpPr>
        <p:spPr>
          <a:xfrm>
            <a:off x="3813227" y="2457967"/>
            <a:ext cx="3693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>
              <a:defRPr/>
            </a:pPr>
            <a:r>
              <a:rPr lang="en-US" altLang="ko-KR" sz="1350" b="1" dirty="0">
                <a:solidFill>
                  <a:prstClr val="black"/>
                </a:solidFill>
                <a:cs typeface="Calibri" panose="020F0502020204030204" pitchFamily="34" charset="0"/>
              </a:rPr>
              <a:t>SD</a:t>
            </a:r>
            <a:endParaRPr lang="ko-KR" altLang="en-US" sz="135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6E33053-628B-42F0-82F5-59C42120660C}"/>
              </a:ext>
            </a:extLst>
          </p:cNvPr>
          <p:cNvSpPr txBox="1"/>
          <p:nvPr/>
        </p:nvSpPr>
        <p:spPr>
          <a:xfrm>
            <a:off x="4684851" y="5580929"/>
            <a:ext cx="5983150" cy="40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500" b="1" dirty="0">
                <a:solidFill>
                  <a:prstClr val="black"/>
                </a:solidFill>
                <a:cs typeface="Calibri" panose="020F0502020204030204" pitchFamily="34" charset="0"/>
              </a:rPr>
              <a:t>Prof. B R </a:t>
            </a:r>
            <a:r>
              <a:rPr lang="en-US" altLang="ko-KR" sz="1500" b="1" dirty="0" err="1">
                <a:solidFill>
                  <a:prstClr val="black"/>
                </a:solidFill>
                <a:cs typeface="Calibri" panose="020F0502020204030204" pitchFamily="34" charset="0"/>
              </a:rPr>
              <a:t>Jeong</a:t>
            </a:r>
            <a:r>
              <a:rPr lang="en-US" altLang="ko-KR" sz="1500" b="1" dirty="0">
                <a:solidFill>
                  <a:prstClr val="black"/>
                </a:solidFill>
                <a:cs typeface="Calibri" panose="020F0502020204030204" pitchFamily="34" charset="0"/>
              </a:rPr>
              <a:t> and his group, </a:t>
            </a:r>
            <a:r>
              <a:rPr lang="en-US" altLang="ko-KR" sz="1500" b="1" dirty="0" err="1">
                <a:solidFill>
                  <a:prstClr val="black"/>
                </a:solidFill>
                <a:cs typeface="Calibri" panose="020F0502020204030204" pitchFamily="34" charset="0"/>
              </a:rPr>
              <a:t>Gyeongsang</a:t>
            </a:r>
            <a:r>
              <a:rPr lang="en-US" altLang="ko-KR" sz="1500" b="1" dirty="0">
                <a:solidFill>
                  <a:prstClr val="black"/>
                </a:solidFill>
                <a:cs typeface="Calibri" panose="020F0502020204030204" pitchFamily="34" charset="0"/>
              </a:rPr>
              <a:t> National University,  Korea</a:t>
            </a:r>
            <a:endParaRPr lang="ko-KR" altLang="en-US" sz="12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pic>
        <p:nvPicPr>
          <p:cNvPr id="50" name="圖片 4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3709" y="2885052"/>
            <a:ext cx="687773" cy="466760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3709" y="3831506"/>
            <a:ext cx="687773" cy="466760"/>
          </a:xfrm>
          <a:prstGeom prst="rect">
            <a:avLst/>
          </a:prstGeom>
        </p:spPr>
      </p:pic>
      <p:pic>
        <p:nvPicPr>
          <p:cNvPr id="52" name="圖片 5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8621" y="4853668"/>
            <a:ext cx="687773" cy="466760"/>
          </a:xfrm>
          <a:prstGeom prst="rect">
            <a:avLst/>
          </a:prstGeom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7BF7796D-DCD6-4A51-A83D-46313C36FEE8}"/>
              </a:ext>
            </a:extLst>
          </p:cNvPr>
          <p:cNvSpPr txBox="1"/>
          <p:nvPr/>
        </p:nvSpPr>
        <p:spPr>
          <a:xfrm>
            <a:off x="128016" y="82296"/>
            <a:ext cx="8449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Paper 6  Night interruption effects on flowering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14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박유경\학위논문\박사\개화조절\실험1\반복실험\사진\IMG_35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93725" y="2342910"/>
            <a:ext cx="6939390" cy="252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742654" y="4357491"/>
            <a:ext cx="1407275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latinLnBrk="1">
              <a:defRPr/>
            </a:pPr>
            <a:r>
              <a:rPr lang="en-US" altLang="ko-KR" sz="2100" b="1" dirty="0">
                <a:solidFill>
                  <a:prstClr val="black"/>
                </a:solidFill>
                <a:cs typeface="Calibri" panose="020F0502020204030204" pitchFamily="34" charset="0"/>
              </a:rPr>
              <a:t>Long Day</a:t>
            </a:r>
            <a:endParaRPr lang="ko-KR" altLang="en-US" sz="21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39154" y="4328385"/>
            <a:ext cx="4860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latinLnBrk="1">
              <a:defRPr/>
            </a:pPr>
            <a:r>
              <a:rPr lang="en-US" altLang="ko-KR" sz="2400" b="1" dirty="0">
                <a:solidFill>
                  <a:srgbClr val="70AD47">
                    <a:lumMod val="75000"/>
                  </a:srgbClr>
                </a:solidFill>
                <a:cs typeface="Calibri" panose="020F0502020204030204" pitchFamily="34" charset="0"/>
              </a:rPr>
              <a:t>G</a:t>
            </a:r>
            <a:endParaRPr lang="ko-KR" altLang="en-US" sz="2400" b="1" dirty="0">
              <a:solidFill>
                <a:srgbClr val="70AD47">
                  <a:lumMod val="75000"/>
                </a:srgbClr>
              </a:solidFill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38629" y="4335604"/>
            <a:ext cx="59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latinLnBrk="1">
              <a:defRPr/>
            </a:pPr>
            <a:r>
              <a:rPr lang="en-US" altLang="ko-KR" sz="2400" b="1" dirty="0">
                <a:solidFill>
                  <a:srgbClr val="0070C0"/>
                </a:solidFill>
                <a:cs typeface="Calibri" panose="020F0502020204030204" pitchFamily="34" charset="0"/>
              </a:rPr>
              <a:t>B</a:t>
            </a:r>
            <a:endParaRPr lang="ko-KR" altLang="en-US" sz="24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02210" y="4292293"/>
            <a:ext cx="567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latinLnBrk="1">
              <a:defRPr/>
            </a:pPr>
            <a:r>
              <a:rPr lang="en-US" altLang="ko-KR" sz="2400" b="1" dirty="0">
                <a:solidFill>
                  <a:srgbClr val="FF0000"/>
                </a:solidFill>
                <a:cs typeface="Calibri" panose="020F0502020204030204" pitchFamily="34" charset="0"/>
              </a:rPr>
              <a:t>R</a:t>
            </a:r>
            <a:endParaRPr lang="ko-KR" altLang="en-US" sz="24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82283" y="4292289"/>
            <a:ext cx="648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latinLnBrk="1">
              <a:defRPr/>
            </a:pPr>
            <a:r>
              <a:rPr lang="en-US" altLang="ko-KR" sz="2400" b="1" dirty="0">
                <a:solidFill>
                  <a:srgbClr val="C00000"/>
                </a:solidFill>
                <a:cs typeface="Calibri" panose="020F0502020204030204" pitchFamily="34" charset="0"/>
              </a:rPr>
              <a:t>FR</a:t>
            </a:r>
            <a:endParaRPr lang="ko-KR" altLang="en-US" sz="2400" b="1" baseline="-100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74965" y="4328987"/>
            <a:ext cx="1497348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latinLnBrk="1">
              <a:defRPr/>
            </a:pPr>
            <a:r>
              <a:rPr lang="en-US" altLang="ko-KR" sz="2100" b="1" dirty="0">
                <a:solidFill>
                  <a:prstClr val="black"/>
                </a:solidFill>
                <a:cs typeface="Calibri" panose="020F0502020204030204" pitchFamily="34" charset="0"/>
              </a:rPr>
              <a:t>Short Day</a:t>
            </a:r>
            <a:endParaRPr lang="ko-KR" altLang="en-US" sz="21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16671" y="4299783"/>
            <a:ext cx="59817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latinLnBrk="1">
              <a:defRPr/>
            </a:pPr>
            <a:r>
              <a:rPr lang="en-US" altLang="ko-KR" sz="2400" b="1" dirty="0">
                <a:solidFill>
                  <a:prstClr val="white"/>
                </a:solidFill>
                <a:cs typeface="Calibri" panose="020F0502020204030204" pitchFamily="34" charset="0"/>
              </a:rPr>
              <a:t>W</a:t>
            </a:r>
            <a:endParaRPr lang="ko-KR" altLang="en-US" sz="24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-60000">
            <a:off x="6674535" y="1585398"/>
            <a:ext cx="14960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atinLnBrk="1">
              <a:defRPr/>
            </a:pPr>
            <a:r>
              <a:rPr lang="en-US" altLang="ko-KR" b="1" dirty="0">
                <a:solidFill>
                  <a:prstClr val="black"/>
                </a:solidFill>
                <a:cs typeface="Calibri" panose="020F0502020204030204" pitchFamily="34" charset="0"/>
              </a:rPr>
              <a:t>Benefit for </a:t>
            </a:r>
          </a:p>
          <a:p>
            <a:pPr latinLnBrk="1">
              <a:defRPr/>
            </a:pPr>
            <a:r>
              <a:rPr lang="en-US" altLang="ko-KR" b="1" dirty="0">
                <a:solidFill>
                  <a:prstClr val="black"/>
                </a:solidFill>
                <a:cs typeface="Calibri" panose="020F0502020204030204" pitchFamily="34" charset="0"/>
              </a:rPr>
              <a:t>cut flower?</a:t>
            </a:r>
            <a:endParaRPr lang="ko-KR" altLang="en-US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4907869" y="2857089"/>
            <a:ext cx="903815" cy="149378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>
              <a:defRPr/>
            </a:pPr>
            <a:endParaRPr lang="ko-KR" altLang="en-US" sz="135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6758360" y="2857089"/>
            <a:ext cx="903815" cy="149378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>
              <a:defRPr/>
            </a:pPr>
            <a:endParaRPr lang="ko-KR" altLang="en-US" sz="135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51" name="타원 50"/>
          <p:cNvSpPr/>
          <p:nvPr/>
        </p:nvSpPr>
        <p:spPr>
          <a:xfrm>
            <a:off x="8526271" y="2857089"/>
            <a:ext cx="903815" cy="149378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>
              <a:defRPr/>
            </a:pPr>
            <a:endParaRPr lang="ko-KR" altLang="en-US" sz="135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2DA7B21-B840-4E76-BBAC-F30F018B8190}"/>
              </a:ext>
            </a:extLst>
          </p:cNvPr>
          <p:cNvSpPr txBox="1"/>
          <p:nvPr/>
        </p:nvSpPr>
        <p:spPr>
          <a:xfrm>
            <a:off x="1825625" y="1031750"/>
            <a:ext cx="8540750" cy="5078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00025" indent="-200025" algn="ctr" latinLnBrk="1">
              <a:defRPr/>
            </a:pPr>
            <a:r>
              <a:rPr lang="en-US" altLang="ko-KR" sz="2700" b="1" dirty="0">
                <a:solidFill>
                  <a:prstClr val="black"/>
                </a:solidFill>
                <a:cs typeface="Calibri" panose="020F0502020204030204" pitchFamily="34" charset="0"/>
              </a:rPr>
              <a:t>Effects of night interruption as affected by light quality</a:t>
            </a: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54D7EFF1-0F9C-466A-B681-43F8A03E9B66}"/>
              </a:ext>
            </a:extLst>
          </p:cNvPr>
          <p:cNvSpPr/>
          <p:nvPr/>
        </p:nvSpPr>
        <p:spPr>
          <a:xfrm>
            <a:off x="7509841" y="2233193"/>
            <a:ext cx="290720" cy="260504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25" name="テキスト ボックス 22">
            <a:extLst>
              <a:ext uri="{FF2B5EF4-FFF2-40B4-BE49-F238E27FC236}">
                <a16:creationId xmlns:a16="http://schemas.microsoft.com/office/drawing/2014/main" id="{36E33053-628B-42F0-82F5-59C42120660C}"/>
              </a:ext>
            </a:extLst>
          </p:cNvPr>
          <p:cNvSpPr txBox="1"/>
          <p:nvPr/>
        </p:nvSpPr>
        <p:spPr>
          <a:xfrm>
            <a:off x="4684851" y="5580929"/>
            <a:ext cx="5983150" cy="40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500" b="1" dirty="0">
                <a:solidFill>
                  <a:prstClr val="black"/>
                </a:solidFill>
                <a:cs typeface="Calibri" panose="020F0502020204030204" pitchFamily="34" charset="0"/>
              </a:rPr>
              <a:t>Prof. B R </a:t>
            </a:r>
            <a:r>
              <a:rPr lang="en-US" altLang="ko-KR" sz="1500" b="1" dirty="0" err="1">
                <a:solidFill>
                  <a:prstClr val="black"/>
                </a:solidFill>
                <a:cs typeface="Calibri" panose="020F0502020204030204" pitchFamily="34" charset="0"/>
              </a:rPr>
              <a:t>Jeong</a:t>
            </a:r>
            <a:r>
              <a:rPr lang="en-US" altLang="ko-KR" sz="1500" b="1" dirty="0">
                <a:solidFill>
                  <a:prstClr val="black"/>
                </a:solidFill>
                <a:cs typeface="Calibri" panose="020F0502020204030204" pitchFamily="34" charset="0"/>
              </a:rPr>
              <a:t> and his group, </a:t>
            </a:r>
            <a:r>
              <a:rPr lang="en-US" altLang="ko-KR" sz="1500" b="1" dirty="0" err="1">
                <a:solidFill>
                  <a:prstClr val="black"/>
                </a:solidFill>
                <a:cs typeface="Calibri" panose="020F0502020204030204" pitchFamily="34" charset="0"/>
              </a:rPr>
              <a:t>Gyeongsang</a:t>
            </a:r>
            <a:r>
              <a:rPr lang="en-US" altLang="ko-KR" sz="1500" b="1" dirty="0">
                <a:solidFill>
                  <a:prstClr val="black"/>
                </a:solidFill>
                <a:cs typeface="Calibri" panose="020F0502020204030204" pitchFamily="34" charset="0"/>
              </a:rPr>
              <a:t> National University,  Korea</a:t>
            </a:r>
            <a:endParaRPr lang="ko-KR" altLang="en-US" sz="12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2793725" y="4814383"/>
            <a:ext cx="69427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latinLnBrk="1">
              <a:defRPr/>
            </a:pPr>
            <a:r>
              <a:rPr lang="en-US" altLang="ko-KR" b="1" dirty="0">
                <a:solidFill>
                  <a:prstClr val="white"/>
                </a:solidFill>
                <a:cs typeface="Calibri" panose="020F0502020204030204" pitchFamily="34" charset="0"/>
              </a:rPr>
              <a:t>Stuck: June 11, 2013, Treatment: July 13, 2013, Photo.: Aug. 16, 2013</a:t>
            </a:r>
            <a:endParaRPr lang="ko-KR" altLang="en-US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03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2853" y="1099297"/>
            <a:ext cx="7510663" cy="4673647"/>
          </a:xfrm>
          <a:prstGeom prst="rect">
            <a:avLst/>
          </a:prstGeom>
        </p:spPr>
      </p:pic>
      <p:sp>
        <p:nvSpPr>
          <p:cNvPr id="3" name="向下箭號 2"/>
          <p:cNvSpPr/>
          <p:nvPr/>
        </p:nvSpPr>
        <p:spPr>
          <a:xfrm>
            <a:off x="4630272" y="1563221"/>
            <a:ext cx="292473" cy="22591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prstClr val="white"/>
              </a:solidFill>
            </a:endParaRPr>
          </a:p>
        </p:txBody>
      </p:sp>
      <p:sp>
        <p:nvSpPr>
          <p:cNvPr id="4" name="向下箭號 3"/>
          <p:cNvSpPr/>
          <p:nvPr/>
        </p:nvSpPr>
        <p:spPr>
          <a:xfrm>
            <a:off x="7504580" y="1529999"/>
            <a:ext cx="776567" cy="1283798"/>
          </a:xfrm>
          <a:prstGeom prst="down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prstClr val="white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660527" y="1795184"/>
            <a:ext cx="5950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700" b="1" dirty="0">
                <a:solidFill>
                  <a:srgbClr val="5B9BD5">
                    <a:lumMod val="50000"/>
                  </a:srgbClr>
                </a:solidFill>
              </a:rPr>
              <a:t>B</a:t>
            </a:r>
            <a:endParaRPr lang="zh-TW" altLang="en-US" sz="1350" b="1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953376" y="1795183"/>
            <a:ext cx="595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7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altLang="zh-TW" sz="2700" b="1" dirty="0">
                <a:solidFill>
                  <a:srgbClr val="ED7D31">
                    <a:lumMod val="50000"/>
                  </a:srgbClr>
                </a:solidFill>
              </a:rPr>
              <a:t>FR</a:t>
            </a:r>
            <a:endParaRPr lang="zh-TW" altLang="en-US" sz="1350" b="1" dirty="0">
              <a:solidFill>
                <a:srgbClr val="ED7D3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5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747830"/>
            <a:ext cx="10972800" cy="66980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Yield of Tomato in 80 days = f(solar radiation)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DA491A47-8E64-4AD2-9CF6-3AF99435D12F}"/>
              </a:ext>
            </a:extLst>
          </p:cNvPr>
          <p:cNvGraphicFramePr>
            <a:graphicFrameLocks noGrp="1"/>
          </p:cNvGraphicFramePr>
          <p:nvPr/>
        </p:nvGraphicFramePr>
        <p:xfrm>
          <a:off x="393192" y="1660089"/>
          <a:ext cx="11402568" cy="44500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7260336">
                  <a:extLst>
                    <a:ext uri="{9D8B030D-6E8A-4147-A177-3AD203B41FA5}">
                      <a16:colId xmlns:a16="http://schemas.microsoft.com/office/drawing/2014/main" val="3750084272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17119649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Solar radiation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350  </a:t>
                      </a:r>
                      <a:r>
                        <a:rPr lang="en-US" altLang="zh-TW" dirty="0" err="1"/>
                        <a:t>cal</a:t>
                      </a:r>
                      <a:r>
                        <a:rPr lang="en-US" altLang="zh-TW" dirty="0"/>
                        <a:t>/cm</a:t>
                      </a:r>
                      <a:r>
                        <a:rPr lang="en-US" altLang="zh-TW" baseline="30000" dirty="0"/>
                        <a:t>2</a:t>
                      </a:r>
                      <a:endParaRPr lang="zh-TW" alt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201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Ratio of PAR (400~700 nm) and Solar Radiation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45%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111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PAR (400~700 nm)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350*0.45= 158 </a:t>
                      </a:r>
                      <a:r>
                        <a:rPr lang="en-US" altLang="zh-TW" dirty="0" err="1"/>
                        <a:t>cal</a:t>
                      </a:r>
                      <a:r>
                        <a:rPr lang="en-US" altLang="zh-TW" dirty="0"/>
                        <a:t>/cm</a:t>
                      </a:r>
                      <a:r>
                        <a:rPr lang="en-US" altLang="zh-TW" baseline="30000" dirty="0"/>
                        <a:t>2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382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Conversion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8.64 </a:t>
                      </a:r>
                      <a:r>
                        <a:rPr lang="el-GR" altLang="zh-TW" dirty="0"/>
                        <a:t>μ</a:t>
                      </a:r>
                      <a:r>
                        <a:rPr lang="en-US" altLang="zh-TW" dirty="0"/>
                        <a:t>mol/</a:t>
                      </a:r>
                      <a:r>
                        <a:rPr lang="en-US" altLang="zh-TW" dirty="0" err="1"/>
                        <a:t>cal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916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PPF (400~700 nm)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1089 </a:t>
                      </a:r>
                      <a:r>
                        <a:rPr lang="el-GR" altLang="zh-TW" dirty="0"/>
                        <a:t>μ</a:t>
                      </a:r>
                      <a:r>
                        <a:rPr lang="en-US" altLang="zh-TW" dirty="0"/>
                        <a:t>mol/cm</a:t>
                      </a:r>
                      <a:r>
                        <a:rPr lang="en-US" altLang="zh-TW" baseline="30000" dirty="0"/>
                        <a:t>2</a:t>
                      </a:r>
                      <a:endParaRPr lang="zh-TW" alt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178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Carbon hydrate (CH</a:t>
                      </a:r>
                      <a:r>
                        <a:rPr lang="en-US" altLang="zh-TW" baseline="-25000" dirty="0"/>
                        <a:t>2</a:t>
                      </a:r>
                      <a:r>
                        <a:rPr lang="en-US" altLang="zh-TW" dirty="0"/>
                        <a:t>O) produced (10 mol for 1 mol reduction of CO</a:t>
                      </a:r>
                      <a:r>
                        <a:rPr lang="en-US" altLang="zh-TW" baseline="-25000" dirty="0"/>
                        <a:t>2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aseline="0" dirty="0"/>
                        <a:t>108.9 </a:t>
                      </a:r>
                      <a:r>
                        <a:rPr lang="el-GR" altLang="zh-TW" dirty="0"/>
                        <a:t>μ</a:t>
                      </a:r>
                      <a:r>
                        <a:rPr lang="en-US" altLang="zh-TW" dirty="0"/>
                        <a:t>mol/cm</a:t>
                      </a:r>
                      <a:r>
                        <a:rPr lang="en-US" altLang="zh-TW" baseline="30000" dirty="0"/>
                        <a:t>2</a:t>
                      </a:r>
                      <a:endParaRPr lang="zh-TW" altLang="en-US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224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Loss of CH</a:t>
                      </a:r>
                      <a:r>
                        <a:rPr lang="en-US" altLang="zh-TW" baseline="-25000" dirty="0"/>
                        <a:t>2</a:t>
                      </a:r>
                      <a:r>
                        <a:rPr lang="en-US" altLang="zh-TW" dirty="0"/>
                        <a:t>O due to respiration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aseline="0" dirty="0"/>
                        <a:t>35% </a:t>
                      </a:r>
                      <a:r>
                        <a:rPr lang="en-US" altLang="zh-TW" baseline="0" dirty="0">
                          <a:sym typeface="Wingdings" panose="05000000000000000000" pitchFamily="2" charset="2"/>
                        </a:rPr>
                        <a:t> remain 71 </a:t>
                      </a:r>
                      <a:r>
                        <a:rPr lang="el-GR" altLang="zh-TW" dirty="0"/>
                        <a:t>μ</a:t>
                      </a:r>
                      <a:r>
                        <a:rPr lang="en-US" altLang="zh-TW" dirty="0"/>
                        <a:t>mol/cm</a:t>
                      </a:r>
                      <a:r>
                        <a:rPr lang="en-US" altLang="zh-TW" baseline="30000" dirty="0"/>
                        <a:t>2</a:t>
                      </a:r>
                      <a:endParaRPr lang="zh-TW" altLang="en-US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66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Daily yield of CH</a:t>
                      </a:r>
                      <a:r>
                        <a:rPr lang="en-US" altLang="zh-TW" baseline="-25000" dirty="0"/>
                        <a:t>2</a:t>
                      </a:r>
                      <a:r>
                        <a:rPr lang="en-US" altLang="zh-TW" dirty="0"/>
                        <a:t>O (molecular weight=30 g/mol)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aseline="0" dirty="0"/>
                        <a:t>71*10^4/10^6*30=21.3 g/m</a:t>
                      </a:r>
                      <a:r>
                        <a:rPr lang="en-US" altLang="zh-TW" baseline="30000" dirty="0"/>
                        <a:t>2</a:t>
                      </a:r>
                      <a:endParaRPr lang="zh-TW" alt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748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80 days total yield of CH</a:t>
                      </a:r>
                      <a:r>
                        <a:rPr lang="en-US" altLang="zh-TW" baseline="-25000" dirty="0"/>
                        <a:t>2</a:t>
                      </a:r>
                      <a:r>
                        <a:rPr lang="en-US" altLang="zh-TW" dirty="0"/>
                        <a:t>O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aseline="0" dirty="0"/>
                        <a:t>21.3*80/1000 = 1.704 kg/m</a:t>
                      </a:r>
                      <a:r>
                        <a:rPr lang="en-US" altLang="zh-TW" baseline="30000" dirty="0"/>
                        <a:t>2</a:t>
                      </a:r>
                      <a:endParaRPr lang="zh-TW" alt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124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Harvest index (40% CH</a:t>
                      </a:r>
                      <a:r>
                        <a:rPr lang="en-US" altLang="zh-TW" baseline="-25000" dirty="0"/>
                        <a:t>2</a:t>
                      </a:r>
                      <a:r>
                        <a:rPr lang="en-US" altLang="zh-TW" dirty="0"/>
                        <a:t>O is fruit)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aseline="0" dirty="0"/>
                        <a:t>1.704*0.4 = 0.68  kg/m</a:t>
                      </a:r>
                      <a:r>
                        <a:rPr lang="en-US" altLang="zh-TW" baseline="30000" dirty="0"/>
                        <a:t>2</a:t>
                      </a:r>
                      <a:endParaRPr lang="zh-TW" altLang="en-US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067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Fruit Dry Mass (assuming 70% conversion efficiency from CH</a:t>
                      </a:r>
                      <a:r>
                        <a:rPr lang="en-US" altLang="zh-TW" baseline="-25000" dirty="0"/>
                        <a:t>2</a:t>
                      </a:r>
                      <a:r>
                        <a:rPr lang="en-US" altLang="zh-TW" dirty="0"/>
                        <a:t>O to DM)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aseline="0" dirty="0"/>
                        <a:t>0.68*0.7 = 0.476</a:t>
                      </a:r>
                      <a:r>
                        <a:rPr lang="zh-TW" altLang="en-US" baseline="0" dirty="0"/>
                        <a:t> </a:t>
                      </a:r>
                      <a:r>
                        <a:rPr lang="en-US" altLang="zh-TW" baseline="0" dirty="0"/>
                        <a:t>kg/m</a:t>
                      </a:r>
                      <a:r>
                        <a:rPr lang="en-US" altLang="zh-TW" baseline="30000" dirty="0"/>
                        <a:t>2</a:t>
                      </a:r>
                      <a:endParaRPr lang="zh-TW" altLang="en-US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495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Harvested fruit (assuming 92% moisture content)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aseline="0" dirty="0"/>
                        <a:t>0.476/(1-0.92) = 5.95 kg/m2 = 59.5 ton/ha</a:t>
                      </a:r>
                      <a:endParaRPr lang="zh-TW" altLang="en-US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877615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D44C57A4-0789-47EE-B2E8-1CEB91DB6B67}"/>
              </a:ext>
            </a:extLst>
          </p:cNvPr>
          <p:cNvSpPr txBox="1"/>
          <p:nvPr/>
        </p:nvSpPr>
        <p:spPr>
          <a:xfrm>
            <a:off x="9119748" y="6110169"/>
            <a:ext cx="281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Loomis and Williams, 1963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CAB655A-8BFE-48C8-B41C-91F77E8F80D0}"/>
              </a:ext>
            </a:extLst>
          </p:cNvPr>
          <p:cNvSpPr txBox="1"/>
          <p:nvPr/>
        </p:nvSpPr>
        <p:spPr>
          <a:xfrm>
            <a:off x="128016" y="82296"/>
            <a:ext cx="8449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Paper 7  Prediction of Tomato yield based on PPFD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01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8000" dirty="0">
                <a:solidFill>
                  <a:schemeClr val="tx2"/>
                </a:solidFill>
                <a:ea typeface="標楷體" pitchFamily="65" charset="-120"/>
              </a:rPr>
              <a:t>Light</a:t>
            </a:r>
            <a:endParaRPr lang="zh-TW" altLang="en-US" sz="8000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marL="342900" indent="-342900">
              <a:lnSpc>
                <a:spcPct val="130000"/>
              </a:lnSpc>
            </a:pPr>
            <a:r>
              <a:rPr lang="en-US" altLang="zh-CN" sz="4400" b="1" dirty="0">
                <a:solidFill>
                  <a:schemeClr val="tx1"/>
                </a:solidFill>
                <a:ea typeface="標楷體" pitchFamily="65" charset="-120"/>
              </a:rPr>
              <a:t>Allow animal to see</a:t>
            </a:r>
          </a:p>
          <a:p>
            <a:pPr marL="342900" indent="-342900">
              <a:lnSpc>
                <a:spcPct val="130000"/>
              </a:lnSpc>
            </a:pPr>
            <a:r>
              <a:rPr lang="en-US" altLang="zh-CN" sz="4400" b="1" dirty="0">
                <a:solidFill>
                  <a:schemeClr val="tx1"/>
                </a:solidFill>
                <a:ea typeface="標楷體" pitchFamily="65" charset="-120"/>
              </a:rPr>
              <a:t>How about plant?</a:t>
            </a:r>
            <a:endParaRPr lang="zh-CN" altLang="en-US" sz="4400" b="1" dirty="0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84996" name="投影片編號版面配置區 15"/>
          <p:cNvSpPr>
            <a:spLocks noGrp="1"/>
          </p:cNvSpPr>
          <p:nvPr>
            <p:ph type="sldNum" sz="quarter" idx="12"/>
          </p:nvPr>
        </p:nvSpPr>
        <p:spPr bwMode="auto">
          <a:xfrm>
            <a:off x="8401050" y="6400800"/>
            <a:ext cx="2133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51E9BF-45B9-492C-BA38-2C4BD84F5E29}" type="slidenum">
              <a:rPr kumimoji="1"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5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33A696-857C-4B6B-B3FA-66871F3C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Further studies on advance topics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26231C8-DC29-4E90-890F-04726790D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2738119"/>
          </a:xfrm>
        </p:spPr>
        <p:txBody>
          <a:bodyPr>
            <a:normAutofit/>
          </a:bodyPr>
          <a:lstStyle/>
          <a:p>
            <a:r>
              <a:rPr lang="en-US" altLang="zh-TW" sz="4400" b="1" dirty="0"/>
              <a:t>topic5a </a:t>
            </a:r>
            <a:r>
              <a:rPr lang="en-US" altLang="zh-TW" sz="4400" b="1" dirty="0">
                <a:hlinkClick r:id="rId2" action="ppaction://hlinkpres?slideindex=1&amp;slidetitle="/>
              </a:rPr>
              <a:t>Applying UV and FR</a:t>
            </a:r>
            <a:endParaRPr lang="en-US" altLang="zh-TW" sz="4400" b="1" dirty="0"/>
          </a:p>
          <a:p>
            <a:r>
              <a:rPr lang="en-US" altLang="zh-TW" sz="4400" b="1" dirty="0"/>
              <a:t>topic5b </a:t>
            </a:r>
            <a:r>
              <a:rPr lang="en-US" altLang="zh-TW" sz="4400" b="1" dirty="0">
                <a:hlinkClick r:id="rId3" action="ppaction://hlinkpres?slideindex=1&amp;slidetitle="/>
              </a:rPr>
              <a:t>modified PSS vs flowering ratio</a:t>
            </a:r>
            <a:endParaRPr lang="en-US" altLang="zh-TW" sz="4400" b="1" dirty="0"/>
          </a:p>
          <a:p>
            <a:r>
              <a:rPr lang="en-US" altLang="zh-TW" sz="4400" b="1" dirty="0"/>
              <a:t>topic5c </a:t>
            </a:r>
            <a:r>
              <a:rPr lang="en-US" altLang="zh-TW" sz="4400" b="1" dirty="0">
                <a:hlinkClick r:id="rId4" action="ppaction://hlinkpres?slideindex=1&amp;slidetitle="/>
              </a:rPr>
              <a:t>FR enhance lettuce growth</a:t>
            </a:r>
            <a:endParaRPr lang="zh-TW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5593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E00D2E-14E4-4419-87E6-D3EE95AB5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374F3B4A-CC18-4B37-9652-B6F561AEF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8995019"/>
              </p:ext>
            </p:extLst>
          </p:nvPr>
        </p:nvGraphicFramePr>
        <p:xfrm>
          <a:off x="2333752" y="1417638"/>
          <a:ext cx="8190992" cy="4992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194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BB1A3E-6030-489B-A649-0C47F9BCD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5" y="465590"/>
            <a:ext cx="10515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/>
              <a:t>Boston lettuce grown 35 days after sowing </a:t>
            </a:r>
            <a:br>
              <a:rPr lang="en-US" altLang="zh-TW" dirty="0"/>
            </a:br>
            <a:r>
              <a:rPr lang="en-US" altLang="zh-TW" dirty="0"/>
              <a:t>under various CO</a:t>
            </a:r>
            <a:r>
              <a:rPr lang="en-US" altLang="zh-TW" baseline="-25000" dirty="0"/>
              <a:t>2</a:t>
            </a:r>
            <a:r>
              <a:rPr lang="en-US" altLang="zh-TW" dirty="0"/>
              <a:t> concentration and PPFD</a:t>
            </a:r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7D008D7-A546-466C-AAB3-8E3CB68A9287}"/>
              </a:ext>
            </a:extLst>
          </p:cNvPr>
          <p:cNvGrpSpPr/>
          <p:nvPr/>
        </p:nvGrpSpPr>
        <p:grpSpPr>
          <a:xfrm>
            <a:off x="2459735" y="1586427"/>
            <a:ext cx="7982713" cy="4805983"/>
            <a:chOff x="2459735" y="1586427"/>
            <a:chExt cx="7982713" cy="4805983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36D0323C-D8D6-4C98-B750-F2C796F398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" r="1298" b="4223"/>
            <a:stretch/>
          </p:blipFill>
          <p:spPr bwMode="auto">
            <a:xfrm>
              <a:off x="2459735" y="1586427"/>
              <a:ext cx="6665977" cy="4443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5474F330-4B6A-4CA0-A14B-57B259D675AC}"/>
                </a:ext>
              </a:extLst>
            </p:cNvPr>
            <p:cNvSpPr txBox="1"/>
            <p:nvPr/>
          </p:nvSpPr>
          <p:spPr>
            <a:xfrm>
              <a:off x="4001590" y="5510784"/>
              <a:ext cx="11212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b="1" dirty="0"/>
                <a:t>PPFD</a:t>
              </a:r>
              <a:endParaRPr lang="zh-TW" altLang="en-US" b="1" dirty="0"/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A55D3621-E771-43F7-B432-36BED028A4A0}"/>
                </a:ext>
              </a:extLst>
            </p:cNvPr>
            <p:cNvSpPr txBox="1"/>
            <p:nvPr/>
          </p:nvSpPr>
          <p:spPr>
            <a:xfrm>
              <a:off x="6440424" y="6023078"/>
              <a:ext cx="4002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/>
                <a:t>Kang and Fang, 2013 unpublished 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8653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70407EB-4042-439A-9B54-3B0FF6A4F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4211" y="457200"/>
            <a:ext cx="7050024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EE45981-B91E-4046-8AEF-9FFC348C6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4211" y="6309360"/>
            <a:ext cx="7757789" cy="32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8750D2E0-3847-472B-896B-3519358D8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74638"/>
            <a:ext cx="3968496" cy="5431218"/>
          </a:xfrm>
        </p:spPr>
        <p:txBody>
          <a:bodyPr/>
          <a:lstStyle/>
          <a:p>
            <a:r>
              <a:rPr lang="en-US" altLang="zh-TW" dirty="0"/>
              <a:t>CO</a:t>
            </a:r>
            <a:r>
              <a:rPr lang="en-US" altLang="zh-TW" baseline="-25000" dirty="0"/>
              <a:t>2</a:t>
            </a:r>
            <a:r>
              <a:rPr lang="en-US" altLang="zh-TW" dirty="0"/>
              <a:t> uptake under various PPFD and CO</a:t>
            </a:r>
            <a:r>
              <a:rPr lang="en-US" altLang="zh-TW" baseline="-25000" dirty="0"/>
              <a:t>2</a:t>
            </a:r>
            <a:r>
              <a:rPr lang="en-US" altLang="zh-TW" dirty="0"/>
              <a:t> concentration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309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8712968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CO</a:t>
            </a:r>
            <a:r>
              <a:rPr lang="en-US" altLang="zh-TW" baseline="-25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 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sensors</a:t>
            </a:r>
            <a:r>
              <a:rPr lang="zh-TW" altLang="en-US" sz="31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31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(with T/RH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079" y="3962319"/>
            <a:ext cx="2424212" cy="262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3" y="1345032"/>
            <a:ext cx="3200105" cy="257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3" y="1345034"/>
            <a:ext cx="2128525" cy="231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672" y="4146865"/>
            <a:ext cx="2388061" cy="260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35" y="1226087"/>
            <a:ext cx="2662937" cy="292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3" y="4146865"/>
            <a:ext cx="2592288" cy="2252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動作按鈕: 下一項 3">
            <a:hlinkClick r:id="rId9" action="ppaction://program" highlightClick="1"/>
          </p:cNvPr>
          <p:cNvSpPr/>
          <p:nvPr/>
        </p:nvSpPr>
        <p:spPr>
          <a:xfrm>
            <a:off x="9860054" y="6208125"/>
            <a:ext cx="807947" cy="5760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white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59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3321360"/>
            <a:ext cx="3240000" cy="33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332659"/>
            <a:ext cx="3780000" cy="272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5038665" y="2781360"/>
            <a:ext cx="2541093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7528" y="3565318"/>
            <a:ext cx="3780000" cy="286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32104" y="548682"/>
            <a:ext cx="3240000" cy="222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48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CO</a:t>
            </a:r>
            <a:r>
              <a:rPr lang="en-US" altLang="zh-TW" baseline="-25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should be supplied concurrently with light for C3, C4 plants</a:t>
            </a:r>
            <a:endParaRPr lang="zh-TW" altLang="en-US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098" name="Picture 2" descr="F:\DCIM\101MSDCF\DSC0488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844824"/>
            <a:ext cx="4559999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DCIM\101MSDCF\DSC0488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3218768"/>
            <a:ext cx="456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D33E560-52BA-4283-8981-92461F92C3C6}"/>
              </a:ext>
            </a:extLst>
          </p:cNvPr>
          <p:cNvSpPr txBox="1"/>
          <p:nvPr/>
        </p:nvSpPr>
        <p:spPr>
          <a:xfrm>
            <a:off x="7223760" y="1972296"/>
            <a:ext cx="4151376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Provide CO</a:t>
            </a:r>
            <a:r>
              <a:rPr lang="en-US" altLang="zh-TW" sz="2800" baseline="-25000" dirty="0"/>
              <a:t>2</a:t>
            </a:r>
            <a:r>
              <a:rPr lang="en-US" altLang="zh-TW" sz="2800" dirty="0"/>
              <a:t> at dark period for CAM plants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3135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Simple approach to check on CO</a:t>
            </a:r>
            <a:r>
              <a:rPr lang="en-US" altLang="zh-TW" baseline="-25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supply</a:t>
            </a:r>
            <a:endParaRPr lang="zh-TW" altLang="en-US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122" name="Picture 2" descr="F:\DCIM\101MSDCF\DSC0488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2344345"/>
            <a:ext cx="456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06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850106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Color for high pressure tank</a:t>
            </a:r>
            <a:endParaRPr lang="zh-TW" altLang="en-US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723280" y="6309320"/>
            <a:ext cx="2133600" cy="476250"/>
          </a:xfrm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fld id="{73DA0BB7-265A-403C-9275-D587AB510EDC}" type="slidenum">
              <a:rPr kumimoji="1" lang="zh-TW" altLang="en-US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pPr algn="l" fontAlgn="base">
                <a:spcBef>
                  <a:spcPct val="0"/>
                </a:spcBef>
                <a:spcAft>
                  <a:spcPct val="0"/>
                </a:spcAft>
              </a:pPr>
              <a:t>128</a:t>
            </a:fld>
            <a:endParaRPr kumimoji="1" lang="zh-TW" altLang="en-US" dirty="0">
              <a:solidFill>
                <a:srgbClr val="0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jpeg;base64,/9j/4AAQSkZJRgABAQAAAQABAAD/2wCEAAkGBxQSEhUUEhQUFhQXFRUWGBUXFRQXFRcXFxYXGBgYHBcYHSggGBolHRgWIjEhJikrLi4uGCAzODMsNygtLisBCgoKDg0OGRAQGCwcIB0sLC8sLC8sLCwsLC8sLCwsLCwsLCwsLCwtLCwrLCwsLiwsLCwsLCwsLCwsLC4sLCwsL//AABEIAMEBBgMBIgACEQEDEQH/xAAcAAABBQEBAQAAAAAAAAAAAAAAAwQFBgcBAgj/xABNEAABAwIDBAMLBQ0IAwEBAAABAgMRABIEITEFEyJBMlFhBgcUI3Fyc4GRsbIzNFKh0RUkNUJDU2J0k7PC0tNjgoOSosHD4aPw8VQl/8QAGgEBAAIDAQAAAAAAAAAAAAAAAAEEAgMFBv/EACsRAQACAgEDAgUEAwEAAAAAAAABAgMRBBIhMQUyEzM0QXFRgbHBImGhI//aAAwDAQACEQMRAD8A3GiiigKKKKAoorlB2iuTXaAoomuTQdpojaKC4WwTcBJ4VRzGsRlH1jrFOVmBpPZ1+2q0cHiA6HAhySvilxsGwKKgMlcX4qYMCOuBQTO0NqNs2hZMqmAATMFIPYOkn20s3jElveA8MXT2VA7ewjz8FLBCgISVONwgzJVAJvmEi0wMpp0pL25LYZUk2kA3tqA8kqmPdyoJXB4tLqQpEwesEH2GmWL2+w0opW4AQpKTM5FUxJ0jIk9QphsZl9iU7iUK4ioLbCyuEpgpmCIT0p9QpjidjvKdKwzkVpXxKaJEEkjMmZy5+rIUFpxONQ3F5AJmBmVGNYAzMTXpjEJWm5JlOeefIkH6wah9rIedSAlhUgzBW0J/vBRKfUM4HKaWwCnm2whTbiyBF04dPKOilQAFA8wm023TCCTkT0VAQDGpEa0srEpCggqSFESEkgEjPQc9D7KruycA805eWT0Vg2lsSpSgQrNeRAEZRMjKAKVxGGf3m9bZF86uJaVA04bHE5xlJkwImKCdxOJS2JUYH/U+4E+quYXFJcTcggj6weojUHsNRe1t662UjDquhUS42EglKkyQFcWunr5V42Sh1pkNnDFMC0WONqEAQDmR7KCVwmNQ4VBBmxVqsiIPr1EZyORFOaquxsLiGnJ8GSkKgOOB5K1rtBCeGEhOaiTmrq7RaRQdoork0HaK5NdoCiiigKKKKAooooCo/aDjwca3SQW5VvcxMQAmJPWSfVUhRQQOzXMbaN+lF2+E22gbq0THEZN3/wAqM7ou6bEYDC4jE4hpCrVIDSUKyVeopF2WQHCTrVnxbBPEgwsAxJ4VfoqHV26j35T34u6ps4NOCcKRillpbyG1XpZsIV0ozkgQDBgzFBZ+4zu1exT7TT7TaN/gxjG1NrWqE7ywoWFAcWhymrLjsGoqWrfqQFo3aRMBJMcQzHF1eWsG7ge7ZvD4zDrxJhprCHBpUEnhReFpUoCZzEEjrrdAV4g5t2tocSpte9BDibUkOAIBgZqEEjQHnQeNnbOcStonEFe7RYtMk3ZK4jn0ujqORqZcNMtm7JbYUtTd0uEFQKiRMqMgHTpH6q97W2g2w2p11VqE6ny5AAcyTkBRMRMzqGe90XdHihjn2UYjcoaQSkWNkEhhLsKKgSZJIyIyq+7CxSncOy4vpLabWqMhKkgmByzNYP3RYtzE4l58ABLiwQgk5JShLaZjKYSCY5k1rHe628h7DtsHheZbSlSeSkpASFpPMaT1E9onRjvE2mNupzOLamGk9GtR37LlSblKUw2tjwykEgqJMJSNVHy8gOZ/6re5StYnFOFTp3zgKVO2wogcLpSE2iAcuue2atWDcKkIJ1KUk+UgGs5Vs1xV5UqS4pxS+NyJcUpSgBAhIuIHYBV07ndoXoS2uA6hIBA0WEgC9M5xmJHIntBITlFFJYp9LaFLWQlKQSVEwABqSeqgoHfW2m8yrDpZdW2Fh4qsVbJSWrcxnlJ9tS3cBi1ODEpLy3kt4lTba1G42BKTF342c51mnfA24doPoU3wtNJWlFwIUorUCpZ6gQlEJ5QeupHva90qcEVtYgpDbigreDIIUE2krn8UgJz5RnWmLx1eVSuWvxfc2iivKFTXqty2TWc6yDZvdfjVvhSsRw+FMNbqxFqkuqWkgZXSAkHWtD7rO6RvAt3rzWoENtgi5ZHPzRIk8pHXWCYZxSHEOZFSHEuxKgCpKwuNNJFWuPi6omdMbTp9LpOdKVEdz222sY2HWVZaKSYuQr6KgND79al6rTGu0sgaidrE8AlUEmYJEwOccuypRaoqrbWQcSpBFtjaipFyVElUFIXkRAAKo11nqrn+o5q48Fom2pntDOkbk+2Soh1xNyindtqgmQFErBjq6IHqqbb0qq7OaW06XDYQpISu1KgrhJKTqZi5eX6XZVow6wpIIMgiQesHMGo9Nz1yYYiJ3MeS8akpRRRXQYCimKdrNF3chY3mYthX4ok5xH/yn1AUUUUBRRRQcNfG2NUS64SSSXFkk5km4ySeZr7JNfI7mxHVJde4EoC1xK0XKMzARddmCDpUwiZ0iK+k+8gf/wCQz2LfA8m+XWF7J7kMQ+1vEgJm4NpVkXCmbufCOQPM9Qzrde8mgp2S0FCCHMQCDqCHlyKwjJW0zET48spiY7r5VD77nzdj9Y/4nKvlUTvt/N2P1j/icrHL7JWuB9TT8syFWfvbD7/T6J3+Cq408A26lSElSotVJuTGQI8pOfXpVi72fz5M/mXf4KpY66vV6bmZevj5Y14hsIqA7puk15rnvbqfFVru0cWkJU2i9YQ6UomLj4uBPKujDx0o2aebD+cp9G58TdZFidugL3yN74WYSS66bUqjNlLDbaQROQClH1mtV7knlrcaU4jdrLLhUiZtNzeU1lMNdb7ldKgu7r8H4v0Dvwmp2oLu5/B+L9A78JrCfDK3iWFzSOM+TX5qvcaWw7jMqS+zvJt3cuOJSTndcG4J5ZXD18mKnipLhhIRaqy2+ALdBeSogdZJqt8LVerbjTj1WLbfTbWgpSvDWgr3Vp22N99/58j9Wb/evVSTV/75uGS7tNpClhAOHb4j6V/LynTOkjspkrUybg0EQExwhQg33639OSdQQM625fUsfFrStomdx/zf8lcE5NzB93lxxYryM+9ytSrMu9E2Eu4tKVBaRugFgQDm5Wm1Oe0WvMx90VjUaI4roK81XuNV/CnxaPMT8IqwYroK81XuNU3aLK3cMG2Xd06W0lKoCgSAOFQIPCdCRmJy7fO+r4vi2x1ntHfc/pHZuxzraXBqY2b8k35ifhFUzufUtpKWsU+lzEKucIASEpzEhMAE5mZVmSTECALns35JvzE/CK1ekUrTPkrSdx21Kcu9Rs5pDFYpDaSpakpSBJUogADtJpesY77+MeVjA0FJ3SGkKCTdF6iuVZamABXftbpjbDHTrto/wHdS0rHIeCkhG8VdcoptC7k3XKSAQL5yOYTWoYLGNvIS40tK0KEpWkgpUOsEa18zHe/2f+qtP7yb7n3w0sjdoDKkIE2pKy7dE6TaMhWumXqnUtuTB0xuGpUUUVuVxRRRQcNfICtoLQXUiCCtYEybeI5j/uvr818j7J2MvGYtTDakJWVOqBWSE8JJjIE55DIdugNTCJjZLAbdfZbU024QlU9pST0ik/ik8/brnX0D3kPwQz6R/wDfLr502hhFMuuNKi5takEjMG0xIr6L7yH4IZ9I/wDvl1jFYiZmI8p3K+1Q++583Y/WP+J2r5VD77fzdj9Y/wCFysMvslb4H1NPyzOKs/e2+fp9E7/BUO9gUpZS5cbiAqIygqAyP94ew+SpjvbfP0+id/gqjiiYvG3qObet+LkmP0bAKgO6bpNea5726nxUB3TdJrzXPe3XSh4xWzspnfb6xO9jpfVMaXRlOsVM7D+cp9G58TdJ4rDhIBBmY/8AfqNKbD+cp9G58TdZIWuoLu6/B+L9A58JqdqC7ufwfi/QOfCawnwi3tlhVs0ni+gvzFe41J4LA3JKjBHpUJjXUEEjTqGhqO2iiErEg8Ks0mQeE6GqPdw+/Z9INaUpSbOlKVeh3mN9+D58j9Wb/ev1VHNpuqRYVGIgqzuUkaJJnQfZ1Vbe+4mdoNjPPDtDIEn5V7kNfJVZ2xsvcBOajdmAUgQg5pOROZHLlXTx0palOqN68NUzaJnS8d5gZ4n/AAv461Csw7zGuJ/wv460+qnI+ZLOngjiugrzVe41XcLNjemSB5RKRp7Ve2rFiugrzVe41A4ES2meSE/CK8/6rly0mkY51M7j+G7HETvZirZfjQueGItzmZnWdNeVWfZK5ZaI5toPtSKiak9h/N2fQtfAKq+h7m19/aIZ5p3o+rGu+q1OPy1LDf1Ff1VstY132DGPEfmW/iXXdz+xPF+YrSsK3uN4HAV32lEGbeSurUHLWIPZV57zaCHMXP0WPe99tZ+vESmAIz0gRoMxllWgd5jpYrzWfe7WjFrrhf5nR8P/ABajRQKKuuQKKKKDhr5E2fth3CYlbzJAWC6mSlKoCiQYkGPKK+uzXxri/lF+ev4jUhfam0C+sOKQhKykXlAt3i5JLihMXmc4gZaCvofvIfghn0j/AO+XXzZX0n3kPwQz6R/98uoF9qh99v5ux6f/AInavlUPvt/N2PT/APC5WvL7JW+B9TT8s4TiFjRa/wDMr7asXe2H3+n0Tv8ABVYmrP3tvn6fRO/wVQw++HqufERxsmv0bAKgO6fpNea5726nxUB3TdJrzXPe3XTh4pF71X0jpGvKnOw/nKfRufE3TOnew/nKfRufE3UoWyoLu6/B+L9A58JqdqC7uvwfi/QOfDWM+EW9sss2A+UMrFhJUqRmBISApcApN2SUjP6Xlqu7TbCQsJJUAlWZFpm0zlJ5zVg2CwlSRctJgrlBtIzSAJC0wRFx6UCBzJiC21MuyLYCwE2hMAAgcIAAyA5VRca3iH0W1oKUpNrQUpV922Od90xj2yOWGb/evVTFvqKbVKJBVdmZ4jqZOcn66uXfg+fI/Vm/3r9Umuvx4/8AOrRfy0vvMa4n/C/jrT6zDvM64n/C/jrT65/I+ZLbTwRxXQV5qvcar+EHi0eYn4RVgxXQV5qvcar+E+TR5ifhFeW9e8Y/3/pYxfcrUnsL5sx6Fv4E1GipHYXzZn0TXwJrD0Hzk/Yy/Y/rGe+18+HoG/iXWzVjXfY+fj0LfOB0l8+Xlrv5/anje9AbcwSW1SgJSibBDoWpZAzdgKJSknT1dtXPvM9PFeaz73arfdHiMItsBgALSoG4JUmUqmRByVEJM8OuQzIFk7zPTxXms+92tGPtkWcs7xS1Giiirrniiiig4a+Ve4/ZzWI2iEP27q55S7lWJgExJ8pGUievr+qjXxrjB4xfnr+I1Ike6rZow+JcShJS0pRWyTopok2qSZMpyMGcwK33vIfghn0j/wC+XXzYBX0n3kPwQz6R/wDfLoL7VD77nzdj0/8Awu1fKonfb+bsen/4na1ZfZK3wPqaflRX3mlNIQkgKCRKlApzGahI11OvXUp3tfnyfRO+9FVirP3tvn6fRO/wVRxTu8PUc3H0cXJqfs2AVAd0/Sa81z3t1PioDum6TXmue9uulDxhniSkpATbIj9Gcs9deXbRsP5yn0bnxN00p3sP5yn0bnxN1khbKgu7r8H4v0Dnw1O1Bd3X4PxfoHPhrCfCLeJYXSWL6C/NV8JpUUljOgrzVfCaox5cKPL6SZ0FKUmzpSlX3ehj3faA+6DV2SfB2pOem+enTP2VWtuLbWbmbAEyFRYgnMQQjKdTmJy6qsXff+fI/Vm/3r9UmK62CP8ACstVp7zDS+8xrif8L+OtPrMO8xrif8L+OtPqhyPmS2U8EcV0Fear3GoDAmG0eYj4RU/iugrzVe41X8J8mjzE/CK8x65aa/DmP9/0sYvuVqT2F82Z9C38CajakthfNmPRN/AmtfoM7tk/Yy/Y+rGu+0Pv4egb+JdbLWMd9snw8RHyDfP9JfZXezexPG+YZd1e0mMQGy0ogtJCAkoUCoEJgiOEBMERl2SKsneZ6eK81n3u1msnqHtP2Vo/eWPHi5jose96tGPveFrPHTimGp0UUVdc4UUUUHDXx7tnAOsvOIebW2q9eSkkfjHTkR2ivsOvJQDqAaD4yCScgCT1AEn2V9Nd5/AOMbLYQ8hSF3OqtUIUAt1SkyDmJBBg9dXINjqHsFegKDtVLvj7IdxOHQGU3KbcvKZgqFi0kJnInimOyrbXCKi1eqNNmLJOO8Xr5hhX3Axf/wCZ7/Ias/e82DiG8VvnWlNoS2tPHAKlKtiE6wIOZrTooitNePWs7dHP6tlzY5pMRESBUB3UBUtqCVFIvCikTbNpBIGccJzqwVyK3uUo93l/yq+ypDufaUX74NqUKBJBAJUUwBIz6Jnqyq00RU7BUZ3S4FT+FfZSQFONLQCdAVCBPZUnRUE92Er7kccDHgznqLZHqN2dda7ica6d2WFICpBWsoCUAiCTBJPkFbpRWn4NVSOHj3t5bECvdFFbltkffewDpxSHg2otbhCLwCQFJccJBjTppidaodh+ir2GvpeKIq1j5U0rFdeGE03LOe8/gXEJecWhSUrsCCoEXW3SQDyzGdaPXIrtaMl+u02ZRGieITKSOsEe0VW8NclKUrQtKkgJItUoZZSFJBBBiatFciufzeDTlREWnWmdbTVXSs8kOE9VihPrUAB6zUzstkoZbQYlKEJMaSlIB91OYrorHhcCnF30zM7Ta82FZV3zO5zEYjGBxlhbid0lNyY1BUSDmDzFarXIq7avVGil5pO4YCO4rG//AJXf8yf56vfer2C/hVYgvtFveBq2SklRSXLtCfpJ1rQ6Kwriis7Z3z2vGpdooora0me1z4h2CR4pzMEgjhOhGYrz9ym+pf7V3+au7aH3u9y8U58B66PAlfn3fYz/AE6CHwLrTmJew5QtO7ttUXnfGSAVQCR0ZGk68qabF2g3iMU/h9ytAamFnELJXCynohUjSanFoAWls4l29QJCYZkga/k+w+yvAUm27wlyLrJhnpSBHyeulA02app5b6QlYDSgkHfPErBTN0TAEyBmZieYpv3L4pGMSsll1q1QEKdfkgpmcyOcj1eSpQ23FHhTlwFxT4mQI1I3fVSuHYvSFIxDpSdDDOf/AI6BvjtnIBai8S4AfGu5ixZjpdgpw/s1tKVEBZgExvXc4GnSpDH4RVzXjnT40cmfoL/s6d+BK/Pu+xn+nQRXc6W8UyHS2pEqWmPCFrySogGUq5iDFSn3Ka6l/tXf5qDglD8u77Gf6dMdlb10LvcdQUrIA8WZTyVm0Nc6BHYSmsQFyhSFJWRbv3FEok2LICpTMHI8wdadY7ZqBZF+biQfGu6Gf0qdDAq/Pu+xn+nTbH4NXi/HO/Ko5M9v9nQQXh/GUblQtcWlSt7iCm0ONpStJ5gocBPIEKTORNKuPlJILCyAoJuS6+UkKvAVrOSkWqTmU69EyLF4Er8+77Gf6dIBIvKPCXbxEphqRIJH5PQgHPsNBXmtopKQVNwSnDKjfP5b10ocBIJHi0iTn7KeYnFsoxLLFiyHk3Be+dAAhRHDdPIDONalWwFFIGJcJUm5MbnNPWPF/wDufVS/gKvz7vsZ/p0EbsbAIXvri4bX3EiXXckiIHS0pB15pOMGGKFgFsL3hedAvJIDcFUEkAnWeylth4RR3/jnR98O6Br9HP5OpJWDUMy+7/4f6dBXfug34f4HuVxE704hf0L4CLp7PbT9ndKxS8OEq4Wwu/fPZkmCmJjLLOecRkadm0FA8JclfR+RN3kO7oJTBV4UuAYJliAdY+ToIrY+LQ/iHmSy8gNzC1OvwuF2mM4+idTr5aksbs5AWyBfCnSD413Mbl1UdLrA9lOm8ISAQ+6QRIMM6fs6a47CKvY8c78qrkzl4h7+zoHZ2U31L/au/wA1RGwHG8Sp4FtaN05Z84Wq7IGYCuHORB6qmPAlfn3fYz/TpntRtxpsqbcdWoRCYazzz0b6poFcbgWm21rhZsSpUB12TaCY6XZTfYrTb7KXClSVEcaA+4uxfNNwVnH/ALFJIedLqG7n7VJkrhoAG0GILXWYqTGBV+fd9jP9OgaY/ZyAWovEugHxruYsWY6XYKjNpvBp4tJZWqQ3YvfPxKioLSqDkR4sjPO8/RNSe0cIoKZ8c6fGjkzlwL/s6eeBK/Pvexn+nQVs4gwFBhSgW7+F56UqCVGxQUoWzBhRgcJBKZBPcPjUqWApBSkuqbkuv3ABClJURdlJATBjP1S48JxEEy9kkGbE5eMSkqjdyoQVKtGcNn6QpVTj9oIW9m0pcFLchQ0BAbyBE5Znyc5EbiNrNt4NrEqaWVLCL2w+8LFqRcUyTJIJjTr6qnnsIhBaUi7NxOe8cIIIPIqIIpPZqXXLr3HkwREhoTPlbz5HL6Uag0ri8MpJaJdcUN6jJW7jn9FAP11AlqKKKBltkxh3vROfAa591mutf7J3+WvW2PkHvROfAaS2jinELbsTKCTvDapUDKNNNT7KBu++wpaXDvL0iEkIeyBOYi2M9DSG6wtpRDlpN0WP9KCCqbZmDSruOxG7ehvjSolsFJhSAqM8+rqzz0611PYgWwlPyZJyMlYT0ciQnijr/wB6BFTrBJUS6SpFhNj2aYg6J17fsFKYPGMtJtSXLRoC26Y7Bw6c/XSDeOxUAlpM3ZgX9GUdfOCrq0r3icdiAXrW5tt3UpUQro3zBz1Maac6IGP2o2S1mvJ0fk3foL/Rp591mutf7J3+WmbLzi28Op4AOF7MBKkgcLkZKz0inzm0mwopKoIiclQJn8aIygznlziiUHtbaLhcTuVLCQpM8CwLcrtUzd0uR5eUJt7XxHDcIAWJtQ5JRBBJka5zA1I5aGTxKW1vIcGIEoI4AtJGVwOQzk3H2Upi3W3koCXgjMKBCoUbgpIyJBzz9aeyg7g9rJsTvCq+0XQ07rGf4tJbQ2o2d3mvJ1H5N3t/Rp01tRq1RLg4CpKrgU5oEqyVmchOU15xL6XEtKSZBdTn5CQfJQejthoalX7N3+WmbmIw5XvCV3ZCbXhHRyyHO1OXOpPHoSpBCtDA0nmMvXp66g9p4VpalIUo3pWl5QDSrSbN2OcHpAnPQRGtA4Yew6FJIK5QAkSh4wIgfi6wVf5j109G12utf7J3+Wo5/DI3qhxFTi2zJQFN84g3ZGUqEzIKhA0qT2Rhw20lKSSBdqAMyoyIGkGRQRew9ptjfyVZ4h0/Ju/o/o1IubTaUIJc9TbwPtCZFJbB/L/rLv8AtUrQQbisOSky7KZtNuIJBUQScweofXXhaMKQUlK4UQSLH4BGQIEZGMpFP9oPupW2ECUE8ZtKoEjqIjWNDrOgo2binFKcDibYUbMiJRMAk6T6/VQeWNpNJSEgrgCBLbswO22m+O2o2VsZrydJ+Td/MPD6PbU1THaHymH9Mr9w9QM9p7UBT4ornOYbcB6KozKcuK2o0bWxN6ejYFEE7t4yi8ZxA47B5OInPSp/FbUabUlC1hKlEASDGeQkxA9ZFNnQgvB0PIHCE2kpIic4MiCSpGZnl10QiPuriElVpBEnNbbpHT1EAQLDoeaTnnJWwO2HytO+ACZklDTkRByzknlnlmB1kBLEYJG5cT4QDD95UGyqLhaEQgysSoZjtGUQJ9jaLZTIcSfqJ00Sc85EeUUDHaG1GyWc15Og/Ju/QX+jTz7rNda/2Tv8tcx6wSwRmC6CD1gtrp+aJV13HcTBDykpTdvRY5x6dbZy15iJpB55Sggb5QSlCwoBL4UoqTAUXLCSRyMCJ513aGy2V7lKlEEoeQ1DbhEuqQSrhPCAMgCcrtRFKLZbDbaStRllbSUQm4i0rJUFKjKwRPrJmpD/AA+0kAmVKI4Y8W7qBmejlPV9tcxe0ELU0lJVO9TqhxIyB5lIFKbHwyUXwVEqtUQQARIke8+wDlS20vyfpUf71Ae0UUUDPbI+93uXinPgNJblclPhHEBMWNyAdDEaZUptpQGHeJMDdOZnzDUep/Db4veENXFIQRe3FokxrIzj2UDzcrm3wjiiYsbmOuI0oU0sEA4mCZIBQ1JA1gRnFMFOYbfJdGJbBQkICd4gi0TOpmSDrRi1YVakKGJbSUApSQ4gwFRPSJzjKe2gfBCsvvnXIcLWZ0yyzosVl986mBwtZkiYGWZjOoo4fBwgeEtw2q5PjG5AuutkcsyPJ5K6lnCAJCcS2LVhweMai4JCQSPUD5aBzi0LKmgMRcQ6NEtmOBzq8hr29sG+4LcKgq8EFCIhcXjIc4n21GYdGEYWlSH2iVupKuNvkl3ORn+NzqR2pt1sJG6eZk3Z3pMcJIyB6466CKxOzmm30NXOXKzkQEpuUrXiHOdBzFK7S2MhhKVlS1FK0WxqDMTmc4HtgdWXD3TGCYZUYySp1CTMnKRMiM8vIJmjF90ptSobk8Kju94gyoKgJKjmnhzGWZMdhlB6ruZQo3FZJlRm0TKyCojqJIGY6h1V7e2cttLaUvKjepiUIJkknWKasd0gkDxKEhYT8qgym+0nlHDxDzSKfbQ2uwd3D7XyqD8ojt7ahJw9hHIMvEjXoN8s+qqttLGqblwpQVLaZLijugYcc3aUqVYbkyBBGsDKBIs+J2yxbwvszI/KI0kTz1iajXtseMdh9jd2Ddw41cVSmc1K87XsoGj2LCCtcwUMh8qKGUyLCrqygZSYkkxoYsCME4BAeIHo2/sqJd2sS8Cl9gNXIuG9bOQuugzMGU8pkRpnUnh9ss2i59mc/wAojrynPWImgY7Ewzh38PEffDv4iM9M9Kk/BHfz6v2bf2VF7D2swN/LzQnEOkeMTmMs9ak1bbwwzL7IHpEfbQeVMrBAOIgmYBQ3JjWBGdCGVqm3ETBgwhswRqDlkaZ497DOuNrOIbCm5thxsiSRnBPZ9ddwGIwzSllOIbIWoqILjfSJ6x7IoH3gjv59X7Nv7KZ47DOXseOPypjgRl4h7sp592cP+fZ/aI+2meO2swVsEPNGHVE+MRkNy8JOfWQPXQGK2DvSS46VSkpIKERCharKNSMpqIxOz223gzK5ctJITwxxRPkCSI6j1U5c7p7VOQptWgQm9AT8opJJXn+JYqI5xSJ7qzAO7bu7Xk5dmmok+2gZBbe5cWC5bc2hSYzMQpOkkRlprpnpU0juZTwkLIKYKZSDaQMiAZAIps/t1IMpLKklLSrCtsAFZtWCoTNgBOmd0Ulh+6lYQJS0pQEnxraCT1BMn31KEljME4ncJDxgOJA4EZQ2uOXVT5WFdjJ8+tDYHuqMXtlpQZKnWpD5mFp6IDgCtcgRafXUn92cP+fZ/aI+2oShd0tRQZbU4hpbiJDXArhhIUUXJBBm6Byy6k2lSWBKPGoUpBCGjCYhMcHNKs+qSM6du7Y4mbX2Lc98S43PKI4vL9VJPbWJbSEvshdqgTvWCZjIkSBPVBjripDjZTy3iSl4ZoaXKd0o8aZggDKBHYQQacYthwKaKnSob1OViB18wK5g9rtfjvsaJ0dQc7Rdz0nT113F7SZWppKHW1K3qckrSTkDyBqBL0UUUDTa/wAg96Jz4TTqmm2T4h70Tnwmj7ptfS/0q+ygeU3cxaUkgzkm4mMgPL15HLsNJ/dRr6X+lX2Ug7iMOo3KtJGhKCSMiNY6iR6zQOcDjkPJKkGQCUnUEEciDTqo9nGMIEJIA6ghQGkaAdgpT7ptfS/0q+yg5tHpM+lHwLp7URjtoNktQSYdBPCvIWLE6dopw7tFspICyCQRISqR26UHvajjqUEsgKXIgHSOdNcBinisBxMJLafxTIXEqJMQByiZkUrhMe2lCUlWYSAYC4yEcxSv3Ta+l/pV9lA8pntH8n6VH+9N28a2FqVfkQgAWr1TdJ01Mgf3a84/aDZsgkw4knhVkBOelBLVDYhvESmxRjflR+TkswOHPLMzHZrBpy/j2lJKbyJBE2qykeSvadpNQOL/AEq+ygakYm5XQt3yY4/yPBd+J0slZH6Rz0qWpkvaTRBF3tSqPdXljaDSUhN5MACSlUmBEnLWgjsHtJDAeLkwcU6BAn6P1ae2nW1cehTWIQCbgy6dFDRJGRI7RTPZzjKg8HRIOIdUApCswYgiRp20vtXEMll6wC9TTgyQblEoI5Jkk0CmIKfBlhS1hBlBXELSFKtJz5CSZ6qhAUKUXN7iONktAco4EyE38KyADmJMnnlUoraADCrUILgJKUFJSg8XCctMo9YpgnajwB8SxNgi0Ei+U3AzBtgGPIn1SPNzbinCH3wFthrVFgJLKAtMKkHQ5GOJVPMY60kPNqxDgIS1d0zaOtJBuzjODOVNRjCQZYYCrGyPFym/LeyeqDA8zOZFecTjnZWUtMKUWmiJbOa8g4lRnQCY9XrITg220Aq5clEBRtUMyDnHVkT1ClTtdq5abs21JSoQcioSPKNc+w1AnaLnjCGmcwi0FBE3JG8ClA5wZH217xe0nIdKGmVKKm7LkniTEm/TMKmPLNEpVXdAyFLSSoFC0tqlJAuXMZnKOE50orbTQJBJBC92eFXSi6JiNOdQ7+0Sb5abPjGyJQSCgdLXVc3RyF3YadYLHpudKkIT4wFJtMqTABUogGVdL6h20Ei/tVpEXK1cDYyJlZ0GXkNN0d0eHJASuZc3QgKPHllplr9R6qj29oqJVc21AduSQk5j6cfT7aQxGJUVKhLVsrt8UkqOZtUZPIQOsjPKYAW2iqo/tbEDo2nU5JHUcuIicwM/0o5SXD223AiUIlW9ghQA8UVHPhMSEwPLyqBY6ZbS/J+lR/vUUdsuyrhRAd4TCs2vJ9L7RlXnC7RccVDoAIxCd2ADm2BqTJ5z1UFkooooCoHH4/FpQstsBSg5CRMyiDxa6yB1VPVyKBjjHHRZYJBWAowmQi0mQFKH41o8hOtNd9iZ6EjeJ+gJbuUCelkQLfLHKcnu1GXFNkNKtXIg8onPkeVMMTg8SS6UugXNgNiTCVgDi0yznmeXbQDuIxMm1HNUAhEEXOWyb5EpCOXMdsem38SUpJTBKxcIRcE2iY44PHOc9HlNBwmIzAcGbSUAkk2rAzXEZkmefV1Un4Fi70nfpt3SkqAT+PBtUCRJgxPkqQop/E8UIyuFohAJTeZniyMR5eyTHhT2LCZSm5RSeEhCQDbzIXrMdYyVnpXrCYLEgtlbwNqXAsRksqVwGMtBRhcFiE7q5661St4TlcCrhgAdXWcu2oEyK7UCzgcWAnx6ZDhUqZVKDZwgwNIXGXOuOYLFkGHUz4RvBxKjdfmzAyFBP002m2stLDZhUZdfaB1EiRPKaaDAv+N8f01pKJSSEJESkQRrnThnDuBQJUIvWoi5RyUDAz1gx5OVAwxrWIThISpS3hxAiAcjcEwIugAJ7c6aKZxVjCPGAhCyspVM2uMkBRJHGpN4EHr9VorkUFW28/iFwvDh6wtBVtq0KPTlMEcK4KclQZAGWdSqC9vUmHN2EAES1BWY4tboAmZ5xlUpFdoK6lD3h5JLu5CABqEXGScoggBOvWddK5s158KdCw4L793KVqSCCs5kGECLYGU8uyxRRFBT9lJxQD28W/O5ISCkmFyZtMZqHIjWeeVOmncTucRKVpX0kzerWbkJAE5EKiJyKcpqzRRFBX0t4lWHaJUbwStQgpUAEKKUETKiFWeWM5pDa7OJsZIW4XAtZIRoUkLKQTaM7YGY1P8AeFniiKBHBfJo1PCnMgg6cwrMeQ0k846FwlKSiwmZ4r+QHLqp5RQQ2AxeJIRvWwklKiuM4UVKtAg6QBJ7fY1GNxqmkkNJS5eoKSYgIslJkr+lA9uXXYooigZIcenNKY3aTkdXM7hP0dKbM4nEWpubTd4Pcof24AlEgkW5/wDdS8VyKCMwWIfNm8QkTdcROUFUZTlIA9Z9VSdEV2gKIoooCiiigKKKKDhoNdooOCiiigK5RRQdNFFFACu0UUBR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87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41028" y="1844824"/>
            <a:ext cx="5535093" cy="392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74825" y="1207007"/>
            <a:ext cx="4424700" cy="464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6729E90-231F-4D81-AD8E-965637A84A6A}"/>
              </a:ext>
            </a:extLst>
          </p:cNvPr>
          <p:cNvSpPr txBox="1"/>
          <p:nvPr/>
        </p:nvSpPr>
        <p:spPr>
          <a:xfrm>
            <a:off x="2066544" y="1453896"/>
            <a:ext cx="48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TW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DA7A638-3CD0-4A09-BDA5-711D00320FB3}"/>
              </a:ext>
            </a:extLst>
          </p:cNvPr>
          <p:cNvSpPr txBox="1"/>
          <p:nvPr/>
        </p:nvSpPr>
        <p:spPr>
          <a:xfrm>
            <a:off x="2785872" y="1453896"/>
            <a:ext cx="48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TW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FB3FC29-C857-4452-97B0-8850F6993B04}"/>
              </a:ext>
            </a:extLst>
          </p:cNvPr>
          <p:cNvSpPr txBox="1"/>
          <p:nvPr/>
        </p:nvSpPr>
        <p:spPr>
          <a:xfrm>
            <a:off x="3425952" y="1453896"/>
            <a:ext cx="48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TW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zh-TW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08AD6A6-BE7E-4653-AF98-6032E9A9407F}"/>
              </a:ext>
            </a:extLst>
          </p:cNvPr>
          <p:cNvSpPr txBox="1"/>
          <p:nvPr/>
        </p:nvSpPr>
        <p:spPr>
          <a:xfrm>
            <a:off x="4209288" y="1453896"/>
            <a:ext cx="627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zh-TW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E73C832-59BE-4C5D-95C6-C2F5FC739149}"/>
              </a:ext>
            </a:extLst>
          </p:cNvPr>
          <p:cNvSpPr txBox="1"/>
          <p:nvPr/>
        </p:nvSpPr>
        <p:spPr>
          <a:xfrm>
            <a:off x="6542771" y="1453896"/>
            <a:ext cx="715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TW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TW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70ED719-4599-480C-9B31-823E0ED17B09}"/>
              </a:ext>
            </a:extLst>
          </p:cNvPr>
          <p:cNvSpPr txBox="1"/>
          <p:nvPr/>
        </p:nvSpPr>
        <p:spPr>
          <a:xfrm>
            <a:off x="5955792" y="1453896"/>
            <a:ext cx="48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altLang="zh-TW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9F5B353-FEA8-4DA9-B724-CCE5D1D8A67C}"/>
              </a:ext>
            </a:extLst>
          </p:cNvPr>
          <p:cNvSpPr txBox="1"/>
          <p:nvPr/>
        </p:nvSpPr>
        <p:spPr>
          <a:xfrm>
            <a:off x="5012675" y="1453896"/>
            <a:ext cx="715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TW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zh-TW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67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CO</a:t>
            </a:r>
            <a:r>
              <a:rPr lang="en-US" altLang="zh-TW" baseline="-25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pressure gage and valve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wefang\Pictures\jbjCO2solenoidregulator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3930166"/>
            <a:ext cx="2736304" cy="2736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wefang\Pictures\1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2204864"/>
            <a:ext cx="2520280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DCIM\101MSDCF\DSC04887.JPG">
            <a:extLst>
              <a:ext uri="{FF2B5EF4-FFF2-40B4-BE49-F238E27FC236}">
                <a16:creationId xmlns:a16="http://schemas.microsoft.com/office/drawing/2014/main" id="{DCEEF939-A228-4C73-A30D-28285E72E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804" y="1618806"/>
            <a:ext cx="3682100" cy="276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31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079224" cy="908050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altLang="zh-TW" sz="4800" dirty="0">
                <a:ea typeface="標楷體" pitchFamily="65" charset="-120"/>
              </a:rPr>
              <a:t>Plants absorb light through photoreceptors</a:t>
            </a:r>
            <a:endParaRPr lang="zh-TW" altLang="en-US" sz="4800" b="1" dirty="0">
              <a:solidFill>
                <a:schemeClr val="tx1"/>
              </a:solidFill>
              <a:latin typeface="Tahoma" pitchFamily="34" charset="0"/>
              <a:ea typeface="標楷體" pitchFamily="65" charset="-120"/>
            </a:endParaRPr>
          </a:p>
        </p:txBody>
      </p:sp>
      <p:pic>
        <p:nvPicPr>
          <p:cNvPr id="325635" name="Picture 3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056" y="2566120"/>
            <a:ext cx="3352800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8" name="Picture 6" descr="FIG-38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88" y="2562944"/>
            <a:ext cx="2714625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9" name="Picture 7" descr="3b"/>
          <p:cNvPicPr>
            <a:picLocks noChangeAspect="1" noChangeArrowheads="1"/>
          </p:cNvPicPr>
          <p:nvPr/>
        </p:nvPicPr>
        <p:blipFill>
          <a:blip r:embed="rId5">
            <a:lum bright="3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62944"/>
            <a:ext cx="23510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641" name="Text Box 9"/>
          <p:cNvSpPr txBox="1">
            <a:spLocks noChangeArrowheads="1"/>
          </p:cNvSpPr>
          <p:nvPr/>
        </p:nvSpPr>
        <p:spPr bwMode="auto">
          <a:xfrm>
            <a:off x="2209502" y="2174528"/>
            <a:ext cx="1828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>
                <a:solidFill>
                  <a:prstClr val="black"/>
                </a:solidFill>
              </a:rPr>
              <a:t>photoperiodism</a:t>
            </a:r>
          </a:p>
        </p:txBody>
      </p:sp>
      <p:sp>
        <p:nvSpPr>
          <p:cNvPr id="325642" name="Text Box 10"/>
          <p:cNvSpPr txBox="1">
            <a:spLocks noChangeArrowheads="1"/>
          </p:cNvSpPr>
          <p:nvPr/>
        </p:nvSpPr>
        <p:spPr bwMode="auto">
          <a:xfrm>
            <a:off x="5419599" y="2169775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>
                <a:solidFill>
                  <a:prstClr val="black"/>
                </a:solidFill>
              </a:rPr>
              <a:t>photosynthesis</a:t>
            </a:r>
          </a:p>
        </p:txBody>
      </p:sp>
      <p:sp>
        <p:nvSpPr>
          <p:cNvPr id="325643" name="Text Box 11"/>
          <p:cNvSpPr txBox="1">
            <a:spLocks noChangeArrowheads="1"/>
          </p:cNvSpPr>
          <p:nvPr/>
        </p:nvSpPr>
        <p:spPr bwMode="auto">
          <a:xfrm>
            <a:off x="8230046" y="2174529"/>
            <a:ext cx="23304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prstClr val="black"/>
                </a:solidFill>
              </a:rPr>
              <a:t>photomorphogenesis</a:t>
            </a:r>
          </a:p>
        </p:txBody>
      </p:sp>
      <p:sp>
        <p:nvSpPr>
          <p:cNvPr id="86025" name="Rectangle 2"/>
          <p:cNvSpPr txBox="1">
            <a:spLocks noChangeArrowheads="1"/>
          </p:cNvSpPr>
          <p:nvPr/>
        </p:nvSpPr>
        <p:spPr bwMode="auto">
          <a:xfrm>
            <a:off x="1960563" y="1052514"/>
            <a:ext cx="7772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3600">
              <a:solidFill>
                <a:prstClr val="black"/>
              </a:solidFill>
              <a:ea typeface="標楷體" pitchFamily="65" charset="-120"/>
            </a:endParaRPr>
          </a:p>
        </p:txBody>
      </p:sp>
      <p:sp>
        <p:nvSpPr>
          <p:cNvPr id="86026" name="Rectangle 3"/>
          <p:cNvSpPr txBox="1">
            <a:spLocks noChangeArrowheads="1"/>
          </p:cNvSpPr>
          <p:nvPr/>
        </p:nvSpPr>
        <p:spPr bwMode="auto">
          <a:xfrm>
            <a:off x="8042227" y="1104032"/>
            <a:ext cx="2662286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marL="0" indent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TW" sz="3200" dirty="0">
                <a:solidFill>
                  <a:prstClr val="black"/>
                </a:solidFill>
                <a:ea typeface="標楷體" pitchFamily="65" charset="-120"/>
              </a:rPr>
              <a:t>Quality</a:t>
            </a:r>
            <a:r>
              <a:rPr lang="zh-TW" altLang="en-US" sz="3200" dirty="0">
                <a:solidFill>
                  <a:prstClr val="black"/>
                </a:solidFill>
                <a:ea typeface="標楷體" pitchFamily="65" charset="-120"/>
              </a:rPr>
              <a:t> </a:t>
            </a:r>
            <a:endParaRPr lang="en-US" altLang="zh-TW" sz="3200" dirty="0">
              <a:solidFill>
                <a:prstClr val="black"/>
              </a:solidFill>
              <a:ea typeface="標楷體" pitchFamily="65" charset="-120"/>
            </a:endParaRPr>
          </a:p>
          <a:p>
            <a:pPr marL="0" indent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800" dirty="0">
                <a:solidFill>
                  <a:prstClr val="black"/>
                </a:solidFill>
                <a:ea typeface="標楷體" pitchFamily="65" charset="-120"/>
              </a:rPr>
              <a:t>光型態發生</a:t>
            </a:r>
            <a:endParaRPr lang="en-US" altLang="zh-CN" sz="2800" dirty="0">
              <a:solidFill>
                <a:prstClr val="black"/>
              </a:solidFill>
              <a:ea typeface="標楷體" pitchFamily="65" charset="-120"/>
            </a:endParaRPr>
          </a:p>
        </p:txBody>
      </p:sp>
      <p:sp>
        <p:nvSpPr>
          <p:cNvPr id="86027" name="Rectangle 3"/>
          <p:cNvSpPr txBox="1">
            <a:spLocks noChangeArrowheads="1"/>
          </p:cNvSpPr>
          <p:nvPr/>
        </p:nvSpPr>
        <p:spPr bwMode="auto">
          <a:xfrm>
            <a:off x="1447057" y="1115145"/>
            <a:ext cx="3021013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marL="0" indent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TW" sz="3200" b="1" dirty="0">
                <a:solidFill>
                  <a:prstClr val="black"/>
                </a:solidFill>
                <a:ea typeface="標楷體" pitchFamily="65" charset="-120"/>
              </a:rPr>
              <a:t>Duration</a:t>
            </a:r>
          </a:p>
          <a:p>
            <a:pPr marL="0" indent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800" dirty="0">
                <a:solidFill>
                  <a:prstClr val="black"/>
                </a:solidFill>
                <a:ea typeface="標楷體" pitchFamily="65" charset="-120"/>
              </a:rPr>
              <a:t>光週期</a:t>
            </a:r>
            <a:endParaRPr lang="zh-CN" altLang="en-US" sz="2800" dirty="0">
              <a:solidFill>
                <a:prstClr val="black"/>
              </a:solidFill>
              <a:ea typeface="標楷體" pitchFamily="65" charset="-120"/>
            </a:endParaRPr>
          </a:p>
          <a:p>
            <a:pPr lvl="1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endParaRPr lang="zh-CN" altLang="en-US" sz="2800" dirty="0">
              <a:solidFill>
                <a:prstClr val="black"/>
              </a:solidFill>
              <a:ea typeface="標楷體" pitchFamily="65" charset="-120"/>
            </a:endParaRPr>
          </a:p>
        </p:txBody>
      </p:sp>
      <p:sp>
        <p:nvSpPr>
          <p:cNvPr id="86028" name="Rectangle 3"/>
          <p:cNvSpPr txBox="1">
            <a:spLocks noChangeArrowheads="1"/>
          </p:cNvSpPr>
          <p:nvPr/>
        </p:nvSpPr>
        <p:spPr bwMode="auto">
          <a:xfrm>
            <a:off x="4871865" y="1099799"/>
            <a:ext cx="2714625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marL="0" indent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TW" sz="3200" dirty="0">
                <a:solidFill>
                  <a:prstClr val="black"/>
                </a:solidFill>
                <a:ea typeface="標楷體" pitchFamily="65" charset="-120"/>
              </a:rPr>
              <a:t>Intensity</a:t>
            </a:r>
          </a:p>
          <a:p>
            <a:pPr marL="457200" lvl="1" indent="0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2800" dirty="0">
                <a:solidFill>
                  <a:prstClr val="black"/>
                </a:solidFill>
                <a:ea typeface="標楷體" pitchFamily="65" charset="-120"/>
              </a:rPr>
              <a:t>光合作用</a:t>
            </a:r>
            <a:endParaRPr lang="zh-CN" altLang="en-US" sz="2800" dirty="0">
              <a:solidFill>
                <a:prstClr val="black"/>
              </a:solidFill>
              <a:ea typeface="標楷體" pitchFamily="65" charset="-120"/>
            </a:endParaRPr>
          </a:p>
        </p:txBody>
      </p:sp>
      <p:sp>
        <p:nvSpPr>
          <p:cNvPr id="86029" name="投影片編號版面配置區 15"/>
          <p:cNvSpPr>
            <a:spLocks noGrp="1"/>
          </p:cNvSpPr>
          <p:nvPr>
            <p:ph type="sldNum" sz="quarter" idx="12"/>
          </p:nvPr>
        </p:nvSpPr>
        <p:spPr bwMode="auto">
          <a:xfrm>
            <a:off x="8401050" y="6068144"/>
            <a:ext cx="2133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A2177F-EF10-4DFB-95BD-6081194034FF}" type="slidenum">
              <a:rPr kumimoji="1"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5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5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5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5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5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5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5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5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5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5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5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5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5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634" grpId="0"/>
      <p:bldP spid="325641" grpId="0"/>
      <p:bldP spid="325642" grpId="0"/>
      <p:bldP spid="325643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內容版面配置區 3" descr="RIMG1633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96" y="64008"/>
            <a:ext cx="9144000" cy="6858000"/>
          </a:xfrm>
        </p:spPr>
      </p:pic>
      <p:cxnSp>
        <p:nvCxnSpPr>
          <p:cNvPr id="6" name="直線單箭頭接點 5"/>
          <p:cNvCxnSpPr/>
          <p:nvPr/>
        </p:nvCxnSpPr>
        <p:spPr>
          <a:xfrm rot="5400000">
            <a:off x="7176120" y="2420888"/>
            <a:ext cx="864096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7104112" y="1556793"/>
            <a:ext cx="3091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Exit of CO2 close to exit of AC</a:t>
            </a:r>
            <a:endParaRPr kumimoji="1" lang="zh-TW" altLang="en-US" sz="2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DA0BB7-265A-403C-9275-D587AB510EDC}" type="slidenum">
              <a:rPr kumimoji="1" lang="zh-TW" altLang="en-US">
                <a:solidFill>
                  <a:srgbClr val="000000"/>
                </a:solidFill>
                <a:latin typeface="Arial" charset="0"/>
                <a:ea typeface="標楷體" pitchFamily="65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130</a:t>
            </a:fld>
            <a:endParaRPr kumimoji="1" lang="zh-TW" altLang="en-US">
              <a:solidFill>
                <a:srgbClr val="000000"/>
              </a:solidFill>
              <a:latin typeface="Arial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629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標題 1"/>
          <p:cNvSpPr>
            <a:spLocks noGrp="1"/>
          </p:cNvSpPr>
          <p:nvPr>
            <p:ph type="title" idx="4294967295"/>
          </p:nvPr>
        </p:nvSpPr>
        <p:spPr>
          <a:xfrm>
            <a:off x="2042864" y="516856"/>
            <a:ext cx="8229600" cy="823912"/>
          </a:xfrm>
        </p:spPr>
        <p:txBody>
          <a:bodyPr anchor="b"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Shoot DM vs. TLI</a:t>
            </a:r>
            <a:endParaRPr lang="zh-TW" altLang="en-US" dirty="0">
              <a:latin typeface="Times New Roman" panose="02020603050405020304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78852" name="Picture 2" descr="E:\偉豪\專題討論\photo\DMvsPAR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3" y="1643064"/>
            <a:ext cx="739775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文字方塊 5"/>
          <p:cNvSpPr txBox="1">
            <a:spLocks noChangeArrowheads="1"/>
          </p:cNvSpPr>
          <p:nvPr/>
        </p:nvSpPr>
        <p:spPr bwMode="auto">
          <a:xfrm>
            <a:off x="2120076" y="4773614"/>
            <a:ext cx="5000625" cy="36988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>
                <a:solidFill>
                  <a:prstClr val="black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DM= -1.886 + 0.0132(Accumulated light)</a:t>
            </a:r>
            <a:endParaRPr kumimoji="1" lang="zh-TW" altLang="en-US">
              <a:solidFill>
                <a:prstClr val="black"/>
              </a:solidFill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  <p:sp>
        <p:nvSpPr>
          <p:cNvPr id="78854" name="Line 6"/>
          <p:cNvSpPr>
            <a:spLocks noChangeShapeType="1"/>
          </p:cNvSpPr>
          <p:nvPr/>
        </p:nvSpPr>
        <p:spPr bwMode="auto">
          <a:xfrm>
            <a:off x="1031051" y="2852738"/>
            <a:ext cx="345598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78855" name="Line 7"/>
          <p:cNvSpPr>
            <a:spLocks noChangeShapeType="1"/>
          </p:cNvSpPr>
          <p:nvPr/>
        </p:nvSpPr>
        <p:spPr bwMode="auto">
          <a:xfrm>
            <a:off x="4847400" y="2997201"/>
            <a:ext cx="0" cy="16557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4558475" y="5157788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2400" b="1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673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254392" y="1671192"/>
            <a:ext cx="338437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No CO2 enrichment</a:t>
            </a:r>
            <a:endParaRPr kumimoji="1" lang="zh-TW" altLang="en-US" sz="2400" dirty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10" name="Group 21">
            <a:extLst>
              <a:ext uri="{FF2B5EF4-FFF2-40B4-BE49-F238E27FC236}">
                <a16:creationId xmlns:a16="http://schemas.microsoft.com/office/drawing/2014/main" id="{7AC181CA-4DA1-477C-8422-313A7542246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397754" y="3162301"/>
          <a:ext cx="4847396" cy="1611313"/>
        </p:xfrm>
        <a:graphic>
          <a:graphicData uri="http://schemas.openxmlformats.org/drawingml/2006/table">
            <a:tbl>
              <a:tblPr/>
              <a:tblGrid>
                <a:gridCol w="1141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7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8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TLI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mol/m</a:t>
                      </a:r>
                      <a:r>
                        <a:rPr kumimoji="0" lang="en-US" altLang="zh-TW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DLI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mol/m</a:t>
                      </a:r>
                      <a:r>
                        <a:rPr kumimoji="0" lang="en-US" altLang="zh-TW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/day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Days required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9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673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39.6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28AC68C0-339C-4241-AF21-51BC35767BB9}"/>
              </a:ext>
            </a:extLst>
          </p:cNvPr>
          <p:cNvSpPr/>
          <p:nvPr/>
        </p:nvSpPr>
        <p:spPr>
          <a:xfrm>
            <a:off x="7703035" y="2132857"/>
            <a:ext cx="4108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TLI required to produce 7 g DM of lettuce</a:t>
            </a:r>
          </a:p>
          <a:p>
            <a:pPr algn="ctr"/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When DLI = 17 without CO2 enrichment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38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Prediction on yield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86880" y="1600201"/>
            <a:ext cx="8229600" cy="4525963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CO</a:t>
            </a:r>
            <a:r>
              <a:rPr lang="en-US" altLang="zh-TW" baseline="-20000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＝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345 ppm</a:t>
            </a:r>
          </a:p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DLI = 17 </a:t>
            </a:r>
            <a:r>
              <a:rPr lang="en-US" altLang="zh-TW" dirty="0" err="1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mol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/m</a:t>
            </a:r>
            <a:r>
              <a:rPr lang="en-US" altLang="zh-TW" baseline="30000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/day</a:t>
            </a:r>
          </a:p>
          <a:p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Harvested on DAS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35 days</a:t>
            </a:r>
            <a:endParaRPr lang="zh-TW" altLang="en-US" dirty="0">
              <a:latin typeface="Times New Roman" panose="02020603050405020304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TDL: 17 x 35 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天 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= 595 </a:t>
            </a:r>
            <a:r>
              <a:rPr lang="en-US" altLang="zh-TW" dirty="0" err="1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mol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/m</a:t>
            </a:r>
            <a:r>
              <a:rPr lang="en-US" altLang="zh-TW" baseline="30000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 </a:t>
            </a:r>
          </a:p>
          <a:p>
            <a:endParaRPr lang="zh-TW" altLang="en-US" dirty="0">
              <a:latin typeface="Times New Roman" panose="02020603050405020304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Shoot DM 5.968 g  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  <a:sym typeface="Wingdings" pitchFamily="2" charset="2"/>
              </a:rPr>
              <a:t> 5.968</a:t>
            </a: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  <a:sym typeface="Wingdings" pitchFamily="2" charset="2"/>
              </a:rPr>
              <a:t>/0.045</a:t>
            </a:r>
            <a:b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  <a:sym typeface="Wingdings" pitchFamily="2" charset="2"/>
              </a:rPr>
            </a:b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  <a:sym typeface="Wingdings" pitchFamily="2" charset="2"/>
              </a:rPr>
              <a:t>Shoot FM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 132 g/plant </a:t>
            </a:r>
          </a:p>
        </p:txBody>
      </p:sp>
      <p:sp>
        <p:nvSpPr>
          <p:cNvPr id="4" name="文字方塊 5"/>
          <p:cNvSpPr txBox="1">
            <a:spLocks noChangeArrowheads="1"/>
          </p:cNvSpPr>
          <p:nvPr/>
        </p:nvSpPr>
        <p:spPr bwMode="auto">
          <a:xfrm>
            <a:off x="3575720" y="4005065"/>
            <a:ext cx="5760640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DM= -1.886 + 0.0132(Accumulated light)</a:t>
            </a:r>
            <a:endParaRPr kumimoji="1" lang="zh-TW" altLang="en-US" dirty="0">
              <a:solidFill>
                <a:prstClr val="black"/>
              </a:solidFill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5" name="Picture 7" descr="E:\偉豪\專題討論\photo\LAandDM.bmp">
            <a:extLst>
              <a:ext uri="{FF2B5EF4-FFF2-40B4-BE49-F238E27FC236}">
                <a16:creationId xmlns:a16="http://schemas.microsoft.com/office/drawing/2014/main" id="{F54771D9-7745-4790-ABF1-8C23678D8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54" y="1252955"/>
            <a:ext cx="3819546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8">
            <a:extLst>
              <a:ext uri="{FF2B5EF4-FFF2-40B4-BE49-F238E27FC236}">
                <a16:creationId xmlns:a16="http://schemas.microsoft.com/office/drawing/2014/main" id="{F7286CB5-6691-4C94-95FD-F314BE9E67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02850" y="2542259"/>
            <a:ext cx="1089406" cy="149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FD1A83D2-2C74-4979-9095-E26ED3B46A91}"/>
              </a:ext>
            </a:extLst>
          </p:cNvPr>
          <p:cNvSpPr>
            <a:spLocks noChangeShapeType="1"/>
          </p:cNvSpPr>
          <p:nvPr/>
        </p:nvSpPr>
        <p:spPr bwMode="auto">
          <a:xfrm>
            <a:off x="9767256" y="2557209"/>
            <a:ext cx="0" cy="75203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8" name="文字方塊 5">
            <a:extLst>
              <a:ext uri="{FF2B5EF4-FFF2-40B4-BE49-F238E27FC236}">
                <a16:creationId xmlns:a16="http://schemas.microsoft.com/office/drawing/2014/main" id="{C64294FA-043F-4285-B44B-B08B611B3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0637" y="2714055"/>
            <a:ext cx="1747612" cy="30777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400">
                <a:solidFill>
                  <a:prstClr val="black"/>
                </a:solidFill>
                <a:latin typeface="Verdana" pitchFamily="34" charset="0"/>
                <a:ea typeface="新細明體" pitchFamily="18" charset="-120"/>
              </a:rPr>
              <a:t>DM = 0.045(FM)</a:t>
            </a:r>
            <a:endParaRPr kumimoji="1" lang="zh-TW" altLang="en-US" sz="1400">
              <a:solidFill>
                <a:prstClr val="black"/>
              </a:solidFill>
              <a:latin typeface="Verdana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891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2262320" y="431008"/>
            <a:ext cx="8229600" cy="712787"/>
          </a:xfrm>
        </p:spPr>
        <p:txBody>
          <a:bodyPr anchor="b"/>
          <a:lstStyle/>
          <a:p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Yield</a:t>
            </a:r>
            <a:r>
              <a:rPr lang="zh-TW" altLang="en-US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with CO</a:t>
            </a:r>
            <a:r>
              <a:rPr lang="en-US" altLang="zh-TW" sz="3200" baseline="-25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enrichment at various DLI </a:t>
            </a:r>
          </a:p>
        </p:txBody>
      </p:sp>
      <p:pic>
        <p:nvPicPr>
          <p:cNvPr id="22532" name="Picture 15" descr="c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643063"/>
            <a:ext cx="7500938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16"/>
          <p:cNvSpPr txBox="1">
            <a:spLocks noChangeArrowheads="1"/>
          </p:cNvSpPr>
          <p:nvPr/>
        </p:nvSpPr>
        <p:spPr bwMode="auto">
          <a:xfrm>
            <a:off x="6096000" y="1928813"/>
            <a:ext cx="40719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1200">
                <a:solidFill>
                  <a:prstClr val="black"/>
                </a:solidFill>
                <a:latin typeface="Verdana" pitchFamily="34" charset="0"/>
                <a:ea typeface="新細明體" pitchFamily="18" charset="-120"/>
              </a:rPr>
              <a:t>11     12           13       14             15   16     17</a:t>
            </a:r>
          </a:p>
        </p:txBody>
      </p:sp>
      <p:sp>
        <p:nvSpPr>
          <p:cNvPr id="44058" name="Oval 26"/>
          <p:cNvSpPr>
            <a:spLocks noChangeArrowheads="1"/>
          </p:cNvSpPr>
          <p:nvPr/>
        </p:nvSpPr>
        <p:spPr bwMode="auto">
          <a:xfrm>
            <a:off x="6527801" y="5300664"/>
            <a:ext cx="144463" cy="14287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4059" name="Oval 27"/>
          <p:cNvSpPr>
            <a:spLocks noChangeArrowheads="1"/>
          </p:cNvSpPr>
          <p:nvPr/>
        </p:nvSpPr>
        <p:spPr bwMode="auto">
          <a:xfrm>
            <a:off x="6527801" y="2349501"/>
            <a:ext cx="144463" cy="14287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Verdana" pitchFamily="34" charset="0"/>
              <a:ea typeface="新細明體" pitchFamily="18" charset="-120"/>
            </a:endParaRPr>
          </a:p>
        </p:txBody>
      </p:sp>
      <p:cxnSp>
        <p:nvCxnSpPr>
          <p:cNvPr id="21" name="直線接點 20"/>
          <p:cNvCxnSpPr/>
          <p:nvPr/>
        </p:nvCxnSpPr>
        <p:spPr>
          <a:xfrm rot="5400000">
            <a:off x="4953795" y="3785395"/>
            <a:ext cx="3286125" cy="1587"/>
          </a:xfrm>
          <a:prstGeom prst="line">
            <a:avLst/>
          </a:prstGeom>
          <a:ln w="3175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82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4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44058" grpId="0" animBg="1"/>
      <p:bldP spid="44059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Produced</a:t>
            </a:r>
            <a:r>
              <a:rPr lang="zh-TW" altLang="en-US" sz="4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4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7 g DM of lettuce</a:t>
            </a:r>
            <a:br>
              <a:rPr lang="zh-TW" altLang="en-US" sz="4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lang="en-US" altLang="zh-TW" sz="4000" dirty="0" err="1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Equil</a:t>
            </a:r>
            <a:r>
              <a:rPr lang="en-US" altLang="zh-TW" sz="4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. Conditions on DLI and CO</a:t>
            </a:r>
            <a:r>
              <a:rPr lang="en-US" altLang="zh-TW" sz="4000" baseline="-25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</a:t>
            </a:r>
          </a:p>
        </p:txBody>
      </p:sp>
      <p:graphicFrame>
        <p:nvGraphicFramePr>
          <p:cNvPr id="77854" name="Group 30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2351584" y="2406388"/>
          <a:ext cx="7783512" cy="2990265"/>
        </p:xfrm>
        <a:graphic>
          <a:graphicData uri="http://schemas.openxmlformats.org/drawingml/2006/table">
            <a:tbl>
              <a:tblPr/>
              <a:tblGrid>
                <a:gridCol w="2016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8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PPFD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DL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DLI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CO</a:t>
                      </a:r>
                      <a:r>
                        <a:rPr kumimoji="0" lang="en-US" altLang="zh-TW" sz="2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µ</a:t>
                      </a:r>
                      <a:r>
                        <a:rPr kumimoji="0" lang="en-US" altLang="zh-TW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mol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/m</a:t>
                      </a:r>
                      <a:r>
                        <a:rPr kumimoji="0" lang="en-US" altLang="zh-TW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/s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74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hr:mn</a:t>
                      </a:r>
                      <a:endParaRPr kumimoji="0" lang="en-US" altLang="zh-TW" sz="3274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mol/m</a:t>
                      </a:r>
                      <a:r>
                        <a:rPr kumimoji="0" lang="en-US" altLang="zh-TW" sz="35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ppm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1300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15:45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11:07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1300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76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</a:t>
            </a:r>
            <a:r>
              <a:rPr lang="en-US" altLang="zh-TW" baseline="30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advantage of CO</a:t>
            </a:r>
            <a:r>
              <a:rPr lang="en-US" altLang="zh-TW" baseline="-25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enrichment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772817"/>
            <a:ext cx="8229600" cy="4353347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sz="40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Reducing DLI requirement</a:t>
            </a:r>
          </a:p>
          <a:p>
            <a:r>
              <a:rPr lang="en-US" altLang="zh-TW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DM remain 7 g</a:t>
            </a:r>
            <a:r>
              <a:rPr lang="zh-TW" altLang="en-US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en-US" altLang="zh-TW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CO</a:t>
            </a:r>
            <a:r>
              <a:rPr lang="en-US" altLang="zh-TW" sz="4000" baseline="-25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en-US" altLang="zh-TW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increases from 345 to 1300 ppm equals DLI reduces from 17 to 12 mol/m</a:t>
            </a:r>
            <a:r>
              <a:rPr lang="en-US" altLang="zh-TW" sz="4000" baseline="30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endParaRPr lang="zh-TW" altLang="en-US" sz="4000" baseline="30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Reduction of DLI</a:t>
            </a:r>
            <a:r>
              <a:rPr lang="zh-TW" altLang="en-US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lang="en-US" altLang="zh-TW" sz="4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/>
            <a:r>
              <a:rPr lang="en-US" altLang="zh-TW" sz="3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can be reached by reducing DL or PPFD</a:t>
            </a:r>
          </a:p>
          <a:p>
            <a:pPr lvl="1"/>
            <a:r>
              <a:rPr lang="en-US" altLang="zh-TW" sz="3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also means reduction on initial and operating cost of light source</a:t>
            </a:r>
          </a:p>
          <a:p>
            <a:endParaRPr lang="zh-TW" altLang="en-US" sz="4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59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en-US" altLang="zh-TW" baseline="30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nd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advantage of CO</a:t>
            </a:r>
            <a:r>
              <a:rPr lang="en-US" altLang="zh-TW" baseline="-25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enrichment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2377" y="1417638"/>
            <a:ext cx="8229600" cy="4353347"/>
          </a:xfrm>
        </p:spPr>
        <p:txBody>
          <a:bodyPr>
            <a:normAutofit/>
          </a:bodyPr>
          <a:lstStyle/>
          <a:p>
            <a:endParaRPr lang="en-US" altLang="zh-TW" sz="4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sz="4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Harvested at same DAS</a:t>
            </a:r>
            <a:r>
              <a:rPr lang="zh-TW" altLang="en-US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(35)</a:t>
            </a:r>
            <a:endParaRPr lang="zh-TW" altLang="en-US" sz="4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40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DM increase</a:t>
            </a:r>
            <a:r>
              <a:rPr lang="en-US" altLang="zh-TW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from 7 g to 9.6 g, </a:t>
            </a:r>
            <a:br>
              <a:rPr lang="en-US" altLang="zh-TW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en-US" altLang="zh-TW" sz="40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FM increase </a:t>
            </a:r>
            <a:r>
              <a:rPr lang="en-US" altLang="zh-TW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from 155 g to 213 g</a:t>
            </a:r>
            <a:br>
              <a:rPr lang="en-US" altLang="zh-TW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en-US" altLang="zh-TW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leads to </a:t>
            </a:r>
            <a:r>
              <a:rPr lang="en-US" altLang="zh-TW" sz="40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higher income</a:t>
            </a:r>
            <a:r>
              <a:rPr lang="en-US" altLang="zh-TW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.</a:t>
            </a:r>
          </a:p>
          <a:p>
            <a:endParaRPr lang="zh-TW" altLang="en-US" sz="4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zh-TW" altLang="en-US" sz="4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7DD8F0F1-BDDE-49AE-BA76-41EBF6E8C7D9}"/>
              </a:ext>
            </a:extLst>
          </p:cNvPr>
          <p:cNvGrpSpPr/>
          <p:nvPr/>
        </p:nvGrpSpPr>
        <p:grpSpPr>
          <a:xfrm>
            <a:off x="8009377" y="1417637"/>
            <a:ext cx="3793108" cy="3910764"/>
            <a:chOff x="7957688" y="1965884"/>
            <a:chExt cx="3793108" cy="391076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957688" y="3313387"/>
              <a:ext cx="3793108" cy="2563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群組 2"/>
            <p:cNvGrpSpPr/>
            <p:nvPr/>
          </p:nvGrpSpPr>
          <p:grpSpPr>
            <a:xfrm>
              <a:off x="10135328" y="1965884"/>
              <a:ext cx="1527822" cy="3533061"/>
              <a:chOff x="7222989" y="2502833"/>
              <a:chExt cx="1527822" cy="3533061"/>
            </a:xfrm>
          </p:grpSpPr>
          <p:sp>
            <p:nvSpPr>
              <p:cNvPr id="2" name="弧形 1"/>
              <p:cNvSpPr/>
              <p:nvPr/>
            </p:nvSpPr>
            <p:spPr>
              <a:xfrm rot="7463438">
                <a:off x="6201588" y="3889749"/>
                <a:ext cx="3167546" cy="1124744"/>
              </a:xfrm>
              <a:prstGeom prst="arc">
                <a:avLst>
                  <a:gd name="adj1" fmla="val 18904038"/>
                  <a:gd name="adj2" fmla="val 21213549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6" name="弧形 5"/>
              <p:cNvSpPr/>
              <p:nvPr/>
            </p:nvSpPr>
            <p:spPr>
              <a:xfrm rot="7120912">
                <a:off x="6473969" y="3524234"/>
                <a:ext cx="3167546" cy="1124744"/>
              </a:xfrm>
              <a:prstGeom prst="arc">
                <a:avLst>
                  <a:gd name="adj1" fmla="val 17487896"/>
                  <a:gd name="adj2" fmla="val 20363700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7" name="弧形 6"/>
              <p:cNvSpPr/>
              <p:nvPr/>
            </p:nvSpPr>
            <p:spPr>
              <a:xfrm rot="6041115">
                <a:off x="7375058" y="3351914"/>
                <a:ext cx="1830783" cy="920723"/>
              </a:xfrm>
              <a:prstGeom prst="arc">
                <a:avLst>
                  <a:gd name="adj1" fmla="val 18791358"/>
                  <a:gd name="adj2" fmla="val 20209635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</p:grpSp>
      </p:grpSp>
      <p:sp>
        <p:nvSpPr>
          <p:cNvPr id="10" name="Rectangle 3">
            <a:extLst>
              <a:ext uri="{FF2B5EF4-FFF2-40B4-BE49-F238E27FC236}">
                <a16:creationId xmlns:a16="http://schemas.microsoft.com/office/drawing/2014/main" id="{3D4390A6-7A97-4F28-9B68-61CDBFD9BE80}"/>
              </a:ext>
            </a:extLst>
          </p:cNvPr>
          <p:cNvSpPr txBox="1">
            <a:spLocks noChangeArrowheads="1"/>
          </p:cNvSpPr>
          <p:nvPr/>
        </p:nvSpPr>
        <p:spPr>
          <a:xfrm>
            <a:off x="579426" y="1417637"/>
            <a:ext cx="11186010" cy="1022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DLI remains17 mol/m</a:t>
            </a:r>
            <a:r>
              <a:rPr lang="en-US" altLang="zh-TW" sz="4000" baseline="30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en-US" altLang="zh-TW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, CO</a:t>
            </a:r>
            <a:r>
              <a:rPr lang="en-US" altLang="zh-TW" sz="4000" baseline="-25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en-US" altLang="zh-TW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from</a:t>
            </a:r>
            <a:r>
              <a:rPr lang="zh-TW" altLang="en-US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345 to 1300 ppm</a:t>
            </a:r>
            <a:endParaRPr lang="zh-TW" altLang="en-US" sz="4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53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</a:t>
            </a:r>
            <a:r>
              <a:rPr lang="en-US" altLang="zh-TW" baseline="30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rd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advantage of CO</a:t>
            </a:r>
            <a:r>
              <a:rPr lang="en-US" altLang="zh-TW" baseline="-25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enrichment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Target: DM 7 g, DLI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remains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17 </a:t>
            </a:r>
            <a:r>
              <a:rPr lang="en-US" altLang="zh-TW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mol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/m</a:t>
            </a:r>
            <a:r>
              <a:rPr lang="en-US" altLang="zh-TW" baseline="30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endParaRPr lang="zh-TW" altLang="en-US" baseline="30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CO</a:t>
            </a:r>
            <a:r>
              <a:rPr lang="en-US" altLang="zh-TW" baseline="-25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baseline="-25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at 1300 ppm, DLI can drop to 12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mol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/m</a:t>
            </a:r>
            <a:r>
              <a:rPr lang="en-US" altLang="zh-TW" baseline="30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endParaRPr lang="en-US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TLI=DLI x DAS= 12 x 35 = 420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mol/m</a:t>
            </a:r>
            <a:r>
              <a:rPr lang="en-US" altLang="zh-TW" baseline="30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 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= 17 x 24.7 </a:t>
            </a:r>
            <a:r>
              <a:rPr lang="en-US" altLang="zh-TW" baseline="30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lang="en-US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DAS can be reduced by 35-24.7 = 8.3 days</a:t>
            </a:r>
          </a:p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Harvest at least 1 week early.</a:t>
            </a:r>
          </a:p>
          <a:p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Early harvest 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means </a:t>
            </a:r>
            <a:b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more turnover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per year</a:t>
            </a:r>
            <a:b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increase annual yield</a:t>
            </a:r>
            <a:endParaRPr lang="zh-TW" altLang="en-US" sz="36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zh-TW" altLang="en-US" sz="36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5260" y="3953949"/>
            <a:ext cx="4148564" cy="280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39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E00D2E-14E4-4419-87E6-D3EE95AB5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374F3B4A-CC18-4B37-9652-B6F561AEF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575970"/>
              </p:ext>
            </p:extLst>
          </p:nvPr>
        </p:nvGraphicFramePr>
        <p:xfrm>
          <a:off x="2333752" y="1417638"/>
          <a:ext cx="8190992" cy="4992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16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a typeface="標楷體" pitchFamily="65" charset="-120"/>
              </a:rPr>
              <a:t>Types of Artificial Light</a:t>
            </a:r>
            <a:endParaRPr lang="zh-CN" altLang="en-US" dirty="0">
              <a:ea typeface="標楷體" pitchFamily="65" charset="-120"/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ea typeface="標楷體" pitchFamily="65" charset="-120"/>
              </a:rPr>
              <a:t>Incandescent</a:t>
            </a:r>
            <a:r>
              <a:rPr lang="zh-TW" altLang="en-US" dirty="0">
                <a:ea typeface="標楷體" pitchFamily="65" charset="-120"/>
              </a:rPr>
              <a:t> </a:t>
            </a:r>
            <a:r>
              <a:rPr lang="en-US" altLang="zh-TW" dirty="0">
                <a:ea typeface="標楷體" pitchFamily="65" charset="-120"/>
              </a:rPr>
              <a:t>lamp</a:t>
            </a:r>
            <a:endParaRPr lang="zh-CN" altLang="en-US" dirty="0">
              <a:ea typeface="標楷體" pitchFamily="65" charset="-120"/>
            </a:endParaRPr>
          </a:p>
          <a:p>
            <a:pPr eaLnBrk="1" hangingPunct="1"/>
            <a:r>
              <a:rPr lang="en-US" altLang="zh-CN" dirty="0">
                <a:ea typeface="標楷體" pitchFamily="65" charset="-120"/>
              </a:rPr>
              <a:t>Fluorescent</a:t>
            </a:r>
            <a:r>
              <a:rPr lang="zh-TW" altLang="en-US" dirty="0">
                <a:ea typeface="標楷體" pitchFamily="65" charset="-120"/>
              </a:rPr>
              <a:t> </a:t>
            </a:r>
            <a:r>
              <a:rPr lang="en-US" altLang="zh-TW" dirty="0">
                <a:ea typeface="標楷體" pitchFamily="65" charset="-120"/>
              </a:rPr>
              <a:t>tube</a:t>
            </a:r>
            <a:endParaRPr lang="zh-CN" altLang="en-US" dirty="0">
              <a:ea typeface="標楷體" pitchFamily="65" charset="-120"/>
            </a:endParaRPr>
          </a:p>
          <a:p>
            <a:pPr eaLnBrk="1" hangingPunct="1"/>
            <a:r>
              <a:rPr lang="en-US" altLang="zh-CN" dirty="0">
                <a:ea typeface="標楷體" pitchFamily="65" charset="-120"/>
              </a:rPr>
              <a:t>High Intensity Discharge (HID)</a:t>
            </a:r>
            <a:endParaRPr lang="zh-CN" altLang="en-US" sz="2400" dirty="0">
              <a:ea typeface="標楷體" pitchFamily="65" charset="-120"/>
            </a:endParaRPr>
          </a:p>
          <a:p>
            <a:pPr lvl="1" eaLnBrk="1" hangingPunct="1"/>
            <a:r>
              <a:rPr lang="en-US" altLang="zh-CN" dirty="0">
                <a:ea typeface="標楷體" pitchFamily="65" charset="-120"/>
              </a:rPr>
              <a:t>Metal Halide</a:t>
            </a:r>
            <a:endParaRPr lang="zh-CN" altLang="en-US" dirty="0">
              <a:ea typeface="標楷體" pitchFamily="65" charset="-120"/>
            </a:endParaRPr>
          </a:p>
          <a:p>
            <a:pPr lvl="1" eaLnBrk="1" hangingPunct="1"/>
            <a:r>
              <a:rPr lang="en-US" altLang="zh-CN" dirty="0">
                <a:ea typeface="標楷體" pitchFamily="65" charset="-120"/>
              </a:rPr>
              <a:t>Mercury vapor</a:t>
            </a:r>
            <a:endParaRPr lang="zh-CN" altLang="en-US" dirty="0">
              <a:ea typeface="標楷體" pitchFamily="65" charset="-120"/>
            </a:endParaRPr>
          </a:p>
          <a:p>
            <a:pPr lvl="1" eaLnBrk="1" hangingPunct="1"/>
            <a:r>
              <a:rPr lang="en-US" altLang="zh-CN" dirty="0">
                <a:ea typeface="標楷體" pitchFamily="65" charset="-120"/>
              </a:rPr>
              <a:t>Low pressure sodium</a:t>
            </a:r>
            <a:endParaRPr lang="zh-CN" altLang="en-US" dirty="0">
              <a:ea typeface="標楷體" pitchFamily="65" charset="-120"/>
            </a:endParaRPr>
          </a:p>
          <a:p>
            <a:pPr lvl="1" eaLnBrk="1" hangingPunct="1"/>
            <a:r>
              <a:rPr lang="en-US" altLang="zh-CN" dirty="0">
                <a:ea typeface="標楷體" pitchFamily="65" charset="-120"/>
              </a:rPr>
              <a:t>High pressure sodium</a:t>
            </a:r>
            <a:endParaRPr lang="en-US" altLang="zh-TW" dirty="0">
              <a:ea typeface="標楷體" pitchFamily="65" charset="-120"/>
            </a:endParaRPr>
          </a:p>
          <a:p>
            <a:pPr eaLnBrk="1" hangingPunct="1"/>
            <a:r>
              <a:rPr lang="en-US" altLang="zh-TW" dirty="0">
                <a:ea typeface="標楷體" pitchFamily="65" charset="-120"/>
              </a:rPr>
              <a:t>Light Emitting Diode (LED)</a:t>
            </a:r>
            <a:endParaRPr lang="zh-CN" altLang="en-US" dirty="0"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076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905000" y="1066800"/>
            <a:ext cx="838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srgbClr val="1F497D"/>
                </a:solidFill>
                <a:latin typeface="Arial" charset="0"/>
                <a:ea typeface="標楷體" pitchFamily="65" charset="-120"/>
              </a:rPr>
              <a:t>Absorption peaks of chlorophyll a and b are at red 600~700 nm and blue 400~500 nm</a:t>
            </a:r>
            <a:endParaRPr kumimoji="1" lang="en-US" altLang="zh-TW" dirty="0">
              <a:solidFill>
                <a:srgbClr val="1F497D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4339" name="Picture 3" descr="Absorption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1989139"/>
            <a:ext cx="56896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524000" y="76200"/>
            <a:ext cx="868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400" dirty="0">
                <a:solidFill>
                  <a:srgbClr val="1F497D"/>
                </a:solidFill>
                <a:latin typeface="Arial" charset="0"/>
                <a:ea typeface="標楷體" pitchFamily="65" charset="-120"/>
              </a:rPr>
              <a:t>Chlorophyll for plant growth</a:t>
            </a:r>
          </a:p>
        </p:txBody>
      </p:sp>
    </p:spTree>
    <p:extLst>
      <p:ext uri="{BB962C8B-B14F-4D97-AF65-F5344CB8AC3E}">
        <p14:creationId xmlns:p14="http://schemas.microsoft.com/office/powerpoint/2010/main" val="15745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4" y="260350"/>
            <a:ext cx="7989887" cy="1143000"/>
          </a:xfrm>
        </p:spPr>
        <p:txBody>
          <a:bodyPr/>
          <a:lstStyle/>
          <a:p>
            <a:pPr eaLnBrk="1" hangingPunct="1"/>
            <a:r>
              <a:rPr lang="en-US" altLang="zh-TW" sz="4000" dirty="0">
                <a:ea typeface="標楷體" pitchFamily="65" charset="-120"/>
              </a:rPr>
              <a:t>Considerations in choosing the lamp</a:t>
            </a:r>
            <a:endParaRPr lang="zh-CN" altLang="en-US" sz="4000" dirty="0">
              <a:ea typeface="標楷體" pitchFamily="65" charset="-120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58912" y="1611085"/>
            <a:ext cx="4229102" cy="4343400"/>
          </a:xfrm>
        </p:spPr>
        <p:txBody>
          <a:bodyPr/>
          <a:lstStyle/>
          <a:p>
            <a:pPr eaLnBrk="1" hangingPunct="1"/>
            <a:r>
              <a:rPr lang="en-US" altLang="zh-CN" dirty="0">
                <a:ea typeface="標楷體" pitchFamily="65" charset="-120"/>
              </a:rPr>
              <a:t>Cost</a:t>
            </a:r>
          </a:p>
          <a:p>
            <a:pPr lvl="1" eaLnBrk="1" hangingPunct="1"/>
            <a:r>
              <a:rPr lang="en-US" altLang="zh-CN" dirty="0">
                <a:ea typeface="標楷體" pitchFamily="65" charset="-120"/>
              </a:rPr>
              <a:t>Fixture </a:t>
            </a:r>
          </a:p>
          <a:p>
            <a:pPr lvl="1" eaLnBrk="1" hangingPunct="1"/>
            <a:r>
              <a:rPr lang="en-US" altLang="zh-CN" dirty="0">
                <a:ea typeface="標楷體" pitchFamily="65" charset="-120"/>
              </a:rPr>
              <a:t>Installation</a:t>
            </a:r>
          </a:p>
          <a:p>
            <a:pPr lvl="1" eaLnBrk="1" hangingPunct="1"/>
            <a:r>
              <a:rPr lang="en-US" altLang="zh-CN" dirty="0">
                <a:ea typeface="標楷體" pitchFamily="65" charset="-120"/>
              </a:rPr>
              <a:t>Energy consumption</a:t>
            </a:r>
          </a:p>
          <a:p>
            <a:pPr eaLnBrk="1" hangingPunct="1"/>
            <a:r>
              <a:rPr lang="en-US" altLang="zh-CN" dirty="0">
                <a:ea typeface="標楷體" pitchFamily="65" charset="-120"/>
              </a:rPr>
              <a:t>Ease of Installation</a:t>
            </a:r>
          </a:p>
          <a:p>
            <a:pPr eaLnBrk="1" hangingPunct="1"/>
            <a:r>
              <a:rPr lang="en-US" altLang="zh-CN" dirty="0">
                <a:ea typeface="標楷體" pitchFamily="65" charset="-120"/>
              </a:rPr>
              <a:t>Spectral characteristics (λ)</a:t>
            </a:r>
          </a:p>
          <a:p>
            <a:pPr eaLnBrk="1" hangingPunct="1"/>
            <a:r>
              <a:rPr lang="en-US" altLang="zh-CN" dirty="0">
                <a:ea typeface="標楷體" pitchFamily="65" charset="-120"/>
              </a:rPr>
              <a:t>Type of crop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503988" y="1730828"/>
            <a:ext cx="4229100" cy="4495800"/>
          </a:xfrm>
        </p:spPr>
        <p:txBody>
          <a:bodyPr/>
          <a:lstStyle/>
          <a:p>
            <a:pPr eaLnBrk="1" hangingPunct="1"/>
            <a:r>
              <a:rPr lang="en-US" altLang="zh-CN" dirty="0">
                <a:ea typeface="標楷體" pitchFamily="65" charset="-120"/>
              </a:rPr>
              <a:t>Power (wattage)</a:t>
            </a:r>
          </a:p>
          <a:p>
            <a:pPr eaLnBrk="1" hangingPunct="1"/>
            <a:r>
              <a:rPr lang="en-US" altLang="zh-CN" dirty="0">
                <a:ea typeface="標楷體" pitchFamily="65" charset="-120"/>
              </a:rPr>
              <a:t>Heat released</a:t>
            </a:r>
          </a:p>
          <a:p>
            <a:pPr eaLnBrk="1" hangingPunct="1"/>
            <a:r>
              <a:rPr lang="en-US" altLang="zh-CN" dirty="0">
                <a:ea typeface="標楷體" pitchFamily="65" charset="-120"/>
              </a:rPr>
              <a:t>Efficiency</a:t>
            </a:r>
          </a:p>
          <a:p>
            <a:pPr lvl="1" eaLnBrk="1" hangingPunct="1"/>
            <a:r>
              <a:rPr lang="en-US" altLang="zh-CN" dirty="0">
                <a:ea typeface="標楷體" pitchFamily="65" charset="-120"/>
              </a:rPr>
              <a:t>Amount of electrical energy converted to light energy</a:t>
            </a:r>
          </a:p>
          <a:p>
            <a:pPr eaLnBrk="1" hangingPunct="1"/>
            <a:r>
              <a:rPr lang="en-US" altLang="zh-CN" dirty="0">
                <a:ea typeface="標楷體" pitchFamily="65" charset="-120"/>
              </a:rPr>
              <a:t>Life Expectancy</a:t>
            </a:r>
          </a:p>
          <a:p>
            <a:pPr eaLnBrk="1" hangingPunct="1"/>
            <a:r>
              <a:rPr lang="en-US" altLang="zh-CN" dirty="0">
                <a:ea typeface="標楷體" pitchFamily="65" charset="-120"/>
              </a:rPr>
              <a:t>Output Loss</a:t>
            </a:r>
          </a:p>
          <a:p>
            <a:pPr eaLnBrk="1" hangingPunct="1"/>
            <a:r>
              <a:rPr lang="en-US" altLang="zh-CN" dirty="0">
                <a:ea typeface="標楷體" pitchFamily="65" charset="-120"/>
              </a:rPr>
              <a:t>Weight of fixture</a:t>
            </a:r>
          </a:p>
        </p:txBody>
      </p:sp>
    </p:spTree>
    <p:extLst>
      <p:ext uri="{BB962C8B-B14F-4D97-AF65-F5344CB8AC3E}">
        <p14:creationId xmlns:p14="http://schemas.microsoft.com/office/powerpoint/2010/main" val="17792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ea typeface="標楷體" pitchFamily="65" charset="-120"/>
              </a:rPr>
              <a:t>Incandescent </a:t>
            </a:r>
            <a:endParaRPr lang="zh-CN" altLang="en-US" dirty="0">
              <a:ea typeface="標楷體" pitchFamily="65" charset="-120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799" y="1719943"/>
            <a:ext cx="6705600" cy="3953556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zh-CN" dirty="0">
                <a:ea typeface="標楷體" pitchFamily="65" charset="-120"/>
              </a:rPr>
              <a:t>Easily installed</a:t>
            </a:r>
          </a:p>
          <a:p>
            <a:pPr eaLnBrk="1" hangingPunct="1"/>
            <a:r>
              <a:rPr lang="en-US" altLang="zh-CN" dirty="0">
                <a:ea typeface="標楷體" pitchFamily="65" charset="-120"/>
              </a:rPr>
              <a:t>Low efficiency</a:t>
            </a:r>
          </a:p>
          <a:p>
            <a:pPr eaLnBrk="1" hangingPunct="1"/>
            <a:r>
              <a:rPr lang="en-US" altLang="zh-CN" dirty="0">
                <a:ea typeface="標楷體" pitchFamily="65" charset="-120"/>
              </a:rPr>
              <a:t>Low intensity</a:t>
            </a:r>
          </a:p>
          <a:p>
            <a:pPr eaLnBrk="1" hangingPunct="1"/>
            <a:r>
              <a:rPr lang="en-US" altLang="zh-CN" dirty="0">
                <a:ea typeface="標楷體" pitchFamily="65" charset="-120"/>
              </a:rPr>
              <a:t>Large amount of heat given off</a:t>
            </a:r>
          </a:p>
          <a:p>
            <a:pPr eaLnBrk="1" hangingPunct="1"/>
            <a:r>
              <a:rPr lang="en-US" altLang="zh-CN" dirty="0">
                <a:ea typeface="標楷體" pitchFamily="65" charset="-120"/>
              </a:rPr>
              <a:t>Spectrum contains far-red (R:FR &gt; 1:1)</a:t>
            </a:r>
          </a:p>
          <a:p>
            <a:pPr eaLnBrk="1" hangingPunct="1"/>
            <a:r>
              <a:rPr lang="en-US" altLang="zh-CN" dirty="0">
                <a:ea typeface="標楷體" pitchFamily="65" charset="-120"/>
              </a:rPr>
              <a:t>OK for photoperiodic control</a:t>
            </a:r>
          </a:p>
          <a:p>
            <a:pPr lvl="1" eaLnBrk="1" hangingPunct="1"/>
            <a:r>
              <a:rPr lang="en-US" altLang="zh-CN" dirty="0">
                <a:ea typeface="標楷體" pitchFamily="65" charset="-120"/>
              </a:rPr>
              <a:t>Daylength extension</a:t>
            </a:r>
          </a:p>
          <a:p>
            <a:pPr lvl="1" eaLnBrk="1" hangingPunct="1"/>
            <a:r>
              <a:rPr lang="en-US" altLang="zh-CN" dirty="0">
                <a:ea typeface="標楷體" pitchFamily="65" charset="-120"/>
              </a:rPr>
              <a:t>Night break</a:t>
            </a:r>
          </a:p>
        </p:txBody>
      </p:sp>
      <p:pic>
        <p:nvPicPr>
          <p:cNvPr id="4" name="Picture 5" descr="18a">
            <a:extLst>
              <a:ext uri="{FF2B5EF4-FFF2-40B4-BE49-F238E27FC236}">
                <a16:creationId xmlns:a16="http://schemas.microsoft.com/office/drawing/2014/main" id="{22D33438-9BB7-41D5-96E9-39206387E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288" y="93209"/>
            <a:ext cx="1295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8b">
            <a:extLst>
              <a:ext uri="{FF2B5EF4-FFF2-40B4-BE49-F238E27FC236}">
                <a16:creationId xmlns:a16="http://schemas.microsoft.com/office/drawing/2014/main" id="{B0F41500-33D7-47BD-9653-B9E1919F1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874" y="1719943"/>
            <a:ext cx="5268429" cy="395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7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ea typeface="SimSun" pitchFamily="2" charset="-122"/>
              </a:rPr>
              <a:t>Fluorescent </a:t>
            </a:r>
            <a:r>
              <a:rPr lang="en-US" altLang="zh-TW" dirty="0">
                <a:ea typeface="標楷體" pitchFamily="65" charset="-120"/>
              </a:rPr>
              <a:t>Lamp</a:t>
            </a:r>
            <a:endParaRPr lang="zh-CN" altLang="en-US" dirty="0">
              <a:ea typeface="標楷體" pitchFamily="65" charset="-120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5055" y="1687059"/>
            <a:ext cx="8382000" cy="46482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zh-CN" dirty="0">
                <a:ea typeface="SimSun" pitchFamily="2" charset="-122"/>
              </a:rPr>
              <a:t>More efficient than incandescent</a:t>
            </a:r>
          </a:p>
          <a:p>
            <a:pPr eaLnBrk="1" hangingPunct="1"/>
            <a:r>
              <a:rPr lang="en-US" altLang="zh-CN" dirty="0">
                <a:ea typeface="SimSun" pitchFamily="2" charset="-122"/>
              </a:rPr>
              <a:t>Low intensity</a:t>
            </a:r>
          </a:p>
          <a:p>
            <a:pPr eaLnBrk="1" hangingPunct="1"/>
            <a:r>
              <a:rPr lang="en-US" altLang="zh-CN" dirty="0">
                <a:ea typeface="SimSun" pitchFamily="2" charset="-122"/>
              </a:rPr>
              <a:t>Less heat generated than </a:t>
            </a:r>
            <a:r>
              <a:rPr lang="en-US" altLang="zh-CN" dirty="0" err="1">
                <a:ea typeface="SimSun" pitchFamily="2" charset="-122"/>
              </a:rPr>
              <a:t>incandescents</a:t>
            </a:r>
            <a:endParaRPr lang="en-US" altLang="zh-CN" dirty="0">
              <a:ea typeface="SimSun" pitchFamily="2" charset="-122"/>
            </a:endParaRPr>
          </a:p>
          <a:p>
            <a:pPr eaLnBrk="1" hangingPunct="1"/>
            <a:r>
              <a:rPr lang="en-US" altLang="zh-CN" dirty="0">
                <a:ea typeface="SimSun" pitchFamily="2" charset="-122"/>
              </a:rPr>
              <a:t>No far-red but some UV</a:t>
            </a:r>
          </a:p>
          <a:p>
            <a:pPr eaLnBrk="1" hangingPunct="1"/>
            <a:r>
              <a:rPr lang="en-US" altLang="zh-CN" dirty="0">
                <a:ea typeface="SimSun" pitchFamily="2" charset="-122"/>
              </a:rPr>
              <a:t>Good for growth chambers, coolers, and photoperiod (night break) use</a:t>
            </a:r>
          </a:p>
          <a:p>
            <a:pPr eaLnBrk="1" hangingPunct="1"/>
            <a:r>
              <a:rPr lang="en-US" altLang="zh-CN" dirty="0">
                <a:ea typeface="SimSun" pitchFamily="2" charset="-122"/>
              </a:rPr>
              <a:t>More complicated to install (ballast) than incandescent</a:t>
            </a:r>
          </a:p>
          <a:p>
            <a:pPr eaLnBrk="1" hangingPunct="1"/>
            <a:r>
              <a:rPr lang="en-US" altLang="zh-CN" dirty="0">
                <a:ea typeface="SimSun" pitchFamily="2" charset="-122"/>
              </a:rPr>
              <a:t>Different phosphors change spectrum</a:t>
            </a:r>
          </a:p>
        </p:txBody>
      </p:sp>
    </p:spTree>
    <p:extLst>
      <p:ext uri="{BB962C8B-B14F-4D97-AF65-F5344CB8AC3E}">
        <p14:creationId xmlns:p14="http://schemas.microsoft.com/office/powerpoint/2010/main" val="276855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121158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zh-CN" dirty="0">
                <a:ea typeface="SimSun" pitchFamily="2" charset="-122"/>
              </a:rPr>
              <a:t>How well does fluorescent spectrum match plant needs?</a:t>
            </a:r>
          </a:p>
        </p:txBody>
      </p:sp>
      <p:pic>
        <p:nvPicPr>
          <p:cNvPr id="105475" name="Picture 3" descr="CWFLSPEC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916113"/>
            <a:ext cx="5276850" cy="433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5" descr="19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2205039"/>
            <a:ext cx="24384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6" descr="19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357564"/>
            <a:ext cx="2743200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62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7686"/>
            <a:ext cx="12192000" cy="108354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zh-CN" sz="4000" dirty="0">
                <a:ea typeface="SimSun" pitchFamily="2" charset="-122"/>
              </a:rPr>
              <a:t>HID Light Fixtures Found in Greenhouses</a:t>
            </a:r>
            <a:endParaRPr lang="zh-TW" altLang="en-US" sz="4000" dirty="0">
              <a:ea typeface="SimSun" pitchFamily="2" charset="-122"/>
            </a:endParaRPr>
          </a:p>
        </p:txBody>
      </p:sp>
      <p:pic>
        <p:nvPicPr>
          <p:cNvPr id="109571" name="Picture 5" descr="suplight"/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8" y="1502228"/>
            <a:ext cx="4038600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6" descr="P000096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828" y="1502228"/>
            <a:ext cx="3189514" cy="254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ID'sInNorway">
            <a:extLst>
              <a:ext uri="{FF2B5EF4-FFF2-40B4-BE49-F238E27FC236}">
                <a16:creationId xmlns:a16="http://schemas.microsoft.com/office/drawing/2014/main" id="{FEED94FE-A48D-49B3-8C90-30676445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8" y="4000624"/>
            <a:ext cx="4038600" cy="275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HID'sLit">
            <a:extLst>
              <a:ext uri="{FF2B5EF4-FFF2-40B4-BE49-F238E27FC236}">
                <a16:creationId xmlns:a16="http://schemas.microsoft.com/office/drawing/2014/main" id="{FA5FFC07-1E0E-4D14-82F6-D7BD1F542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828" y="4001486"/>
            <a:ext cx="4038600" cy="275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A313792-FA02-421E-9B4C-BCE0D616E34B}"/>
              </a:ext>
            </a:extLst>
          </p:cNvPr>
          <p:cNvSpPr/>
          <p:nvPr/>
        </p:nvSpPr>
        <p:spPr>
          <a:xfrm>
            <a:off x="8284029" y="1628473"/>
            <a:ext cx="32983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ahoma" pitchFamily="34" charset="0"/>
                <a:ea typeface="SimSun" pitchFamily="2" charset="-122"/>
              </a:rPr>
              <a:t>HID providing supplemental light for photosynthesis during low light conditions</a:t>
            </a:r>
          </a:p>
        </p:txBody>
      </p:sp>
    </p:spTree>
    <p:extLst>
      <p:ext uri="{BB962C8B-B14F-4D97-AF65-F5344CB8AC3E}">
        <p14:creationId xmlns:p14="http://schemas.microsoft.com/office/powerpoint/2010/main" val="64114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12192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dirty="0">
                <a:ea typeface="SimSun" pitchFamily="2" charset="-122"/>
              </a:rPr>
              <a:t>High Intensity Discharge (HID):  Metal Halide</a:t>
            </a:r>
          </a:p>
        </p:txBody>
      </p:sp>
      <p:pic>
        <p:nvPicPr>
          <p:cNvPr id="106500" name="Picture 2" descr="MHSPEC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41" y="1475656"/>
            <a:ext cx="7593947" cy="526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3" descr="2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2706688"/>
            <a:ext cx="17272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4" descr="22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29" y="3828144"/>
            <a:ext cx="274320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44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13657" y="103869"/>
            <a:ext cx="10515600" cy="81053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dirty="0">
                <a:ea typeface="SimSun" pitchFamily="2" charset="-122"/>
              </a:rPr>
              <a:t>Low-Pressure Sodium (LPS) HID lamps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39392" y="914401"/>
            <a:ext cx="4248150" cy="1948542"/>
          </a:xfrm>
        </p:spPr>
        <p:txBody>
          <a:bodyPr/>
          <a:lstStyle/>
          <a:p>
            <a:pPr lvl="1" eaLnBrk="1" hangingPunct="1"/>
            <a:r>
              <a:rPr lang="en-US" altLang="zh-CN" sz="2800" dirty="0">
                <a:ea typeface="SimSun" pitchFamily="2" charset="-122"/>
              </a:rPr>
              <a:t>Cheap</a:t>
            </a:r>
          </a:p>
          <a:p>
            <a:pPr lvl="1" eaLnBrk="1" hangingPunct="1"/>
            <a:r>
              <a:rPr lang="en-US" altLang="zh-CN" sz="2800" dirty="0">
                <a:ea typeface="SimSun" pitchFamily="2" charset="-122"/>
              </a:rPr>
              <a:t>Most light in narrow band around 589nm</a:t>
            </a:r>
          </a:p>
        </p:txBody>
      </p:sp>
      <p:pic>
        <p:nvPicPr>
          <p:cNvPr id="107524" name="Picture 5" descr="hpssecur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828" y="914401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HPSSPEC">
            <a:extLst>
              <a:ext uri="{FF2B5EF4-FFF2-40B4-BE49-F238E27FC236}">
                <a16:creationId xmlns:a16="http://schemas.microsoft.com/office/drawing/2014/main" id="{332A99DE-DCC2-4C12-92B1-46F9C2FC5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7969"/>
            <a:ext cx="47021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54DCB787-AF61-4FCA-BD32-8F5EED4DAF61}"/>
              </a:ext>
            </a:extLst>
          </p:cNvPr>
          <p:cNvSpPr txBox="1">
            <a:spLocks noChangeArrowheads="1"/>
          </p:cNvSpPr>
          <p:nvPr/>
        </p:nvSpPr>
        <p:spPr>
          <a:xfrm>
            <a:off x="369660" y="2588531"/>
            <a:ext cx="92315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ea typeface="SimSun" pitchFamily="2" charset="-122"/>
              </a:rPr>
              <a:t>High Pressure Sodium (HPS) HID lamps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A6815BB-4A23-4EAA-A1A2-69D73722A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3504" y="3656468"/>
            <a:ext cx="4248150" cy="1329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zh-CN" dirty="0">
                <a:ea typeface="SimSun" pitchFamily="2" charset="-122"/>
              </a:rPr>
              <a:t>Popular in greenhouses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zh-CN" dirty="0">
                <a:ea typeface="SimSun" pitchFamily="2" charset="-122"/>
              </a:rPr>
              <a:t>Also peak λ at 589nm but wider spectrum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zh-CN" dirty="0">
                <a:ea typeface="SimSun" pitchFamily="2" charset="-122"/>
              </a:rPr>
              <a:t>Traditional HPS has very little FR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zh-TW" dirty="0" err="1">
                <a:ea typeface="SimSun" pitchFamily="2" charset="-122"/>
              </a:rPr>
              <a:t>Agro</a:t>
            </a:r>
            <a:r>
              <a:rPr lang="en-US" altLang="zh-TW" dirty="0">
                <a:ea typeface="SimSun" pitchFamily="2" charset="-122"/>
              </a:rPr>
              <a:t>. version increase FR portion</a:t>
            </a:r>
            <a:endParaRPr lang="en-US" altLang="zh-CN" dirty="0">
              <a:ea typeface="SimSun" pitchFamily="2" charset="-12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altLang="zh-CN" dirty="0">
              <a:ea typeface="SimSun" pitchFamily="2" charset="-122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zh-CN" altLang="en-US" dirty="0">
              <a:ea typeface="SimSun" pitchFamily="2" charset="-122"/>
            </a:endParaRPr>
          </a:p>
        </p:txBody>
      </p:sp>
      <p:pic>
        <p:nvPicPr>
          <p:cNvPr id="8" name="Picture 6" descr="FIG-24">
            <a:extLst>
              <a:ext uri="{FF2B5EF4-FFF2-40B4-BE49-F238E27FC236}">
                <a16:creationId xmlns:a16="http://schemas.microsoft.com/office/drawing/2014/main" id="{A8B8300D-E6AE-4E2F-A057-5BB448471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75" y="3579586"/>
            <a:ext cx="3527425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FIG-23A">
            <a:extLst>
              <a:ext uri="{FF2B5EF4-FFF2-40B4-BE49-F238E27FC236}">
                <a16:creationId xmlns:a16="http://schemas.microsoft.com/office/drawing/2014/main" id="{7B78B55D-D7F1-4E9D-AC08-A6DB40941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2964" y="5529262"/>
            <a:ext cx="2859088" cy="68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97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LightSource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178154"/>
            <a:ext cx="7848600" cy="526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2208214" y="333376"/>
            <a:ext cx="79216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dirty="0">
                <a:ea typeface="標楷體" pitchFamily="65" charset="-120"/>
              </a:rPr>
              <a:t>Spectrum of Sunlight and 3 types of artificial light</a:t>
            </a:r>
            <a:endParaRPr lang="en-US" altLang="zh-CN" dirty="0"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281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400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LEDs: 18 narrow &amp; 2 wide spectrum </a:t>
            </a:r>
            <a:r>
              <a:rPr lang="en-US" altLang="zh-TW" sz="27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(Fang, 2009)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814" y="914401"/>
            <a:ext cx="1219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76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39700" y="236538"/>
            <a:ext cx="4368800" cy="6392862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LEDs:</a:t>
            </a:r>
            <a:b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b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14 wide </a:t>
            </a:r>
            <a:r>
              <a:rPr lang="en-US" altLang="zh-TW" sz="4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spectra</a:t>
            </a:r>
            <a:br>
              <a:rPr lang="en-US" altLang="zh-TW" sz="4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b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code: 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XX_YY</a:t>
            </a:r>
            <a:b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XX: company </a:t>
            </a:r>
            <a:b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YY: type of LEDs</a:t>
            </a:r>
            <a:b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CW: cool white</a:t>
            </a:r>
            <a:b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en-US" altLang="zh-TW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WW: warm white</a:t>
            </a:r>
            <a:endParaRPr lang="zh-TW" altLang="en-US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5200" y="0"/>
            <a:ext cx="668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手繪多邊形: 圖案 1">
            <a:extLst>
              <a:ext uri="{FF2B5EF4-FFF2-40B4-BE49-F238E27FC236}">
                <a16:creationId xmlns:a16="http://schemas.microsoft.com/office/drawing/2014/main" id="{ADE76007-8FDD-45CC-914C-2D829F4C2DFF}"/>
              </a:ext>
            </a:extLst>
          </p:cNvPr>
          <p:cNvSpPr/>
          <p:nvPr/>
        </p:nvSpPr>
        <p:spPr>
          <a:xfrm>
            <a:off x="4686300" y="139700"/>
            <a:ext cx="6832600" cy="3975100"/>
          </a:xfrm>
          <a:custGeom>
            <a:avLst/>
            <a:gdLst>
              <a:gd name="connsiteX0" fmla="*/ 63500 w 6832600"/>
              <a:gd name="connsiteY0" fmla="*/ 0 h 3975100"/>
              <a:gd name="connsiteX1" fmla="*/ 6832600 w 6832600"/>
              <a:gd name="connsiteY1" fmla="*/ 25400 h 3975100"/>
              <a:gd name="connsiteX2" fmla="*/ 6781800 w 6832600"/>
              <a:gd name="connsiteY2" fmla="*/ 2679700 h 3975100"/>
              <a:gd name="connsiteX3" fmla="*/ 2336800 w 6832600"/>
              <a:gd name="connsiteY3" fmla="*/ 2616200 h 3975100"/>
              <a:gd name="connsiteX4" fmla="*/ 2349500 w 6832600"/>
              <a:gd name="connsiteY4" fmla="*/ 3975100 h 3975100"/>
              <a:gd name="connsiteX5" fmla="*/ 0 w 6832600"/>
              <a:gd name="connsiteY5" fmla="*/ 3975100 h 3975100"/>
              <a:gd name="connsiteX6" fmla="*/ 63500 w 6832600"/>
              <a:gd name="connsiteY6" fmla="*/ 0 h 397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2600" h="3975100">
                <a:moveTo>
                  <a:pt x="63500" y="0"/>
                </a:moveTo>
                <a:lnTo>
                  <a:pt x="6832600" y="25400"/>
                </a:lnTo>
                <a:lnTo>
                  <a:pt x="6781800" y="2679700"/>
                </a:lnTo>
                <a:lnTo>
                  <a:pt x="2336800" y="2616200"/>
                </a:lnTo>
                <a:lnTo>
                  <a:pt x="2349500" y="3975100"/>
                </a:lnTo>
                <a:lnTo>
                  <a:pt x="0" y="3975100"/>
                </a:lnTo>
                <a:lnTo>
                  <a:pt x="63500" y="0"/>
                </a:lnTo>
                <a:close/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" name="手繪多邊形: 圖案 2">
            <a:extLst>
              <a:ext uri="{FF2B5EF4-FFF2-40B4-BE49-F238E27FC236}">
                <a16:creationId xmlns:a16="http://schemas.microsoft.com/office/drawing/2014/main" id="{A99B7AE5-B173-48BB-961A-14E59B80FDAC}"/>
              </a:ext>
            </a:extLst>
          </p:cNvPr>
          <p:cNvSpPr/>
          <p:nvPr/>
        </p:nvSpPr>
        <p:spPr>
          <a:xfrm flipH="1">
            <a:off x="4457700" y="5346700"/>
            <a:ext cx="7151530" cy="1358900"/>
          </a:xfrm>
          <a:custGeom>
            <a:avLst/>
            <a:gdLst>
              <a:gd name="connsiteX0" fmla="*/ 0 w 7151530"/>
              <a:gd name="connsiteY0" fmla="*/ 88900 h 1358900"/>
              <a:gd name="connsiteX1" fmla="*/ 0 w 7151530"/>
              <a:gd name="connsiteY1" fmla="*/ 88900 h 1358900"/>
              <a:gd name="connsiteX2" fmla="*/ 317500 w 7151530"/>
              <a:gd name="connsiteY2" fmla="*/ 76200 h 1358900"/>
              <a:gd name="connsiteX3" fmla="*/ 381000 w 7151530"/>
              <a:gd name="connsiteY3" fmla="*/ 63500 h 1358900"/>
              <a:gd name="connsiteX4" fmla="*/ 1473200 w 7151530"/>
              <a:gd name="connsiteY4" fmla="*/ 76200 h 1358900"/>
              <a:gd name="connsiteX5" fmla="*/ 1739900 w 7151530"/>
              <a:gd name="connsiteY5" fmla="*/ 88900 h 1358900"/>
              <a:gd name="connsiteX6" fmla="*/ 1892300 w 7151530"/>
              <a:gd name="connsiteY6" fmla="*/ 114300 h 1358900"/>
              <a:gd name="connsiteX7" fmla="*/ 2628900 w 7151530"/>
              <a:gd name="connsiteY7" fmla="*/ 88900 h 1358900"/>
              <a:gd name="connsiteX8" fmla="*/ 3644900 w 7151530"/>
              <a:gd name="connsiteY8" fmla="*/ 88900 h 1358900"/>
              <a:gd name="connsiteX9" fmla="*/ 4254500 w 7151530"/>
              <a:gd name="connsiteY9" fmla="*/ 50800 h 1358900"/>
              <a:gd name="connsiteX10" fmla="*/ 4305300 w 7151530"/>
              <a:gd name="connsiteY10" fmla="*/ 25400 h 1358900"/>
              <a:gd name="connsiteX11" fmla="*/ 4445000 w 7151530"/>
              <a:gd name="connsiteY11" fmla="*/ 0 h 1358900"/>
              <a:gd name="connsiteX12" fmla="*/ 5156200 w 7151530"/>
              <a:gd name="connsiteY12" fmla="*/ 25400 h 1358900"/>
              <a:gd name="connsiteX13" fmla="*/ 5588000 w 7151530"/>
              <a:gd name="connsiteY13" fmla="*/ 76200 h 1358900"/>
              <a:gd name="connsiteX14" fmla="*/ 6311900 w 7151530"/>
              <a:gd name="connsiteY14" fmla="*/ 101600 h 1358900"/>
              <a:gd name="connsiteX15" fmla="*/ 6807200 w 7151530"/>
              <a:gd name="connsiteY15" fmla="*/ 88900 h 1358900"/>
              <a:gd name="connsiteX16" fmla="*/ 7061200 w 7151530"/>
              <a:gd name="connsiteY16" fmla="*/ 63500 h 1358900"/>
              <a:gd name="connsiteX17" fmla="*/ 6908800 w 7151530"/>
              <a:gd name="connsiteY17" fmla="*/ 63500 h 1358900"/>
              <a:gd name="connsiteX18" fmla="*/ 6845300 w 7151530"/>
              <a:gd name="connsiteY18" fmla="*/ 76200 h 1358900"/>
              <a:gd name="connsiteX19" fmla="*/ 6832600 w 7151530"/>
              <a:gd name="connsiteY19" fmla="*/ 76200 h 1358900"/>
              <a:gd name="connsiteX20" fmla="*/ 6858000 w 7151530"/>
              <a:gd name="connsiteY20" fmla="*/ 1346200 h 1358900"/>
              <a:gd name="connsiteX21" fmla="*/ 12700 w 7151530"/>
              <a:gd name="connsiteY21" fmla="*/ 1358900 h 1358900"/>
              <a:gd name="connsiteX22" fmla="*/ 0 w 7151530"/>
              <a:gd name="connsiteY22" fmla="*/ 88900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151530" h="1358900">
                <a:moveTo>
                  <a:pt x="0" y="88900"/>
                </a:moveTo>
                <a:lnTo>
                  <a:pt x="0" y="88900"/>
                </a:lnTo>
                <a:cubicBezTo>
                  <a:pt x="105833" y="84667"/>
                  <a:pt x="211817" y="83246"/>
                  <a:pt x="317500" y="76200"/>
                </a:cubicBezTo>
                <a:cubicBezTo>
                  <a:pt x="339038" y="74764"/>
                  <a:pt x="359414" y="63500"/>
                  <a:pt x="381000" y="63500"/>
                </a:cubicBezTo>
                <a:cubicBezTo>
                  <a:pt x="745091" y="63500"/>
                  <a:pt x="1109133" y="71967"/>
                  <a:pt x="1473200" y="76200"/>
                </a:cubicBezTo>
                <a:cubicBezTo>
                  <a:pt x="1562100" y="80433"/>
                  <a:pt x="1651265" y="80842"/>
                  <a:pt x="1739900" y="88900"/>
                </a:cubicBezTo>
                <a:cubicBezTo>
                  <a:pt x="1791189" y="93563"/>
                  <a:pt x="1840799" y="114300"/>
                  <a:pt x="1892300" y="114300"/>
                </a:cubicBezTo>
                <a:cubicBezTo>
                  <a:pt x="2137979" y="114300"/>
                  <a:pt x="2383367" y="97367"/>
                  <a:pt x="2628900" y="88900"/>
                </a:cubicBezTo>
                <a:cubicBezTo>
                  <a:pt x="3121701" y="13085"/>
                  <a:pt x="2497598" y="98877"/>
                  <a:pt x="3644900" y="88900"/>
                </a:cubicBezTo>
                <a:cubicBezTo>
                  <a:pt x="3848489" y="87130"/>
                  <a:pt x="4051300" y="63500"/>
                  <a:pt x="4254500" y="50800"/>
                </a:cubicBezTo>
                <a:cubicBezTo>
                  <a:pt x="4271433" y="42333"/>
                  <a:pt x="4287339" y="31387"/>
                  <a:pt x="4305300" y="25400"/>
                </a:cubicBezTo>
                <a:cubicBezTo>
                  <a:pt x="4323050" y="19483"/>
                  <a:pt x="4432206" y="2132"/>
                  <a:pt x="4445000" y="0"/>
                </a:cubicBezTo>
                <a:cubicBezTo>
                  <a:pt x="4682067" y="8467"/>
                  <a:pt x="4919508" y="9621"/>
                  <a:pt x="5156200" y="25400"/>
                </a:cubicBezTo>
                <a:cubicBezTo>
                  <a:pt x="5300805" y="35040"/>
                  <a:pt x="5443388" y="66665"/>
                  <a:pt x="5588000" y="76200"/>
                </a:cubicBezTo>
                <a:cubicBezTo>
                  <a:pt x="5828925" y="92085"/>
                  <a:pt x="6070600" y="93133"/>
                  <a:pt x="6311900" y="101600"/>
                </a:cubicBezTo>
                <a:lnTo>
                  <a:pt x="6807200" y="88900"/>
                </a:lnTo>
                <a:cubicBezTo>
                  <a:pt x="7000830" y="81859"/>
                  <a:pt x="6951503" y="90924"/>
                  <a:pt x="7061200" y="63500"/>
                </a:cubicBezTo>
                <a:cubicBezTo>
                  <a:pt x="7266968" y="92895"/>
                  <a:pt x="7080080" y="63500"/>
                  <a:pt x="6908800" y="63500"/>
                </a:cubicBezTo>
                <a:cubicBezTo>
                  <a:pt x="6887214" y="63500"/>
                  <a:pt x="6866592" y="72651"/>
                  <a:pt x="6845300" y="76200"/>
                </a:cubicBezTo>
                <a:cubicBezTo>
                  <a:pt x="6841124" y="76896"/>
                  <a:pt x="6836833" y="76200"/>
                  <a:pt x="6832600" y="76200"/>
                </a:cubicBezTo>
                <a:lnTo>
                  <a:pt x="6858000" y="1346200"/>
                </a:lnTo>
                <a:lnTo>
                  <a:pt x="12700" y="1358900"/>
                </a:lnTo>
                <a:lnTo>
                  <a:pt x="0" y="889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052B7DBB-A698-4038-A474-A90A3B24ECFB}"/>
              </a:ext>
            </a:extLst>
          </p:cNvPr>
          <p:cNvCxnSpPr>
            <a:cxnSpLocks/>
            <a:endCxn id="3" idx="16"/>
          </p:cNvCxnSpPr>
          <p:nvPr/>
        </p:nvCxnSpPr>
        <p:spPr>
          <a:xfrm flipV="1">
            <a:off x="3918744" y="5410200"/>
            <a:ext cx="629286" cy="9479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75D723A8-D5F6-46E6-8573-2F7E512369B5}"/>
              </a:ext>
            </a:extLst>
          </p:cNvPr>
          <p:cNvCxnSpPr/>
          <p:nvPr/>
        </p:nvCxnSpPr>
        <p:spPr>
          <a:xfrm flipH="1">
            <a:off x="1003300" y="6358128"/>
            <a:ext cx="29154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4E9FDAF7-E943-4624-8ABE-32055EB17D26}"/>
              </a:ext>
            </a:extLst>
          </p:cNvPr>
          <p:cNvCxnSpPr>
            <a:cxnSpLocks/>
            <a:endCxn id="2" idx="5"/>
          </p:cNvCxnSpPr>
          <p:nvPr/>
        </p:nvCxnSpPr>
        <p:spPr>
          <a:xfrm flipV="1">
            <a:off x="3695700" y="4114800"/>
            <a:ext cx="990600" cy="10922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7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3">
            <a:extLst>
              <a:ext uri="{FF2B5EF4-FFF2-40B4-BE49-F238E27FC236}">
                <a16:creationId xmlns:a16="http://schemas.microsoft.com/office/drawing/2014/main" id="{29D588C0-083E-49EE-BE8C-97101C10D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1725"/>
            <a:ext cx="1219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TW" sz="5400" dirty="0">
                <a:solidFill>
                  <a:srgbClr val="3D7294"/>
                </a:solidFill>
                <a:latin typeface="+mn-lt"/>
                <a:ea typeface="+mj-ea"/>
              </a:rPr>
              <a:t>Photoreceptors</a:t>
            </a:r>
            <a:endParaRPr lang="zh-TW" altLang="en-US" sz="5400" dirty="0">
              <a:solidFill>
                <a:srgbClr val="3D7294"/>
              </a:solidFill>
              <a:latin typeface="+mn-lt"/>
              <a:ea typeface="+mj-ea"/>
            </a:endParaRPr>
          </a:p>
        </p:txBody>
      </p:sp>
      <p:pic>
        <p:nvPicPr>
          <p:cNvPr id="14" name="內容版面配置區 3">
            <a:extLst>
              <a:ext uri="{FF2B5EF4-FFF2-40B4-BE49-F238E27FC236}">
                <a16:creationId xmlns:a16="http://schemas.microsoft.com/office/drawing/2014/main" id="{1574297D-BA19-4AD7-9C80-7B833E6E5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332706"/>
            <a:ext cx="10464111" cy="4747032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260CB06-A396-45C3-A75E-4F83D80DF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90156-4357-4A31-8D5B-B84D36130FED}" type="slidenum">
              <a:rPr lang="zh-TW" altLang="en-US" smtClean="0"/>
              <a:t>15</a:t>
            </a:fld>
            <a:endParaRPr lang="zh-TW" altLang="en-US" dirty="0"/>
          </a:p>
        </p:txBody>
      </p:sp>
      <p:sp>
        <p:nvSpPr>
          <p:cNvPr id="3" name="橢圓 2"/>
          <p:cNvSpPr/>
          <p:nvPr/>
        </p:nvSpPr>
        <p:spPr>
          <a:xfrm>
            <a:off x="3786389" y="3168203"/>
            <a:ext cx="1519707" cy="6825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7810221" y="3181082"/>
            <a:ext cx="1519707" cy="6825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9329928" y="3181082"/>
            <a:ext cx="1519707" cy="682580"/>
          </a:xfrm>
          <a:prstGeom prst="ellipse">
            <a:avLst/>
          </a:prstGeom>
          <a:noFill/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225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1">
        <p:cut/>
      </p:transition>
    </mc:Choice>
    <mc:Fallback xmlns="">
      <p:transition spd="slow" advTm="10431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EFBE8CC-DE86-47D5-85A5-C6096F3D90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821C4BF8-F66B-4A87-8D4A-98FB0D252B54}"/>
              </a:ext>
            </a:extLst>
          </p:cNvPr>
          <p:cNvSpPr txBox="1">
            <a:spLocks/>
          </p:cNvSpPr>
          <p:nvPr/>
        </p:nvSpPr>
        <p:spPr>
          <a:xfrm>
            <a:off x="513588" y="2553208"/>
            <a:ext cx="11393424" cy="1152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6600">
                <a:solidFill>
                  <a:srgbClr val="FFFF00"/>
                </a:solidFill>
              </a:rPr>
              <a:t>Cannabis Grow Lighting</a:t>
            </a:r>
            <a:endParaRPr lang="zh-TW" altLang="en-US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7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for post">
            <a:extLst>
              <a:ext uri="{FF2B5EF4-FFF2-40B4-BE49-F238E27FC236}">
                <a16:creationId xmlns:a16="http://schemas.microsoft.com/office/drawing/2014/main" id="{3C9294BF-C2B2-46AF-B772-44630B691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56" y="483108"/>
            <a:ext cx="4197896" cy="589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DB049FF-38AB-4638-ACBA-C2623E54C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37" y="0"/>
            <a:ext cx="6473952" cy="3236976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9E332D2-3987-4BED-9F4C-FF89C2F7998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332624" y="3234944"/>
          <a:ext cx="2157984" cy="36319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7984">
                  <a:extLst>
                    <a:ext uri="{9D8B030D-6E8A-4147-A177-3AD203B41FA5}">
                      <a16:colId xmlns:a16="http://schemas.microsoft.com/office/drawing/2014/main" val="3857884426"/>
                    </a:ext>
                  </a:extLst>
                </a:gridCol>
              </a:tblGrid>
              <a:tr h="605333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2800" dirty="0"/>
                        <a:t>HEMP</a:t>
                      </a:r>
                      <a:endParaRPr lang="zh-TW" altLang="en-US" sz="2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4306868"/>
                  </a:ext>
                </a:extLst>
              </a:tr>
              <a:tr h="605333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2800" dirty="0"/>
                        <a:t>THC</a:t>
                      </a:r>
                      <a:endParaRPr lang="zh-TW" altLang="en-US" sz="2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1153928"/>
                  </a:ext>
                </a:extLst>
              </a:tr>
              <a:tr h="605333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zh-TW" altLang="en-US" sz="2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3959140"/>
                  </a:ext>
                </a:extLst>
              </a:tr>
              <a:tr h="605333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zh-TW" altLang="en-US" sz="2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0709001"/>
                  </a:ext>
                </a:extLst>
              </a:tr>
              <a:tr h="605333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zh-TW" altLang="en-US" sz="2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5469532"/>
                  </a:ext>
                </a:extLst>
              </a:tr>
              <a:tr h="605333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zh-TW" altLang="en-US" sz="2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6138396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C0340BA9-997D-4344-AB21-87E164A3020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832096" y="3236976"/>
          <a:ext cx="2157984" cy="36238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7984">
                  <a:extLst>
                    <a:ext uri="{9D8B030D-6E8A-4147-A177-3AD203B41FA5}">
                      <a16:colId xmlns:a16="http://schemas.microsoft.com/office/drawing/2014/main" val="3857884426"/>
                    </a:ext>
                  </a:extLst>
                </a:gridCol>
              </a:tblGrid>
              <a:tr h="601268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2800" dirty="0"/>
                        <a:t>Marijuana</a:t>
                      </a:r>
                      <a:endParaRPr lang="zh-TW" altLang="en-US" sz="2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25222631"/>
                  </a:ext>
                </a:extLst>
              </a:tr>
              <a:tr h="601268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2800" dirty="0"/>
                        <a:t>CBD</a:t>
                      </a:r>
                      <a:endParaRPr lang="zh-TW" altLang="en-US" sz="2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1153928"/>
                  </a:ext>
                </a:extLst>
              </a:tr>
              <a:tr h="605333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2800" dirty="0"/>
                        <a:t>Ω -3</a:t>
                      </a:r>
                      <a:r>
                        <a:rPr lang="zh-TW" altLang="en-US" sz="2800" dirty="0"/>
                        <a:t>、</a:t>
                      </a:r>
                      <a:r>
                        <a:rPr lang="en-US" altLang="zh-TW" sz="2800" dirty="0"/>
                        <a:t>Ω -6</a:t>
                      </a:r>
                      <a:endParaRPr lang="zh-TW" altLang="en-US" sz="2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3959140"/>
                  </a:ext>
                </a:extLst>
              </a:tr>
              <a:tr h="605333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2800" dirty="0"/>
                        <a:t>proteins</a:t>
                      </a:r>
                      <a:endParaRPr lang="zh-TW" altLang="en-US" sz="2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0709001"/>
                  </a:ext>
                </a:extLst>
              </a:tr>
              <a:tr h="605333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2800" dirty="0"/>
                        <a:t>fiber</a:t>
                      </a:r>
                      <a:endParaRPr lang="zh-TW" altLang="en-US" sz="2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5469532"/>
                  </a:ext>
                </a:extLst>
              </a:tr>
              <a:tr h="605333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zh-TW" altLang="en-US" sz="2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6138396"/>
                  </a:ext>
                </a:extLst>
              </a:tr>
            </a:tbl>
          </a:graphicData>
        </a:graphic>
      </p:graphicFrame>
      <p:sp>
        <p:nvSpPr>
          <p:cNvPr id="7" name="矩形 6">
            <a:hlinkClick r:id="rId5"/>
            <a:extLst>
              <a:ext uri="{FF2B5EF4-FFF2-40B4-BE49-F238E27FC236}">
                <a16:creationId xmlns:a16="http://schemas.microsoft.com/office/drawing/2014/main" id="{EB586FF1-D254-49FE-89FB-F981948DD4F0}"/>
              </a:ext>
            </a:extLst>
          </p:cNvPr>
          <p:cNvSpPr/>
          <p:nvPr/>
        </p:nvSpPr>
        <p:spPr>
          <a:xfrm>
            <a:off x="-49630" y="649761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Wang, X. S., Tang, C. H., Yang, X. Q., &amp; Gao, W. R. (2008). 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A59177C8-A44B-426C-9C6A-0AB1289569D6}"/>
              </a:ext>
            </a:extLst>
          </p:cNvPr>
          <p:cNvSpPr txBox="1">
            <a:spLocks/>
          </p:cNvSpPr>
          <p:nvPr/>
        </p:nvSpPr>
        <p:spPr>
          <a:xfrm>
            <a:off x="0" y="102072"/>
            <a:ext cx="12059920" cy="1152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6600" dirty="0"/>
              <a:t>Varieties of Cannabis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115462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>
            <a:extLst>
              <a:ext uri="{FF2B5EF4-FFF2-40B4-BE49-F238E27FC236}">
                <a16:creationId xmlns:a16="http://schemas.microsoft.com/office/drawing/2014/main" id="{5C539CFB-F644-4D57-A1D3-0F16BB03D126}"/>
              </a:ext>
            </a:extLst>
          </p:cNvPr>
          <p:cNvSpPr txBox="1"/>
          <p:nvPr/>
        </p:nvSpPr>
        <p:spPr>
          <a:xfrm>
            <a:off x="1432560" y="1738590"/>
            <a:ext cx="800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P</a:t>
            </a:r>
            <a:r>
              <a:rPr kumimoji="0" lang="en-US" altLang="zh-TW" sz="5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n</a:t>
            </a:r>
            <a:endParaRPr kumimoji="0" lang="zh-TW" alt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9AC339C-1857-4CB2-B096-602A33C32297}"/>
              </a:ext>
            </a:extLst>
          </p:cNvPr>
          <p:cNvSpPr txBox="1"/>
          <p:nvPr/>
        </p:nvSpPr>
        <p:spPr>
          <a:xfrm>
            <a:off x="6878320" y="5648960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PPFD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003E8C0-B1EB-49EF-9E58-36486B287399}"/>
              </a:ext>
            </a:extLst>
          </p:cNvPr>
          <p:cNvGrpSpPr/>
          <p:nvPr/>
        </p:nvGrpSpPr>
        <p:grpSpPr>
          <a:xfrm>
            <a:off x="1737360" y="772160"/>
            <a:ext cx="8920480" cy="5902960"/>
            <a:chOff x="2042160" y="325120"/>
            <a:chExt cx="8920480" cy="5902960"/>
          </a:xfrm>
        </p:grpSpPr>
        <p:cxnSp>
          <p:nvCxnSpPr>
            <p:cNvPr id="5" name="直線單箭頭接點 4">
              <a:extLst>
                <a:ext uri="{FF2B5EF4-FFF2-40B4-BE49-F238E27FC236}">
                  <a16:creationId xmlns:a16="http://schemas.microsoft.com/office/drawing/2014/main" id="{71595275-53ED-4A72-9247-A316FFA00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8560" y="325120"/>
              <a:ext cx="0" cy="590296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單箭頭接點 8">
              <a:extLst>
                <a:ext uri="{FF2B5EF4-FFF2-40B4-BE49-F238E27FC236}">
                  <a16:creationId xmlns:a16="http://schemas.microsoft.com/office/drawing/2014/main" id="{084AAD78-27AE-491E-B261-DD93C7D54AC5}"/>
                </a:ext>
              </a:extLst>
            </p:cNvPr>
            <p:cNvCxnSpPr>
              <a:cxnSpLocks/>
            </p:cNvCxnSpPr>
            <p:nvPr/>
          </p:nvCxnSpPr>
          <p:spPr>
            <a:xfrm>
              <a:off x="2042160" y="4643120"/>
              <a:ext cx="8920480" cy="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46DDAFBB-DA4D-4937-86B7-F48D30B726C0}"/>
              </a:ext>
            </a:extLst>
          </p:cNvPr>
          <p:cNvSpPr/>
          <p:nvPr/>
        </p:nvSpPr>
        <p:spPr>
          <a:xfrm>
            <a:off x="2506876" y="-85139"/>
            <a:ext cx="71224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P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hotosynthetic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vs. PPFD of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Cannabis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46FFCAD-2038-40CA-8458-F779674FDC39}"/>
              </a:ext>
            </a:extLst>
          </p:cNvPr>
          <p:cNvSpPr txBox="1"/>
          <p:nvPr/>
        </p:nvSpPr>
        <p:spPr>
          <a:xfrm>
            <a:off x="6096000" y="1117599"/>
            <a:ext cx="1713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Cannabis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7" name="手繪多邊形: 圖案 6">
            <a:extLst>
              <a:ext uri="{FF2B5EF4-FFF2-40B4-BE49-F238E27FC236}">
                <a16:creationId xmlns:a16="http://schemas.microsoft.com/office/drawing/2014/main" id="{9461E52F-5BEF-48C7-B7F8-227AAD61ACE6}"/>
              </a:ext>
            </a:extLst>
          </p:cNvPr>
          <p:cNvSpPr/>
          <p:nvPr/>
        </p:nvSpPr>
        <p:spPr>
          <a:xfrm>
            <a:off x="3391688" y="1224279"/>
            <a:ext cx="7062952" cy="5034455"/>
          </a:xfrm>
          <a:custGeom>
            <a:avLst/>
            <a:gdLst>
              <a:gd name="connsiteX0" fmla="*/ 0 w 7062952"/>
              <a:gd name="connsiteY0" fmla="*/ 5034455 h 5034455"/>
              <a:gd name="connsiteX1" fmla="*/ 2333297 w 7062952"/>
              <a:gd name="connsiteY1" fmla="*/ 1450428 h 5034455"/>
              <a:gd name="connsiteX2" fmla="*/ 7062952 w 7062952"/>
              <a:gd name="connsiteY2" fmla="*/ 0 h 5034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62952" h="5034455">
                <a:moveTo>
                  <a:pt x="0" y="5034455"/>
                </a:moveTo>
                <a:cubicBezTo>
                  <a:pt x="578069" y="3661979"/>
                  <a:pt x="1156138" y="2289504"/>
                  <a:pt x="2333297" y="1450428"/>
                </a:cubicBezTo>
                <a:cubicBezTo>
                  <a:pt x="3510456" y="611352"/>
                  <a:pt x="6299200" y="152400"/>
                  <a:pt x="7062952" y="0"/>
                </a:cubicBezTo>
              </a:path>
            </a:pathLst>
          </a:cu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FAF9EA6-5927-46F4-9B9B-43230C724E68}"/>
              </a:ext>
            </a:extLst>
          </p:cNvPr>
          <p:cNvSpPr txBox="1"/>
          <p:nvPr/>
        </p:nvSpPr>
        <p:spPr>
          <a:xfrm>
            <a:off x="1584960" y="284033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μmol·m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-2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·s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-1</a:t>
            </a:r>
            <a:endParaRPr kumimoji="0" lang="zh-TW" altLang="en-US" sz="2400" b="0" i="0" u="none" strike="noStrike" kern="1200" cap="none" spc="0" normalizeH="0" baseline="3000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476202D-528C-4AA6-AE5D-DD26552D2563}"/>
              </a:ext>
            </a:extLst>
          </p:cNvPr>
          <p:cNvSpPr txBox="1"/>
          <p:nvPr/>
        </p:nvSpPr>
        <p:spPr>
          <a:xfrm>
            <a:off x="9448800" y="622361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μmol·m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-2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·s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-1</a:t>
            </a:r>
            <a:endParaRPr kumimoji="0" lang="zh-TW" altLang="en-US" sz="2400" b="0" i="0" u="none" strike="noStrike" kern="1200" cap="none" spc="0" normalizeH="0" baseline="3000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B041E95-8B83-4D0C-BBA5-36D8FEE299EA}"/>
              </a:ext>
            </a:extLst>
          </p:cNvPr>
          <p:cNvSpPr txBox="1"/>
          <p:nvPr/>
        </p:nvSpPr>
        <p:spPr>
          <a:xfrm>
            <a:off x="6096000" y="2864832"/>
            <a:ext cx="3710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HIGH LIGHT CROP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1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>
            <a:extLst>
              <a:ext uri="{FF2B5EF4-FFF2-40B4-BE49-F238E27FC236}">
                <a16:creationId xmlns:a16="http://schemas.microsoft.com/office/drawing/2014/main" id="{5C539CFB-F644-4D57-A1D3-0F16BB03D126}"/>
              </a:ext>
            </a:extLst>
          </p:cNvPr>
          <p:cNvSpPr txBox="1"/>
          <p:nvPr/>
        </p:nvSpPr>
        <p:spPr>
          <a:xfrm>
            <a:off x="1432560" y="1738590"/>
            <a:ext cx="800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P</a:t>
            </a:r>
            <a:r>
              <a:rPr kumimoji="0" lang="en-US" altLang="zh-TW" sz="5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n</a:t>
            </a:r>
            <a:endParaRPr kumimoji="0" lang="zh-TW" alt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9AC339C-1857-4CB2-B096-602A33C32297}"/>
              </a:ext>
            </a:extLst>
          </p:cNvPr>
          <p:cNvSpPr txBox="1"/>
          <p:nvPr/>
        </p:nvSpPr>
        <p:spPr>
          <a:xfrm>
            <a:off x="6878320" y="5648960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PPFD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003E8C0-B1EB-49EF-9E58-36486B287399}"/>
              </a:ext>
            </a:extLst>
          </p:cNvPr>
          <p:cNvGrpSpPr/>
          <p:nvPr/>
        </p:nvGrpSpPr>
        <p:grpSpPr>
          <a:xfrm>
            <a:off x="1737360" y="772160"/>
            <a:ext cx="8920480" cy="5902960"/>
            <a:chOff x="2042160" y="325120"/>
            <a:chExt cx="8920480" cy="5902960"/>
          </a:xfrm>
        </p:grpSpPr>
        <p:cxnSp>
          <p:nvCxnSpPr>
            <p:cNvPr id="5" name="直線單箭頭接點 4">
              <a:extLst>
                <a:ext uri="{FF2B5EF4-FFF2-40B4-BE49-F238E27FC236}">
                  <a16:creationId xmlns:a16="http://schemas.microsoft.com/office/drawing/2014/main" id="{71595275-53ED-4A72-9247-A316FFA00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8560" y="325120"/>
              <a:ext cx="0" cy="590296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單箭頭接點 8">
              <a:extLst>
                <a:ext uri="{FF2B5EF4-FFF2-40B4-BE49-F238E27FC236}">
                  <a16:creationId xmlns:a16="http://schemas.microsoft.com/office/drawing/2014/main" id="{084AAD78-27AE-491E-B261-DD93C7D54AC5}"/>
                </a:ext>
              </a:extLst>
            </p:cNvPr>
            <p:cNvCxnSpPr>
              <a:cxnSpLocks/>
            </p:cNvCxnSpPr>
            <p:nvPr/>
          </p:nvCxnSpPr>
          <p:spPr>
            <a:xfrm>
              <a:off x="2042160" y="4643120"/>
              <a:ext cx="8920480" cy="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46DDAFBB-DA4D-4937-86B7-F48D30B726C0}"/>
              </a:ext>
            </a:extLst>
          </p:cNvPr>
          <p:cNvSpPr/>
          <p:nvPr/>
        </p:nvSpPr>
        <p:spPr>
          <a:xfrm>
            <a:off x="2506876" y="-85139"/>
            <a:ext cx="71224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P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hotosynthetic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vs. PPFD of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Cannabis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46FFCAD-2038-40CA-8458-F779674FDC39}"/>
              </a:ext>
            </a:extLst>
          </p:cNvPr>
          <p:cNvSpPr txBox="1"/>
          <p:nvPr/>
        </p:nvSpPr>
        <p:spPr>
          <a:xfrm>
            <a:off x="6096000" y="1117599"/>
            <a:ext cx="1713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Cannabis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7" name="手繪多邊形: 圖案 6">
            <a:extLst>
              <a:ext uri="{FF2B5EF4-FFF2-40B4-BE49-F238E27FC236}">
                <a16:creationId xmlns:a16="http://schemas.microsoft.com/office/drawing/2014/main" id="{9461E52F-5BEF-48C7-B7F8-227AAD61ACE6}"/>
              </a:ext>
            </a:extLst>
          </p:cNvPr>
          <p:cNvSpPr/>
          <p:nvPr/>
        </p:nvSpPr>
        <p:spPr>
          <a:xfrm>
            <a:off x="3391688" y="1224279"/>
            <a:ext cx="7062952" cy="5034455"/>
          </a:xfrm>
          <a:custGeom>
            <a:avLst/>
            <a:gdLst>
              <a:gd name="connsiteX0" fmla="*/ 0 w 7062952"/>
              <a:gd name="connsiteY0" fmla="*/ 5034455 h 5034455"/>
              <a:gd name="connsiteX1" fmla="*/ 2333297 w 7062952"/>
              <a:gd name="connsiteY1" fmla="*/ 1450428 h 5034455"/>
              <a:gd name="connsiteX2" fmla="*/ 7062952 w 7062952"/>
              <a:gd name="connsiteY2" fmla="*/ 0 h 5034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62952" h="5034455">
                <a:moveTo>
                  <a:pt x="0" y="5034455"/>
                </a:moveTo>
                <a:cubicBezTo>
                  <a:pt x="578069" y="3661979"/>
                  <a:pt x="1156138" y="2289504"/>
                  <a:pt x="2333297" y="1450428"/>
                </a:cubicBezTo>
                <a:cubicBezTo>
                  <a:pt x="3510456" y="611352"/>
                  <a:pt x="6299200" y="152400"/>
                  <a:pt x="7062952" y="0"/>
                </a:cubicBezTo>
              </a:path>
            </a:pathLst>
          </a:cu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C1CE29D-F821-4796-A297-002D1665D4CE}"/>
              </a:ext>
            </a:extLst>
          </p:cNvPr>
          <p:cNvSpPr txBox="1"/>
          <p:nvPr/>
        </p:nvSpPr>
        <p:spPr>
          <a:xfrm>
            <a:off x="6544918" y="519061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1000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BE1C7B1-19BC-4DD4-84F2-DAAA0456A4BC}"/>
              </a:ext>
            </a:extLst>
          </p:cNvPr>
          <p:cNvSpPr txBox="1"/>
          <p:nvPr/>
        </p:nvSpPr>
        <p:spPr>
          <a:xfrm>
            <a:off x="9680046" y="519061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2000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45B7006F-5209-4898-98EC-1B74C0FAB42D}"/>
              </a:ext>
            </a:extLst>
          </p:cNvPr>
          <p:cNvCxnSpPr>
            <a:cxnSpLocks/>
          </p:cNvCxnSpPr>
          <p:nvPr/>
        </p:nvCxnSpPr>
        <p:spPr>
          <a:xfrm>
            <a:off x="7106152" y="4897120"/>
            <a:ext cx="0" cy="395099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CF247AD0-EA8B-465B-8C31-0EB0E3226676}"/>
              </a:ext>
            </a:extLst>
          </p:cNvPr>
          <p:cNvCxnSpPr>
            <a:cxnSpLocks/>
          </p:cNvCxnSpPr>
          <p:nvPr/>
        </p:nvCxnSpPr>
        <p:spPr>
          <a:xfrm>
            <a:off x="10234044" y="4897120"/>
            <a:ext cx="0" cy="395099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A503A1F-57EA-4C4D-B7F4-42906BBC2472}"/>
              </a:ext>
            </a:extLst>
          </p:cNvPr>
          <p:cNvSpPr txBox="1"/>
          <p:nvPr/>
        </p:nvSpPr>
        <p:spPr>
          <a:xfrm>
            <a:off x="1584960" y="284033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μmol·m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-2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·s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-1</a:t>
            </a:r>
            <a:endParaRPr kumimoji="0" lang="zh-TW" altLang="en-US" sz="2400" b="0" i="0" u="none" strike="noStrike" kern="1200" cap="none" spc="0" normalizeH="0" baseline="3000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85135AC-FE84-43CF-8D7E-FB343D3B7B0B}"/>
              </a:ext>
            </a:extLst>
          </p:cNvPr>
          <p:cNvSpPr txBox="1"/>
          <p:nvPr/>
        </p:nvSpPr>
        <p:spPr>
          <a:xfrm>
            <a:off x="9448800" y="622361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μmol·m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-2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·s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-1</a:t>
            </a:r>
            <a:endParaRPr kumimoji="0" lang="zh-TW" altLang="en-US" sz="2400" b="0" i="0" u="none" strike="noStrike" kern="1200" cap="none" spc="0" normalizeH="0" baseline="3000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20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>
            <a:extLst>
              <a:ext uri="{FF2B5EF4-FFF2-40B4-BE49-F238E27FC236}">
                <a16:creationId xmlns:a16="http://schemas.microsoft.com/office/drawing/2014/main" id="{B9AC339C-1857-4CB2-B096-602A33C32297}"/>
              </a:ext>
            </a:extLst>
          </p:cNvPr>
          <p:cNvSpPr txBox="1"/>
          <p:nvPr/>
        </p:nvSpPr>
        <p:spPr>
          <a:xfrm>
            <a:off x="6878320" y="5648960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PPFD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003E8C0-B1EB-49EF-9E58-36486B287399}"/>
              </a:ext>
            </a:extLst>
          </p:cNvPr>
          <p:cNvGrpSpPr/>
          <p:nvPr/>
        </p:nvGrpSpPr>
        <p:grpSpPr>
          <a:xfrm>
            <a:off x="1737360" y="772160"/>
            <a:ext cx="8920480" cy="5902960"/>
            <a:chOff x="2042160" y="325120"/>
            <a:chExt cx="8920480" cy="5902960"/>
          </a:xfrm>
        </p:grpSpPr>
        <p:cxnSp>
          <p:nvCxnSpPr>
            <p:cNvPr id="5" name="直線單箭頭接點 4">
              <a:extLst>
                <a:ext uri="{FF2B5EF4-FFF2-40B4-BE49-F238E27FC236}">
                  <a16:creationId xmlns:a16="http://schemas.microsoft.com/office/drawing/2014/main" id="{71595275-53ED-4A72-9247-A316FFA00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8560" y="325120"/>
              <a:ext cx="0" cy="590296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單箭頭接點 8">
              <a:extLst>
                <a:ext uri="{FF2B5EF4-FFF2-40B4-BE49-F238E27FC236}">
                  <a16:creationId xmlns:a16="http://schemas.microsoft.com/office/drawing/2014/main" id="{084AAD78-27AE-491E-B261-DD93C7D54AC5}"/>
                </a:ext>
              </a:extLst>
            </p:cNvPr>
            <p:cNvCxnSpPr>
              <a:cxnSpLocks/>
            </p:cNvCxnSpPr>
            <p:nvPr/>
          </p:nvCxnSpPr>
          <p:spPr>
            <a:xfrm>
              <a:off x="2042160" y="4643120"/>
              <a:ext cx="8920480" cy="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46DDAFBB-DA4D-4937-86B7-F48D30B726C0}"/>
              </a:ext>
            </a:extLst>
          </p:cNvPr>
          <p:cNvSpPr/>
          <p:nvPr/>
        </p:nvSpPr>
        <p:spPr>
          <a:xfrm>
            <a:off x="3378813" y="-81068"/>
            <a:ext cx="5378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Yield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vs. PPFD of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Cannabis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46FFCAD-2038-40CA-8458-F779674FDC39}"/>
              </a:ext>
            </a:extLst>
          </p:cNvPr>
          <p:cNvSpPr txBox="1"/>
          <p:nvPr/>
        </p:nvSpPr>
        <p:spPr>
          <a:xfrm>
            <a:off x="6096000" y="1117599"/>
            <a:ext cx="1713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Cannabis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7" name="手繪多邊形: 圖案 6">
            <a:extLst>
              <a:ext uri="{FF2B5EF4-FFF2-40B4-BE49-F238E27FC236}">
                <a16:creationId xmlns:a16="http://schemas.microsoft.com/office/drawing/2014/main" id="{9461E52F-5BEF-48C7-B7F8-227AAD61ACE6}"/>
              </a:ext>
            </a:extLst>
          </p:cNvPr>
          <p:cNvSpPr/>
          <p:nvPr/>
        </p:nvSpPr>
        <p:spPr>
          <a:xfrm>
            <a:off x="3391688" y="1224279"/>
            <a:ext cx="7062952" cy="5034455"/>
          </a:xfrm>
          <a:custGeom>
            <a:avLst/>
            <a:gdLst>
              <a:gd name="connsiteX0" fmla="*/ 0 w 7062952"/>
              <a:gd name="connsiteY0" fmla="*/ 5034455 h 5034455"/>
              <a:gd name="connsiteX1" fmla="*/ 2333297 w 7062952"/>
              <a:gd name="connsiteY1" fmla="*/ 1450428 h 5034455"/>
              <a:gd name="connsiteX2" fmla="*/ 7062952 w 7062952"/>
              <a:gd name="connsiteY2" fmla="*/ 0 h 5034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62952" h="5034455">
                <a:moveTo>
                  <a:pt x="0" y="5034455"/>
                </a:moveTo>
                <a:cubicBezTo>
                  <a:pt x="578069" y="3661979"/>
                  <a:pt x="1156138" y="2289504"/>
                  <a:pt x="2333297" y="1450428"/>
                </a:cubicBezTo>
                <a:cubicBezTo>
                  <a:pt x="3510456" y="611352"/>
                  <a:pt x="6299200" y="152400"/>
                  <a:pt x="7062952" y="0"/>
                </a:cubicBezTo>
              </a:path>
            </a:pathLst>
          </a:cu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C1CE29D-F821-4796-A297-002D1665D4CE}"/>
              </a:ext>
            </a:extLst>
          </p:cNvPr>
          <p:cNvSpPr txBox="1"/>
          <p:nvPr/>
        </p:nvSpPr>
        <p:spPr>
          <a:xfrm>
            <a:off x="6544918" y="519061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1000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BE1C7B1-19BC-4DD4-84F2-DAAA0456A4BC}"/>
              </a:ext>
            </a:extLst>
          </p:cNvPr>
          <p:cNvSpPr txBox="1"/>
          <p:nvPr/>
        </p:nvSpPr>
        <p:spPr>
          <a:xfrm>
            <a:off x="9680046" y="519061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2000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45B7006F-5209-4898-98EC-1B74C0FAB42D}"/>
              </a:ext>
            </a:extLst>
          </p:cNvPr>
          <p:cNvCxnSpPr>
            <a:cxnSpLocks/>
          </p:cNvCxnSpPr>
          <p:nvPr/>
        </p:nvCxnSpPr>
        <p:spPr>
          <a:xfrm>
            <a:off x="7106152" y="4897120"/>
            <a:ext cx="0" cy="395099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CF247AD0-EA8B-465B-8C31-0EB0E3226676}"/>
              </a:ext>
            </a:extLst>
          </p:cNvPr>
          <p:cNvCxnSpPr>
            <a:cxnSpLocks/>
          </p:cNvCxnSpPr>
          <p:nvPr/>
        </p:nvCxnSpPr>
        <p:spPr>
          <a:xfrm>
            <a:off x="10234044" y="4897120"/>
            <a:ext cx="0" cy="395099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30B5C17-4443-4A7E-956F-092DB7138679}"/>
              </a:ext>
            </a:extLst>
          </p:cNvPr>
          <p:cNvSpPr txBox="1"/>
          <p:nvPr/>
        </p:nvSpPr>
        <p:spPr>
          <a:xfrm>
            <a:off x="1114313" y="1401781"/>
            <a:ext cx="16853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Yield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A3F4639-10B0-4FA0-BB6E-2F4786379F7A}"/>
              </a:ext>
            </a:extLst>
          </p:cNvPr>
          <p:cNvSpPr txBox="1"/>
          <p:nvPr/>
        </p:nvSpPr>
        <p:spPr>
          <a:xfrm>
            <a:off x="9448800" y="622361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μmol·m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-2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·s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-1</a:t>
            </a:r>
            <a:endParaRPr kumimoji="0" lang="zh-TW" altLang="en-US" sz="2400" b="0" i="0" u="none" strike="noStrike" kern="1200" cap="none" spc="0" normalizeH="0" baseline="3000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06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46DDAFBB-DA4D-4937-86B7-F48D30B726C0}"/>
              </a:ext>
            </a:extLst>
          </p:cNvPr>
          <p:cNvSpPr/>
          <p:nvPr/>
        </p:nvSpPr>
        <p:spPr>
          <a:xfrm>
            <a:off x="3378813" y="-81068"/>
            <a:ext cx="5378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Yield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vs. PPFD of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Cannabis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F5A2449A-126A-45E4-BF3F-B0030D341524}"/>
              </a:ext>
            </a:extLst>
          </p:cNvPr>
          <p:cNvGrpSpPr/>
          <p:nvPr/>
        </p:nvGrpSpPr>
        <p:grpSpPr>
          <a:xfrm>
            <a:off x="1114313" y="772160"/>
            <a:ext cx="10047876" cy="5902960"/>
            <a:chOff x="1114313" y="772160"/>
            <a:chExt cx="10047876" cy="5902960"/>
          </a:xfrm>
        </p:grpSpPr>
        <p:sp>
          <p:nvSpPr>
            <p:cNvPr id="7" name="手繪多邊形: 圖案 6">
              <a:extLst>
                <a:ext uri="{FF2B5EF4-FFF2-40B4-BE49-F238E27FC236}">
                  <a16:creationId xmlns:a16="http://schemas.microsoft.com/office/drawing/2014/main" id="{9461E52F-5BEF-48C7-B7F8-227AAD61ACE6}"/>
                </a:ext>
              </a:extLst>
            </p:cNvPr>
            <p:cNvSpPr/>
            <p:nvPr/>
          </p:nvSpPr>
          <p:spPr>
            <a:xfrm>
              <a:off x="3391688" y="1224279"/>
              <a:ext cx="7062952" cy="5034455"/>
            </a:xfrm>
            <a:custGeom>
              <a:avLst/>
              <a:gdLst>
                <a:gd name="connsiteX0" fmla="*/ 0 w 7062952"/>
                <a:gd name="connsiteY0" fmla="*/ 5034455 h 5034455"/>
                <a:gd name="connsiteX1" fmla="*/ 2333297 w 7062952"/>
                <a:gd name="connsiteY1" fmla="*/ 1450428 h 5034455"/>
                <a:gd name="connsiteX2" fmla="*/ 7062952 w 7062952"/>
                <a:gd name="connsiteY2" fmla="*/ 0 h 5034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62952" h="5034455">
                  <a:moveTo>
                    <a:pt x="0" y="5034455"/>
                  </a:moveTo>
                  <a:cubicBezTo>
                    <a:pt x="578069" y="3661979"/>
                    <a:pt x="1156138" y="2289504"/>
                    <a:pt x="2333297" y="1450428"/>
                  </a:cubicBezTo>
                  <a:cubicBezTo>
                    <a:pt x="3510456" y="611352"/>
                    <a:pt x="6299200" y="152400"/>
                    <a:pt x="7062952" y="0"/>
                  </a:cubicBezTo>
                </a:path>
              </a:pathLst>
            </a:custGeom>
            <a:noFill/>
            <a:ln w="5715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endParaRPr>
            </a:p>
          </p:txBody>
        </p: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35EC0F11-9766-47BF-B393-A7EC9FD25F7D}"/>
                </a:ext>
              </a:extLst>
            </p:cNvPr>
            <p:cNvGrpSpPr/>
            <p:nvPr/>
          </p:nvGrpSpPr>
          <p:grpSpPr>
            <a:xfrm>
              <a:off x="1114313" y="772160"/>
              <a:ext cx="10047876" cy="5902960"/>
              <a:chOff x="1114313" y="772160"/>
              <a:chExt cx="10047876" cy="5902960"/>
            </a:xfrm>
          </p:grpSpPr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B9AC339C-1857-4CB2-B096-602A33C32297}"/>
                  </a:ext>
                </a:extLst>
              </p:cNvPr>
              <p:cNvSpPr txBox="1"/>
              <p:nvPr/>
            </p:nvSpPr>
            <p:spPr>
              <a:xfrm>
                <a:off x="6878320" y="5648960"/>
                <a:ext cx="183896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PPFD</a:t>
                </a:r>
                <a:endParaRPr kumimoji="0" lang="zh-TW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Times New Roman"/>
                  <a:ea typeface="微軟正黑體"/>
                  <a:cs typeface="+mn-cs"/>
                </a:endParaRPr>
              </a:p>
            </p:txBody>
          </p:sp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C1791B5E-2B99-4C2D-AAB2-D40C98E33D41}"/>
                  </a:ext>
                </a:extLst>
              </p:cNvPr>
              <p:cNvSpPr txBox="1"/>
              <p:nvPr/>
            </p:nvSpPr>
            <p:spPr>
              <a:xfrm>
                <a:off x="9438640" y="6213455"/>
                <a:ext cx="17235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umol·m</a:t>
                </a:r>
                <a:r>
                  <a:rPr kumimoji="0" lang="en-US" altLang="zh-TW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-2</a:t>
                </a:r>
                <a:r>
                  <a:rPr kumimoji="0" lang="en-US" altLang="zh-TW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·s</a:t>
                </a:r>
                <a:r>
                  <a:rPr kumimoji="0" lang="en-US" altLang="zh-TW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-1</a:t>
                </a:r>
                <a:endParaRPr kumimoji="0" lang="zh-TW" alt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Times New Roman"/>
                  <a:ea typeface="微軟正黑體"/>
                  <a:cs typeface="+mn-cs"/>
                </a:endParaRPr>
              </a:p>
            </p:txBody>
          </p:sp>
          <p:grpSp>
            <p:nvGrpSpPr>
              <p:cNvPr id="2" name="群組 1">
                <a:extLst>
                  <a:ext uri="{FF2B5EF4-FFF2-40B4-BE49-F238E27FC236}">
                    <a16:creationId xmlns:a16="http://schemas.microsoft.com/office/drawing/2014/main" id="{0003E8C0-B1EB-49EF-9E58-36486B287399}"/>
                  </a:ext>
                </a:extLst>
              </p:cNvPr>
              <p:cNvGrpSpPr/>
              <p:nvPr/>
            </p:nvGrpSpPr>
            <p:grpSpPr>
              <a:xfrm>
                <a:off x="1737360" y="772160"/>
                <a:ext cx="8920480" cy="5902960"/>
                <a:chOff x="2042160" y="325120"/>
                <a:chExt cx="8920480" cy="5902960"/>
              </a:xfrm>
            </p:grpSpPr>
            <p:cxnSp>
              <p:nvCxnSpPr>
                <p:cNvPr id="5" name="直線單箭頭接點 4">
                  <a:extLst>
                    <a:ext uri="{FF2B5EF4-FFF2-40B4-BE49-F238E27FC236}">
                      <a16:creationId xmlns:a16="http://schemas.microsoft.com/office/drawing/2014/main" id="{71595275-53ED-4A72-9247-A316FFA00A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18560" y="325120"/>
                  <a:ext cx="0" cy="5902960"/>
                </a:xfrm>
                <a:prstGeom prst="straightConnector1">
                  <a:avLst/>
                </a:prstGeom>
                <a:ln w="57150">
                  <a:solidFill>
                    <a:srgbClr val="92D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直線單箭頭接點 8">
                  <a:extLst>
                    <a:ext uri="{FF2B5EF4-FFF2-40B4-BE49-F238E27FC236}">
                      <a16:creationId xmlns:a16="http://schemas.microsoft.com/office/drawing/2014/main" id="{084AAD78-27AE-491E-B261-DD93C7D54A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2160" y="4643120"/>
                  <a:ext cx="8920480" cy="0"/>
                </a:xfrm>
                <a:prstGeom prst="straightConnector1">
                  <a:avLst/>
                </a:prstGeom>
                <a:ln w="57150">
                  <a:solidFill>
                    <a:srgbClr val="92D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546FFCAD-2038-40CA-8458-F779674FDC39}"/>
                  </a:ext>
                </a:extLst>
              </p:cNvPr>
              <p:cNvSpPr txBox="1"/>
              <p:nvPr/>
            </p:nvSpPr>
            <p:spPr>
              <a:xfrm>
                <a:off x="6096000" y="1117599"/>
                <a:ext cx="171393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Cannabis</a:t>
                </a:r>
                <a:endParaRPr kumimoji="0" lang="zh-TW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/>
                  <a:ea typeface="微軟正黑體"/>
                  <a:cs typeface="+mn-cs"/>
                </a:endParaRPr>
              </a:p>
            </p:txBody>
          </p:sp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DC1CE29D-F821-4796-A297-002D1665D4CE}"/>
                  </a:ext>
                </a:extLst>
              </p:cNvPr>
              <p:cNvSpPr txBox="1"/>
              <p:nvPr/>
            </p:nvSpPr>
            <p:spPr>
              <a:xfrm>
                <a:off x="6544918" y="519061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1000</a:t>
                </a:r>
                <a:endParaRPr kumimoji="0" lang="zh-TW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/>
                  <a:ea typeface="微軟正黑體"/>
                  <a:cs typeface="+mn-cs"/>
                </a:endParaRPr>
              </a:p>
            </p:txBody>
          </p:sp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EBE1C7B1-19BC-4DD4-84F2-DAAA0456A4BC}"/>
                  </a:ext>
                </a:extLst>
              </p:cNvPr>
              <p:cNvSpPr txBox="1"/>
              <p:nvPr/>
            </p:nvSpPr>
            <p:spPr>
              <a:xfrm>
                <a:off x="9680046" y="519061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2000</a:t>
                </a:r>
                <a:endParaRPr kumimoji="0" lang="zh-TW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/>
                  <a:ea typeface="微軟正黑體"/>
                  <a:cs typeface="+mn-cs"/>
                </a:endParaRPr>
              </a:p>
            </p:txBody>
          </p:sp>
          <p:cxnSp>
            <p:nvCxnSpPr>
              <p:cNvPr id="6" name="直線接點 5">
                <a:extLst>
                  <a:ext uri="{FF2B5EF4-FFF2-40B4-BE49-F238E27FC236}">
                    <a16:creationId xmlns:a16="http://schemas.microsoft.com/office/drawing/2014/main" id="{45B7006F-5209-4898-98EC-1B74C0FAB4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06152" y="4897120"/>
                <a:ext cx="0" cy="395099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接點 16">
                <a:extLst>
                  <a:ext uri="{FF2B5EF4-FFF2-40B4-BE49-F238E27FC236}">
                    <a16:creationId xmlns:a16="http://schemas.microsoft.com/office/drawing/2014/main" id="{CF247AD0-EA8B-465B-8C31-0EB0E32266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34044" y="4897120"/>
                <a:ext cx="0" cy="395099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30B5C17-4443-4A7E-956F-092DB7138679}"/>
                  </a:ext>
                </a:extLst>
              </p:cNvPr>
              <p:cNvSpPr txBox="1"/>
              <p:nvPr/>
            </p:nvSpPr>
            <p:spPr>
              <a:xfrm>
                <a:off x="1114313" y="1401781"/>
                <a:ext cx="168533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CCFF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Yield</a:t>
                </a:r>
                <a:endParaRPr kumimoji="0" lang="zh-TW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CCFF"/>
                  </a:solidFill>
                  <a:effectLst/>
                  <a:uLnTx/>
                  <a:uFillTx/>
                  <a:latin typeface="Times New Roman"/>
                  <a:ea typeface="微軟正黑體"/>
                  <a:cs typeface="+mn-cs"/>
                </a:endParaRPr>
              </a:p>
            </p:txBody>
          </p:sp>
        </p:grpSp>
      </p:grp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4C80C38F-EEB5-458F-BAEC-85EA1E962D0A}"/>
              </a:ext>
            </a:extLst>
          </p:cNvPr>
          <p:cNvCxnSpPr/>
          <p:nvPr/>
        </p:nvCxnSpPr>
        <p:spPr>
          <a:xfrm>
            <a:off x="5171440" y="254000"/>
            <a:ext cx="129032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765662C-9CAC-4FEF-AAA6-409BA50AFB49}"/>
              </a:ext>
            </a:extLst>
          </p:cNvPr>
          <p:cNvSpPr txBox="1"/>
          <p:nvPr/>
        </p:nvSpPr>
        <p:spPr>
          <a:xfrm>
            <a:off x="5339546" y="397729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DLI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44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E69EF08A-0C26-4604-921D-35F3F766550D}"/>
              </a:ext>
            </a:extLst>
          </p:cNvPr>
          <p:cNvGrpSpPr/>
          <p:nvPr/>
        </p:nvGrpSpPr>
        <p:grpSpPr>
          <a:xfrm>
            <a:off x="209777" y="3738880"/>
            <a:ext cx="2513103" cy="2692400"/>
            <a:chOff x="1737360" y="772160"/>
            <a:chExt cx="9181215" cy="5902960"/>
          </a:xfrm>
        </p:grpSpPr>
        <p:sp>
          <p:nvSpPr>
            <p:cNvPr id="5" name="手繪多邊形: 圖案 4">
              <a:extLst>
                <a:ext uri="{FF2B5EF4-FFF2-40B4-BE49-F238E27FC236}">
                  <a16:creationId xmlns:a16="http://schemas.microsoft.com/office/drawing/2014/main" id="{FAAEEB6B-0DC2-4714-A6A1-6401F66057CE}"/>
                </a:ext>
              </a:extLst>
            </p:cNvPr>
            <p:cNvSpPr/>
            <p:nvPr/>
          </p:nvSpPr>
          <p:spPr>
            <a:xfrm>
              <a:off x="3391688" y="1224279"/>
              <a:ext cx="7062952" cy="5034455"/>
            </a:xfrm>
            <a:custGeom>
              <a:avLst/>
              <a:gdLst>
                <a:gd name="connsiteX0" fmla="*/ 0 w 7062952"/>
                <a:gd name="connsiteY0" fmla="*/ 5034455 h 5034455"/>
                <a:gd name="connsiteX1" fmla="*/ 2333297 w 7062952"/>
                <a:gd name="connsiteY1" fmla="*/ 1450428 h 5034455"/>
                <a:gd name="connsiteX2" fmla="*/ 7062952 w 7062952"/>
                <a:gd name="connsiteY2" fmla="*/ 0 h 5034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62952" h="5034455">
                  <a:moveTo>
                    <a:pt x="0" y="5034455"/>
                  </a:moveTo>
                  <a:cubicBezTo>
                    <a:pt x="578069" y="3661979"/>
                    <a:pt x="1156138" y="2289504"/>
                    <a:pt x="2333297" y="1450428"/>
                  </a:cubicBezTo>
                  <a:cubicBezTo>
                    <a:pt x="3510456" y="611352"/>
                    <a:pt x="6299200" y="152400"/>
                    <a:pt x="7062952" y="0"/>
                  </a:cubicBezTo>
                </a:path>
              </a:pathLst>
            </a:custGeom>
            <a:noFill/>
            <a:ln w="5715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endParaRPr>
            </a:p>
          </p:txBody>
        </p: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BB956545-1D74-4640-A873-E55CF066D773}"/>
                </a:ext>
              </a:extLst>
            </p:cNvPr>
            <p:cNvGrpSpPr/>
            <p:nvPr/>
          </p:nvGrpSpPr>
          <p:grpSpPr>
            <a:xfrm>
              <a:off x="1737360" y="772160"/>
              <a:ext cx="9181215" cy="5902960"/>
              <a:chOff x="1737360" y="772160"/>
              <a:chExt cx="9181215" cy="5902960"/>
            </a:xfrm>
          </p:grpSpPr>
          <p:grpSp>
            <p:nvGrpSpPr>
              <p:cNvPr id="9" name="群組 8">
                <a:extLst>
                  <a:ext uri="{FF2B5EF4-FFF2-40B4-BE49-F238E27FC236}">
                    <a16:creationId xmlns:a16="http://schemas.microsoft.com/office/drawing/2014/main" id="{C569B614-49AC-4175-97E1-C5DE944E260C}"/>
                  </a:ext>
                </a:extLst>
              </p:cNvPr>
              <p:cNvGrpSpPr/>
              <p:nvPr/>
            </p:nvGrpSpPr>
            <p:grpSpPr>
              <a:xfrm>
                <a:off x="1737360" y="772160"/>
                <a:ext cx="8920480" cy="5902960"/>
                <a:chOff x="2042160" y="325120"/>
                <a:chExt cx="8920480" cy="5902960"/>
              </a:xfrm>
            </p:grpSpPr>
            <p:cxnSp>
              <p:nvCxnSpPr>
                <p:cNvPr id="16" name="直線單箭頭接點 15">
                  <a:extLst>
                    <a:ext uri="{FF2B5EF4-FFF2-40B4-BE49-F238E27FC236}">
                      <a16:creationId xmlns:a16="http://schemas.microsoft.com/office/drawing/2014/main" id="{85BF2C10-EDE5-4A6F-92D0-351AA50E6B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18560" y="325120"/>
                  <a:ext cx="0" cy="5902960"/>
                </a:xfrm>
                <a:prstGeom prst="straightConnector1">
                  <a:avLst/>
                </a:prstGeom>
                <a:ln w="57150">
                  <a:solidFill>
                    <a:srgbClr val="92D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線單箭頭接點 16">
                  <a:extLst>
                    <a:ext uri="{FF2B5EF4-FFF2-40B4-BE49-F238E27FC236}">
                      <a16:creationId xmlns:a16="http://schemas.microsoft.com/office/drawing/2014/main" id="{97295935-6721-4A8B-B6E5-1D716A7D2E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2160" y="4643120"/>
                  <a:ext cx="8920480" cy="0"/>
                </a:xfrm>
                <a:prstGeom prst="straightConnector1">
                  <a:avLst/>
                </a:prstGeom>
                <a:ln w="57150">
                  <a:solidFill>
                    <a:srgbClr val="92D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A8BBA556-3B6C-44F9-A96B-24E745D57F32}"/>
                  </a:ext>
                </a:extLst>
              </p:cNvPr>
              <p:cNvSpPr txBox="1"/>
              <p:nvPr/>
            </p:nvSpPr>
            <p:spPr>
              <a:xfrm>
                <a:off x="6544918" y="5190619"/>
                <a:ext cx="1238529" cy="7598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1000</a:t>
                </a:r>
                <a:endPara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/>
                  <a:ea typeface="微軟正黑體"/>
                  <a:cs typeface="+mn-cs"/>
                </a:endParaRPr>
              </a:p>
            </p:txBody>
          </p:sp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52B90E5-18A3-4F22-A842-7A3268E7C604}"/>
                  </a:ext>
                </a:extLst>
              </p:cNvPr>
              <p:cNvSpPr txBox="1"/>
              <p:nvPr/>
            </p:nvSpPr>
            <p:spPr>
              <a:xfrm>
                <a:off x="9680046" y="5190619"/>
                <a:ext cx="1238529" cy="7598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2000</a:t>
                </a:r>
                <a:endPara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/>
                  <a:ea typeface="微軟正黑體"/>
                  <a:cs typeface="+mn-cs"/>
                </a:endParaRPr>
              </a:p>
            </p:txBody>
          </p:sp>
          <p:cxnSp>
            <p:nvCxnSpPr>
              <p:cNvPr id="13" name="直線接點 12">
                <a:extLst>
                  <a:ext uri="{FF2B5EF4-FFF2-40B4-BE49-F238E27FC236}">
                    <a16:creationId xmlns:a16="http://schemas.microsoft.com/office/drawing/2014/main" id="{62378FC2-9823-448D-BBE0-9C08E3E4EE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06152" y="4897120"/>
                <a:ext cx="0" cy="395099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接點 13">
                <a:extLst>
                  <a:ext uri="{FF2B5EF4-FFF2-40B4-BE49-F238E27FC236}">
                    <a16:creationId xmlns:a16="http://schemas.microsoft.com/office/drawing/2014/main" id="{219ECF73-402A-4BCE-948D-D6E599FF69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34044" y="4897120"/>
                <a:ext cx="0" cy="395099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ACD9E987-A1EE-4206-A0F1-190D831ABD58}"/>
              </a:ext>
            </a:extLst>
          </p:cNvPr>
          <p:cNvSpPr/>
          <p:nvPr/>
        </p:nvSpPr>
        <p:spPr>
          <a:xfrm>
            <a:off x="4360589" y="0"/>
            <a:ext cx="34708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PPFD to DLI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0D1089A4-AFE7-4B6E-9860-F3C043DA7740}"/>
                  </a:ext>
                </a:extLst>
              </p:cNvPr>
              <p:cNvSpPr txBox="1"/>
              <p:nvPr/>
            </p:nvSpPr>
            <p:spPr>
              <a:xfrm>
                <a:off x="3266673" y="1302225"/>
                <a:ext cx="7007187" cy="8865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1000 </m:t>
                        </m:r>
                        <m: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𝑢𝑚𝑜𝑙</m:t>
                        </m:r>
                      </m:num>
                      <m:den>
                        <m:sSup>
                          <m:sSupPr>
                            <m:ctrlPr>
                              <a:rPr kumimoji="0" lang="en-US" altLang="zh-TW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TW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𝑚</m:t>
                            </m:r>
                          </m:e>
                          <m:sup>
                            <m:r>
                              <a:rPr kumimoji="0" lang="en-US" altLang="zh-TW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× </m:t>
                        </m:r>
                        <m: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𝑠</m:t>
                        </m:r>
                      </m:den>
                    </m:f>
                    <m:r>
                      <a:rPr kumimoji="0" lang="en-US" altLang="zh-TW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3600 </m:t>
                        </m:r>
                        <m: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𝑠</m:t>
                        </m:r>
                      </m:num>
                      <m:den>
                        <m: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h</m:t>
                        </m:r>
                      </m:den>
                    </m:f>
                    <m:r>
                      <a:rPr kumimoji="0" lang="en-US" altLang="zh-TW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3.6 </m:t>
                        </m:r>
                        <m: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𝑚𝑜𝑙</m:t>
                        </m:r>
                      </m:num>
                      <m:den>
                        <m:sSup>
                          <m:sSupPr>
                            <m:ctrlPr>
                              <a:rPr kumimoji="0" lang="en-US" altLang="zh-TW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TW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𝑚</m:t>
                            </m:r>
                          </m:e>
                          <m:sup>
                            <m:r>
                              <a:rPr kumimoji="0" lang="en-US" altLang="zh-TW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× </m:t>
                        </m:r>
                        <m: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h</m:t>
                        </m:r>
                      </m:den>
                    </m:f>
                  </m:oMath>
                </a14:m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0D1089A4-AFE7-4B6E-9860-F3C043DA7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673" y="1302225"/>
                <a:ext cx="7007187" cy="886589"/>
              </a:xfrm>
              <a:prstGeom prst="rect">
                <a:avLst/>
              </a:prstGeom>
              <a:blipFill>
                <a:blip r:embed="rId2"/>
                <a:stretch>
                  <a:fillRect l="-8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4CE21BCB-DC4A-4C73-95AF-3C200C17A5DD}"/>
                  </a:ext>
                </a:extLst>
              </p:cNvPr>
              <p:cNvSpPr/>
              <p:nvPr/>
            </p:nvSpPr>
            <p:spPr>
              <a:xfrm>
                <a:off x="3619802" y="2577482"/>
                <a:ext cx="6437403" cy="10476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TW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3.6 </m:t>
                        </m:r>
                        <m:r>
                          <a:rPr kumimoji="0" lang="en-US" altLang="zh-TW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𝑚𝑜𝑙</m:t>
                        </m:r>
                      </m:num>
                      <m:den>
                        <m:sSup>
                          <m:sSupPr>
                            <m:ctrlPr>
                              <a:rPr kumimoji="0" lang="en-US" altLang="zh-TW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TW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𝑚</m:t>
                            </m:r>
                          </m:e>
                          <m:sup>
                            <m:r>
                              <a:rPr kumimoji="0" lang="en-US" altLang="zh-TW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altLang="zh-TW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× </m:t>
                        </m:r>
                        <m:r>
                          <a:rPr kumimoji="0" lang="en-US" altLang="zh-TW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h</m:t>
                        </m:r>
                      </m:den>
                    </m:f>
                    <m:r>
                      <a:rPr kumimoji="0" lang="en-US" altLang="zh-TW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12 </m:t>
                        </m:r>
                        <m: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h</m:t>
                        </m:r>
                      </m:num>
                      <m:den>
                        <m: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𝑑𝑎𝑦</m:t>
                        </m:r>
                      </m:den>
                    </m:f>
                    <m:r>
                      <a:rPr kumimoji="0" lang="en-US" altLang="zh-TW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=43.2 </m:t>
                    </m:r>
                    <m:f>
                      <m:fPr>
                        <m:ctrlP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𝑚𝑜𝑙</m:t>
                        </m:r>
                      </m:num>
                      <m:den>
                        <m:sSup>
                          <m:sSupPr>
                            <m:ctrlPr>
                              <a:rPr kumimoji="0" lang="en-US" altLang="zh-TW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TW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𝑚</m:t>
                            </m:r>
                          </m:e>
                          <m:sup>
                            <m:r>
                              <a:rPr kumimoji="0" lang="en-US" altLang="zh-TW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×</m:t>
                        </m:r>
                        <m:r>
                          <a:rPr kumimoji="0" lang="en-US" altLang="zh-TW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𝑑𝑎𝑦</m:t>
                        </m:r>
                      </m:den>
                    </m:f>
                  </m:oMath>
                </a14:m>
                <a:r>
                  <a:rPr kumimoji="0" lang="zh-TW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   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+mn-cs"/>
                </a:endParaRP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4CE21BCB-DC4A-4C73-95AF-3C200C17A5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802" y="2577482"/>
                <a:ext cx="6437403" cy="10476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CBAF953C-B8F5-4371-9CE3-50337D0F33BD}"/>
                  </a:ext>
                </a:extLst>
              </p:cNvPr>
              <p:cNvSpPr/>
              <p:nvPr/>
            </p:nvSpPr>
            <p:spPr>
              <a:xfrm>
                <a:off x="4164086" y="3845460"/>
                <a:ext cx="5537349" cy="11114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zh-TW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TW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1800 </m:t>
                          </m:r>
                          <m:r>
                            <a:rPr kumimoji="0" lang="en-US" altLang="zh-TW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𝑢𝑚𝑜𝑙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altLang="zh-TW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altLang="zh-TW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0" lang="en-US" altLang="zh-TW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altLang="zh-TW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× </m:t>
                          </m:r>
                          <m:r>
                            <a:rPr kumimoji="0" lang="en-US" altLang="zh-TW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</m:den>
                      </m:f>
                      <m:r>
                        <a:rPr kumimoji="0" lang="en-US" altLang="zh-TW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→77.8</m:t>
                      </m:r>
                      <m:r>
                        <a:rPr kumimoji="0" lang="en-US" altLang="zh-TW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en-US" altLang="zh-TW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TW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𝑚𝑜𝑙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altLang="zh-TW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altLang="zh-TW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0" lang="en-US" altLang="zh-TW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altLang="zh-TW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×</m:t>
                          </m:r>
                          <m:r>
                            <a:rPr kumimoji="0" lang="en-US" altLang="zh-TW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𝑑𝑎𝑦</m:t>
                          </m:r>
                        </m:den>
                      </m:f>
                    </m:oMath>
                  </m:oMathPara>
                </a14:m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+mn-cs"/>
                </a:endParaRPr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CBAF953C-B8F5-4371-9CE3-50337D0F33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086" y="3845460"/>
                <a:ext cx="5537349" cy="11114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61EC221-C2E8-49C7-8907-C00E3D1BDB92}"/>
                  </a:ext>
                </a:extLst>
              </p:cNvPr>
              <p:cNvSpPr/>
              <p:nvPr/>
            </p:nvSpPr>
            <p:spPr>
              <a:xfrm>
                <a:off x="4360589" y="5106457"/>
                <a:ext cx="5309723" cy="11116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zh-TW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TW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500 </m:t>
                          </m:r>
                          <m:r>
                            <a:rPr kumimoji="0" lang="en-US" altLang="zh-TW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𝑢𝑚𝑜𝑙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altLang="zh-TW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altLang="zh-TW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0" lang="en-US" altLang="zh-TW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altLang="zh-TW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× </m:t>
                          </m:r>
                          <m:r>
                            <a:rPr kumimoji="0" lang="en-US" altLang="zh-TW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</m:den>
                      </m:f>
                      <m:r>
                        <a:rPr kumimoji="0" lang="en-US" altLang="zh-TW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→21.6</m:t>
                      </m:r>
                      <m:r>
                        <a:rPr kumimoji="0" lang="en-US" altLang="zh-TW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en-US" altLang="zh-TW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TW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𝑚𝑜𝑙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altLang="zh-TW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altLang="zh-TW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0" lang="en-US" altLang="zh-TW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altLang="zh-TW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×</m:t>
                          </m:r>
                          <m:r>
                            <a:rPr kumimoji="0" lang="en-US" altLang="zh-TW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𝑑𝑎𝑦</m:t>
                          </m:r>
                        </m:den>
                      </m:f>
                    </m:oMath>
                  </m:oMathPara>
                </a14:m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+mn-cs"/>
                </a:endParaRPr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61EC221-C2E8-49C7-8907-C00E3D1BDB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589" y="5106457"/>
                <a:ext cx="5309723" cy="11116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395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46DDAFBB-DA4D-4937-86B7-F48D30B726C0}"/>
              </a:ext>
            </a:extLst>
          </p:cNvPr>
          <p:cNvSpPr/>
          <p:nvPr/>
        </p:nvSpPr>
        <p:spPr>
          <a:xfrm>
            <a:off x="2268526" y="-19243"/>
            <a:ext cx="7654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Yield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vs.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PPFD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/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DLI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of Cannabis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F5A2449A-126A-45E4-BF3F-B0030D341524}"/>
              </a:ext>
            </a:extLst>
          </p:cNvPr>
          <p:cNvGrpSpPr/>
          <p:nvPr/>
        </p:nvGrpSpPr>
        <p:grpSpPr>
          <a:xfrm>
            <a:off x="1114313" y="772160"/>
            <a:ext cx="10610530" cy="6054919"/>
            <a:chOff x="1114313" y="772160"/>
            <a:chExt cx="10610530" cy="6054919"/>
          </a:xfrm>
        </p:grpSpPr>
        <p:sp>
          <p:nvSpPr>
            <p:cNvPr id="7" name="手繪多邊形: 圖案 6">
              <a:extLst>
                <a:ext uri="{FF2B5EF4-FFF2-40B4-BE49-F238E27FC236}">
                  <a16:creationId xmlns:a16="http://schemas.microsoft.com/office/drawing/2014/main" id="{9461E52F-5BEF-48C7-B7F8-227AAD61ACE6}"/>
                </a:ext>
              </a:extLst>
            </p:cNvPr>
            <p:cNvSpPr/>
            <p:nvPr/>
          </p:nvSpPr>
          <p:spPr>
            <a:xfrm>
              <a:off x="3391688" y="1224279"/>
              <a:ext cx="7062952" cy="5034455"/>
            </a:xfrm>
            <a:custGeom>
              <a:avLst/>
              <a:gdLst>
                <a:gd name="connsiteX0" fmla="*/ 0 w 7062952"/>
                <a:gd name="connsiteY0" fmla="*/ 5034455 h 5034455"/>
                <a:gd name="connsiteX1" fmla="*/ 2333297 w 7062952"/>
                <a:gd name="connsiteY1" fmla="*/ 1450428 h 5034455"/>
                <a:gd name="connsiteX2" fmla="*/ 7062952 w 7062952"/>
                <a:gd name="connsiteY2" fmla="*/ 0 h 5034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62952" h="5034455">
                  <a:moveTo>
                    <a:pt x="0" y="5034455"/>
                  </a:moveTo>
                  <a:cubicBezTo>
                    <a:pt x="578069" y="3661979"/>
                    <a:pt x="1156138" y="2289504"/>
                    <a:pt x="2333297" y="1450428"/>
                  </a:cubicBezTo>
                  <a:cubicBezTo>
                    <a:pt x="3510456" y="611352"/>
                    <a:pt x="6299200" y="152400"/>
                    <a:pt x="7062952" y="0"/>
                  </a:cubicBezTo>
                </a:path>
              </a:pathLst>
            </a:custGeom>
            <a:noFill/>
            <a:ln w="5715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endParaRPr>
            </a:p>
          </p:txBody>
        </p: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35EC0F11-9766-47BF-B393-A7EC9FD25F7D}"/>
                </a:ext>
              </a:extLst>
            </p:cNvPr>
            <p:cNvGrpSpPr/>
            <p:nvPr/>
          </p:nvGrpSpPr>
          <p:grpSpPr>
            <a:xfrm>
              <a:off x="1114313" y="772160"/>
              <a:ext cx="10610530" cy="6054919"/>
              <a:chOff x="1114313" y="772160"/>
              <a:chExt cx="10610530" cy="6054919"/>
            </a:xfrm>
          </p:grpSpPr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B9AC339C-1857-4CB2-B096-602A33C32297}"/>
                  </a:ext>
                </a:extLst>
              </p:cNvPr>
              <p:cNvSpPr txBox="1"/>
              <p:nvPr/>
            </p:nvSpPr>
            <p:spPr>
              <a:xfrm>
                <a:off x="6049953" y="5903749"/>
                <a:ext cx="318548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PPFD</a:t>
                </a:r>
                <a:r>
                  <a:rPr kumimoji="0" lang="en-US" altLang="zh-TW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/</a:t>
                </a:r>
                <a:r>
                  <a:rPr kumimoji="0" lang="en-US" altLang="zh-TW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DLI</a:t>
                </a:r>
                <a:endParaRPr kumimoji="0" lang="zh-TW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/>
                  <a:ea typeface="微軟正黑體"/>
                  <a:cs typeface="+mn-cs"/>
                </a:endParaRPr>
              </a:p>
            </p:txBody>
          </p:sp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C1791B5E-2B99-4C2D-AAB2-D40C98E33D41}"/>
                  </a:ext>
                </a:extLst>
              </p:cNvPr>
              <p:cNvSpPr txBox="1"/>
              <p:nvPr/>
            </p:nvSpPr>
            <p:spPr>
              <a:xfrm>
                <a:off x="9438640" y="6213455"/>
                <a:ext cx="22862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μmol·m</a:t>
                </a:r>
                <a:r>
                  <a:rPr kumimoji="0" lang="en-US" altLang="zh-TW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-2</a:t>
                </a:r>
                <a:r>
                  <a:rPr kumimoji="0" lang="en-US" altLang="zh-TW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·s</a:t>
                </a:r>
                <a:r>
                  <a:rPr kumimoji="0" lang="en-US" altLang="zh-TW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-1</a:t>
                </a:r>
                <a:r>
                  <a:rPr kumimoji="0" lang="en-US" altLang="zh-TW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/mol</a:t>
                </a:r>
                <a:endPara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/>
                  <a:ea typeface="微軟正黑體"/>
                  <a:cs typeface="+mn-cs"/>
                </a:endParaRPr>
              </a:p>
            </p:txBody>
          </p:sp>
          <p:grpSp>
            <p:nvGrpSpPr>
              <p:cNvPr id="2" name="群組 1">
                <a:extLst>
                  <a:ext uri="{FF2B5EF4-FFF2-40B4-BE49-F238E27FC236}">
                    <a16:creationId xmlns:a16="http://schemas.microsoft.com/office/drawing/2014/main" id="{0003E8C0-B1EB-49EF-9E58-36486B287399}"/>
                  </a:ext>
                </a:extLst>
              </p:cNvPr>
              <p:cNvGrpSpPr/>
              <p:nvPr/>
            </p:nvGrpSpPr>
            <p:grpSpPr>
              <a:xfrm>
                <a:off x="1737360" y="772160"/>
                <a:ext cx="8920480" cy="5902960"/>
                <a:chOff x="2042160" y="325120"/>
                <a:chExt cx="8920480" cy="5902960"/>
              </a:xfrm>
            </p:grpSpPr>
            <p:cxnSp>
              <p:nvCxnSpPr>
                <p:cNvPr id="5" name="直線單箭頭接點 4">
                  <a:extLst>
                    <a:ext uri="{FF2B5EF4-FFF2-40B4-BE49-F238E27FC236}">
                      <a16:creationId xmlns:a16="http://schemas.microsoft.com/office/drawing/2014/main" id="{71595275-53ED-4A72-9247-A316FFA00A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18560" y="325120"/>
                  <a:ext cx="0" cy="5902960"/>
                </a:xfrm>
                <a:prstGeom prst="straightConnector1">
                  <a:avLst/>
                </a:prstGeom>
                <a:ln w="57150">
                  <a:solidFill>
                    <a:srgbClr val="92D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直線單箭頭接點 8">
                  <a:extLst>
                    <a:ext uri="{FF2B5EF4-FFF2-40B4-BE49-F238E27FC236}">
                      <a16:creationId xmlns:a16="http://schemas.microsoft.com/office/drawing/2014/main" id="{084AAD78-27AE-491E-B261-DD93C7D54A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2160" y="4643120"/>
                  <a:ext cx="8920480" cy="0"/>
                </a:xfrm>
                <a:prstGeom prst="straightConnector1">
                  <a:avLst/>
                </a:prstGeom>
                <a:ln w="57150">
                  <a:solidFill>
                    <a:srgbClr val="92D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DC1CE29D-F821-4796-A297-002D1665D4CE}"/>
                  </a:ext>
                </a:extLst>
              </p:cNvPr>
              <p:cNvSpPr txBox="1"/>
              <p:nvPr/>
            </p:nvSpPr>
            <p:spPr>
              <a:xfrm>
                <a:off x="6197600" y="5203024"/>
                <a:ext cx="20441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1000/</a:t>
                </a:r>
                <a:r>
                  <a:rPr kumimoji="0" lang="en-US" altLang="zh-TW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43.2</a:t>
                </a:r>
                <a:endParaRPr kumimoji="0" lang="zh-TW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/>
                  <a:ea typeface="微軟正黑體"/>
                  <a:cs typeface="+mn-cs"/>
                </a:endParaRPr>
              </a:p>
            </p:txBody>
          </p:sp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EBE1C7B1-19BC-4DD4-84F2-DAAA0456A4BC}"/>
                  </a:ext>
                </a:extLst>
              </p:cNvPr>
              <p:cNvSpPr txBox="1"/>
              <p:nvPr/>
            </p:nvSpPr>
            <p:spPr>
              <a:xfrm>
                <a:off x="9036552" y="5208105"/>
                <a:ext cx="20441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1800/</a:t>
                </a:r>
                <a:r>
                  <a:rPr kumimoji="0" lang="en-US" altLang="zh-TW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77.8</a:t>
                </a:r>
                <a:endParaRPr kumimoji="0" lang="zh-TW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/>
                  <a:ea typeface="微軟正黑體"/>
                  <a:cs typeface="+mn-cs"/>
                </a:endParaRPr>
              </a:p>
            </p:txBody>
          </p:sp>
          <p:cxnSp>
            <p:nvCxnSpPr>
              <p:cNvPr id="6" name="直線接點 5">
                <a:extLst>
                  <a:ext uri="{FF2B5EF4-FFF2-40B4-BE49-F238E27FC236}">
                    <a16:creationId xmlns:a16="http://schemas.microsoft.com/office/drawing/2014/main" id="{45B7006F-5209-4898-98EC-1B74C0FAB4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06152" y="4897120"/>
                <a:ext cx="0" cy="395099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接點 16">
                <a:extLst>
                  <a:ext uri="{FF2B5EF4-FFF2-40B4-BE49-F238E27FC236}">
                    <a16:creationId xmlns:a16="http://schemas.microsoft.com/office/drawing/2014/main" id="{CF247AD0-EA8B-465B-8C31-0EB0E32266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34044" y="4897120"/>
                <a:ext cx="0" cy="395099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30B5C17-4443-4A7E-956F-092DB7138679}"/>
                  </a:ext>
                </a:extLst>
              </p:cNvPr>
              <p:cNvSpPr txBox="1"/>
              <p:nvPr/>
            </p:nvSpPr>
            <p:spPr>
              <a:xfrm>
                <a:off x="1114313" y="1401781"/>
                <a:ext cx="168533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CCFF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+mn-cs"/>
                  </a:rPr>
                  <a:t>Yield</a:t>
                </a:r>
                <a:endParaRPr kumimoji="0" lang="zh-TW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CCFF"/>
                  </a:solidFill>
                  <a:effectLst/>
                  <a:uLnTx/>
                  <a:uFillTx/>
                  <a:latin typeface="Times New Roman"/>
                  <a:ea typeface="微軟正黑體"/>
                  <a:cs typeface="+mn-cs"/>
                </a:endParaRPr>
              </a:p>
            </p:txBody>
          </p:sp>
        </p:grpSp>
      </p:grp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BA58AA2C-B86E-43B7-8FE7-A6A8DA00600B}"/>
              </a:ext>
            </a:extLst>
          </p:cNvPr>
          <p:cNvCxnSpPr>
            <a:cxnSpLocks/>
          </p:cNvCxnSpPr>
          <p:nvPr/>
        </p:nvCxnSpPr>
        <p:spPr>
          <a:xfrm>
            <a:off x="5175752" y="4892610"/>
            <a:ext cx="0" cy="395099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70BB8EE-E629-435E-A24F-4FE5327F8F44}"/>
              </a:ext>
            </a:extLst>
          </p:cNvPr>
          <p:cNvSpPr txBox="1"/>
          <p:nvPr/>
        </p:nvSpPr>
        <p:spPr>
          <a:xfrm>
            <a:off x="4282682" y="5203024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500/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21.6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DFA027C-8815-4BF6-98D6-197D80EC6136}"/>
              </a:ext>
            </a:extLst>
          </p:cNvPr>
          <p:cNvCxnSpPr/>
          <p:nvPr/>
        </p:nvCxnSpPr>
        <p:spPr>
          <a:xfrm flipH="1" flipV="1">
            <a:off x="5175752" y="3251200"/>
            <a:ext cx="13588" cy="15036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14704C93-82E8-4057-846D-05BB8BB78F34}"/>
              </a:ext>
            </a:extLst>
          </p:cNvPr>
          <p:cNvCxnSpPr>
            <a:cxnSpLocks/>
          </p:cNvCxnSpPr>
          <p:nvPr/>
        </p:nvCxnSpPr>
        <p:spPr>
          <a:xfrm flipH="1" flipV="1">
            <a:off x="7106152" y="2154493"/>
            <a:ext cx="13588" cy="26438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DE336E8D-AE3C-41E9-A55D-47841546824B}"/>
              </a:ext>
            </a:extLst>
          </p:cNvPr>
          <p:cNvCxnSpPr>
            <a:cxnSpLocks/>
          </p:cNvCxnSpPr>
          <p:nvPr/>
        </p:nvCxnSpPr>
        <p:spPr>
          <a:xfrm flipH="1" flipV="1">
            <a:off x="10234044" y="1409986"/>
            <a:ext cx="13588" cy="33448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30EC6771-72A5-47F7-A88A-37BEAFEAEA58}"/>
              </a:ext>
            </a:extLst>
          </p:cNvPr>
          <p:cNvCxnSpPr>
            <a:cxnSpLocks/>
          </p:cNvCxnSpPr>
          <p:nvPr/>
        </p:nvCxnSpPr>
        <p:spPr>
          <a:xfrm flipH="1">
            <a:off x="3350828" y="3148287"/>
            <a:ext cx="1802215" cy="178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ED06E47D-20AD-41F8-A3C3-6C3033D0AD53}"/>
              </a:ext>
            </a:extLst>
          </p:cNvPr>
          <p:cNvCxnSpPr>
            <a:cxnSpLocks/>
          </p:cNvCxnSpPr>
          <p:nvPr/>
        </p:nvCxnSpPr>
        <p:spPr>
          <a:xfrm flipH="1">
            <a:off x="3517264" y="1991360"/>
            <a:ext cx="35888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E69398CC-B585-4E32-8ECB-BA3483FCB7A6}"/>
              </a:ext>
            </a:extLst>
          </p:cNvPr>
          <p:cNvCxnSpPr>
            <a:cxnSpLocks/>
          </p:cNvCxnSpPr>
          <p:nvPr/>
        </p:nvCxnSpPr>
        <p:spPr>
          <a:xfrm flipH="1">
            <a:off x="3454621" y="1252217"/>
            <a:ext cx="6757641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10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CCB9F2E-C033-40F5-8D6F-07FD84ECD7BD}"/>
              </a:ext>
            </a:extLst>
          </p:cNvPr>
          <p:cNvSpPr txBox="1"/>
          <p:nvPr/>
        </p:nvSpPr>
        <p:spPr>
          <a:xfrm>
            <a:off x="3417221" y="71120"/>
            <a:ext cx="5357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Light Period of Cannabis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5F652E1F-5039-40E7-8D26-5989D5AB6361}"/>
              </a:ext>
            </a:extLst>
          </p:cNvPr>
          <p:cNvCxnSpPr>
            <a:cxnSpLocks/>
          </p:cNvCxnSpPr>
          <p:nvPr/>
        </p:nvCxnSpPr>
        <p:spPr>
          <a:xfrm flipV="1">
            <a:off x="2387600" y="779006"/>
            <a:ext cx="0" cy="590296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0D95B65B-0E4E-4E13-B7CF-33CFC67FC3C6}"/>
              </a:ext>
            </a:extLst>
          </p:cNvPr>
          <p:cNvCxnSpPr>
            <a:cxnSpLocks/>
          </p:cNvCxnSpPr>
          <p:nvPr/>
        </p:nvCxnSpPr>
        <p:spPr>
          <a:xfrm>
            <a:off x="1757680" y="5212080"/>
            <a:ext cx="8920480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04717256-8B28-4C78-9E61-39C0DF2CD039}"/>
              </a:ext>
            </a:extLst>
          </p:cNvPr>
          <p:cNvCxnSpPr>
            <a:cxnSpLocks/>
          </p:cNvCxnSpPr>
          <p:nvPr/>
        </p:nvCxnSpPr>
        <p:spPr>
          <a:xfrm>
            <a:off x="3952240" y="2438400"/>
            <a:ext cx="0" cy="277368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FFD6F2BA-FF7A-4D69-9F99-3913D4E99893}"/>
              </a:ext>
            </a:extLst>
          </p:cNvPr>
          <p:cNvCxnSpPr>
            <a:cxnSpLocks/>
          </p:cNvCxnSpPr>
          <p:nvPr/>
        </p:nvCxnSpPr>
        <p:spPr>
          <a:xfrm>
            <a:off x="9326880" y="2438400"/>
            <a:ext cx="0" cy="277368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1A604201-C800-4362-A9F6-7F54910827F8}"/>
              </a:ext>
            </a:extLst>
          </p:cNvPr>
          <p:cNvCxnSpPr>
            <a:cxnSpLocks/>
          </p:cNvCxnSpPr>
          <p:nvPr/>
        </p:nvCxnSpPr>
        <p:spPr>
          <a:xfrm flipH="1">
            <a:off x="3952240" y="2438400"/>
            <a:ext cx="537464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AFC287B-C787-42FB-9F55-929FC0CDF122}"/>
              </a:ext>
            </a:extLst>
          </p:cNvPr>
          <p:cNvSpPr txBox="1"/>
          <p:nvPr/>
        </p:nvSpPr>
        <p:spPr>
          <a:xfrm>
            <a:off x="3952240" y="1771612"/>
            <a:ext cx="541847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14 </a:t>
            </a:r>
            <a:r>
              <a:rPr kumimoji="0" lang="en-US" altLang="zh-TW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hr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 or more for vegetative growth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3643B77-BC2E-4224-A776-8175D36D47F8}"/>
              </a:ext>
            </a:extLst>
          </p:cNvPr>
          <p:cNvSpPr txBox="1"/>
          <p:nvPr/>
        </p:nvSpPr>
        <p:spPr>
          <a:xfrm>
            <a:off x="3407058" y="5303600"/>
            <a:ext cx="990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6 am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55D0722-095B-4AD6-A8B0-9A2B27D755F9}"/>
              </a:ext>
            </a:extLst>
          </p:cNvPr>
          <p:cNvSpPr txBox="1"/>
          <p:nvPr/>
        </p:nvSpPr>
        <p:spPr>
          <a:xfrm>
            <a:off x="8784943" y="5308640"/>
            <a:ext cx="112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10pm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07CC901-72A2-46B7-85D0-45B976561C49}"/>
              </a:ext>
            </a:extLst>
          </p:cNvPr>
          <p:cNvSpPr txBox="1"/>
          <p:nvPr/>
        </p:nvSpPr>
        <p:spPr>
          <a:xfrm>
            <a:off x="1027161" y="660400"/>
            <a:ext cx="1045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PPFD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93289FC-7C4B-4E0A-ACB4-8194D2268561}"/>
              </a:ext>
            </a:extLst>
          </p:cNvPr>
          <p:cNvSpPr txBox="1"/>
          <p:nvPr/>
        </p:nvSpPr>
        <p:spPr>
          <a:xfrm>
            <a:off x="10364201" y="5888375"/>
            <a:ext cx="1063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Hours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3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CCB9F2E-C033-40F5-8D6F-07FD84ECD7BD}"/>
              </a:ext>
            </a:extLst>
          </p:cNvPr>
          <p:cNvSpPr txBox="1"/>
          <p:nvPr/>
        </p:nvSpPr>
        <p:spPr>
          <a:xfrm>
            <a:off x="3417221" y="71120"/>
            <a:ext cx="5357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Light Period of Cannabis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5F652E1F-5039-40E7-8D26-5989D5AB6361}"/>
              </a:ext>
            </a:extLst>
          </p:cNvPr>
          <p:cNvCxnSpPr>
            <a:cxnSpLocks/>
          </p:cNvCxnSpPr>
          <p:nvPr/>
        </p:nvCxnSpPr>
        <p:spPr>
          <a:xfrm flipV="1">
            <a:off x="2387600" y="779006"/>
            <a:ext cx="0" cy="590296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0D95B65B-0E4E-4E13-B7CF-33CFC67FC3C6}"/>
              </a:ext>
            </a:extLst>
          </p:cNvPr>
          <p:cNvCxnSpPr>
            <a:cxnSpLocks/>
          </p:cNvCxnSpPr>
          <p:nvPr/>
        </p:nvCxnSpPr>
        <p:spPr>
          <a:xfrm>
            <a:off x="1757680" y="5212080"/>
            <a:ext cx="8920480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04717256-8B28-4C78-9E61-39C0DF2CD039}"/>
              </a:ext>
            </a:extLst>
          </p:cNvPr>
          <p:cNvCxnSpPr>
            <a:cxnSpLocks/>
          </p:cNvCxnSpPr>
          <p:nvPr/>
        </p:nvCxnSpPr>
        <p:spPr>
          <a:xfrm>
            <a:off x="3952240" y="2438400"/>
            <a:ext cx="0" cy="277368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FFD6F2BA-FF7A-4D69-9F99-3913D4E99893}"/>
              </a:ext>
            </a:extLst>
          </p:cNvPr>
          <p:cNvCxnSpPr>
            <a:cxnSpLocks/>
          </p:cNvCxnSpPr>
          <p:nvPr/>
        </p:nvCxnSpPr>
        <p:spPr>
          <a:xfrm>
            <a:off x="9326880" y="2438400"/>
            <a:ext cx="0" cy="277368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1A604201-C800-4362-A9F6-7F54910827F8}"/>
              </a:ext>
            </a:extLst>
          </p:cNvPr>
          <p:cNvCxnSpPr>
            <a:cxnSpLocks/>
          </p:cNvCxnSpPr>
          <p:nvPr/>
        </p:nvCxnSpPr>
        <p:spPr>
          <a:xfrm flipH="1">
            <a:off x="3952240" y="2438400"/>
            <a:ext cx="537464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AFC287B-C787-42FB-9F55-929FC0CDF122}"/>
              </a:ext>
            </a:extLst>
          </p:cNvPr>
          <p:cNvSpPr txBox="1"/>
          <p:nvPr/>
        </p:nvSpPr>
        <p:spPr>
          <a:xfrm>
            <a:off x="3952240" y="1849131"/>
            <a:ext cx="532870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14 </a:t>
            </a:r>
            <a:r>
              <a:rPr kumimoji="0" lang="en-US" altLang="zh-TW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hr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 or more for vegetative growth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3643B77-BC2E-4224-A776-8175D36D47F8}"/>
              </a:ext>
            </a:extLst>
          </p:cNvPr>
          <p:cNvSpPr txBox="1"/>
          <p:nvPr/>
        </p:nvSpPr>
        <p:spPr>
          <a:xfrm>
            <a:off x="3407058" y="5303600"/>
            <a:ext cx="990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6 am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55D0722-095B-4AD6-A8B0-9A2B27D755F9}"/>
              </a:ext>
            </a:extLst>
          </p:cNvPr>
          <p:cNvSpPr txBox="1"/>
          <p:nvPr/>
        </p:nvSpPr>
        <p:spPr>
          <a:xfrm>
            <a:off x="8784943" y="5308640"/>
            <a:ext cx="112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10pm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07CC901-72A2-46B7-85D0-45B976561C49}"/>
              </a:ext>
            </a:extLst>
          </p:cNvPr>
          <p:cNvSpPr txBox="1"/>
          <p:nvPr/>
        </p:nvSpPr>
        <p:spPr>
          <a:xfrm>
            <a:off x="1027161" y="660400"/>
            <a:ext cx="1045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PPFD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93289FC-7C4B-4E0A-ACB4-8194D2268561}"/>
              </a:ext>
            </a:extLst>
          </p:cNvPr>
          <p:cNvSpPr txBox="1"/>
          <p:nvPr/>
        </p:nvSpPr>
        <p:spPr>
          <a:xfrm>
            <a:off x="10364201" y="5888375"/>
            <a:ext cx="1063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Hours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3C1AF1A-C132-4BD8-9EBA-15FB654F3D02}"/>
              </a:ext>
            </a:extLst>
          </p:cNvPr>
          <p:cNvSpPr txBox="1"/>
          <p:nvPr/>
        </p:nvSpPr>
        <p:spPr>
          <a:xfrm>
            <a:off x="4595678" y="5303600"/>
            <a:ext cx="990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8 am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85E978B-E0D1-47BF-8B0D-E84A9D329B25}"/>
              </a:ext>
            </a:extLst>
          </p:cNvPr>
          <p:cNvSpPr txBox="1"/>
          <p:nvPr/>
        </p:nvSpPr>
        <p:spPr>
          <a:xfrm>
            <a:off x="7794351" y="5303600"/>
            <a:ext cx="118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8 pm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CAF62DC9-1804-4AE6-84AA-118C54F8D894}"/>
              </a:ext>
            </a:extLst>
          </p:cNvPr>
          <p:cNvCxnSpPr>
            <a:cxnSpLocks/>
          </p:cNvCxnSpPr>
          <p:nvPr/>
        </p:nvCxnSpPr>
        <p:spPr>
          <a:xfrm>
            <a:off x="4595678" y="2682240"/>
            <a:ext cx="0" cy="25298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8AF3A093-D0CB-46E2-ABC2-EF7F0D2A558C}"/>
              </a:ext>
            </a:extLst>
          </p:cNvPr>
          <p:cNvCxnSpPr>
            <a:cxnSpLocks/>
          </p:cNvCxnSpPr>
          <p:nvPr/>
        </p:nvCxnSpPr>
        <p:spPr>
          <a:xfrm>
            <a:off x="8893358" y="2682240"/>
            <a:ext cx="0" cy="25298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847E3A99-8AC2-4516-A3F0-228A389DDAEC}"/>
              </a:ext>
            </a:extLst>
          </p:cNvPr>
          <p:cNvCxnSpPr>
            <a:cxnSpLocks/>
          </p:cNvCxnSpPr>
          <p:nvPr/>
        </p:nvCxnSpPr>
        <p:spPr>
          <a:xfrm flipH="1">
            <a:off x="4595678" y="2682240"/>
            <a:ext cx="4297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379B6BF-1571-4E09-B03C-E103B126C00A}"/>
              </a:ext>
            </a:extLst>
          </p:cNvPr>
          <p:cNvSpPr txBox="1"/>
          <p:nvPr/>
        </p:nvSpPr>
        <p:spPr>
          <a:xfrm>
            <a:off x="4963539" y="2733933"/>
            <a:ext cx="375455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12 </a:t>
            </a:r>
            <a:r>
              <a:rPr kumimoji="0" lang="en-US" altLang="zh-TW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hr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 for flowering stage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86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B3382B0C-2206-4258-B192-1DB3006CD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Different photoreceptors for different spectrum induce different responses</a:t>
            </a:r>
            <a:endParaRPr lang="zh-TW" altLang="en-US" dirty="0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117B04A0-0BC6-4186-8E59-DED1FFDCD2D3}"/>
              </a:ext>
            </a:extLst>
          </p:cNvPr>
          <p:cNvGrpSpPr/>
          <p:nvPr/>
        </p:nvGrpSpPr>
        <p:grpSpPr>
          <a:xfrm>
            <a:off x="1703512" y="1988840"/>
            <a:ext cx="8712968" cy="3960440"/>
            <a:chOff x="179512" y="1988840"/>
            <a:chExt cx="8712968" cy="3960440"/>
          </a:xfrm>
        </p:grpSpPr>
        <p:pic>
          <p:nvPicPr>
            <p:cNvPr id="2" name="Picture 2" descr="http://www.sasrc.jp/kougen.htm_txt_kougen1_cmp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988840"/>
              <a:ext cx="8609652" cy="396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標題 2">
              <a:extLst>
                <a:ext uri="{FF2B5EF4-FFF2-40B4-BE49-F238E27FC236}">
                  <a16:creationId xmlns:a16="http://schemas.microsoft.com/office/drawing/2014/main" id="{68F6AA3C-4104-4EA6-A342-CA424CC2E71E}"/>
                </a:ext>
              </a:extLst>
            </p:cNvPr>
            <p:cNvSpPr txBox="1">
              <a:spLocks/>
            </p:cNvSpPr>
            <p:nvPr/>
          </p:nvSpPr>
          <p:spPr>
            <a:xfrm>
              <a:off x="3707904" y="2708920"/>
              <a:ext cx="1276132" cy="432048"/>
            </a:xfrm>
            <a:prstGeom prst="rect">
              <a:avLst/>
            </a:prstGeom>
            <a:solidFill>
              <a:srgbClr val="F8F8F8"/>
            </a:solidFill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1600" dirty="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rPr>
                <a:t>photosynthesis</a:t>
              </a:r>
              <a:endParaRPr lang="zh-TW" altLang="en-US" sz="16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5" name="標題 2">
              <a:extLst>
                <a:ext uri="{FF2B5EF4-FFF2-40B4-BE49-F238E27FC236}">
                  <a16:creationId xmlns:a16="http://schemas.microsoft.com/office/drawing/2014/main" id="{A14A6B35-F61F-4EEF-9364-33B8BB0B52C1}"/>
                </a:ext>
              </a:extLst>
            </p:cNvPr>
            <p:cNvSpPr txBox="1">
              <a:spLocks/>
            </p:cNvSpPr>
            <p:nvPr/>
          </p:nvSpPr>
          <p:spPr>
            <a:xfrm>
              <a:off x="3419872" y="3969060"/>
              <a:ext cx="1584176" cy="540060"/>
            </a:xfrm>
            <a:prstGeom prst="rect">
              <a:avLst/>
            </a:prstGeom>
            <a:solidFill>
              <a:srgbClr val="F8F8F8"/>
            </a:solidFill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1600" dirty="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rPr>
                <a:t>Photomorphogenesis under strong light</a:t>
              </a:r>
              <a:endParaRPr lang="zh-TW" altLang="en-US" sz="16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7" name="標題 2">
              <a:extLst>
                <a:ext uri="{FF2B5EF4-FFF2-40B4-BE49-F238E27FC236}">
                  <a16:creationId xmlns:a16="http://schemas.microsoft.com/office/drawing/2014/main" id="{1560DE82-B10C-4097-9B03-1B62A3684282}"/>
                </a:ext>
              </a:extLst>
            </p:cNvPr>
            <p:cNvSpPr txBox="1">
              <a:spLocks/>
            </p:cNvSpPr>
            <p:nvPr/>
          </p:nvSpPr>
          <p:spPr>
            <a:xfrm>
              <a:off x="6804248" y="2168860"/>
              <a:ext cx="1584176" cy="540060"/>
            </a:xfrm>
            <a:prstGeom prst="rect">
              <a:avLst/>
            </a:prstGeom>
            <a:solidFill>
              <a:srgbClr val="F8F8F8"/>
            </a:solidFill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1600" dirty="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rPr>
                <a:t>Photomorphogenesis under RED light</a:t>
              </a:r>
              <a:endParaRPr lang="zh-TW" altLang="en-US" sz="16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8" name="標題 2">
              <a:extLst>
                <a:ext uri="{FF2B5EF4-FFF2-40B4-BE49-F238E27FC236}">
                  <a16:creationId xmlns:a16="http://schemas.microsoft.com/office/drawing/2014/main" id="{188E803B-69DE-41CB-85A8-6EE5DD4B90A5}"/>
                </a:ext>
              </a:extLst>
            </p:cNvPr>
            <p:cNvSpPr txBox="1">
              <a:spLocks/>
            </p:cNvSpPr>
            <p:nvPr/>
          </p:nvSpPr>
          <p:spPr>
            <a:xfrm>
              <a:off x="7452320" y="3280121"/>
              <a:ext cx="1440160" cy="868959"/>
            </a:xfrm>
            <a:prstGeom prst="rect">
              <a:avLst/>
            </a:prstGeom>
            <a:solidFill>
              <a:srgbClr val="F8F8F8"/>
            </a:solidFill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1600" dirty="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rPr>
                <a:t>Photo</a:t>
              </a:r>
              <a:br>
                <a:rPr lang="en-US" altLang="zh-TW" sz="1600" dirty="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rPr>
              </a:br>
              <a:r>
                <a:rPr lang="en-US" altLang="zh-TW" sz="1600" dirty="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rPr>
                <a:t>morphogenesis under </a:t>
              </a:r>
              <a:r>
                <a:rPr lang="en-US" altLang="zh-TW" sz="1600" dirty="0" err="1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rPr>
                <a:t>FarRed</a:t>
              </a:r>
              <a:r>
                <a:rPr lang="en-US" altLang="zh-TW" sz="1600" dirty="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rPr>
                <a:t> light</a:t>
              </a:r>
              <a:endParaRPr lang="zh-TW" altLang="en-US" sz="16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9" name="標題 2">
              <a:extLst>
                <a:ext uri="{FF2B5EF4-FFF2-40B4-BE49-F238E27FC236}">
                  <a16:creationId xmlns:a16="http://schemas.microsoft.com/office/drawing/2014/main" id="{609B2197-9813-4FDB-B964-BA791A8F2F41}"/>
                </a:ext>
              </a:extLst>
            </p:cNvPr>
            <p:cNvSpPr txBox="1">
              <a:spLocks/>
            </p:cNvSpPr>
            <p:nvPr/>
          </p:nvSpPr>
          <p:spPr>
            <a:xfrm>
              <a:off x="1187624" y="2060848"/>
              <a:ext cx="3672408" cy="432048"/>
            </a:xfrm>
            <a:prstGeom prst="rect">
              <a:avLst/>
            </a:prstGeom>
            <a:solidFill>
              <a:srgbClr val="F8F8F8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TW" altLang="en-US" sz="16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0" name="標題 2">
              <a:extLst>
                <a:ext uri="{FF2B5EF4-FFF2-40B4-BE49-F238E27FC236}">
                  <a16:creationId xmlns:a16="http://schemas.microsoft.com/office/drawing/2014/main" id="{07BFE60E-B38C-4EA7-850E-9BF09F31556A}"/>
                </a:ext>
              </a:extLst>
            </p:cNvPr>
            <p:cNvSpPr txBox="1">
              <a:spLocks/>
            </p:cNvSpPr>
            <p:nvPr/>
          </p:nvSpPr>
          <p:spPr>
            <a:xfrm>
              <a:off x="4716016" y="2128584"/>
              <a:ext cx="1440160" cy="216024"/>
            </a:xfrm>
            <a:prstGeom prst="rect">
              <a:avLst/>
            </a:prstGeom>
            <a:solidFill>
              <a:srgbClr val="F8F8F8"/>
            </a:solidFill>
          </p:spPr>
          <p:txBody>
            <a:bodyPr vert="horz" lIns="91440" tIns="45720" rIns="91440" bIns="45720" rtlCol="0" anchor="ctr">
              <a:normAutofit fontScale="55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TW" altLang="en-US" sz="16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89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08C0F64E-9CEA-416F-8E97-D0D67DABC5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72" y="-8128"/>
            <a:ext cx="3437128" cy="343712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BBBB67C-08B3-4C0D-AE24-E06A1EEADF05}"/>
              </a:ext>
            </a:extLst>
          </p:cNvPr>
          <p:cNvSpPr txBox="1"/>
          <p:nvPr/>
        </p:nvSpPr>
        <p:spPr>
          <a:xfrm>
            <a:off x="5386831" y="433163"/>
            <a:ext cx="58180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Vegetative growth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Metal Halide Lamp for 18 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hrs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30% blue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To grow compact plants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pic>
        <p:nvPicPr>
          <p:cNvPr id="10242" name="Picture 2" descr="75-Watt E17 High Pressure Sodium Light Bulb | 67504 | Destination Lighting">
            <a:extLst>
              <a:ext uri="{FF2B5EF4-FFF2-40B4-BE49-F238E27FC236}">
                <a16:creationId xmlns:a16="http://schemas.microsoft.com/office/drawing/2014/main" id="{3541DF98-57CE-4009-A043-EEDC8A088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72" y="3420872"/>
            <a:ext cx="3437128" cy="343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DF20528-6720-4B61-8BDA-6ACB5C8C75F0}"/>
              </a:ext>
            </a:extLst>
          </p:cNvPr>
          <p:cNvSpPr txBox="1"/>
          <p:nvPr/>
        </p:nvSpPr>
        <p:spPr>
          <a:xfrm>
            <a:off x="5386831" y="3647440"/>
            <a:ext cx="50669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Reproductive growth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HPS for 12 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hrs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4% blue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More efficient light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49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4 Tips for Growing Hemp Seed Starts | World Class CBD, CBG &amp; Autoflower Hemp  Seed Genetics">
            <a:extLst>
              <a:ext uri="{FF2B5EF4-FFF2-40B4-BE49-F238E27FC236}">
                <a16:creationId xmlns:a16="http://schemas.microsoft.com/office/drawing/2014/main" id="{C73A0A59-1515-4787-A87F-F8BFC22B9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225" y="2910205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cture Guide to Cloning Marijuana | Grow Weed Easy">
            <a:extLst>
              <a:ext uri="{FF2B5EF4-FFF2-40B4-BE49-F238E27FC236}">
                <a16:creationId xmlns:a16="http://schemas.microsoft.com/office/drawing/2014/main" id="{D23E6BA0-C61F-4FCF-A149-19C358A9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27" y="2910205"/>
            <a:ext cx="34377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E316277-86B0-409D-AE0B-D6B2A1CBDA1A}"/>
              </a:ext>
            </a:extLst>
          </p:cNvPr>
          <p:cNvSpPr txBox="1"/>
          <p:nvPr/>
        </p:nvSpPr>
        <p:spPr>
          <a:xfrm>
            <a:off x="1314767" y="269300"/>
            <a:ext cx="95365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High DLI could push rooting of cuttings and seedlings.</a:t>
            </a:r>
            <a:b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</a:b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(while other parameters are not limiting growth)</a:t>
            </a:r>
          </a:p>
        </p:txBody>
      </p:sp>
      <p:sp>
        <p:nvSpPr>
          <p:cNvPr id="5" name="太陽 4">
            <a:extLst>
              <a:ext uri="{FF2B5EF4-FFF2-40B4-BE49-F238E27FC236}">
                <a16:creationId xmlns:a16="http://schemas.microsoft.com/office/drawing/2014/main" id="{60DFDA08-B8CF-412A-9886-C2329EA3C1EE}"/>
              </a:ext>
            </a:extLst>
          </p:cNvPr>
          <p:cNvSpPr/>
          <p:nvPr/>
        </p:nvSpPr>
        <p:spPr>
          <a:xfrm>
            <a:off x="9530552" y="1346518"/>
            <a:ext cx="2366808" cy="2260918"/>
          </a:xfrm>
          <a:prstGeom prst="sun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HIGH DLI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82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ECA9304-7E4C-4A5B-9F4F-E1FF7C7190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1"/>
          <a:stretch/>
        </p:blipFill>
        <p:spPr>
          <a:xfrm>
            <a:off x="0" y="0"/>
            <a:ext cx="12473906" cy="632968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4A124E8-1121-4AEF-B26D-980CC6BC6268}"/>
              </a:ext>
            </a:extLst>
          </p:cNvPr>
          <p:cNvSpPr/>
          <p:nvPr/>
        </p:nvSpPr>
        <p:spPr>
          <a:xfrm>
            <a:off x="1402080" y="4531360"/>
            <a:ext cx="10668000" cy="690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29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96CD09BB-5032-448A-AEB3-C19E09A91D08}"/>
              </a:ext>
            </a:extLst>
          </p:cNvPr>
          <p:cNvGrpSpPr/>
          <p:nvPr/>
        </p:nvGrpSpPr>
        <p:grpSpPr>
          <a:xfrm>
            <a:off x="980440" y="457200"/>
            <a:ext cx="10863217" cy="5598160"/>
            <a:chOff x="980440" y="457200"/>
            <a:chExt cx="10863217" cy="5598160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10C35C55-88AF-4450-9798-66C27C6CC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2" t="6666" r="2889" b="11704"/>
            <a:stretch/>
          </p:blipFill>
          <p:spPr>
            <a:xfrm>
              <a:off x="1273628" y="457200"/>
              <a:ext cx="10570029" cy="5598160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8B23868-B6B4-4D8F-B48E-36DEE9561EEF}"/>
                </a:ext>
              </a:extLst>
            </p:cNvPr>
            <p:cNvSpPr/>
            <p:nvPr/>
          </p:nvSpPr>
          <p:spPr>
            <a:xfrm>
              <a:off x="980440" y="457200"/>
              <a:ext cx="2209800" cy="9347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47082B94-94E0-424A-97F4-FE0CD6BF25EF}"/>
              </a:ext>
            </a:extLst>
          </p:cNvPr>
          <p:cNvSpPr/>
          <p:nvPr/>
        </p:nvSpPr>
        <p:spPr>
          <a:xfrm>
            <a:off x="1443082" y="3673061"/>
            <a:ext cx="10231120" cy="690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7B55D73-6415-459E-8896-91AB5219C8A3}"/>
              </a:ext>
            </a:extLst>
          </p:cNvPr>
          <p:cNvSpPr/>
          <p:nvPr/>
        </p:nvSpPr>
        <p:spPr>
          <a:xfrm>
            <a:off x="1443082" y="4304764"/>
            <a:ext cx="10231120" cy="690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34EA9CE-4456-4807-8BDE-902D33472DC5}"/>
              </a:ext>
            </a:extLst>
          </p:cNvPr>
          <p:cNvSpPr txBox="1"/>
          <p:nvPr/>
        </p:nvSpPr>
        <p:spPr>
          <a:xfrm>
            <a:off x="239486" y="3755571"/>
            <a:ext cx="131713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CBD (%)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8C9CB8-6D21-4728-9E04-018831E8FAC4}"/>
              </a:ext>
            </a:extLst>
          </p:cNvPr>
          <p:cNvSpPr txBox="1"/>
          <p:nvPr/>
        </p:nvSpPr>
        <p:spPr>
          <a:xfrm>
            <a:off x="261277" y="4363941"/>
            <a:ext cx="131713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THC (%)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05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4D750BF-6473-468B-9C4D-E0B58EC3B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63A6B32-03AF-4587-93C1-1741194BC8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4509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3EA7BA6-B800-409D-A8FD-4129AAEED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588" y="2553208"/>
            <a:ext cx="11393424" cy="1152144"/>
          </a:xfrm>
        </p:spPr>
        <p:txBody>
          <a:bodyPr>
            <a:normAutofit fontScale="90000"/>
          </a:bodyPr>
          <a:lstStyle/>
          <a:p>
            <a:r>
              <a:rPr lang="en-US" altLang="zh-TW" sz="80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END</a:t>
            </a:r>
            <a:endParaRPr lang="zh-TW" altLang="en-US" sz="80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9065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AR Region of the Electromagnetic Spectrum">
            <a:extLst>
              <a:ext uri="{FF2B5EF4-FFF2-40B4-BE49-F238E27FC236}">
                <a16:creationId xmlns:a16="http://schemas.microsoft.com/office/drawing/2014/main" id="{F065D5F4-F553-4955-86FB-5498EDD63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953" y="1713909"/>
            <a:ext cx="8118094" cy="343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14A75DD-BBF7-4F93-9F20-B5C868930E35}"/>
              </a:ext>
            </a:extLst>
          </p:cNvPr>
          <p:cNvSpPr/>
          <p:nvPr/>
        </p:nvSpPr>
        <p:spPr>
          <a:xfrm>
            <a:off x="10149840" y="2235200"/>
            <a:ext cx="1357814" cy="7924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74F7633-F8C2-4642-97BA-82CC65057812}"/>
              </a:ext>
            </a:extLst>
          </p:cNvPr>
          <p:cNvSpPr/>
          <p:nvPr/>
        </p:nvSpPr>
        <p:spPr>
          <a:xfrm>
            <a:off x="511626" y="2235200"/>
            <a:ext cx="1535487" cy="79248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7A7C91A-0774-490F-A4C6-55524C95EE55}"/>
              </a:ext>
            </a:extLst>
          </p:cNvPr>
          <p:cNvSpPr txBox="1"/>
          <p:nvPr/>
        </p:nvSpPr>
        <p:spPr>
          <a:xfrm>
            <a:off x="98693" y="301394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320nm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3EFD4AD-9158-492F-A87C-BD8F284ED1CF}"/>
              </a:ext>
            </a:extLst>
          </p:cNvPr>
          <p:cNvSpPr txBox="1"/>
          <p:nvPr/>
        </p:nvSpPr>
        <p:spPr>
          <a:xfrm>
            <a:off x="11094720" y="302768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830nm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8B97553-261C-470A-9C80-89B313B5C8E6}"/>
              </a:ext>
            </a:extLst>
          </p:cNvPr>
          <p:cNvSpPr txBox="1"/>
          <p:nvPr/>
        </p:nvSpPr>
        <p:spPr>
          <a:xfrm>
            <a:off x="9728800" y="3573939"/>
            <a:ext cx="237597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More Branch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Taller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F2C99FDF-6AAA-416E-BB15-4532C08FFFCD}"/>
              </a:ext>
            </a:extLst>
          </p:cNvPr>
          <p:cNvCxnSpPr>
            <a:cxnSpLocks/>
          </p:cNvCxnSpPr>
          <p:nvPr/>
        </p:nvCxnSpPr>
        <p:spPr>
          <a:xfrm>
            <a:off x="1274289" y="1377295"/>
            <a:ext cx="1" cy="85790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D09F8EBE-418E-4F2D-A06C-CF5C52AB6FDA}"/>
              </a:ext>
            </a:extLst>
          </p:cNvPr>
          <p:cNvCxnSpPr>
            <a:cxnSpLocks/>
          </p:cNvCxnSpPr>
          <p:nvPr/>
        </p:nvCxnSpPr>
        <p:spPr>
          <a:xfrm>
            <a:off x="10828747" y="1377295"/>
            <a:ext cx="1" cy="85790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手繪多邊形: 圖案 15">
            <a:extLst>
              <a:ext uri="{FF2B5EF4-FFF2-40B4-BE49-F238E27FC236}">
                <a16:creationId xmlns:a16="http://schemas.microsoft.com/office/drawing/2014/main" id="{8EF0B56E-59BE-4401-913A-0014ACBB9677}"/>
              </a:ext>
            </a:extLst>
          </p:cNvPr>
          <p:cNvSpPr/>
          <p:nvPr/>
        </p:nvSpPr>
        <p:spPr>
          <a:xfrm>
            <a:off x="1259840" y="914364"/>
            <a:ext cx="9580880" cy="477556"/>
          </a:xfrm>
          <a:custGeom>
            <a:avLst/>
            <a:gdLst>
              <a:gd name="connsiteX0" fmla="*/ 0 w 9580880"/>
              <a:gd name="connsiteY0" fmla="*/ 457236 h 477556"/>
              <a:gd name="connsiteX1" fmla="*/ 4856480 w 9580880"/>
              <a:gd name="connsiteY1" fmla="*/ 36 h 477556"/>
              <a:gd name="connsiteX2" fmla="*/ 9580880 w 9580880"/>
              <a:gd name="connsiteY2" fmla="*/ 477556 h 47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80880" h="477556">
                <a:moveTo>
                  <a:pt x="0" y="457236"/>
                </a:moveTo>
                <a:cubicBezTo>
                  <a:pt x="1629833" y="226942"/>
                  <a:pt x="3259667" y="-3351"/>
                  <a:pt x="4856480" y="36"/>
                </a:cubicBezTo>
                <a:cubicBezTo>
                  <a:pt x="6453293" y="3423"/>
                  <a:pt x="8869680" y="408129"/>
                  <a:pt x="9580880" y="477556"/>
                </a:cubicBezTo>
              </a:path>
            </a:pathLst>
          </a:cu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6B4996D-A5FF-47E7-BE93-A0151CBEFDD2}"/>
              </a:ext>
            </a:extLst>
          </p:cNvPr>
          <p:cNvSpPr txBox="1"/>
          <p:nvPr/>
        </p:nvSpPr>
        <p:spPr>
          <a:xfrm>
            <a:off x="668973" y="652754"/>
            <a:ext cx="1181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350nm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DE04837-60D1-4730-B4DD-D6DBD42048F6}"/>
              </a:ext>
            </a:extLst>
          </p:cNvPr>
          <p:cNvSpPr txBox="1"/>
          <p:nvPr/>
        </p:nvSpPr>
        <p:spPr>
          <a:xfrm>
            <a:off x="10325919" y="652754"/>
            <a:ext cx="1181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750nm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415406F-2793-4A08-A9C9-D5AE167EAF42}"/>
              </a:ext>
            </a:extLst>
          </p:cNvPr>
          <p:cNvSpPr/>
          <p:nvPr/>
        </p:nvSpPr>
        <p:spPr>
          <a:xfrm>
            <a:off x="3701816" y="5217242"/>
            <a:ext cx="5929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dirty="0">
                <a:solidFill>
                  <a:srgbClr val="1F497D"/>
                </a:solidFill>
                <a:latin typeface="Arial" charset="0"/>
                <a:ea typeface="標楷體" pitchFamily="65" charset="-120"/>
              </a:rPr>
              <a:t>Chlorophyll for plant growth related to photons absorbed</a:t>
            </a:r>
          </a:p>
          <a:p>
            <a:r>
              <a:rPr kumimoji="1" lang="en-US" altLang="zh-TW" dirty="0">
                <a:solidFill>
                  <a:srgbClr val="1F497D"/>
                </a:solidFill>
                <a:latin typeface="Arial" charset="0"/>
                <a:ea typeface="標楷體" pitchFamily="65" charset="-120"/>
              </a:rPr>
              <a:t>Other photoreceptors for signaling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211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>
            <a:extLst>
              <a:ext uri="{FF2B5EF4-FFF2-40B4-BE49-F238E27FC236}">
                <a16:creationId xmlns:a16="http://schemas.microsoft.com/office/drawing/2014/main" id="{36243135-DDF2-4C74-9CB1-A62F547B88EF}"/>
              </a:ext>
            </a:extLst>
          </p:cNvPr>
          <p:cNvGrpSpPr/>
          <p:nvPr/>
        </p:nvGrpSpPr>
        <p:grpSpPr>
          <a:xfrm>
            <a:off x="1775956" y="1190536"/>
            <a:ext cx="8640088" cy="5322034"/>
            <a:chOff x="251956" y="1190536"/>
            <a:chExt cx="8640088" cy="5322034"/>
          </a:xfrm>
        </p:grpSpPr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55BA6208-0FAB-45B3-B725-7D6BF8E012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42" b="4840"/>
            <a:stretch/>
          </p:blipFill>
          <p:spPr bwMode="auto">
            <a:xfrm>
              <a:off x="251956" y="1190536"/>
              <a:ext cx="8640088" cy="532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1A8CB6BB-A1BA-4CDF-BBC4-A91DCE97FD02}"/>
                </a:ext>
              </a:extLst>
            </p:cNvPr>
            <p:cNvSpPr txBox="1"/>
            <p:nvPr/>
          </p:nvSpPr>
          <p:spPr>
            <a:xfrm>
              <a:off x="3059832" y="1268760"/>
              <a:ext cx="1080120" cy="253916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050" b="1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Temperature</a:t>
              </a:r>
              <a:endParaRPr kumimoji="1" lang="zh-TW" altLang="en-US" sz="1050" b="1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FE19C4A6-AA3F-43E4-BC73-6ADB64E67530}"/>
                </a:ext>
              </a:extLst>
            </p:cNvPr>
            <p:cNvSpPr txBox="1"/>
            <p:nvPr/>
          </p:nvSpPr>
          <p:spPr>
            <a:xfrm>
              <a:off x="4211960" y="1268760"/>
              <a:ext cx="1008112" cy="25391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050" b="1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Light</a:t>
              </a:r>
              <a:endParaRPr kumimoji="1" lang="zh-TW" altLang="en-US" sz="1050" b="1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0ACB5EE7-FA6C-4622-AF30-4B363804BE49}"/>
                </a:ext>
              </a:extLst>
            </p:cNvPr>
            <p:cNvSpPr txBox="1"/>
            <p:nvPr/>
          </p:nvSpPr>
          <p:spPr>
            <a:xfrm>
              <a:off x="5292080" y="1268760"/>
              <a:ext cx="1080120" cy="253916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050" b="1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Humidity</a:t>
              </a:r>
              <a:endParaRPr kumimoji="1" lang="zh-TW" altLang="en-US" sz="1050" b="1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C0DE5B95-4E65-479C-8544-1CCC98277D76}"/>
                </a:ext>
              </a:extLst>
            </p:cNvPr>
            <p:cNvSpPr txBox="1"/>
            <p:nvPr/>
          </p:nvSpPr>
          <p:spPr>
            <a:xfrm>
              <a:off x="7483688" y="1290680"/>
              <a:ext cx="1080120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050" b="1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Nutrient+H</a:t>
              </a:r>
              <a:r>
                <a:rPr kumimoji="1" lang="en-US" altLang="zh-TW" sz="1050" b="1" baseline="-250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2</a:t>
              </a:r>
              <a:r>
                <a:rPr kumimoji="1" lang="en-US" altLang="zh-TW" sz="1050" b="1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O</a:t>
              </a:r>
              <a:endParaRPr kumimoji="1" lang="zh-TW" altLang="en-US" sz="1050" b="1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C6F03A72-4D89-4334-82E2-B98DB1273E04}"/>
                </a:ext>
              </a:extLst>
            </p:cNvPr>
            <p:cNvSpPr txBox="1"/>
            <p:nvPr/>
          </p:nvSpPr>
          <p:spPr>
            <a:xfrm>
              <a:off x="611560" y="5589240"/>
              <a:ext cx="640871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Degree of influence: +++</a:t>
              </a:r>
              <a:r>
                <a:rPr kumimoji="1" lang="zh-TW" altLang="en-US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 </a:t>
              </a:r>
              <a:r>
                <a:rPr kumimoji="1" lang="en-US" altLang="zh-TW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large, ++ medium, + small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Suitable range in between 15 ~ 30 </a:t>
              </a:r>
              <a:r>
                <a:rPr kumimoji="1" lang="en-US" altLang="zh-TW" baseline="30000" dirty="0" err="1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o</a:t>
              </a:r>
              <a:r>
                <a:rPr kumimoji="1" lang="en-US" altLang="zh-TW" dirty="0" err="1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C</a:t>
              </a:r>
              <a:endParaRPr kumimoji="1" lang="en-US" altLang="zh-TW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BA530E60-FD63-4242-92CF-1BEA6657740B}"/>
                </a:ext>
              </a:extLst>
            </p:cNvPr>
            <p:cNvSpPr txBox="1"/>
            <p:nvPr/>
          </p:nvSpPr>
          <p:spPr>
            <a:xfrm>
              <a:off x="549712" y="1566952"/>
              <a:ext cx="2518608" cy="369332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photosynthesis</a:t>
              </a:r>
              <a:endParaRPr kumimoji="1" lang="zh-TW" altLang="en-US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632EAAAA-6279-4F1F-B865-2D2B3CC6AC43}"/>
                </a:ext>
              </a:extLst>
            </p:cNvPr>
            <p:cNvSpPr txBox="1"/>
            <p:nvPr/>
          </p:nvSpPr>
          <p:spPr>
            <a:xfrm>
              <a:off x="549712" y="1907540"/>
              <a:ext cx="2518608" cy="369332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respiration</a:t>
              </a:r>
              <a:endParaRPr kumimoji="1" lang="zh-TW" altLang="en-US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DD2CA182-1177-4933-82C7-C2E4E9097BC2}"/>
                </a:ext>
              </a:extLst>
            </p:cNvPr>
            <p:cNvSpPr txBox="1"/>
            <p:nvPr/>
          </p:nvSpPr>
          <p:spPr>
            <a:xfrm>
              <a:off x="549712" y="2276872"/>
              <a:ext cx="2518608" cy="338554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6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Absorb. of nutrient+H</a:t>
              </a:r>
              <a:r>
                <a:rPr kumimoji="1" lang="en-US" altLang="zh-TW" sz="1600" baseline="-250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2</a:t>
              </a:r>
              <a:r>
                <a:rPr kumimoji="1" lang="en-US" altLang="zh-TW" sz="16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O</a:t>
              </a:r>
              <a:endParaRPr kumimoji="1" lang="zh-TW" altLang="en-US" sz="16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63E6BFE6-8017-4E56-9AA1-66F442109C77}"/>
                </a:ext>
              </a:extLst>
            </p:cNvPr>
            <p:cNvSpPr txBox="1"/>
            <p:nvPr/>
          </p:nvSpPr>
          <p:spPr>
            <a:xfrm>
              <a:off x="549712" y="2627620"/>
              <a:ext cx="2518608" cy="369332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Transpiration</a:t>
              </a:r>
              <a:endParaRPr kumimoji="1" lang="zh-TW" altLang="en-US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4B3DB2A1-E480-4315-9188-46B0005BA86C}"/>
                </a:ext>
              </a:extLst>
            </p:cNvPr>
            <p:cNvSpPr txBox="1"/>
            <p:nvPr/>
          </p:nvSpPr>
          <p:spPr>
            <a:xfrm>
              <a:off x="549712" y="3025398"/>
              <a:ext cx="2518608" cy="276999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Development </a:t>
              </a:r>
              <a:r>
                <a:rPr kumimoji="1" lang="en-US" altLang="zh-TW" sz="12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(</a:t>
              </a:r>
              <a:r>
                <a:rPr kumimoji="1" lang="en-US" altLang="zh-TW" sz="1200" dirty="0" err="1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leaf,flower</a:t>
              </a:r>
              <a:r>
                <a:rPr kumimoji="1" lang="en-US" altLang="zh-TW" sz="12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 formation)</a:t>
              </a:r>
              <a:endParaRPr kumimoji="1" lang="zh-TW" altLang="en-US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9C18E7B3-5E71-4069-BF71-D735D9023F4B}"/>
                </a:ext>
              </a:extLst>
            </p:cNvPr>
            <p:cNvSpPr txBox="1"/>
            <p:nvPr/>
          </p:nvSpPr>
          <p:spPr>
            <a:xfrm>
              <a:off x="549712" y="3337917"/>
              <a:ext cx="2518608" cy="369332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booming</a:t>
              </a:r>
              <a:endParaRPr kumimoji="1" lang="zh-TW" altLang="en-US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7EE577C0-3E76-4C45-B6B0-440F44E237B3}"/>
                </a:ext>
              </a:extLst>
            </p:cNvPr>
            <p:cNvSpPr txBox="1"/>
            <p:nvPr/>
          </p:nvSpPr>
          <p:spPr>
            <a:xfrm>
              <a:off x="549712" y="3717032"/>
              <a:ext cx="2518608" cy="369332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fruiting</a:t>
              </a:r>
              <a:endParaRPr kumimoji="1" lang="zh-TW" altLang="en-US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CBC6E0C9-D549-4942-ADA8-FBC68FB8F407}"/>
                </a:ext>
              </a:extLst>
            </p:cNvPr>
            <p:cNvSpPr txBox="1"/>
            <p:nvPr/>
          </p:nvSpPr>
          <p:spPr>
            <a:xfrm>
              <a:off x="549712" y="4067780"/>
              <a:ext cx="2518608" cy="369332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Distribution of sugar</a:t>
              </a:r>
              <a:endParaRPr kumimoji="1" lang="zh-TW" altLang="en-US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C5DB0B89-E676-4AA8-94A3-540E84B2C035}"/>
                </a:ext>
              </a:extLst>
            </p:cNvPr>
            <p:cNvSpPr txBox="1"/>
            <p:nvPr/>
          </p:nvSpPr>
          <p:spPr>
            <a:xfrm>
              <a:off x="549712" y="4405744"/>
              <a:ext cx="2518608" cy="369332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Formation of organ</a:t>
              </a:r>
              <a:endParaRPr kumimoji="1" lang="zh-TW" altLang="en-US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0DB55FF7-A39A-4A1B-A2A3-E7E5F884E572}"/>
                </a:ext>
              </a:extLst>
            </p:cNvPr>
            <p:cNvSpPr txBox="1"/>
            <p:nvPr/>
          </p:nvSpPr>
          <p:spPr>
            <a:xfrm>
              <a:off x="549712" y="4775076"/>
              <a:ext cx="2518608" cy="369332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Extension of cell/organ</a:t>
              </a:r>
              <a:endParaRPr kumimoji="1" lang="zh-TW" altLang="en-US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03943544-F446-4B19-8B67-EC5EE68E890C}"/>
                </a:ext>
              </a:extLst>
            </p:cNvPr>
            <p:cNvSpPr txBox="1"/>
            <p:nvPr/>
          </p:nvSpPr>
          <p:spPr>
            <a:xfrm>
              <a:off x="549712" y="5095488"/>
              <a:ext cx="2518608" cy="369332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Mature of fruit</a:t>
              </a:r>
              <a:endParaRPr kumimoji="1" lang="zh-TW" altLang="en-US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DDBD853E-C8A1-4166-A597-C78543EC8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95486"/>
          </a:xfrm>
        </p:spPr>
        <p:txBody>
          <a:bodyPr>
            <a:noAutofit/>
          </a:bodyPr>
          <a:lstStyle/>
          <a:p>
            <a:r>
              <a:rPr lang="en-US" altLang="zh-TW" sz="3200" dirty="0"/>
              <a:t>Factors affecting plant growth and development</a:t>
            </a:r>
            <a:endParaRPr lang="zh-TW" altLang="en-US" sz="32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372C0DE-34BF-4981-924F-702EECB35C2B}"/>
              </a:ext>
            </a:extLst>
          </p:cNvPr>
          <p:cNvSpPr/>
          <p:nvPr/>
        </p:nvSpPr>
        <p:spPr>
          <a:xfrm>
            <a:off x="5621616" y="1175018"/>
            <a:ext cx="1203112" cy="43400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dirty="0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2D9CB4A-926E-45D6-BD80-25FC8D2FC3BA}"/>
              </a:ext>
            </a:extLst>
          </p:cNvPr>
          <p:cNvSpPr txBox="1"/>
          <p:nvPr/>
        </p:nvSpPr>
        <p:spPr>
          <a:xfrm>
            <a:off x="5870448" y="3985780"/>
            <a:ext cx="694944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FF0000"/>
                </a:solidFill>
              </a:rPr>
              <a:t>++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62CCCC9D-71A8-46D2-B6C6-B6BBD5E2AFF2}"/>
              </a:ext>
            </a:extLst>
          </p:cNvPr>
          <p:cNvSpPr txBox="1"/>
          <p:nvPr/>
        </p:nvSpPr>
        <p:spPr>
          <a:xfrm>
            <a:off x="8428937" y="5682983"/>
            <a:ext cx="1987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Modified by Fang, 2018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1624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A82726B-E4B5-40AC-974A-09FF17532E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536" y="1737360"/>
            <a:ext cx="9994392" cy="5129784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56BE76D4-9FBE-4613-AA94-CE052E6FF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Recent research showed Far-Red improves partitioning to the tomato fruits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2170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A52A715-3907-48F6-BBFA-98880700C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26" y="857250"/>
            <a:ext cx="6672649" cy="5143500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D053C438-4A62-461C-9771-AC20298E2C87}"/>
              </a:ext>
            </a:extLst>
          </p:cNvPr>
          <p:cNvGrpSpPr/>
          <p:nvPr/>
        </p:nvGrpSpPr>
        <p:grpSpPr>
          <a:xfrm>
            <a:off x="5623191" y="1619251"/>
            <a:ext cx="3933561" cy="2393950"/>
            <a:chOff x="5623191" y="1619251"/>
            <a:chExt cx="3933561" cy="2393950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014B12E1-A033-4033-B45D-A3086197BFF9}"/>
                </a:ext>
              </a:extLst>
            </p:cNvPr>
            <p:cNvSpPr txBox="1"/>
            <p:nvPr/>
          </p:nvSpPr>
          <p:spPr>
            <a:xfrm rot="2470849">
              <a:off x="6530977" y="2616886"/>
              <a:ext cx="1682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dirty="0">
                  <a:solidFill>
                    <a:srgbClr val="FF0000"/>
                  </a:solidFill>
                  <a:latin typeface="Arial" charset="0"/>
                  <a:ea typeface="標楷體" pitchFamily="65" charset="-120"/>
                </a:rPr>
                <a:t>Topic 5 involved</a:t>
              </a:r>
              <a:endParaRPr kumimoji="1" lang="zh-TW" altLang="en-US" dirty="0">
                <a:solidFill>
                  <a:srgbClr val="FF0000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8" name="手繪多邊形: 圖案 7">
              <a:extLst>
                <a:ext uri="{FF2B5EF4-FFF2-40B4-BE49-F238E27FC236}">
                  <a16:creationId xmlns:a16="http://schemas.microsoft.com/office/drawing/2014/main" id="{7F6638A5-D931-4C2E-8834-BC175B6867A9}"/>
                </a:ext>
              </a:extLst>
            </p:cNvPr>
            <p:cNvSpPr/>
            <p:nvPr/>
          </p:nvSpPr>
          <p:spPr>
            <a:xfrm>
              <a:off x="5623191" y="1619251"/>
              <a:ext cx="3933561" cy="2393950"/>
            </a:xfrm>
            <a:custGeom>
              <a:avLst/>
              <a:gdLst>
                <a:gd name="connsiteX0" fmla="*/ 2916415 w 5244748"/>
                <a:gd name="connsiteY0" fmla="*/ 2556933 h 3191933"/>
                <a:gd name="connsiteX1" fmla="*/ 2916415 w 5244748"/>
                <a:gd name="connsiteY1" fmla="*/ 2556933 h 3191933"/>
                <a:gd name="connsiteX2" fmla="*/ 2941815 w 5244748"/>
                <a:gd name="connsiteY2" fmla="*/ 2633133 h 3191933"/>
                <a:gd name="connsiteX3" fmla="*/ 2967215 w 5244748"/>
                <a:gd name="connsiteY3" fmla="*/ 2717800 h 3191933"/>
                <a:gd name="connsiteX4" fmla="*/ 2992615 w 5244748"/>
                <a:gd name="connsiteY4" fmla="*/ 2734733 h 3191933"/>
                <a:gd name="connsiteX5" fmla="*/ 3026482 w 5244748"/>
                <a:gd name="connsiteY5" fmla="*/ 2810933 h 3191933"/>
                <a:gd name="connsiteX6" fmla="*/ 3060348 w 5244748"/>
                <a:gd name="connsiteY6" fmla="*/ 2878667 h 3191933"/>
                <a:gd name="connsiteX7" fmla="*/ 3068815 w 5244748"/>
                <a:gd name="connsiteY7" fmla="*/ 2904067 h 3191933"/>
                <a:gd name="connsiteX8" fmla="*/ 3128082 w 5244748"/>
                <a:gd name="connsiteY8" fmla="*/ 2980267 h 3191933"/>
                <a:gd name="connsiteX9" fmla="*/ 3153482 w 5244748"/>
                <a:gd name="connsiteY9" fmla="*/ 3031067 h 3191933"/>
                <a:gd name="connsiteX10" fmla="*/ 3204282 w 5244748"/>
                <a:gd name="connsiteY10" fmla="*/ 3064933 h 3191933"/>
                <a:gd name="connsiteX11" fmla="*/ 3272015 w 5244748"/>
                <a:gd name="connsiteY11" fmla="*/ 3115733 h 3191933"/>
                <a:gd name="connsiteX12" fmla="*/ 3322815 w 5244748"/>
                <a:gd name="connsiteY12" fmla="*/ 3132667 h 3191933"/>
                <a:gd name="connsiteX13" fmla="*/ 3348215 w 5244748"/>
                <a:gd name="connsiteY13" fmla="*/ 3141133 h 3191933"/>
                <a:gd name="connsiteX14" fmla="*/ 3559882 w 5244748"/>
                <a:gd name="connsiteY14" fmla="*/ 3158067 h 3191933"/>
                <a:gd name="connsiteX15" fmla="*/ 3780015 w 5244748"/>
                <a:gd name="connsiteY15" fmla="*/ 3166533 h 3191933"/>
                <a:gd name="connsiteX16" fmla="*/ 3805415 w 5244748"/>
                <a:gd name="connsiteY16" fmla="*/ 3175000 h 3191933"/>
                <a:gd name="connsiteX17" fmla="*/ 3907015 w 5244748"/>
                <a:gd name="connsiteY17" fmla="*/ 3191933 h 3191933"/>
                <a:gd name="connsiteX18" fmla="*/ 4271082 w 5244748"/>
                <a:gd name="connsiteY18" fmla="*/ 3183467 h 3191933"/>
                <a:gd name="connsiteX19" fmla="*/ 4415015 w 5244748"/>
                <a:gd name="connsiteY19" fmla="*/ 3166533 h 3191933"/>
                <a:gd name="connsiteX20" fmla="*/ 4448882 w 5244748"/>
                <a:gd name="connsiteY20" fmla="*/ 3158067 h 3191933"/>
                <a:gd name="connsiteX21" fmla="*/ 4482748 w 5244748"/>
                <a:gd name="connsiteY21" fmla="*/ 3141133 h 3191933"/>
                <a:gd name="connsiteX22" fmla="*/ 4533548 w 5244748"/>
                <a:gd name="connsiteY22" fmla="*/ 3132667 h 3191933"/>
                <a:gd name="connsiteX23" fmla="*/ 4575882 w 5244748"/>
                <a:gd name="connsiteY23" fmla="*/ 3124200 h 3191933"/>
                <a:gd name="connsiteX24" fmla="*/ 4635148 w 5244748"/>
                <a:gd name="connsiteY24" fmla="*/ 3107267 h 3191933"/>
                <a:gd name="connsiteX25" fmla="*/ 4685948 w 5244748"/>
                <a:gd name="connsiteY25" fmla="*/ 3098800 h 3191933"/>
                <a:gd name="connsiteX26" fmla="*/ 4719815 w 5244748"/>
                <a:gd name="connsiteY26" fmla="*/ 3081867 h 3191933"/>
                <a:gd name="connsiteX27" fmla="*/ 4745215 w 5244748"/>
                <a:gd name="connsiteY27" fmla="*/ 3064933 h 3191933"/>
                <a:gd name="connsiteX28" fmla="*/ 4855282 w 5244748"/>
                <a:gd name="connsiteY28" fmla="*/ 3022600 h 3191933"/>
                <a:gd name="connsiteX29" fmla="*/ 4931482 w 5244748"/>
                <a:gd name="connsiteY29" fmla="*/ 2963333 h 3191933"/>
                <a:gd name="connsiteX30" fmla="*/ 5007682 w 5244748"/>
                <a:gd name="connsiteY30" fmla="*/ 2887133 h 3191933"/>
                <a:gd name="connsiteX31" fmla="*/ 5041548 w 5244748"/>
                <a:gd name="connsiteY31" fmla="*/ 2853267 h 3191933"/>
                <a:gd name="connsiteX32" fmla="*/ 5075415 w 5244748"/>
                <a:gd name="connsiteY32" fmla="*/ 2827867 h 3191933"/>
                <a:gd name="connsiteX33" fmla="*/ 5092348 w 5244748"/>
                <a:gd name="connsiteY33" fmla="*/ 2802467 h 3191933"/>
                <a:gd name="connsiteX34" fmla="*/ 5109282 w 5244748"/>
                <a:gd name="connsiteY34" fmla="*/ 2785533 h 3191933"/>
                <a:gd name="connsiteX35" fmla="*/ 5160082 w 5244748"/>
                <a:gd name="connsiteY35" fmla="*/ 2709333 h 3191933"/>
                <a:gd name="connsiteX36" fmla="*/ 5193948 w 5244748"/>
                <a:gd name="connsiteY36" fmla="*/ 2667000 h 3191933"/>
                <a:gd name="connsiteX37" fmla="*/ 5227815 w 5244748"/>
                <a:gd name="connsiteY37" fmla="*/ 2616200 h 3191933"/>
                <a:gd name="connsiteX38" fmla="*/ 5244748 w 5244748"/>
                <a:gd name="connsiteY38" fmla="*/ 2565400 h 3191933"/>
                <a:gd name="connsiteX39" fmla="*/ 5227815 w 5244748"/>
                <a:gd name="connsiteY39" fmla="*/ 2455333 h 3191933"/>
                <a:gd name="connsiteX40" fmla="*/ 5219348 w 5244748"/>
                <a:gd name="connsiteY40" fmla="*/ 2429933 h 3191933"/>
                <a:gd name="connsiteX41" fmla="*/ 5177015 w 5244748"/>
                <a:gd name="connsiteY41" fmla="*/ 2379133 h 3191933"/>
                <a:gd name="connsiteX42" fmla="*/ 5134682 w 5244748"/>
                <a:gd name="connsiteY42" fmla="*/ 2328333 h 3191933"/>
                <a:gd name="connsiteX43" fmla="*/ 5075415 w 5244748"/>
                <a:gd name="connsiteY43" fmla="*/ 2260600 h 3191933"/>
                <a:gd name="connsiteX44" fmla="*/ 5016148 w 5244748"/>
                <a:gd name="connsiteY44" fmla="*/ 2209800 h 3191933"/>
                <a:gd name="connsiteX45" fmla="*/ 4990748 w 5244748"/>
                <a:gd name="connsiteY45" fmla="*/ 2184400 h 3191933"/>
                <a:gd name="connsiteX46" fmla="*/ 4956882 w 5244748"/>
                <a:gd name="connsiteY46" fmla="*/ 2150533 h 3191933"/>
                <a:gd name="connsiteX47" fmla="*/ 4914548 w 5244748"/>
                <a:gd name="connsiteY47" fmla="*/ 2108200 h 3191933"/>
                <a:gd name="connsiteX48" fmla="*/ 4838348 w 5244748"/>
                <a:gd name="connsiteY48" fmla="*/ 2065867 h 3191933"/>
                <a:gd name="connsiteX49" fmla="*/ 4804482 w 5244748"/>
                <a:gd name="connsiteY49" fmla="*/ 2057400 h 3191933"/>
                <a:gd name="connsiteX50" fmla="*/ 4753682 w 5244748"/>
                <a:gd name="connsiteY50" fmla="*/ 2040467 h 3191933"/>
                <a:gd name="connsiteX51" fmla="*/ 4618215 w 5244748"/>
                <a:gd name="connsiteY51" fmla="*/ 2023533 h 3191933"/>
                <a:gd name="connsiteX52" fmla="*/ 4550482 w 5244748"/>
                <a:gd name="connsiteY52" fmla="*/ 1998133 h 3191933"/>
                <a:gd name="connsiteX53" fmla="*/ 4457348 w 5244748"/>
                <a:gd name="connsiteY53" fmla="*/ 1981200 h 3191933"/>
                <a:gd name="connsiteX54" fmla="*/ 4415015 w 5244748"/>
                <a:gd name="connsiteY54" fmla="*/ 1972733 h 3191933"/>
                <a:gd name="connsiteX55" fmla="*/ 4338815 w 5244748"/>
                <a:gd name="connsiteY55" fmla="*/ 1964267 h 3191933"/>
                <a:gd name="connsiteX56" fmla="*/ 4296482 w 5244748"/>
                <a:gd name="connsiteY56" fmla="*/ 1955800 h 3191933"/>
                <a:gd name="connsiteX57" fmla="*/ 4245682 w 5244748"/>
                <a:gd name="connsiteY57" fmla="*/ 1938867 h 3191933"/>
                <a:gd name="connsiteX58" fmla="*/ 3983215 w 5244748"/>
                <a:gd name="connsiteY58" fmla="*/ 1947333 h 3191933"/>
                <a:gd name="connsiteX59" fmla="*/ 3949348 w 5244748"/>
                <a:gd name="connsiteY59" fmla="*/ 1955800 h 3191933"/>
                <a:gd name="connsiteX60" fmla="*/ 3907015 w 5244748"/>
                <a:gd name="connsiteY60" fmla="*/ 1964267 h 3191933"/>
                <a:gd name="connsiteX61" fmla="*/ 3881615 w 5244748"/>
                <a:gd name="connsiteY61" fmla="*/ 1972733 h 3191933"/>
                <a:gd name="connsiteX62" fmla="*/ 3763082 w 5244748"/>
                <a:gd name="connsiteY62" fmla="*/ 1981200 h 3191933"/>
                <a:gd name="connsiteX63" fmla="*/ 3729215 w 5244748"/>
                <a:gd name="connsiteY63" fmla="*/ 1989667 h 3191933"/>
                <a:gd name="connsiteX64" fmla="*/ 3703815 w 5244748"/>
                <a:gd name="connsiteY64" fmla="*/ 1998133 h 3191933"/>
                <a:gd name="connsiteX65" fmla="*/ 3627615 w 5244748"/>
                <a:gd name="connsiteY65" fmla="*/ 2015067 h 3191933"/>
                <a:gd name="connsiteX66" fmla="*/ 3331282 w 5244748"/>
                <a:gd name="connsiteY66" fmla="*/ 2006600 h 3191933"/>
                <a:gd name="connsiteX67" fmla="*/ 3255082 w 5244748"/>
                <a:gd name="connsiteY67" fmla="*/ 1981200 h 3191933"/>
                <a:gd name="connsiteX68" fmla="*/ 3229682 w 5244748"/>
                <a:gd name="connsiteY68" fmla="*/ 1972733 h 3191933"/>
                <a:gd name="connsiteX69" fmla="*/ 3204282 w 5244748"/>
                <a:gd name="connsiteY69" fmla="*/ 1964267 h 3191933"/>
                <a:gd name="connsiteX70" fmla="*/ 3178882 w 5244748"/>
                <a:gd name="connsiteY70" fmla="*/ 1947333 h 3191933"/>
                <a:gd name="connsiteX71" fmla="*/ 3119615 w 5244748"/>
                <a:gd name="connsiteY71" fmla="*/ 1930400 h 3191933"/>
                <a:gd name="connsiteX72" fmla="*/ 3094215 w 5244748"/>
                <a:gd name="connsiteY72" fmla="*/ 1921933 h 3191933"/>
                <a:gd name="connsiteX73" fmla="*/ 3001082 w 5244748"/>
                <a:gd name="connsiteY73" fmla="*/ 1905000 h 3191933"/>
                <a:gd name="connsiteX74" fmla="*/ 2891015 w 5244748"/>
                <a:gd name="connsiteY74" fmla="*/ 1862667 h 3191933"/>
                <a:gd name="connsiteX75" fmla="*/ 2840215 w 5244748"/>
                <a:gd name="connsiteY75" fmla="*/ 1837267 h 3191933"/>
                <a:gd name="connsiteX76" fmla="*/ 2772482 w 5244748"/>
                <a:gd name="connsiteY76" fmla="*/ 1803400 h 3191933"/>
                <a:gd name="connsiteX77" fmla="*/ 2755548 w 5244748"/>
                <a:gd name="connsiteY77" fmla="*/ 1786467 h 3191933"/>
                <a:gd name="connsiteX78" fmla="*/ 2738615 w 5244748"/>
                <a:gd name="connsiteY78" fmla="*/ 1761067 h 3191933"/>
                <a:gd name="connsiteX79" fmla="*/ 2704748 w 5244748"/>
                <a:gd name="connsiteY79" fmla="*/ 1752600 h 3191933"/>
                <a:gd name="connsiteX80" fmla="*/ 2679348 w 5244748"/>
                <a:gd name="connsiteY80" fmla="*/ 1744133 h 3191933"/>
                <a:gd name="connsiteX81" fmla="*/ 2637015 w 5244748"/>
                <a:gd name="connsiteY81" fmla="*/ 1701800 h 3191933"/>
                <a:gd name="connsiteX82" fmla="*/ 2611615 w 5244748"/>
                <a:gd name="connsiteY82" fmla="*/ 1676400 h 3191933"/>
                <a:gd name="connsiteX83" fmla="*/ 2586215 w 5244748"/>
                <a:gd name="connsiteY83" fmla="*/ 1667933 h 3191933"/>
                <a:gd name="connsiteX84" fmla="*/ 2535415 w 5244748"/>
                <a:gd name="connsiteY84" fmla="*/ 1642533 h 3191933"/>
                <a:gd name="connsiteX85" fmla="*/ 2510015 w 5244748"/>
                <a:gd name="connsiteY85" fmla="*/ 1617133 h 3191933"/>
                <a:gd name="connsiteX86" fmla="*/ 2459215 w 5244748"/>
                <a:gd name="connsiteY86" fmla="*/ 1600200 h 3191933"/>
                <a:gd name="connsiteX87" fmla="*/ 2425348 w 5244748"/>
                <a:gd name="connsiteY87" fmla="*/ 1557867 h 3191933"/>
                <a:gd name="connsiteX88" fmla="*/ 2391482 w 5244748"/>
                <a:gd name="connsiteY88" fmla="*/ 1540933 h 3191933"/>
                <a:gd name="connsiteX89" fmla="*/ 2340682 w 5244748"/>
                <a:gd name="connsiteY89" fmla="*/ 1498600 h 3191933"/>
                <a:gd name="connsiteX90" fmla="*/ 2289882 w 5244748"/>
                <a:gd name="connsiteY90" fmla="*/ 1439333 h 3191933"/>
                <a:gd name="connsiteX91" fmla="*/ 2264482 w 5244748"/>
                <a:gd name="connsiteY91" fmla="*/ 1422400 h 3191933"/>
                <a:gd name="connsiteX92" fmla="*/ 2230615 w 5244748"/>
                <a:gd name="connsiteY92" fmla="*/ 1388533 h 3191933"/>
                <a:gd name="connsiteX93" fmla="*/ 2205215 w 5244748"/>
                <a:gd name="connsiteY93" fmla="*/ 1363133 h 3191933"/>
                <a:gd name="connsiteX94" fmla="*/ 2188282 w 5244748"/>
                <a:gd name="connsiteY94" fmla="*/ 1337733 h 3191933"/>
                <a:gd name="connsiteX95" fmla="*/ 2137482 w 5244748"/>
                <a:gd name="connsiteY95" fmla="*/ 1253067 h 3191933"/>
                <a:gd name="connsiteX96" fmla="*/ 2112082 w 5244748"/>
                <a:gd name="connsiteY96" fmla="*/ 1227667 h 3191933"/>
                <a:gd name="connsiteX97" fmla="*/ 2103615 w 5244748"/>
                <a:gd name="connsiteY97" fmla="*/ 1193800 h 3191933"/>
                <a:gd name="connsiteX98" fmla="*/ 2078215 w 5244748"/>
                <a:gd name="connsiteY98" fmla="*/ 1168400 h 3191933"/>
                <a:gd name="connsiteX99" fmla="*/ 2052815 w 5244748"/>
                <a:gd name="connsiteY99" fmla="*/ 1134533 h 3191933"/>
                <a:gd name="connsiteX100" fmla="*/ 2018948 w 5244748"/>
                <a:gd name="connsiteY100" fmla="*/ 1075267 h 3191933"/>
                <a:gd name="connsiteX101" fmla="*/ 1993548 w 5244748"/>
                <a:gd name="connsiteY101" fmla="*/ 1024467 h 3191933"/>
                <a:gd name="connsiteX102" fmla="*/ 1985082 w 5244748"/>
                <a:gd name="connsiteY102" fmla="*/ 999067 h 3191933"/>
                <a:gd name="connsiteX103" fmla="*/ 1976615 w 5244748"/>
                <a:gd name="connsiteY103" fmla="*/ 965200 h 3191933"/>
                <a:gd name="connsiteX104" fmla="*/ 1942748 w 5244748"/>
                <a:gd name="connsiteY104" fmla="*/ 914400 h 3191933"/>
                <a:gd name="connsiteX105" fmla="*/ 1934282 w 5244748"/>
                <a:gd name="connsiteY105" fmla="*/ 880533 h 3191933"/>
                <a:gd name="connsiteX106" fmla="*/ 1891948 w 5244748"/>
                <a:gd name="connsiteY106" fmla="*/ 829733 h 3191933"/>
                <a:gd name="connsiteX107" fmla="*/ 1866548 w 5244748"/>
                <a:gd name="connsiteY107" fmla="*/ 795867 h 3191933"/>
                <a:gd name="connsiteX108" fmla="*/ 1807282 w 5244748"/>
                <a:gd name="connsiteY108" fmla="*/ 762000 h 3191933"/>
                <a:gd name="connsiteX109" fmla="*/ 1781882 w 5244748"/>
                <a:gd name="connsiteY109" fmla="*/ 745067 h 3191933"/>
                <a:gd name="connsiteX110" fmla="*/ 1748015 w 5244748"/>
                <a:gd name="connsiteY110" fmla="*/ 719667 h 3191933"/>
                <a:gd name="connsiteX111" fmla="*/ 1722615 w 5244748"/>
                <a:gd name="connsiteY111" fmla="*/ 711200 h 3191933"/>
                <a:gd name="connsiteX112" fmla="*/ 1688748 w 5244748"/>
                <a:gd name="connsiteY112" fmla="*/ 694267 h 3191933"/>
                <a:gd name="connsiteX113" fmla="*/ 1671815 w 5244748"/>
                <a:gd name="connsiteY113" fmla="*/ 677333 h 3191933"/>
                <a:gd name="connsiteX114" fmla="*/ 1646415 w 5244748"/>
                <a:gd name="connsiteY114" fmla="*/ 660400 h 3191933"/>
                <a:gd name="connsiteX115" fmla="*/ 1587148 w 5244748"/>
                <a:gd name="connsiteY115" fmla="*/ 609600 h 3191933"/>
                <a:gd name="connsiteX116" fmla="*/ 1536348 w 5244748"/>
                <a:gd name="connsiteY116" fmla="*/ 558800 h 3191933"/>
                <a:gd name="connsiteX117" fmla="*/ 1519415 w 5244748"/>
                <a:gd name="connsiteY117" fmla="*/ 533400 h 3191933"/>
                <a:gd name="connsiteX118" fmla="*/ 1494015 w 5244748"/>
                <a:gd name="connsiteY118" fmla="*/ 516467 h 3191933"/>
                <a:gd name="connsiteX119" fmla="*/ 1477082 w 5244748"/>
                <a:gd name="connsiteY119" fmla="*/ 499533 h 3191933"/>
                <a:gd name="connsiteX120" fmla="*/ 1443215 w 5244748"/>
                <a:gd name="connsiteY120" fmla="*/ 423333 h 3191933"/>
                <a:gd name="connsiteX121" fmla="*/ 1417815 w 5244748"/>
                <a:gd name="connsiteY121" fmla="*/ 406400 h 3191933"/>
                <a:gd name="connsiteX122" fmla="*/ 1375482 w 5244748"/>
                <a:gd name="connsiteY122" fmla="*/ 330200 h 3191933"/>
                <a:gd name="connsiteX123" fmla="*/ 1350082 w 5244748"/>
                <a:gd name="connsiteY123" fmla="*/ 313267 h 3191933"/>
                <a:gd name="connsiteX124" fmla="*/ 1333148 w 5244748"/>
                <a:gd name="connsiteY124" fmla="*/ 296333 h 3191933"/>
                <a:gd name="connsiteX125" fmla="*/ 1316215 w 5244748"/>
                <a:gd name="connsiteY125" fmla="*/ 270933 h 3191933"/>
                <a:gd name="connsiteX126" fmla="*/ 1290815 w 5244748"/>
                <a:gd name="connsiteY126" fmla="*/ 262467 h 3191933"/>
                <a:gd name="connsiteX127" fmla="*/ 1231548 w 5244748"/>
                <a:gd name="connsiteY127" fmla="*/ 220133 h 3191933"/>
                <a:gd name="connsiteX128" fmla="*/ 1180748 w 5244748"/>
                <a:gd name="connsiteY128" fmla="*/ 186267 h 3191933"/>
                <a:gd name="connsiteX129" fmla="*/ 1121482 w 5244748"/>
                <a:gd name="connsiteY129" fmla="*/ 160867 h 3191933"/>
                <a:gd name="connsiteX130" fmla="*/ 1096082 w 5244748"/>
                <a:gd name="connsiteY130" fmla="*/ 143933 h 3191933"/>
                <a:gd name="connsiteX131" fmla="*/ 1079148 w 5244748"/>
                <a:gd name="connsiteY131" fmla="*/ 127000 h 3191933"/>
                <a:gd name="connsiteX132" fmla="*/ 1019882 w 5244748"/>
                <a:gd name="connsiteY132" fmla="*/ 93133 h 3191933"/>
                <a:gd name="connsiteX133" fmla="*/ 969082 w 5244748"/>
                <a:gd name="connsiteY133" fmla="*/ 59267 h 3191933"/>
                <a:gd name="connsiteX134" fmla="*/ 943682 w 5244748"/>
                <a:gd name="connsiteY134" fmla="*/ 50800 h 3191933"/>
                <a:gd name="connsiteX135" fmla="*/ 901348 w 5244748"/>
                <a:gd name="connsiteY135" fmla="*/ 33867 h 3191933"/>
                <a:gd name="connsiteX136" fmla="*/ 842082 w 5244748"/>
                <a:gd name="connsiteY136" fmla="*/ 16933 h 3191933"/>
                <a:gd name="connsiteX137" fmla="*/ 816682 w 5244748"/>
                <a:gd name="connsiteY137" fmla="*/ 0 h 3191933"/>
                <a:gd name="connsiteX138" fmla="*/ 545748 w 5244748"/>
                <a:gd name="connsiteY138" fmla="*/ 8467 h 3191933"/>
                <a:gd name="connsiteX139" fmla="*/ 520348 w 5244748"/>
                <a:gd name="connsiteY139" fmla="*/ 16933 h 3191933"/>
                <a:gd name="connsiteX140" fmla="*/ 478015 w 5244748"/>
                <a:gd name="connsiteY140" fmla="*/ 33867 h 3191933"/>
                <a:gd name="connsiteX141" fmla="*/ 452615 w 5244748"/>
                <a:gd name="connsiteY141" fmla="*/ 50800 h 3191933"/>
                <a:gd name="connsiteX142" fmla="*/ 418748 w 5244748"/>
                <a:gd name="connsiteY142" fmla="*/ 59267 h 3191933"/>
                <a:gd name="connsiteX143" fmla="*/ 393348 w 5244748"/>
                <a:gd name="connsiteY143" fmla="*/ 76200 h 3191933"/>
                <a:gd name="connsiteX144" fmla="*/ 367948 w 5244748"/>
                <a:gd name="connsiteY144" fmla="*/ 84667 h 3191933"/>
                <a:gd name="connsiteX145" fmla="*/ 317148 w 5244748"/>
                <a:gd name="connsiteY145" fmla="*/ 127000 h 3191933"/>
                <a:gd name="connsiteX146" fmla="*/ 283282 w 5244748"/>
                <a:gd name="connsiteY146" fmla="*/ 152400 h 3191933"/>
                <a:gd name="connsiteX147" fmla="*/ 266348 w 5244748"/>
                <a:gd name="connsiteY147" fmla="*/ 177800 h 3191933"/>
                <a:gd name="connsiteX148" fmla="*/ 240948 w 5244748"/>
                <a:gd name="connsiteY148" fmla="*/ 194733 h 3191933"/>
                <a:gd name="connsiteX149" fmla="*/ 164748 w 5244748"/>
                <a:gd name="connsiteY149" fmla="*/ 262467 h 3191933"/>
                <a:gd name="connsiteX150" fmla="*/ 122415 w 5244748"/>
                <a:gd name="connsiteY150" fmla="*/ 321733 h 3191933"/>
                <a:gd name="connsiteX151" fmla="*/ 113948 w 5244748"/>
                <a:gd name="connsiteY151" fmla="*/ 347133 h 3191933"/>
                <a:gd name="connsiteX152" fmla="*/ 63148 w 5244748"/>
                <a:gd name="connsiteY152" fmla="*/ 440267 h 3191933"/>
                <a:gd name="connsiteX153" fmla="*/ 37748 w 5244748"/>
                <a:gd name="connsiteY153" fmla="*/ 516467 h 3191933"/>
                <a:gd name="connsiteX154" fmla="*/ 29282 w 5244748"/>
                <a:gd name="connsiteY154" fmla="*/ 550333 h 3191933"/>
                <a:gd name="connsiteX155" fmla="*/ 12348 w 5244748"/>
                <a:gd name="connsiteY155" fmla="*/ 584200 h 3191933"/>
                <a:gd name="connsiteX156" fmla="*/ 12348 w 5244748"/>
                <a:gd name="connsiteY156" fmla="*/ 948267 h 3191933"/>
                <a:gd name="connsiteX157" fmla="*/ 54682 w 5244748"/>
                <a:gd name="connsiteY157" fmla="*/ 1032933 h 3191933"/>
                <a:gd name="connsiteX158" fmla="*/ 63148 w 5244748"/>
                <a:gd name="connsiteY158" fmla="*/ 1058333 h 3191933"/>
                <a:gd name="connsiteX159" fmla="*/ 97015 w 5244748"/>
                <a:gd name="connsiteY159" fmla="*/ 1092200 h 3191933"/>
                <a:gd name="connsiteX160" fmla="*/ 113948 w 5244748"/>
                <a:gd name="connsiteY160" fmla="*/ 1117600 h 3191933"/>
                <a:gd name="connsiteX161" fmla="*/ 139348 w 5244748"/>
                <a:gd name="connsiteY161" fmla="*/ 1134533 h 3191933"/>
                <a:gd name="connsiteX162" fmla="*/ 190148 w 5244748"/>
                <a:gd name="connsiteY162" fmla="*/ 1168400 h 3191933"/>
                <a:gd name="connsiteX163" fmla="*/ 240948 w 5244748"/>
                <a:gd name="connsiteY163" fmla="*/ 1202267 h 3191933"/>
                <a:gd name="connsiteX164" fmla="*/ 274815 w 5244748"/>
                <a:gd name="connsiteY164" fmla="*/ 1219200 h 3191933"/>
                <a:gd name="connsiteX165" fmla="*/ 300215 w 5244748"/>
                <a:gd name="connsiteY165" fmla="*/ 1236133 h 3191933"/>
                <a:gd name="connsiteX166" fmla="*/ 334082 w 5244748"/>
                <a:gd name="connsiteY166" fmla="*/ 1244600 h 3191933"/>
                <a:gd name="connsiteX167" fmla="*/ 359482 w 5244748"/>
                <a:gd name="connsiteY167" fmla="*/ 1253067 h 3191933"/>
                <a:gd name="connsiteX168" fmla="*/ 452615 w 5244748"/>
                <a:gd name="connsiteY168" fmla="*/ 1278467 h 3191933"/>
                <a:gd name="connsiteX169" fmla="*/ 799748 w 5244748"/>
                <a:gd name="connsiteY169" fmla="*/ 1270000 h 3191933"/>
                <a:gd name="connsiteX170" fmla="*/ 875948 w 5244748"/>
                <a:gd name="connsiteY170" fmla="*/ 1244600 h 3191933"/>
                <a:gd name="connsiteX171" fmla="*/ 952148 w 5244748"/>
                <a:gd name="connsiteY171" fmla="*/ 1236133 h 3191933"/>
                <a:gd name="connsiteX172" fmla="*/ 1062215 w 5244748"/>
                <a:gd name="connsiteY172" fmla="*/ 1210733 h 3191933"/>
                <a:gd name="connsiteX173" fmla="*/ 1223082 w 5244748"/>
                <a:gd name="connsiteY173" fmla="*/ 1227667 h 3191933"/>
                <a:gd name="connsiteX174" fmla="*/ 1256948 w 5244748"/>
                <a:gd name="connsiteY174" fmla="*/ 1236133 h 3191933"/>
                <a:gd name="connsiteX175" fmla="*/ 1273882 w 5244748"/>
                <a:gd name="connsiteY175" fmla="*/ 1253067 h 3191933"/>
                <a:gd name="connsiteX176" fmla="*/ 1324682 w 5244748"/>
                <a:gd name="connsiteY176" fmla="*/ 1270000 h 3191933"/>
                <a:gd name="connsiteX177" fmla="*/ 1350082 w 5244748"/>
                <a:gd name="connsiteY177" fmla="*/ 1295400 h 3191933"/>
                <a:gd name="connsiteX178" fmla="*/ 1375482 w 5244748"/>
                <a:gd name="connsiteY178" fmla="*/ 1303867 h 3191933"/>
                <a:gd name="connsiteX179" fmla="*/ 1409348 w 5244748"/>
                <a:gd name="connsiteY179" fmla="*/ 1320800 h 3191933"/>
                <a:gd name="connsiteX180" fmla="*/ 1460148 w 5244748"/>
                <a:gd name="connsiteY180" fmla="*/ 1354667 h 3191933"/>
                <a:gd name="connsiteX181" fmla="*/ 1485548 w 5244748"/>
                <a:gd name="connsiteY181" fmla="*/ 1380067 h 3191933"/>
                <a:gd name="connsiteX182" fmla="*/ 1561748 w 5244748"/>
                <a:gd name="connsiteY182" fmla="*/ 1422400 h 3191933"/>
                <a:gd name="connsiteX183" fmla="*/ 1578682 w 5244748"/>
                <a:gd name="connsiteY183" fmla="*/ 1439333 h 3191933"/>
                <a:gd name="connsiteX184" fmla="*/ 1646415 w 5244748"/>
                <a:gd name="connsiteY184" fmla="*/ 1481667 h 3191933"/>
                <a:gd name="connsiteX185" fmla="*/ 1671815 w 5244748"/>
                <a:gd name="connsiteY185" fmla="*/ 1507067 h 3191933"/>
                <a:gd name="connsiteX186" fmla="*/ 1764948 w 5244748"/>
                <a:gd name="connsiteY186" fmla="*/ 1591733 h 3191933"/>
                <a:gd name="connsiteX187" fmla="*/ 1815748 w 5244748"/>
                <a:gd name="connsiteY187" fmla="*/ 1642533 h 3191933"/>
                <a:gd name="connsiteX188" fmla="*/ 1866548 w 5244748"/>
                <a:gd name="connsiteY188" fmla="*/ 1684867 h 3191933"/>
                <a:gd name="connsiteX189" fmla="*/ 1908882 w 5244748"/>
                <a:gd name="connsiteY189" fmla="*/ 1718733 h 3191933"/>
                <a:gd name="connsiteX190" fmla="*/ 1951215 w 5244748"/>
                <a:gd name="connsiteY190" fmla="*/ 1761067 h 3191933"/>
                <a:gd name="connsiteX191" fmla="*/ 1976615 w 5244748"/>
                <a:gd name="connsiteY191" fmla="*/ 1786467 h 3191933"/>
                <a:gd name="connsiteX192" fmla="*/ 2010482 w 5244748"/>
                <a:gd name="connsiteY192" fmla="*/ 1811867 h 3191933"/>
                <a:gd name="connsiteX193" fmla="*/ 2061282 w 5244748"/>
                <a:gd name="connsiteY193" fmla="*/ 1862667 h 3191933"/>
                <a:gd name="connsiteX194" fmla="*/ 2112082 w 5244748"/>
                <a:gd name="connsiteY194" fmla="*/ 1888067 h 3191933"/>
                <a:gd name="connsiteX195" fmla="*/ 2162882 w 5244748"/>
                <a:gd name="connsiteY195" fmla="*/ 1938867 h 3191933"/>
                <a:gd name="connsiteX196" fmla="*/ 2213682 w 5244748"/>
                <a:gd name="connsiteY196" fmla="*/ 1989667 h 3191933"/>
                <a:gd name="connsiteX197" fmla="*/ 2247548 w 5244748"/>
                <a:gd name="connsiteY197" fmla="*/ 2023533 h 3191933"/>
                <a:gd name="connsiteX198" fmla="*/ 2272948 w 5244748"/>
                <a:gd name="connsiteY198" fmla="*/ 2032000 h 3191933"/>
                <a:gd name="connsiteX199" fmla="*/ 2298348 w 5244748"/>
                <a:gd name="connsiteY199" fmla="*/ 2065867 h 3191933"/>
                <a:gd name="connsiteX200" fmla="*/ 2323748 w 5244748"/>
                <a:gd name="connsiteY200" fmla="*/ 2091267 h 3191933"/>
                <a:gd name="connsiteX201" fmla="*/ 2340682 w 5244748"/>
                <a:gd name="connsiteY201" fmla="*/ 2116667 h 3191933"/>
                <a:gd name="connsiteX202" fmla="*/ 2366082 w 5244748"/>
                <a:gd name="connsiteY202" fmla="*/ 2133600 h 3191933"/>
                <a:gd name="connsiteX203" fmla="*/ 2425348 w 5244748"/>
                <a:gd name="connsiteY203" fmla="*/ 2209800 h 3191933"/>
                <a:gd name="connsiteX204" fmla="*/ 2442282 w 5244748"/>
                <a:gd name="connsiteY204" fmla="*/ 2226733 h 3191933"/>
                <a:gd name="connsiteX205" fmla="*/ 2450748 w 5244748"/>
                <a:gd name="connsiteY205" fmla="*/ 2252133 h 3191933"/>
                <a:gd name="connsiteX206" fmla="*/ 2518482 w 5244748"/>
                <a:gd name="connsiteY206" fmla="*/ 2328333 h 3191933"/>
                <a:gd name="connsiteX207" fmla="*/ 2543882 w 5244748"/>
                <a:gd name="connsiteY207" fmla="*/ 2345267 h 3191933"/>
                <a:gd name="connsiteX208" fmla="*/ 2569282 w 5244748"/>
                <a:gd name="connsiteY208" fmla="*/ 2370667 h 3191933"/>
                <a:gd name="connsiteX209" fmla="*/ 2645482 w 5244748"/>
                <a:gd name="connsiteY209" fmla="*/ 2413000 h 3191933"/>
                <a:gd name="connsiteX210" fmla="*/ 2696282 w 5244748"/>
                <a:gd name="connsiteY210" fmla="*/ 2446867 h 3191933"/>
                <a:gd name="connsiteX211" fmla="*/ 2721682 w 5244748"/>
                <a:gd name="connsiteY211" fmla="*/ 2463800 h 3191933"/>
                <a:gd name="connsiteX212" fmla="*/ 2747082 w 5244748"/>
                <a:gd name="connsiteY212" fmla="*/ 2480733 h 3191933"/>
                <a:gd name="connsiteX213" fmla="*/ 2764015 w 5244748"/>
                <a:gd name="connsiteY213" fmla="*/ 2497667 h 3191933"/>
                <a:gd name="connsiteX214" fmla="*/ 2814815 w 5244748"/>
                <a:gd name="connsiteY214" fmla="*/ 2514600 h 3191933"/>
                <a:gd name="connsiteX215" fmla="*/ 2823282 w 5244748"/>
                <a:gd name="connsiteY215" fmla="*/ 2540000 h 3191933"/>
                <a:gd name="connsiteX216" fmla="*/ 2874082 w 5244748"/>
                <a:gd name="connsiteY216" fmla="*/ 2565400 h 3191933"/>
                <a:gd name="connsiteX217" fmla="*/ 2882548 w 5244748"/>
                <a:gd name="connsiteY217" fmla="*/ 2590800 h 3191933"/>
                <a:gd name="connsiteX218" fmla="*/ 2907948 w 5244748"/>
                <a:gd name="connsiteY218" fmla="*/ 2607733 h 3191933"/>
                <a:gd name="connsiteX219" fmla="*/ 2950282 w 5244748"/>
                <a:gd name="connsiteY219" fmla="*/ 2607733 h 3191933"/>
                <a:gd name="connsiteX220" fmla="*/ 2950282 w 5244748"/>
                <a:gd name="connsiteY220" fmla="*/ 2607733 h 3191933"/>
                <a:gd name="connsiteX221" fmla="*/ 2967215 w 5244748"/>
                <a:gd name="connsiteY221" fmla="*/ 2650067 h 319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5244748" h="3191933">
                  <a:moveTo>
                    <a:pt x="2916415" y="2556933"/>
                  </a:moveTo>
                  <a:lnTo>
                    <a:pt x="2916415" y="2556933"/>
                  </a:lnTo>
                  <a:cubicBezTo>
                    <a:pt x="2924882" y="2582333"/>
                    <a:pt x="2933941" y="2607543"/>
                    <a:pt x="2941815" y="2633133"/>
                  </a:cubicBezTo>
                  <a:cubicBezTo>
                    <a:pt x="2946188" y="2647344"/>
                    <a:pt x="2959523" y="2712672"/>
                    <a:pt x="2967215" y="2717800"/>
                  </a:cubicBezTo>
                  <a:lnTo>
                    <a:pt x="2992615" y="2734733"/>
                  </a:lnTo>
                  <a:cubicBezTo>
                    <a:pt x="3007047" y="2792458"/>
                    <a:pt x="2992304" y="2747459"/>
                    <a:pt x="3026482" y="2810933"/>
                  </a:cubicBezTo>
                  <a:cubicBezTo>
                    <a:pt x="3038449" y="2833159"/>
                    <a:pt x="3052365" y="2854720"/>
                    <a:pt x="3060348" y="2878667"/>
                  </a:cubicBezTo>
                  <a:cubicBezTo>
                    <a:pt x="3063170" y="2887134"/>
                    <a:pt x="3064481" y="2896265"/>
                    <a:pt x="3068815" y="2904067"/>
                  </a:cubicBezTo>
                  <a:cubicBezTo>
                    <a:pt x="3094133" y="2949639"/>
                    <a:pt x="3097229" y="2949414"/>
                    <a:pt x="3128082" y="2980267"/>
                  </a:cubicBezTo>
                  <a:cubicBezTo>
                    <a:pt x="3134121" y="2998387"/>
                    <a:pt x="3138033" y="3017549"/>
                    <a:pt x="3153482" y="3031067"/>
                  </a:cubicBezTo>
                  <a:cubicBezTo>
                    <a:pt x="3168798" y="3044468"/>
                    <a:pt x="3189892" y="3050542"/>
                    <a:pt x="3204282" y="3064933"/>
                  </a:cubicBezTo>
                  <a:cubicBezTo>
                    <a:pt x="3224341" y="3084993"/>
                    <a:pt x="3243290" y="3106158"/>
                    <a:pt x="3272015" y="3115733"/>
                  </a:cubicBezTo>
                  <a:lnTo>
                    <a:pt x="3322815" y="3132667"/>
                  </a:lnTo>
                  <a:cubicBezTo>
                    <a:pt x="3331282" y="3135489"/>
                    <a:pt x="3339380" y="3139871"/>
                    <a:pt x="3348215" y="3141133"/>
                  </a:cubicBezTo>
                  <a:cubicBezTo>
                    <a:pt x="3450838" y="3155794"/>
                    <a:pt x="3405432" y="3151047"/>
                    <a:pt x="3559882" y="3158067"/>
                  </a:cubicBezTo>
                  <a:lnTo>
                    <a:pt x="3780015" y="3166533"/>
                  </a:lnTo>
                  <a:cubicBezTo>
                    <a:pt x="3788482" y="3169355"/>
                    <a:pt x="3796757" y="3172835"/>
                    <a:pt x="3805415" y="3175000"/>
                  </a:cubicBezTo>
                  <a:cubicBezTo>
                    <a:pt x="3838434" y="3183255"/>
                    <a:pt x="3873555" y="3187153"/>
                    <a:pt x="3907015" y="3191933"/>
                  </a:cubicBezTo>
                  <a:lnTo>
                    <a:pt x="4271082" y="3183467"/>
                  </a:lnTo>
                  <a:cubicBezTo>
                    <a:pt x="4314589" y="3181856"/>
                    <a:pt x="4370212" y="3175493"/>
                    <a:pt x="4415015" y="3166533"/>
                  </a:cubicBezTo>
                  <a:cubicBezTo>
                    <a:pt x="4426425" y="3164251"/>
                    <a:pt x="4437593" y="3160889"/>
                    <a:pt x="4448882" y="3158067"/>
                  </a:cubicBezTo>
                  <a:cubicBezTo>
                    <a:pt x="4460171" y="3152422"/>
                    <a:pt x="4470659" y="3144760"/>
                    <a:pt x="4482748" y="3141133"/>
                  </a:cubicBezTo>
                  <a:cubicBezTo>
                    <a:pt x="4499191" y="3136200"/>
                    <a:pt x="4516658" y="3135738"/>
                    <a:pt x="4533548" y="3132667"/>
                  </a:cubicBezTo>
                  <a:cubicBezTo>
                    <a:pt x="4547707" y="3130093"/>
                    <a:pt x="4561921" y="3127690"/>
                    <a:pt x="4575882" y="3124200"/>
                  </a:cubicBezTo>
                  <a:cubicBezTo>
                    <a:pt x="4640444" y="3108059"/>
                    <a:pt x="4555957" y="3123105"/>
                    <a:pt x="4635148" y="3107267"/>
                  </a:cubicBezTo>
                  <a:cubicBezTo>
                    <a:pt x="4651982" y="3103900"/>
                    <a:pt x="4669015" y="3101622"/>
                    <a:pt x="4685948" y="3098800"/>
                  </a:cubicBezTo>
                  <a:cubicBezTo>
                    <a:pt x="4697237" y="3093156"/>
                    <a:pt x="4708857" y="3088129"/>
                    <a:pt x="4719815" y="3081867"/>
                  </a:cubicBezTo>
                  <a:cubicBezTo>
                    <a:pt x="4728650" y="3076818"/>
                    <a:pt x="4735916" y="3069066"/>
                    <a:pt x="4745215" y="3064933"/>
                  </a:cubicBezTo>
                  <a:cubicBezTo>
                    <a:pt x="4780902" y="3049072"/>
                    <a:pt x="4822397" y="3045366"/>
                    <a:pt x="4855282" y="3022600"/>
                  </a:cubicBezTo>
                  <a:cubicBezTo>
                    <a:pt x="4881739" y="3004284"/>
                    <a:pt x="4908728" y="2986087"/>
                    <a:pt x="4931482" y="2963333"/>
                  </a:cubicBezTo>
                  <a:lnTo>
                    <a:pt x="5007682" y="2887133"/>
                  </a:lnTo>
                  <a:cubicBezTo>
                    <a:pt x="5018971" y="2875844"/>
                    <a:pt x="5028776" y="2862846"/>
                    <a:pt x="5041548" y="2853267"/>
                  </a:cubicBezTo>
                  <a:lnTo>
                    <a:pt x="5075415" y="2827867"/>
                  </a:lnTo>
                  <a:cubicBezTo>
                    <a:pt x="5081059" y="2819400"/>
                    <a:pt x="5085991" y="2810413"/>
                    <a:pt x="5092348" y="2802467"/>
                  </a:cubicBezTo>
                  <a:cubicBezTo>
                    <a:pt x="5097335" y="2796233"/>
                    <a:pt x="5104587" y="2791989"/>
                    <a:pt x="5109282" y="2785533"/>
                  </a:cubicBezTo>
                  <a:cubicBezTo>
                    <a:pt x="5127237" y="2760845"/>
                    <a:pt x="5141012" y="2733171"/>
                    <a:pt x="5160082" y="2709333"/>
                  </a:cubicBezTo>
                  <a:cubicBezTo>
                    <a:pt x="5171371" y="2695222"/>
                    <a:pt x="5183319" y="2681615"/>
                    <a:pt x="5193948" y="2667000"/>
                  </a:cubicBezTo>
                  <a:cubicBezTo>
                    <a:pt x="5205918" y="2650541"/>
                    <a:pt x="5218714" y="2634403"/>
                    <a:pt x="5227815" y="2616200"/>
                  </a:cubicBezTo>
                  <a:cubicBezTo>
                    <a:pt x="5235797" y="2600235"/>
                    <a:pt x="5244748" y="2565400"/>
                    <a:pt x="5244748" y="2565400"/>
                  </a:cubicBezTo>
                  <a:cubicBezTo>
                    <a:pt x="5239607" y="2524269"/>
                    <a:pt x="5237513" y="2494122"/>
                    <a:pt x="5227815" y="2455333"/>
                  </a:cubicBezTo>
                  <a:cubicBezTo>
                    <a:pt x="5225650" y="2446675"/>
                    <a:pt x="5223776" y="2437682"/>
                    <a:pt x="5219348" y="2429933"/>
                  </a:cubicBezTo>
                  <a:cubicBezTo>
                    <a:pt x="5205932" y="2406456"/>
                    <a:pt x="5194437" y="2396556"/>
                    <a:pt x="5177015" y="2379133"/>
                  </a:cubicBezTo>
                  <a:cubicBezTo>
                    <a:pt x="5162379" y="2335228"/>
                    <a:pt x="5178385" y="2367180"/>
                    <a:pt x="5134682" y="2328333"/>
                  </a:cubicBezTo>
                  <a:cubicBezTo>
                    <a:pt x="5049880" y="2252954"/>
                    <a:pt x="5121403" y="2315786"/>
                    <a:pt x="5075415" y="2260600"/>
                  </a:cubicBezTo>
                  <a:cubicBezTo>
                    <a:pt x="5049154" y="2229087"/>
                    <a:pt x="5048849" y="2237829"/>
                    <a:pt x="5016148" y="2209800"/>
                  </a:cubicBezTo>
                  <a:cubicBezTo>
                    <a:pt x="5007057" y="2202008"/>
                    <a:pt x="4999215" y="2192867"/>
                    <a:pt x="4990748" y="2184400"/>
                  </a:cubicBezTo>
                  <a:cubicBezTo>
                    <a:pt x="4973189" y="2131720"/>
                    <a:pt x="4997019" y="2180636"/>
                    <a:pt x="4956882" y="2150533"/>
                  </a:cubicBezTo>
                  <a:cubicBezTo>
                    <a:pt x="4940917" y="2138559"/>
                    <a:pt x="4931153" y="2119270"/>
                    <a:pt x="4914548" y="2108200"/>
                  </a:cubicBezTo>
                  <a:cubicBezTo>
                    <a:pt x="4869059" y="2077874"/>
                    <a:pt x="4877470" y="2077045"/>
                    <a:pt x="4838348" y="2065867"/>
                  </a:cubicBezTo>
                  <a:cubicBezTo>
                    <a:pt x="4827160" y="2062670"/>
                    <a:pt x="4815627" y="2060744"/>
                    <a:pt x="4804482" y="2057400"/>
                  </a:cubicBezTo>
                  <a:cubicBezTo>
                    <a:pt x="4787386" y="2052271"/>
                    <a:pt x="4771393" y="2042681"/>
                    <a:pt x="4753682" y="2040467"/>
                  </a:cubicBezTo>
                  <a:lnTo>
                    <a:pt x="4618215" y="2023533"/>
                  </a:lnTo>
                  <a:cubicBezTo>
                    <a:pt x="4578993" y="1997385"/>
                    <a:pt x="4605407" y="2010338"/>
                    <a:pt x="4550482" y="1998133"/>
                  </a:cubicBezTo>
                  <a:cubicBezTo>
                    <a:pt x="4452958" y="1976462"/>
                    <a:pt x="4604102" y="2005660"/>
                    <a:pt x="4457348" y="1981200"/>
                  </a:cubicBezTo>
                  <a:cubicBezTo>
                    <a:pt x="4443153" y="1978834"/>
                    <a:pt x="4429261" y="1974768"/>
                    <a:pt x="4415015" y="1972733"/>
                  </a:cubicBezTo>
                  <a:cubicBezTo>
                    <a:pt x="4389716" y="1969119"/>
                    <a:pt x="4364114" y="1967881"/>
                    <a:pt x="4338815" y="1964267"/>
                  </a:cubicBezTo>
                  <a:cubicBezTo>
                    <a:pt x="4324569" y="1962232"/>
                    <a:pt x="4310365" y="1959586"/>
                    <a:pt x="4296482" y="1955800"/>
                  </a:cubicBezTo>
                  <a:cubicBezTo>
                    <a:pt x="4279262" y="1951104"/>
                    <a:pt x="4245682" y="1938867"/>
                    <a:pt x="4245682" y="1938867"/>
                  </a:cubicBezTo>
                  <a:cubicBezTo>
                    <a:pt x="4158193" y="1941689"/>
                    <a:pt x="4070607" y="1942339"/>
                    <a:pt x="3983215" y="1947333"/>
                  </a:cubicBezTo>
                  <a:cubicBezTo>
                    <a:pt x="3971597" y="1947997"/>
                    <a:pt x="3960707" y="1953276"/>
                    <a:pt x="3949348" y="1955800"/>
                  </a:cubicBezTo>
                  <a:cubicBezTo>
                    <a:pt x="3935300" y="1958922"/>
                    <a:pt x="3920976" y="1960777"/>
                    <a:pt x="3907015" y="1964267"/>
                  </a:cubicBezTo>
                  <a:cubicBezTo>
                    <a:pt x="3898357" y="1966431"/>
                    <a:pt x="3890478" y="1971690"/>
                    <a:pt x="3881615" y="1972733"/>
                  </a:cubicBezTo>
                  <a:cubicBezTo>
                    <a:pt x="3842275" y="1977361"/>
                    <a:pt x="3802593" y="1978378"/>
                    <a:pt x="3763082" y="1981200"/>
                  </a:cubicBezTo>
                  <a:cubicBezTo>
                    <a:pt x="3751793" y="1984022"/>
                    <a:pt x="3740404" y="1986470"/>
                    <a:pt x="3729215" y="1989667"/>
                  </a:cubicBezTo>
                  <a:cubicBezTo>
                    <a:pt x="3720634" y="1992119"/>
                    <a:pt x="3712527" y="1996197"/>
                    <a:pt x="3703815" y="1998133"/>
                  </a:cubicBezTo>
                  <a:cubicBezTo>
                    <a:pt x="3614421" y="2017998"/>
                    <a:pt x="3684789" y="1996008"/>
                    <a:pt x="3627615" y="2015067"/>
                  </a:cubicBezTo>
                  <a:cubicBezTo>
                    <a:pt x="3528837" y="2012245"/>
                    <a:pt x="3429837" y="2013811"/>
                    <a:pt x="3331282" y="2006600"/>
                  </a:cubicBezTo>
                  <a:cubicBezTo>
                    <a:pt x="3331278" y="2006600"/>
                    <a:pt x="3267784" y="1985434"/>
                    <a:pt x="3255082" y="1981200"/>
                  </a:cubicBezTo>
                  <a:lnTo>
                    <a:pt x="3229682" y="1972733"/>
                  </a:lnTo>
                  <a:lnTo>
                    <a:pt x="3204282" y="1964267"/>
                  </a:lnTo>
                  <a:cubicBezTo>
                    <a:pt x="3195815" y="1958622"/>
                    <a:pt x="3187984" y="1951884"/>
                    <a:pt x="3178882" y="1947333"/>
                  </a:cubicBezTo>
                  <a:cubicBezTo>
                    <a:pt x="3165354" y="1940569"/>
                    <a:pt x="3132267" y="1934015"/>
                    <a:pt x="3119615" y="1930400"/>
                  </a:cubicBezTo>
                  <a:cubicBezTo>
                    <a:pt x="3111034" y="1927948"/>
                    <a:pt x="3102966" y="1923683"/>
                    <a:pt x="3094215" y="1921933"/>
                  </a:cubicBezTo>
                  <a:cubicBezTo>
                    <a:pt x="2942551" y="1891601"/>
                    <a:pt x="3101467" y="1930098"/>
                    <a:pt x="3001082" y="1905000"/>
                  </a:cubicBezTo>
                  <a:cubicBezTo>
                    <a:pt x="2933677" y="1860063"/>
                    <a:pt x="2970429" y="1874011"/>
                    <a:pt x="2891015" y="1862667"/>
                  </a:cubicBezTo>
                  <a:cubicBezTo>
                    <a:pt x="2839511" y="1845498"/>
                    <a:pt x="2891797" y="1865403"/>
                    <a:pt x="2840215" y="1837267"/>
                  </a:cubicBezTo>
                  <a:cubicBezTo>
                    <a:pt x="2818055" y="1825179"/>
                    <a:pt x="2790332" y="1821249"/>
                    <a:pt x="2772482" y="1803400"/>
                  </a:cubicBezTo>
                  <a:cubicBezTo>
                    <a:pt x="2766837" y="1797756"/>
                    <a:pt x="2760535" y="1792700"/>
                    <a:pt x="2755548" y="1786467"/>
                  </a:cubicBezTo>
                  <a:cubicBezTo>
                    <a:pt x="2749191" y="1778521"/>
                    <a:pt x="2747082" y="1766711"/>
                    <a:pt x="2738615" y="1761067"/>
                  </a:cubicBezTo>
                  <a:cubicBezTo>
                    <a:pt x="2728933" y="1754612"/>
                    <a:pt x="2715937" y="1755797"/>
                    <a:pt x="2704748" y="1752600"/>
                  </a:cubicBezTo>
                  <a:cubicBezTo>
                    <a:pt x="2696167" y="1750148"/>
                    <a:pt x="2687815" y="1746955"/>
                    <a:pt x="2679348" y="1744133"/>
                  </a:cubicBezTo>
                  <a:cubicBezTo>
                    <a:pt x="2648304" y="1697566"/>
                    <a:pt x="2679348" y="1737077"/>
                    <a:pt x="2637015" y="1701800"/>
                  </a:cubicBezTo>
                  <a:cubicBezTo>
                    <a:pt x="2627817" y="1694135"/>
                    <a:pt x="2621578" y="1683042"/>
                    <a:pt x="2611615" y="1676400"/>
                  </a:cubicBezTo>
                  <a:cubicBezTo>
                    <a:pt x="2604189" y="1671449"/>
                    <a:pt x="2594197" y="1671924"/>
                    <a:pt x="2586215" y="1667933"/>
                  </a:cubicBezTo>
                  <a:cubicBezTo>
                    <a:pt x="2520563" y="1635107"/>
                    <a:pt x="2599259" y="1663815"/>
                    <a:pt x="2535415" y="1642533"/>
                  </a:cubicBezTo>
                  <a:cubicBezTo>
                    <a:pt x="2526948" y="1634066"/>
                    <a:pt x="2520482" y="1622948"/>
                    <a:pt x="2510015" y="1617133"/>
                  </a:cubicBezTo>
                  <a:cubicBezTo>
                    <a:pt x="2494412" y="1608465"/>
                    <a:pt x="2459215" y="1600200"/>
                    <a:pt x="2459215" y="1600200"/>
                  </a:cubicBezTo>
                  <a:cubicBezTo>
                    <a:pt x="2450155" y="1586610"/>
                    <a:pt x="2439828" y="1567520"/>
                    <a:pt x="2425348" y="1557867"/>
                  </a:cubicBezTo>
                  <a:cubicBezTo>
                    <a:pt x="2414847" y="1550866"/>
                    <a:pt x="2402771" y="1546578"/>
                    <a:pt x="2391482" y="1540933"/>
                  </a:cubicBezTo>
                  <a:cubicBezTo>
                    <a:pt x="2355998" y="1487709"/>
                    <a:pt x="2397973" y="1541569"/>
                    <a:pt x="2340682" y="1498600"/>
                  </a:cubicBezTo>
                  <a:cubicBezTo>
                    <a:pt x="2259753" y="1437903"/>
                    <a:pt x="2341080" y="1490531"/>
                    <a:pt x="2289882" y="1439333"/>
                  </a:cubicBezTo>
                  <a:cubicBezTo>
                    <a:pt x="2282687" y="1432138"/>
                    <a:pt x="2272208" y="1429022"/>
                    <a:pt x="2264482" y="1422400"/>
                  </a:cubicBezTo>
                  <a:cubicBezTo>
                    <a:pt x="2252360" y="1412010"/>
                    <a:pt x="2241904" y="1399822"/>
                    <a:pt x="2230615" y="1388533"/>
                  </a:cubicBezTo>
                  <a:cubicBezTo>
                    <a:pt x="2222148" y="1380066"/>
                    <a:pt x="2211857" y="1373096"/>
                    <a:pt x="2205215" y="1363133"/>
                  </a:cubicBezTo>
                  <a:cubicBezTo>
                    <a:pt x="2199571" y="1354666"/>
                    <a:pt x="2193331" y="1346568"/>
                    <a:pt x="2188282" y="1337733"/>
                  </a:cubicBezTo>
                  <a:cubicBezTo>
                    <a:pt x="2170468" y="1306560"/>
                    <a:pt x="2165091" y="1280676"/>
                    <a:pt x="2137482" y="1253067"/>
                  </a:cubicBezTo>
                  <a:lnTo>
                    <a:pt x="2112082" y="1227667"/>
                  </a:lnTo>
                  <a:cubicBezTo>
                    <a:pt x="2109260" y="1216378"/>
                    <a:pt x="2109388" y="1203903"/>
                    <a:pt x="2103615" y="1193800"/>
                  </a:cubicBezTo>
                  <a:cubicBezTo>
                    <a:pt x="2097674" y="1183404"/>
                    <a:pt x="2086007" y="1177491"/>
                    <a:pt x="2078215" y="1168400"/>
                  </a:cubicBezTo>
                  <a:cubicBezTo>
                    <a:pt x="2069032" y="1157686"/>
                    <a:pt x="2059668" y="1146868"/>
                    <a:pt x="2052815" y="1134533"/>
                  </a:cubicBezTo>
                  <a:cubicBezTo>
                    <a:pt x="2015508" y="1067380"/>
                    <a:pt x="2055773" y="1112090"/>
                    <a:pt x="2018948" y="1075267"/>
                  </a:cubicBezTo>
                  <a:cubicBezTo>
                    <a:pt x="1997669" y="1011424"/>
                    <a:pt x="2026374" y="1090118"/>
                    <a:pt x="1993548" y="1024467"/>
                  </a:cubicBezTo>
                  <a:cubicBezTo>
                    <a:pt x="1989557" y="1016485"/>
                    <a:pt x="1987534" y="1007648"/>
                    <a:pt x="1985082" y="999067"/>
                  </a:cubicBezTo>
                  <a:cubicBezTo>
                    <a:pt x="1981885" y="987878"/>
                    <a:pt x="1981819" y="975608"/>
                    <a:pt x="1976615" y="965200"/>
                  </a:cubicBezTo>
                  <a:cubicBezTo>
                    <a:pt x="1967513" y="946997"/>
                    <a:pt x="1942748" y="914400"/>
                    <a:pt x="1942748" y="914400"/>
                  </a:cubicBezTo>
                  <a:cubicBezTo>
                    <a:pt x="1939926" y="903111"/>
                    <a:pt x="1938866" y="891229"/>
                    <a:pt x="1934282" y="880533"/>
                  </a:cubicBezTo>
                  <a:cubicBezTo>
                    <a:pt x="1923590" y="855585"/>
                    <a:pt x="1909383" y="850073"/>
                    <a:pt x="1891948" y="829733"/>
                  </a:cubicBezTo>
                  <a:cubicBezTo>
                    <a:pt x="1882765" y="819019"/>
                    <a:pt x="1876526" y="805845"/>
                    <a:pt x="1866548" y="795867"/>
                  </a:cubicBezTo>
                  <a:cubicBezTo>
                    <a:pt x="1852794" y="782113"/>
                    <a:pt x="1822780" y="770856"/>
                    <a:pt x="1807282" y="762000"/>
                  </a:cubicBezTo>
                  <a:cubicBezTo>
                    <a:pt x="1798447" y="756952"/>
                    <a:pt x="1790162" y="750981"/>
                    <a:pt x="1781882" y="745067"/>
                  </a:cubicBezTo>
                  <a:cubicBezTo>
                    <a:pt x="1770399" y="736865"/>
                    <a:pt x="1760267" y="726668"/>
                    <a:pt x="1748015" y="719667"/>
                  </a:cubicBezTo>
                  <a:cubicBezTo>
                    <a:pt x="1740266" y="715239"/>
                    <a:pt x="1730818" y="714716"/>
                    <a:pt x="1722615" y="711200"/>
                  </a:cubicBezTo>
                  <a:cubicBezTo>
                    <a:pt x="1711014" y="706228"/>
                    <a:pt x="1700037" y="699911"/>
                    <a:pt x="1688748" y="694267"/>
                  </a:cubicBezTo>
                  <a:cubicBezTo>
                    <a:pt x="1683104" y="688622"/>
                    <a:pt x="1678048" y="682320"/>
                    <a:pt x="1671815" y="677333"/>
                  </a:cubicBezTo>
                  <a:cubicBezTo>
                    <a:pt x="1663869" y="670976"/>
                    <a:pt x="1653610" y="667595"/>
                    <a:pt x="1646415" y="660400"/>
                  </a:cubicBezTo>
                  <a:cubicBezTo>
                    <a:pt x="1592182" y="606167"/>
                    <a:pt x="1636997" y="626217"/>
                    <a:pt x="1587148" y="609600"/>
                  </a:cubicBezTo>
                  <a:cubicBezTo>
                    <a:pt x="1570215" y="592667"/>
                    <a:pt x="1549631" y="578726"/>
                    <a:pt x="1536348" y="558800"/>
                  </a:cubicBezTo>
                  <a:cubicBezTo>
                    <a:pt x="1530704" y="550333"/>
                    <a:pt x="1526610" y="540595"/>
                    <a:pt x="1519415" y="533400"/>
                  </a:cubicBezTo>
                  <a:cubicBezTo>
                    <a:pt x="1512220" y="526205"/>
                    <a:pt x="1501961" y="522824"/>
                    <a:pt x="1494015" y="516467"/>
                  </a:cubicBezTo>
                  <a:cubicBezTo>
                    <a:pt x="1487782" y="511480"/>
                    <a:pt x="1482726" y="505178"/>
                    <a:pt x="1477082" y="499533"/>
                  </a:cubicBezTo>
                  <a:cubicBezTo>
                    <a:pt x="1468699" y="474385"/>
                    <a:pt x="1463340" y="443458"/>
                    <a:pt x="1443215" y="423333"/>
                  </a:cubicBezTo>
                  <a:cubicBezTo>
                    <a:pt x="1436020" y="416138"/>
                    <a:pt x="1426282" y="412044"/>
                    <a:pt x="1417815" y="406400"/>
                  </a:cubicBezTo>
                  <a:cubicBezTo>
                    <a:pt x="1408992" y="379932"/>
                    <a:pt x="1400434" y="346834"/>
                    <a:pt x="1375482" y="330200"/>
                  </a:cubicBezTo>
                  <a:cubicBezTo>
                    <a:pt x="1367015" y="324556"/>
                    <a:pt x="1358028" y="319624"/>
                    <a:pt x="1350082" y="313267"/>
                  </a:cubicBezTo>
                  <a:cubicBezTo>
                    <a:pt x="1343848" y="308280"/>
                    <a:pt x="1338135" y="302567"/>
                    <a:pt x="1333148" y="296333"/>
                  </a:cubicBezTo>
                  <a:cubicBezTo>
                    <a:pt x="1326791" y="288387"/>
                    <a:pt x="1324161" y="277290"/>
                    <a:pt x="1316215" y="270933"/>
                  </a:cubicBezTo>
                  <a:cubicBezTo>
                    <a:pt x="1309246" y="265358"/>
                    <a:pt x="1299282" y="265289"/>
                    <a:pt x="1290815" y="262467"/>
                  </a:cubicBezTo>
                  <a:cubicBezTo>
                    <a:pt x="1250637" y="222289"/>
                    <a:pt x="1272094" y="233649"/>
                    <a:pt x="1231548" y="220133"/>
                  </a:cubicBezTo>
                  <a:cubicBezTo>
                    <a:pt x="1166954" y="155539"/>
                    <a:pt x="1242017" y="223028"/>
                    <a:pt x="1180748" y="186267"/>
                  </a:cubicBezTo>
                  <a:cubicBezTo>
                    <a:pt x="1126529" y="153735"/>
                    <a:pt x="1220516" y="180672"/>
                    <a:pt x="1121482" y="160867"/>
                  </a:cubicBezTo>
                  <a:cubicBezTo>
                    <a:pt x="1113015" y="155222"/>
                    <a:pt x="1104028" y="150290"/>
                    <a:pt x="1096082" y="143933"/>
                  </a:cubicBezTo>
                  <a:cubicBezTo>
                    <a:pt x="1089849" y="138946"/>
                    <a:pt x="1085790" y="131428"/>
                    <a:pt x="1079148" y="127000"/>
                  </a:cubicBezTo>
                  <a:cubicBezTo>
                    <a:pt x="1026994" y="92231"/>
                    <a:pt x="1063190" y="127779"/>
                    <a:pt x="1019882" y="93133"/>
                  </a:cubicBezTo>
                  <a:cubicBezTo>
                    <a:pt x="985090" y="65300"/>
                    <a:pt x="1024212" y="82894"/>
                    <a:pt x="969082" y="59267"/>
                  </a:cubicBezTo>
                  <a:cubicBezTo>
                    <a:pt x="960879" y="55751"/>
                    <a:pt x="952038" y="53934"/>
                    <a:pt x="943682" y="50800"/>
                  </a:cubicBezTo>
                  <a:cubicBezTo>
                    <a:pt x="929451" y="45464"/>
                    <a:pt x="915766" y="38673"/>
                    <a:pt x="901348" y="33867"/>
                  </a:cubicBezTo>
                  <a:cubicBezTo>
                    <a:pt x="885071" y="28441"/>
                    <a:pt x="858390" y="25087"/>
                    <a:pt x="842082" y="16933"/>
                  </a:cubicBezTo>
                  <a:cubicBezTo>
                    <a:pt x="832981" y="12382"/>
                    <a:pt x="825149" y="5644"/>
                    <a:pt x="816682" y="0"/>
                  </a:cubicBezTo>
                  <a:cubicBezTo>
                    <a:pt x="726371" y="2822"/>
                    <a:pt x="635956" y="3312"/>
                    <a:pt x="545748" y="8467"/>
                  </a:cubicBezTo>
                  <a:cubicBezTo>
                    <a:pt x="536838" y="8976"/>
                    <a:pt x="528704" y="13799"/>
                    <a:pt x="520348" y="16933"/>
                  </a:cubicBezTo>
                  <a:cubicBezTo>
                    <a:pt x="506118" y="22269"/>
                    <a:pt x="491609" y="27070"/>
                    <a:pt x="478015" y="33867"/>
                  </a:cubicBezTo>
                  <a:cubicBezTo>
                    <a:pt x="468914" y="38418"/>
                    <a:pt x="461968" y="46792"/>
                    <a:pt x="452615" y="50800"/>
                  </a:cubicBezTo>
                  <a:cubicBezTo>
                    <a:pt x="441919" y="55384"/>
                    <a:pt x="430037" y="56445"/>
                    <a:pt x="418748" y="59267"/>
                  </a:cubicBezTo>
                  <a:cubicBezTo>
                    <a:pt x="410281" y="64911"/>
                    <a:pt x="402449" y="71649"/>
                    <a:pt x="393348" y="76200"/>
                  </a:cubicBezTo>
                  <a:cubicBezTo>
                    <a:pt x="385366" y="80191"/>
                    <a:pt x="375697" y="80239"/>
                    <a:pt x="367948" y="84667"/>
                  </a:cubicBezTo>
                  <a:cubicBezTo>
                    <a:pt x="324876" y="109280"/>
                    <a:pt x="345655" y="103244"/>
                    <a:pt x="317148" y="127000"/>
                  </a:cubicBezTo>
                  <a:cubicBezTo>
                    <a:pt x="306308" y="136034"/>
                    <a:pt x="293260" y="142422"/>
                    <a:pt x="283282" y="152400"/>
                  </a:cubicBezTo>
                  <a:cubicBezTo>
                    <a:pt x="276087" y="159595"/>
                    <a:pt x="273543" y="170605"/>
                    <a:pt x="266348" y="177800"/>
                  </a:cubicBezTo>
                  <a:cubicBezTo>
                    <a:pt x="259153" y="184995"/>
                    <a:pt x="248553" y="187973"/>
                    <a:pt x="240948" y="194733"/>
                  </a:cubicBezTo>
                  <a:cubicBezTo>
                    <a:pt x="153950" y="272064"/>
                    <a:pt x="222397" y="224033"/>
                    <a:pt x="164748" y="262467"/>
                  </a:cubicBezTo>
                  <a:cubicBezTo>
                    <a:pt x="117520" y="380539"/>
                    <a:pt x="178214" y="251985"/>
                    <a:pt x="122415" y="321733"/>
                  </a:cubicBezTo>
                  <a:cubicBezTo>
                    <a:pt x="116840" y="328702"/>
                    <a:pt x="117641" y="339008"/>
                    <a:pt x="113948" y="347133"/>
                  </a:cubicBezTo>
                  <a:cubicBezTo>
                    <a:pt x="86505" y="407509"/>
                    <a:pt x="89661" y="400499"/>
                    <a:pt x="63148" y="440267"/>
                  </a:cubicBezTo>
                  <a:cubicBezTo>
                    <a:pt x="42866" y="561967"/>
                    <a:pt x="70217" y="440707"/>
                    <a:pt x="37748" y="516467"/>
                  </a:cubicBezTo>
                  <a:cubicBezTo>
                    <a:pt x="33164" y="527162"/>
                    <a:pt x="33368" y="539438"/>
                    <a:pt x="29282" y="550333"/>
                  </a:cubicBezTo>
                  <a:cubicBezTo>
                    <a:pt x="24850" y="562151"/>
                    <a:pt x="17993" y="572911"/>
                    <a:pt x="12348" y="584200"/>
                  </a:cubicBezTo>
                  <a:cubicBezTo>
                    <a:pt x="-2842" y="736113"/>
                    <a:pt x="-5343" y="724183"/>
                    <a:pt x="12348" y="948267"/>
                  </a:cubicBezTo>
                  <a:cubicBezTo>
                    <a:pt x="14387" y="974092"/>
                    <a:pt x="44209" y="1011986"/>
                    <a:pt x="54682" y="1032933"/>
                  </a:cubicBezTo>
                  <a:cubicBezTo>
                    <a:pt x="58673" y="1040915"/>
                    <a:pt x="57961" y="1051071"/>
                    <a:pt x="63148" y="1058333"/>
                  </a:cubicBezTo>
                  <a:cubicBezTo>
                    <a:pt x="72427" y="1071324"/>
                    <a:pt x="86625" y="1080078"/>
                    <a:pt x="97015" y="1092200"/>
                  </a:cubicBezTo>
                  <a:cubicBezTo>
                    <a:pt x="103637" y="1099926"/>
                    <a:pt x="106753" y="1110405"/>
                    <a:pt x="113948" y="1117600"/>
                  </a:cubicBezTo>
                  <a:cubicBezTo>
                    <a:pt x="121143" y="1124795"/>
                    <a:pt x="131402" y="1128176"/>
                    <a:pt x="139348" y="1134533"/>
                  </a:cubicBezTo>
                  <a:cubicBezTo>
                    <a:pt x="204036" y="1186283"/>
                    <a:pt x="87751" y="1106961"/>
                    <a:pt x="190148" y="1168400"/>
                  </a:cubicBezTo>
                  <a:cubicBezTo>
                    <a:pt x="207599" y="1178871"/>
                    <a:pt x="222745" y="1193166"/>
                    <a:pt x="240948" y="1202267"/>
                  </a:cubicBezTo>
                  <a:cubicBezTo>
                    <a:pt x="252237" y="1207911"/>
                    <a:pt x="263856" y="1212938"/>
                    <a:pt x="274815" y="1219200"/>
                  </a:cubicBezTo>
                  <a:cubicBezTo>
                    <a:pt x="283650" y="1224248"/>
                    <a:pt x="290862" y="1232125"/>
                    <a:pt x="300215" y="1236133"/>
                  </a:cubicBezTo>
                  <a:cubicBezTo>
                    <a:pt x="310911" y="1240717"/>
                    <a:pt x="322893" y="1241403"/>
                    <a:pt x="334082" y="1244600"/>
                  </a:cubicBezTo>
                  <a:cubicBezTo>
                    <a:pt x="342663" y="1247052"/>
                    <a:pt x="350872" y="1250719"/>
                    <a:pt x="359482" y="1253067"/>
                  </a:cubicBezTo>
                  <a:cubicBezTo>
                    <a:pt x="464520" y="1281714"/>
                    <a:pt x="394151" y="1258978"/>
                    <a:pt x="452615" y="1278467"/>
                  </a:cubicBezTo>
                  <a:cubicBezTo>
                    <a:pt x="568326" y="1275645"/>
                    <a:pt x="684117" y="1275139"/>
                    <a:pt x="799748" y="1270000"/>
                  </a:cubicBezTo>
                  <a:cubicBezTo>
                    <a:pt x="834010" y="1268477"/>
                    <a:pt x="841551" y="1251971"/>
                    <a:pt x="875948" y="1244600"/>
                  </a:cubicBezTo>
                  <a:cubicBezTo>
                    <a:pt x="900937" y="1239245"/>
                    <a:pt x="926748" y="1238955"/>
                    <a:pt x="952148" y="1236133"/>
                  </a:cubicBezTo>
                  <a:cubicBezTo>
                    <a:pt x="1021880" y="1212889"/>
                    <a:pt x="985278" y="1221724"/>
                    <a:pt x="1062215" y="1210733"/>
                  </a:cubicBezTo>
                  <a:cubicBezTo>
                    <a:pt x="1103670" y="1214502"/>
                    <a:pt x="1178679" y="1220267"/>
                    <a:pt x="1223082" y="1227667"/>
                  </a:cubicBezTo>
                  <a:cubicBezTo>
                    <a:pt x="1234560" y="1229580"/>
                    <a:pt x="1245659" y="1233311"/>
                    <a:pt x="1256948" y="1236133"/>
                  </a:cubicBezTo>
                  <a:cubicBezTo>
                    <a:pt x="1262593" y="1241778"/>
                    <a:pt x="1266742" y="1249497"/>
                    <a:pt x="1273882" y="1253067"/>
                  </a:cubicBezTo>
                  <a:cubicBezTo>
                    <a:pt x="1289847" y="1261049"/>
                    <a:pt x="1324682" y="1270000"/>
                    <a:pt x="1324682" y="1270000"/>
                  </a:cubicBezTo>
                  <a:cubicBezTo>
                    <a:pt x="1333149" y="1278467"/>
                    <a:pt x="1340119" y="1288758"/>
                    <a:pt x="1350082" y="1295400"/>
                  </a:cubicBezTo>
                  <a:cubicBezTo>
                    <a:pt x="1357508" y="1300351"/>
                    <a:pt x="1367279" y="1300351"/>
                    <a:pt x="1375482" y="1303867"/>
                  </a:cubicBezTo>
                  <a:cubicBezTo>
                    <a:pt x="1387083" y="1308839"/>
                    <a:pt x="1398526" y="1314306"/>
                    <a:pt x="1409348" y="1320800"/>
                  </a:cubicBezTo>
                  <a:cubicBezTo>
                    <a:pt x="1426799" y="1331271"/>
                    <a:pt x="1445757" y="1340276"/>
                    <a:pt x="1460148" y="1354667"/>
                  </a:cubicBezTo>
                  <a:cubicBezTo>
                    <a:pt x="1468615" y="1363134"/>
                    <a:pt x="1475969" y="1372883"/>
                    <a:pt x="1485548" y="1380067"/>
                  </a:cubicBezTo>
                  <a:cubicBezTo>
                    <a:pt x="1569708" y="1443186"/>
                    <a:pt x="1489385" y="1374159"/>
                    <a:pt x="1561748" y="1422400"/>
                  </a:cubicBezTo>
                  <a:cubicBezTo>
                    <a:pt x="1568390" y="1426828"/>
                    <a:pt x="1572186" y="1434693"/>
                    <a:pt x="1578682" y="1439333"/>
                  </a:cubicBezTo>
                  <a:cubicBezTo>
                    <a:pt x="1590258" y="1447602"/>
                    <a:pt x="1631737" y="1469435"/>
                    <a:pt x="1646415" y="1481667"/>
                  </a:cubicBezTo>
                  <a:cubicBezTo>
                    <a:pt x="1655613" y="1489332"/>
                    <a:pt x="1662617" y="1499402"/>
                    <a:pt x="1671815" y="1507067"/>
                  </a:cubicBezTo>
                  <a:cubicBezTo>
                    <a:pt x="1718867" y="1546277"/>
                    <a:pt x="1705442" y="1502478"/>
                    <a:pt x="1764948" y="1591733"/>
                  </a:cubicBezTo>
                  <a:cubicBezTo>
                    <a:pt x="1794759" y="1636447"/>
                    <a:pt x="1766740" y="1600526"/>
                    <a:pt x="1815748" y="1642533"/>
                  </a:cubicBezTo>
                  <a:cubicBezTo>
                    <a:pt x="1872790" y="1691427"/>
                    <a:pt x="1810409" y="1647440"/>
                    <a:pt x="1866548" y="1684867"/>
                  </a:cubicBezTo>
                  <a:cubicBezTo>
                    <a:pt x="1910641" y="1751003"/>
                    <a:pt x="1854351" y="1677835"/>
                    <a:pt x="1908882" y="1718733"/>
                  </a:cubicBezTo>
                  <a:cubicBezTo>
                    <a:pt x="1924847" y="1730707"/>
                    <a:pt x="1937104" y="1746956"/>
                    <a:pt x="1951215" y="1761067"/>
                  </a:cubicBezTo>
                  <a:cubicBezTo>
                    <a:pt x="1959682" y="1769534"/>
                    <a:pt x="1967036" y="1779283"/>
                    <a:pt x="1976615" y="1786467"/>
                  </a:cubicBezTo>
                  <a:cubicBezTo>
                    <a:pt x="1987904" y="1794934"/>
                    <a:pt x="1999993" y="1802427"/>
                    <a:pt x="2010482" y="1811867"/>
                  </a:cubicBezTo>
                  <a:cubicBezTo>
                    <a:pt x="2028282" y="1827887"/>
                    <a:pt x="2039863" y="1851957"/>
                    <a:pt x="2061282" y="1862667"/>
                  </a:cubicBezTo>
                  <a:lnTo>
                    <a:pt x="2112082" y="1888067"/>
                  </a:lnTo>
                  <a:cubicBezTo>
                    <a:pt x="2144415" y="1936568"/>
                    <a:pt x="2110373" y="1891609"/>
                    <a:pt x="2162882" y="1938867"/>
                  </a:cubicBezTo>
                  <a:cubicBezTo>
                    <a:pt x="2180682" y="1954887"/>
                    <a:pt x="2196749" y="1972734"/>
                    <a:pt x="2213682" y="1989667"/>
                  </a:cubicBezTo>
                  <a:cubicBezTo>
                    <a:pt x="2224971" y="2000956"/>
                    <a:pt x="2232403" y="2018484"/>
                    <a:pt x="2247548" y="2023533"/>
                  </a:cubicBezTo>
                  <a:lnTo>
                    <a:pt x="2272948" y="2032000"/>
                  </a:lnTo>
                  <a:cubicBezTo>
                    <a:pt x="2281415" y="2043289"/>
                    <a:pt x="2289165" y="2055153"/>
                    <a:pt x="2298348" y="2065867"/>
                  </a:cubicBezTo>
                  <a:cubicBezTo>
                    <a:pt x="2306140" y="2074958"/>
                    <a:pt x="2316083" y="2082069"/>
                    <a:pt x="2323748" y="2091267"/>
                  </a:cubicBezTo>
                  <a:cubicBezTo>
                    <a:pt x="2330262" y="2099084"/>
                    <a:pt x="2333487" y="2109472"/>
                    <a:pt x="2340682" y="2116667"/>
                  </a:cubicBezTo>
                  <a:cubicBezTo>
                    <a:pt x="2347877" y="2123862"/>
                    <a:pt x="2359237" y="2126071"/>
                    <a:pt x="2366082" y="2133600"/>
                  </a:cubicBezTo>
                  <a:cubicBezTo>
                    <a:pt x="2387727" y="2157410"/>
                    <a:pt x="2402594" y="2187047"/>
                    <a:pt x="2425348" y="2209800"/>
                  </a:cubicBezTo>
                  <a:lnTo>
                    <a:pt x="2442282" y="2226733"/>
                  </a:lnTo>
                  <a:cubicBezTo>
                    <a:pt x="2445104" y="2235200"/>
                    <a:pt x="2446757" y="2244151"/>
                    <a:pt x="2450748" y="2252133"/>
                  </a:cubicBezTo>
                  <a:cubicBezTo>
                    <a:pt x="2463472" y="2277581"/>
                    <a:pt x="2501656" y="2317115"/>
                    <a:pt x="2518482" y="2328333"/>
                  </a:cubicBezTo>
                  <a:cubicBezTo>
                    <a:pt x="2526949" y="2333978"/>
                    <a:pt x="2536065" y="2338753"/>
                    <a:pt x="2543882" y="2345267"/>
                  </a:cubicBezTo>
                  <a:cubicBezTo>
                    <a:pt x="2553080" y="2352932"/>
                    <a:pt x="2559703" y="2363483"/>
                    <a:pt x="2569282" y="2370667"/>
                  </a:cubicBezTo>
                  <a:cubicBezTo>
                    <a:pt x="2611520" y="2402346"/>
                    <a:pt x="2605270" y="2388873"/>
                    <a:pt x="2645482" y="2413000"/>
                  </a:cubicBezTo>
                  <a:cubicBezTo>
                    <a:pt x="2662933" y="2423471"/>
                    <a:pt x="2679349" y="2435578"/>
                    <a:pt x="2696282" y="2446867"/>
                  </a:cubicBezTo>
                  <a:lnTo>
                    <a:pt x="2721682" y="2463800"/>
                  </a:lnTo>
                  <a:cubicBezTo>
                    <a:pt x="2730149" y="2469444"/>
                    <a:pt x="2739887" y="2473538"/>
                    <a:pt x="2747082" y="2480733"/>
                  </a:cubicBezTo>
                  <a:cubicBezTo>
                    <a:pt x="2752726" y="2486378"/>
                    <a:pt x="2756875" y="2494097"/>
                    <a:pt x="2764015" y="2497667"/>
                  </a:cubicBezTo>
                  <a:cubicBezTo>
                    <a:pt x="2779980" y="2505650"/>
                    <a:pt x="2814815" y="2514600"/>
                    <a:pt x="2814815" y="2514600"/>
                  </a:cubicBezTo>
                  <a:cubicBezTo>
                    <a:pt x="2817637" y="2523067"/>
                    <a:pt x="2817707" y="2533031"/>
                    <a:pt x="2823282" y="2540000"/>
                  </a:cubicBezTo>
                  <a:cubicBezTo>
                    <a:pt x="2835218" y="2554920"/>
                    <a:pt x="2857350" y="2559823"/>
                    <a:pt x="2874082" y="2565400"/>
                  </a:cubicBezTo>
                  <a:cubicBezTo>
                    <a:pt x="2876904" y="2573867"/>
                    <a:pt x="2876237" y="2584489"/>
                    <a:pt x="2882548" y="2590800"/>
                  </a:cubicBezTo>
                  <a:cubicBezTo>
                    <a:pt x="2910625" y="2618878"/>
                    <a:pt x="2907948" y="2584423"/>
                    <a:pt x="2907948" y="2607733"/>
                  </a:cubicBezTo>
                  <a:lnTo>
                    <a:pt x="2950282" y="2607733"/>
                  </a:lnTo>
                  <a:lnTo>
                    <a:pt x="2950282" y="2607733"/>
                  </a:lnTo>
                  <a:lnTo>
                    <a:pt x="2967215" y="2650067"/>
                  </a:ln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50A17037-9714-4C5D-A3A7-377807730DAC}"/>
              </a:ext>
            </a:extLst>
          </p:cNvPr>
          <p:cNvGrpSpPr/>
          <p:nvPr/>
        </p:nvGrpSpPr>
        <p:grpSpPr>
          <a:xfrm>
            <a:off x="2628900" y="1328902"/>
            <a:ext cx="6489701" cy="3795548"/>
            <a:chOff x="2628900" y="1328902"/>
            <a:chExt cx="6489701" cy="3795548"/>
          </a:xfrm>
        </p:grpSpPr>
        <p:sp>
          <p:nvSpPr>
            <p:cNvPr id="2" name="手繪多邊形: 圖案 1">
              <a:extLst>
                <a:ext uri="{FF2B5EF4-FFF2-40B4-BE49-F238E27FC236}">
                  <a16:creationId xmlns:a16="http://schemas.microsoft.com/office/drawing/2014/main" id="{DE82B954-359B-4D26-B889-1D149F8CF470}"/>
                </a:ext>
              </a:extLst>
            </p:cNvPr>
            <p:cNvSpPr/>
            <p:nvPr/>
          </p:nvSpPr>
          <p:spPr>
            <a:xfrm>
              <a:off x="2628900" y="2019300"/>
              <a:ext cx="2190750" cy="3105150"/>
            </a:xfrm>
            <a:custGeom>
              <a:avLst/>
              <a:gdLst>
                <a:gd name="connsiteX0" fmla="*/ 228600 w 3073400"/>
                <a:gd name="connsiteY0" fmla="*/ 203200 h 2954867"/>
                <a:gd name="connsiteX1" fmla="*/ 228600 w 3073400"/>
                <a:gd name="connsiteY1" fmla="*/ 203200 h 2954867"/>
                <a:gd name="connsiteX2" fmla="*/ 355600 w 3073400"/>
                <a:gd name="connsiteY2" fmla="*/ 169333 h 2954867"/>
                <a:gd name="connsiteX3" fmla="*/ 575733 w 3073400"/>
                <a:gd name="connsiteY3" fmla="*/ 152400 h 2954867"/>
                <a:gd name="connsiteX4" fmla="*/ 702733 w 3073400"/>
                <a:gd name="connsiteY4" fmla="*/ 127000 h 2954867"/>
                <a:gd name="connsiteX5" fmla="*/ 762000 w 3073400"/>
                <a:gd name="connsiteY5" fmla="*/ 110067 h 2954867"/>
                <a:gd name="connsiteX6" fmla="*/ 795867 w 3073400"/>
                <a:gd name="connsiteY6" fmla="*/ 101600 h 2954867"/>
                <a:gd name="connsiteX7" fmla="*/ 1041400 w 3073400"/>
                <a:gd name="connsiteY7" fmla="*/ 93133 h 2954867"/>
                <a:gd name="connsiteX8" fmla="*/ 1100667 w 3073400"/>
                <a:gd name="connsiteY8" fmla="*/ 84667 h 2954867"/>
                <a:gd name="connsiteX9" fmla="*/ 1126067 w 3073400"/>
                <a:gd name="connsiteY9" fmla="*/ 76200 h 2954867"/>
                <a:gd name="connsiteX10" fmla="*/ 1159933 w 3073400"/>
                <a:gd name="connsiteY10" fmla="*/ 67733 h 2954867"/>
                <a:gd name="connsiteX11" fmla="*/ 1202267 w 3073400"/>
                <a:gd name="connsiteY11" fmla="*/ 59267 h 2954867"/>
                <a:gd name="connsiteX12" fmla="*/ 1227667 w 3073400"/>
                <a:gd name="connsiteY12" fmla="*/ 50800 h 2954867"/>
                <a:gd name="connsiteX13" fmla="*/ 1295400 w 3073400"/>
                <a:gd name="connsiteY13" fmla="*/ 33867 h 2954867"/>
                <a:gd name="connsiteX14" fmla="*/ 1320800 w 3073400"/>
                <a:gd name="connsiteY14" fmla="*/ 25400 h 2954867"/>
                <a:gd name="connsiteX15" fmla="*/ 1397000 w 3073400"/>
                <a:gd name="connsiteY15" fmla="*/ 16933 h 2954867"/>
                <a:gd name="connsiteX16" fmla="*/ 1727200 w 3073400"/>
                <a:gd name="connsiteY16" fmla="*/ 0 h 2954867"/>
                <a:gd name="connsiteX17" fmla="*/ 2040467 w 3073400"/>
                <a:gd name="connsiteY17" fmla="*/ 8467 h 2954867"/>
                <a:gd name="connsiteX18" fmla="*/ 2099733 w 3073400"/>
                <a:gd name="connsiteY18" fmla="*/ 16933 h 2954867"/>
                <a:gd name="connsiteX19" fmla="*/ 2319867 w 3073400"/>
                <a:gd name="connsiteY19" fmla="*/ 25400 h 2954867"/>
                <a:gd name="connsiteX20" fmla="*/ 2345267 w 3073400"/>
                <a:gd name="connsiteY20" fmla="*/ 33867 h 2954867"/>
                <a:gd name="connsiteX21" fmla="*/ 2463800 w 3073400"/>
                <a:gd name="connsiteY21" fmla="*/ 50800 h 2954867"/>
                <a:gd name="connsiteX22" fmla="*/ 2548467 w 3073400"/>
                <a:gd name="connsiteY22" fmla="*/ 76200 h 2954867"/>
                <a:gd name="connsiteX23" fmla="*/ 2582333 w 3073400"/>
                <a:gd name="connsiteY23" fmla="*/ 101600 h 2954867"/>
                <a:gd name="connsiteX24" fmla="*/ 2599267 w 3073400"/>
                <a:gd name="connsiteY24" fmla="*/ 118533 h 2954867"/>
                <a:gd name="connsiteX25" fmla="*/ 2624667 w 3073400"/>
                <a:gd name="connsiteY25" fmla="*/ 127000 h 2954867"/>
                <a:gd name="connsiteX26" fmla="*/ 2709333 w 3073400"/>
                <a:gd name="connsiteY26" fmla="*/ 169333 h 2954867"/>
                <a:gd name="connsiteX27" fmla="*/ 2734733 w 3073400"/>
                <a:gd name="connsiteY27" fmla="*/ 186267 h 2954867"/>
                <a:gd name="connsiteX28" fmla="*/ 2802467 w 3073400"/>
                <a:gd name="connsiteY28" fmla="*/ 203200 h 2954867"/>
                <a:gd name="connsiteX29" fmla="*/ 2827867 w 3073400"/>
                <a:gd name="connsiteY29" fmla="*/ 228600 h 2954867"/>
                <a:gd name="connsiteX30" fmla="*/ 2878667 w 3073400"/>
                <a:gd name="connsiteY30" fmla="*/ 254000 h 2954867"/>
                <a:gd name="connsiteX31" fmla="*/ 2937933 w 3073400"/>
                <a:gd name="connsiteY31" fmla="*/ 279400 h 2954867"/>
                <a:gd name="connsiteX32" fmla="*/ 2997200 w 3073400"/>
                <a:gd name="connsiteY32" fmla="*/ 330200 h 2954867"/>
                <a:gd name="connsiteX33" fmla="*/ 3014133 w 3073400"/>
                <a:gd name="connsiteY33" fmla="*/ 355600 h 2954867"/>
                <a:gd name="connsiteX34" fmla="*/ 3031067 w 3073400"/>
                <a:gd name="connsiteY34" fmla="*/ 372533 h 2954867"/>
                <a:gd name="connsiteX35" fmla="*/ 3048000 w 3073400"/>
                <a:gd name="connsiteY35" fmla="*/ 431800 h 2954867"/>
                <a:gd name="connsiteX36" fmla="*/ 3073400 w 3073400"/>
                <a:gd name="connsiteY36" fmla="*/ 499533 h 2954867"/>
                <a:gd name="connsiteX37" fmla="*/ 3064933 w 3073400"/>
                <a:gd name="connsiteY37" fmla="*/ 897467 h 2954867"/>
                <a:gd name="connsiteX38" fmla="*/ 3048000 w 3073400"/>
                <a:gd name="connsiteY38" fmla="*/ 1168400 h 2954867"/>
                <a:gd name="connsiteX39" fmla="*/ 3014133 w 3073400"/>
                <a:gd name="connsiteY39" fmla="*/ 1286933 h 2954867"/>
                <a:gd name="connsiteX40" fmla="*/ 2997200 w 3073400"/>
                <a:gd name="connsiteY40" fmla="*/ 1371600 h 2954867"/>
                <a:gd name="connsiteX41" fmla="*/ 2980267 w 3073400"/>
                <a:gd name="connsiteY41" fmla="*/ 1515533 h 2954867"/>
                <a:gd name="connsiteX42" fmla="*/ 2963333 w 3073400"/>
                <a:gd name="connsiteY42" fmla="*/ 1591733 h 2954867"/>
                <a:gd name="connsiteX43" fmla="*/ 2937933 w 3073400"/>
                <a:gd name="connsiteY43" fmla="*/ 1718733 h 2954867"/>
                <a:gd name="connsiteX44" fmla="*/ 2921000 w 3073400"/>
                <a:gd name="connsiteY44" fmla="*/ 1820333 h 2954867"/>
                <a:gd name="connsiteX45" fmla="*/ 2912533 w 3073400"/>
                <a:gd name="connsiteY45" fmla="*/ 1854200 h 2954867"/>
                <a:gd name="connsiteX46" fmla="*/ 2887133 w 3073400"/>
                <a:gd name="connsiteY46" fmla="*/ 1905000 h 2954867"/>
                <a:gd name="connsiteX47" fmla="*/ 2870200 w 3073400"/>
                <a:gd name="connsiteY47" fmla="*/ 1964267 h 2954867"/>
                <a:gd name="connsiteX48" fmla="*/ 2836333 w 3073400"/>
                <a:gd name="connsiteY48" fmla="*/ 2023533 h 2954867"/>
                <a:gd name="connsiteX49" fmla="*/ 2827867 w 3073400"/>
                <a:gd name="connsiteY49" fmla="*/ 2048933 h 2954867"/>
                <a:gd name="connsiteX50" fmla="*/ 2810933 w 3073400"/>
                <a:gd name="connsiteY50" fmla="*/ 2074333 h 2954867"/>
                <a:gd name="connsiteX51" fmla="*/ 2777067 w 3073400"/>
                <a:gd name="connsiteY51" fmla="*/ 2125133 h 2954867"/>
                <a:gd name="connsiteX52" fmla="*/ 2760133 w 3073400"/>
                <a:gd name="connsiteY52" fmla="*/ 2150533 h 2954867"/>
                <a:gd name="connsiteX53" fmla="*/ 2743200 w 3073400"/>
                <a:gd name="connsiteY53" fmla="*/ 2201333 h 2954867"/>
                <a:gd name="connsiteX54" fmla="*/ 2709333 w 3073400"/>
                <a:gd name="connsiteY54" fmla="*/ 2243667 h 2954867"/>
                <a:gd name="connsiteX55" fmla="*/ 2700867 w 3073400"/>
                <a:gd name="connsiteY55" fmla="*/ 2277533 h 2954867"/>
                <a:gd name="connsiteX56" fmla="*/ 2650067 w 3073400"/>
                <a:gd name="connsiteY56" fmla="*/ 2345267 h 2954867"/>
                <a:gd name="connsiteX57" fmla="*/ 2641600 w 3073400"/>
                <a:gd name="connsiteY57" fmla="*/ 2370667 h 2954867"/>
                <a:gd name="connsiteX58" fmla="*/ 2599267 w 3073400"/>
                <a:gd name="connsiteY58" fmla="*/ 2421467 h 2954867"/>
                <a:gd name="connsiteX59" fmla="*/ 2582333 w 3073400"/>
                <a:gd name="connsiteY59" fmla="*/ 2446867 h 2954867"/>
                <a:gd name="connsiteX60" fmla="*/ 2531533 w 3073400"/>
                <a:gd name="connsiteY60" fmla="*/ 2514600 h 2954867"/>
                <a:gd name="connsiteX61" fmla="*/ 2480733 w 3073400"/>
                <a:gd name="connsiteY61" fmla="*/ 2565400 h 2954867"/>
                <a:gd name="connsiteX62" fmla="*/ 2455333 w 3073400"/>
                <a:gd name="connsiteY62" fmla="*/ 2590800 h 2954867"/>
                <a:gd name="connsiteX63" fmla="*/ 2438400 w 3073400"/>
                <a:gd name="connsiteY63" fmla="*/ 2616200 h 2954867"/>
                <a:gd name="connsiteX64" fmla="*/ 2362200 w 3073400"/>
                <a:gd name="connsiteY64" fmla="*/ 2658533 h 2954867"/>
                <a:gd name="connsiteX65" fmla="*/ 2302933 w 3073400"/>
                <a:gd name="connsiteY65" fmla="*/ 2692400 h 2954867"/>
                <a:gd name="connsiteX66" fmla="*/ 2286000 w 3073400"/>
                <a:gd name="connsiteY66" fmla="*/ 2717800 h 2954867"/>
                <a:gd name="connsiteX67" fmla="*/ 2260600 w 3073400"/>
                <a:gd name="connsiteY67" fmla="*/ 2734733 h 2954867"/>
                <a:gd name="connsiteX68" fmla="*/ 2235200 w 3073400"/>
                <a:gd name="connsiteY68" fmla="*/ 2743200 h 2954867"/>
                <a:gd name="connsiteX69" fmla="*/ 2175933 w 3073400"/>
                <a:gd name="connsiteY69" fmla="*/ 2768600 h 2954867"/>
                <a:gd name="connsiteX70" fmla="*/ 2142067 w 3073400"/>
                <a:gd name="connsiteY70" fmla="*/ 2777067 h 2954867"/>
                <a:gd name="connsiteX71" fmla="*/ 2074333 w 3073400"/>
                <a:gd name="connsiteY71" fmla="*/ 2802467 h 2954867"/>
                <a:gd name="connsiteX72" fmla="*/ 1981200 w 3073400"/>
                <a:gd name="connsiteY72" fmla="*/ 2844800 h 2954867"/>
                <a:gd name="connsiteX73" fmla="*/ 1947333 w 3073400"/>
                <a:gd name="connsiteY73" fmla="*/ 2861733 h 2954867"/>
                <a:gd name="connsiteX74" fmla="*/ 1896533 w 3073400"/>
                <a:gd name="connsiteY74" fmla="*/ 2887133 h 2954867"/>
                <a:gd name="connsiteX75" fmla="*/ 1871133 w 3073400"/>
                <a:gd name="connsiteY75" fmla="*/ 2904067 h 2954867"/>
                <a:gd name="connsiteX76" fmla="*/ 1845733 w 3073400"/>
                <a:gd name="connsiteY76" fmla="*/ 2912533 h 2954867"/>
                <a:gd name="connsiteX77" fmla="*/ 1761067 w 3073400"/>
                <a:gd name="connsiteY77" fmla="*/ 2937933 h 2954867"/>
                <a:gd name="connsiteX78" fmla="*/ 1710267 w 3073400"/>
                <a:gd name="connsiteY78" fmla="*/ 2954867 h 2954867"/>
                <a:gd name="connsiteX79" fmla="*/ 1363133 w 3073400"/>
                <a:gd name="connsiteY79" fmla="*/ 2946400 h 2954867"/>
                <a:gd name="connsiteX80" fmla="*/ 1329267 w 3073400"/>
                <a:gd name="connsiteY80" fmla="*/ 2937933 h 2954867"/>
                <a:gd name="connsiteX81" fmla="*/ 1270000 w 3073400"/>
                <a:gd name="connsiteY81" fmla="*/ 2929467 h 2954867"/>
                <a:gd name="connsiteX82" fmla="*/ 1244600 w 3073400"/>
                <a:gd name="connsiteY82" fmla="*/ 2912533 h 2954867"/>
                <a:gd name="connsiteX83" fmla="*/ 1193800 w 3073400"/>
                <a:gd name="connsiteY83" fmla="*/ 2904067 h 2954867"/>
                <a:gd name="connsiteX84" fmla="*/ 1159933 w 3073400"/>
                <a:gd name="connsiteY84" fmla="*/ 2895600 h 2954867"/>
                <a:gd name="connsiteX85" fmla="*/ 1092200 w 3073400"/>
                <a:gd name="connsiteY85" fmla="*/ 2870200 h 2954867"/>
                <a:gd name="connsiteX86" fmla="*/ 1058333 w 3073400"/>
                <a:gd name="connsiteY86" fmla="*/ 2861733 h 2954867"/>
                <a:gd name="connsiteX87" fmla="*/ 1032933 w 3073400"/>
                <a:gd name="connsiteY87" fmla="*/ 2844800 h 2954867"/>
                <a:gd name="connsiteX88" fmla="*/ 1007533 w 3073400"/>
                <a:gd name="connsiteY88" fmla="*/ 2836333 h 2954867"/>
                <a:gd name="connsiteX89" fmla="*/ 931333 w 3073400"/>
                <a:gd name="connsiteY89" fmla="*/ 2819400 h 2954867"/>
                <a:gd name="connsiteX90" fmla="*/ 905933 w 3073400"/>
                <a:gd name="connsiteY90" fmla="*/ 2810933 h 2954867"/>
                <a:gd name="connsiteX91" fmla="*/ 821267 w 3073400"/>
                <a:gd name="connsiteY91" fmla="*/ 2802467 h 2954867"/>
                <a:gd name="connsiteX92" fmla="*/ 753533 w 3073400"/>
                <a:gd name="connsiteY92" fmla="*/ 2794000 h 2954867"/>
                <a:gd name="connsiteX93" fmla="*/ 626533 w 3073400"/>
                <a:gd name="connsiteY93" fmla="*/ 2751667 h 2954867"/>
                <a:gd name="connsiteX94" fmla="*/ 575733 w 3073400"/>
                <a:gd name="connsiteY94" fmla="*/ 2734733 h 2954867"/>
                <a:gd name="connsiteX95" fmla="*/ 550333 w 3073400"/>
                <a:gd name="connsiteY95" fmla="*/ 2726267 h 2954867"/>
                <a:gd name="connsiteX96" fmla="*/ 516467 w 3073400"/>
                <a:gd name="connsiteY96" fmla="*/ 2709333 h 2954867"/>
                <a:gd name="connsiteX97" fmla="*/ 491067 w 3073400"/>
                <a:gd name="connsiteY97" fmla="*/ 2700867 h 2954867"/>
                <a:gd name="connsiteX98" fmla="*/ 423333 w 3073400"/>
                <a:gd name="connsiteY98" fmla="*/ 2683933 h 2954867"/>
                <a:gd name="connsiteX99" fmla="*/ 389467 w 3073400"/>
                <a:gd name="connsiteY99" fmla="*/ 2667000 h 2954867"/>
                <a:gd name="connsiteX100" fmla="*/ 364067 w 3073400"/>
                <a:gd name="connsiteY100" fmla="*/ 2650067 h 2954867"/>
                <a:gd name="connsiteX101" fmla="*/ 330200 w 3073400"/>
                <a:gd name="connsiteY101" fmla="*/ 2641600 h 2954867"/>
                <a:gd name="connsiteX102" fmla="*/ 279400 w 3073400"/>
                <a:gd name="connsiteY102" fmla="*/ 2607733 h 2954867"/>
                <a:gd name="connsiteX103" fmla="*/ 254000 w 3073400"/>
                <a:gd name="connsiteY103" fmla="*/ 2590800 h 2954867"/>
                <a:gd name="connsiteX104" fmla="*/ 203200 w 3073400"/>
                <a:gd name="connsiteY104" fmla="*/ 2540000 h 2954867"/>
                <a:gd name="connsiteX105" fmla="*/ 177800 w 3073400"/>
                <a:gd name="connsiteY105" fmla="*/ 2514600 h 2954867"/>
                <a:gd name="connsiteX106" fmla="*/ 152400 w 3073400"/>
                <a:gd name="connsiteY106" fmla="*/ 2497667 h 2954867"/>
                <a:gd name="connsiteX107" fmla="*/ 118533 w 3073400"/>
                <a:gd name="connsiteY107" fmla="*/ 2455333 h 2954867"/>
                <a:gd name="connsiteX108" fmla="*/ 101600 w 3073400"/>
                <a:gd name="connsiteY108" fmla="*/ 2379133 h 2954867"/>
                <a:gd name="connsiteX109" fmla="*/ 76200 w 3073400"/>
                <a:gd name="connsiteY109" fmla="*/ 2311400 h 2954867"/>
                <a:gd name="connsiteX110" fmla="*/ 59267 w 3073400"/>
                <a:gd name="connsiteY110" fmla="*/ 2277533 h 2954867"/>
                <a:gd name="connsiteX111" fmla="*/ 42333 w 3073400"/>
                <a:gd name="connsiteY111" fmla="*/ 2209800 h 2954867"/>
                <a:gd name="connsiteX112" fmla="*/ 33867 w 3073400"/>
                <a:gd name="connsiteY112" fmla="*/ 2175933 h 2954867"/>
                <a:gd name="connsiteX113" fmla="*/ 25400 w 3073400"/>
                <a:gd name="connsiteY113" fmla="*/ 2150533 h 2954867"/>
                <a:gd name="connsiteX114" fmla="*/ 0 w 3073400"/>
                <a:gd name="connsiteY114" fmla="*/ 1972733 h 2954867"/>
                <a:gd name="connsiteX115" fmla="*/ 8467 w 3073400"/>
                <a:gd name="connsiteY115" fmla="*/ 1786467 h 2954867"/>
                <a:gd name="connsiteX116" fmla="*/ 25400 w 3073400"/>
                <a:gd name="connsiteY116" fmla="*/ 1744133 h 2954867"/>
                <a:gd name="connsiteX117" fmla="*/ 42333 w 3073400"/>
                <a:gd name="connsiteY117" fmla="*/ 1684867 h 2954867"/>
                <a:gd name="connsiteX118" fmla="*/ 50800 w 3073400"/>
                <a:gd name="connsiteY118" fmla="*/ 1659467 h 2954867"/>
                <a:gd name="connsiteX119" fmla="*/ 59267 w 3073400"/>
                <a:gd name="connsiteY119" fmla="*/ 1524000 h 2954867"/>
                <a:gd name="connsiteX120" fmla="*/ 67733 w 3073400"/>
                <a:gd name="connsiteY120" fmla="*/ 1481667 h 2954867"/>
                <a:gd name="connsiteX121" fmla="*/ 84667 w 3073400"/>
                <a:gd name="connsiteY121" fmla="*/ 1456267 h 2954867"/>
                <a:gd name="connsiteX122" fmla="*/ 127000 w 3073400"/>
                <a:gd name="connsiteY122" fmla="*/ 1354667 h 2954867"/>
                <a:gd name="connsiteX123" fmla="*/ 152400 w 3073400"/>
                <a:gd name="connsiteY123" fmla="*/ 1295400 h 2954867"/>
                <a:gd name="connsiteX124" fmla="*/ 160867 w 3073400"/>
                <a:gd name="connsiteY124" fmla="*/ 1261533 h 2954867"/>
                <a:gd name="connsiteX125" fmla="*/ 169333 w 3073400"/>
                <a:gd name="connsiteY125" fmla="*/ 1236133 h 2954867"/>
                <a:gd name="connsiteX126" fmla="*/ 186267 w 3073400"/>
                <a:gd name="connsiteY126" fmla="*/ 1143000 h 2954867"/>
                <a:gd name="connsiteX127" fmla="*/ 194733 w 3073400"/>
                <a:gd name="connsiteY127" fmla="*/ 1066800 h 2954867"/>
                <a:gd name="connsiteX128" fmla="*/ 228600 w 3073400"/>
                <a:gd name="connsiteY128" fmla="*/ 829733 h 2954867"/>
                <a:gd name="connsiteX129" fmla="*/ 237067 w 3073400"/>
                <a:gd name="connsiteY129" fmla="*/ 694267 h 2954867"/>
                <a:gd name="connsiteX130" fmla="*/ 245533 w 3073400"/>
                <a:gd name="connsiteY130" fmla="*/ 584200 h 2954867"/>
                <a:gd name="connsiteX131" fmla="*/ 254000 w 3073400"/>
                <a:gd name="connsiteY131" fmla="*/ 364067 h 2954867"/>
                <a:gd name="connsiteX132" fmla="*/ 262467 w 3073400"/>
                <a:gd name="connsiteY132" fmla="*/ 304800 h 2954867"/>
                <a:gd name="connsiteX133" fmla="*/ 270933 w 3073400"/>
                <a:gd name="connsiteY133" fmla="*/ 279400 h 2954867"/>
                <a:gd name="connsiteX134" fmla="*/ 228600 w 3073400"/>
                <a:gd name="connsiteY134" fmla="*/ 203200 h 295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3073400" h="2954867">
                  <a:moveTo>
                    <a:pt x="228600" y="203200"/>
                  </a:moveTo>
                  <a:lnTo>
                    <a:pt x="228600" y="203200"/>
                  </a:lnTo>
                  <a:lnTo>
                    <a:pt x="355600" y="169333"/>
                  </a:lnTo>
                  <a:cubicBezTo>
                    <a:pt x="444065" y="146053"/>
                    <a:pt x="408287" y="160012"/>
                    <a:pt x="575733" y="152400"/>
                  </a:cubicBezTo>
                  <a:cubicBezTo>
                    <a:pt x="684732" y="121258"/>
                    <a:pt x="583766" y="146829"/>
                    <a:pt x="702733" y="127000"/>
                  </a:cubicBezTo>
                  <a:cubicBezTo>
                    <a:pt x="734486" y="121708"/>
                    <a:pt x="733822" y="118118"/>
                    <a:pt x="762000" y="110067"/>
                  </a:cubicBezTo>
                  <a:cubicBezTo>
                    <a:pt x="773189" y="106870"/>
                    <a:pt x="784252" y="102304"/>
                    <a:pt x="795867" y="101600"/>
                  </a:cubicBezTo>
                  <a:cubicBezTo>
                    <a:pt x="877610" y="96646"/>
                    <a:pt x="959556" y="95955"/>
                    <a:pt x="1041400" y="93133"/>
                  </a:cubicBezTo>
                  <a:cubicBezTo>
                    <a:pt x="1061156" y="90311"/>
                    <a:pt x="1081098" y="88581"/>
                    <a:pt x="1100667" y="84667"/>
                  </a:cubicBezTo>
                  <a:cubicBezTo>
                    <a:pt x="1109418" y="82917"/>
                    <a:pt x="1117486" y="78652"/>
                    <a:pt x="1126067" y="76200"/>
                  </a:cubicBezTo>
                  <a:cubicBezTo>
                    <a:pt x="1137255" y="73003"/>
                    <a:pt x="1148574" y="70257"/>
                    <a:pt x="1159933" y="67733"/>
                  </a:cubicBezTo>
                  <a:cubicBezTo>
                    <a:pt x="1173981" y="64611"/>
                    <a:pt x="1188306" y="62757"/>
                    <a:pt x="1202267" y="59267"/>
                  </a:cubicBezTo>
                  <a:cubicBezTo>
                    <a:pt x="1210925" y="57103"/>
                    <a:pt x="1219057" y="53148"/>
                    <a:pt x="1227667" y="50800"/>
                  </a:cubicBezTo>
                  <a:cubicBezTo>
                    <a:pt x="1250119" y="44677"/>
                    <a:pt x="1273322" y="41227"/>
                    <a:pt x="1295400" y="33867"/>
                  </a:cubicBezTo>
                  <a:cubicBezTo>
                    <a:pt x="1303867" y="31045"/>
                    <a:pt x="1311997" y="26867"/>
                    <a:pt x="1320800" y="25400"/>
                  </a:cubicBezTo>
                  <a:cubicBezTo>
                    <a:pt x="1346009" y="21198"/>
                    <a:pt x="1371559" y="19356"/>
                    <a:pt x="1397000" y="16933"/>
                  </a:cubicBezTo>
                  <a:cubicBezTo>
                    <a:pt x="1538248" y="3481"/>
                    <a:pt x="1546181" y="6705"/>
                    <a:pt x="1727200" y="0"/>
                  </a:cubicBezTo>
                  <a:lnTo>
                    <a:pt x="2040467" y="8467"/>
                  </a:lnTo>
                  <a:cubicBezTo>
                    <a:pt x="2060402" y="9373"/>
                    <a:pt x="2079814" y="15726"/>
                    <a:pt x="2099733" y="16933"/>
                  </a:cubicBezTo>
                  <a:cubicBezTo>
                    <a:pt x="2173031" y="21375"/>
                    <a:pt x="2246489" y="22578"/>
                    <a:pt x="2319867" y="25400"/>
                  </a:cubicBezTo>
                  <a:cubicBezTo>
                    <a:pt x="2328334" y="28222"/>
                    <a:pt x="2336609" y="31702"/>
                    <a:pt x="2345267" y="33867"/>
                  </a:cubicBezTo>
                  <a:cubicBezTo>
                    <a:pt x="2388392" y="44648"/>
                    <a:pt x="2416396" y="45533"/>
                    <a:pt x="2463800" y="50800"/>
                  </a:cubicBezTo>
                  <a:cubicBezTo>
                    <a:pt x="2525639" y="71413"/>
                    <a:pt x="2497284" y="63404"/>
                    <a:pt x="2548467" y="76200"/>
                  </a:cubicBezTo>
                  <a:cubicBezTo>
                    <a:pt x="2559756" y="84667"/>
                    <a:pt x="2571493" y="92566"/>
                    <a:pt x="2582333" y="101600"/>
                  </a:cubicBezTo>
                  <a:cubicBezTo>
                    <a:pt x="2588465" y="106710"/>
                    <a:pt x="2592422" y="114426"/>
                    <a:pt x="2599267" y="118533"/>
                  </a:cubicBezTo>
                  <a:cubicBezTo>
                    <a:pt x="2606920" y="123125"/>
                    <a:pt x="2616865" y="122666"/>
                    <a:pt x="2624667" y="127000"/>
                  </a:cubicBezTo>
                  <a:cubicBezTo>
                    <a:pt x="2707140" y="172819"/>
                    <a:pt x="2643150" y="152788"/>
                    <a:pt x="2709333" y="169333"/>
                  </a:cubicBezTo>
                  <a:cubicBezTo>
                    <a:pt x="2717800" y="174978"/>
                    <a:pt x="2725631" y="181716"/>
                    <a:pt x="2734733" y="186267"/>
                  </a:cubicBezTo>
                  <a:cubicBezTo>
                    <a:pt x="2752086" y="194943"/>
                    <a:pt x="2786372" y="199981"/>
                    <a:pt x="2802467" y="203200"/>
                  </a:cubicBezTo>
                  <a:cubicBezTo>
                    <a:pt x="2810934" y="211667"/>
                    <a:pt x="2818669" y="220935"/>
                    <a:pt x="2827867" y="228600"/>
                  </a:cubicBezTo>
                  <a:cubicBezTo>
                    <a:pt x="2856579" y="252526"/>
                    <a:pt x="2847222" y="240523"/>
                    <a:pt x="2878667" y="254000"/>
                  </a:cubicBezTo>
                  <a:cubicBezTo>
                    <a:pt x="2951902" y="285387"/>
                    <a:pt x="2878365" y="259543"/>
                    <a:pt x="2937933" y="279400"/>
                  </a:cubicBezTo>
                  <a:cubicBezTo>
                    <a:pt x="2978995" y="320462"/>
                    <a:pt x="2958516" y="304411"/>
                    <a:pt x="2997200" y="330200"/>
                  </a:cubicBezTo>
                  <a:cubicBezTo>
                    <a:pt x="3002844" y="338667"/>
                    <a:pt x="3007776" y="347654"/>
                    <a:pt x="3014133" y="355600"/>
                  </a:cubicBezTo>
                  <a:cubicBezTo>
                    <a:pt x="3019120" y="361833"/>
                    <a:pt x="3026960" y="365688"/>
                    <a:pt x="3031067" y="372533"/>
                  </a:cubicBezTo>
                  <a:cubicBezTo>
                    <a:pt x="3037886" y="383899"/>
                    <a:pt x="3044313" y="421968"/>
                    <a:pt x="3048000" y="431800"/>
                  </a:cubicBezTo>
                  <a:cubicBezTo>
                    <a:pt x="3081207" y="520352"/>
                    <a:pt x="3051666" y="412602"/>
                    <a:pt x="3073400" y="499533"/>
                  </a:cubicBezTo>
                  <a:cubicBezTo>
                    <a:pt x="3070578" y="632178"/>
                    <a:pt x="3068833" y="764850"/>
                    <a:pt x="3064933" y="897467"/>
                  </a:cubicBezTo>
                  <a:cubicBezTo>
                    <a:pt x="3064101" y="925750"/>
                    <a:pt x="3057049" y="1111088"/>
                    <a:pt x="3048000" y="1168400"/>
                  </a:cubicBezTo>
                  <a:cubicBezTo>
                    <a:pt x="3034419" y="1254412"/>
                    <a:pt x="3032535" y="1213317"/>
                    <a:pt x="3014133" y="1286933"/>
                  </a:cubicBezTo>
                  <a:cubicBezTo>
                    <a:pt x="3005022" y="1323379"/>
                    <a:pt x="3002389" y="1330087"/>
                    <a:pt x="2997200" y="1371600"/>
                  </a:cubicBezTo>
                  <a:cubicBezTo>
                    <a:pt x="2985164" y="1467882"/>
                    <a:pt x="2993858" y="1433987"/>
                    <a:pt x="2980267" y="1515533"/>
                  </a:cubicBezTo>
                  <a:cubicBezTo>
                    <a:pt x="2956067" y="1660735"/>
                    <a:pt x="2986167" y="1469955"/>
                    <a:pt x="2963333" y="1591733"/>
                  </a:cubicBezTo>
                  <a:cubicBezTo>
                    <a:pt x="2939675" y="1717910"/>
                    <a:pt x="2958624" y="1656661"/>
                    <a:pt x="2937933" y="1718733"/>
                  </a:cubicBezTo>
                  <a:cubicBezTo>
                    <a:pt x="2932289" y="1752600"/>
                    <a:pt x="2929327" y="1787024"/>
                    <a:pt x="2921000" y="1820333"/>
                  </a:cubicBezTo>
                  <a:cubicBezTo>
                    <a:pt x="2918178" y="1831622"/>
                    <a:pt x="2917117" y="1843504"/>
                    <a:pt x="2912533" y="1854200"/>
                  </a:cubicBezTo>
                  <a:cubicBezTo>
                    <a:pt x="2880732" y="1928404"/>
                    <a:pt x="2907517" y="1833655"/>
                    <a:pt x="2887133" y="1905000"/>
                  </a:cubicBezTo>
                  <a:cubicBezTo>
                    <a:pt x="2880993" y="1926492"/>
                    <a:pt x="2878903" y="1943960"/>
                    <a:pt x="2870200" y="1964267"/>
                  </a:cubicBezTo>
                  <a:cubicBezTo>
                    <a:pt x="2857309" y="1994346"/>
                    <a:pt x="2853340" y="1998023"/>
                    <a:pt x="2836333" y="2023533"/>
                  </a:cubicBezTo>
                  <a:cubicBezTo>
                    <a:pt x="2833511" y="2032000"/>
                    <a:pt x="2831858" y="2040951"/>
                    <a:pt x="2827867" y="2048933"/>
                  </a:cubicBezTo>
                  <a:cubicBezTo>
                    <a:pt x="2823316" y="2058035"/>
                    <a:pt x="2814941" y="2064980"/>
                    <a:pt x="2810933" y="2074333"/>
                  </a:cubicBezTo>
                  <a:cubicBezTo>
                    <a:pt x="2789063" y="2125362"/>
                    <a:pt x="2821712" y="2095370"/>
                    <a:pt x="2777067" y="2125133"/>
                  </a:cubicBezTo>
                  <a:cubicBezTo>
                    <a:pt x="2771422" y="2133600"/>
                    <a:pt x="2764266" y="2141234"/>
                    <a:pt x="2760133" y="2150533"/>
                  </a:cubicBezTo>
                  <a:cubicBezTo>
                    <a:pt x="2752884" y="2166844"/>
                    <a:pt x="2753101" y="2186481"/>
                    <a:pt x="2743200" y="2201333"/>
                  </a:cubicBezTo>
                  <a:cubicBezTo>
                    <a:pt x="2721839" y="2233375"/>
                    <a:pt x="2733462" y="2219538"/>
                    <a:pt x="2709333" y="2243667"/>
                  </a:cubicBezTo>
                  <a:cubicBezTo>
                    <a:pt x="2706511" y="2254956"/>
                    <a:pt x="2706071" y="2267125"/>
                    <a:pt x="2700867" y="2277533"/>
                  </a:cubicBezTo>
                  <a:cubicBezTo>
                    <a:pt x="2681721" y="2315825"/>
                    <a:pt x="2673879" y="2321453"/>
                    <a:pt x="2650067" y="2345267"/>
                  </a:cubicBezTo>
                  <a:cubicBezTo>
                    <a:pt x="2647245" y="2353734"/>
                    <a:pt x="2646028" y="2362918"/>
                    <a:pt x="2641600" y="2370667"/>
                  </a:cubicBezTo>
                  <a:cubicBezTo>
                    <a:pt x="2612787" y="2421088"/>
                    <a:pt x="2625399" y="2388802"/>
                    <a:pt x="2599267" y="2421467"/>
                  </a:cubicBezTo>
                  <a:cubicBezTo>
                    <a:pt x="2592910" y="2429413"/>
                    <a:pt x="2587978" y="2438400"/>
                    <a:pt x="2582333" y="2446867"/>
                  </a:cubicBezTo>
                  <a:cubicBezTo>
                    <a:pt x="2567557" y="2491200"/>
                    <a:pt x="2580178" y="2465956"/>
                    <a:pt x="2531533" y="2514600"/>
                  </a:cubicBezTo>
                  <a:lnTo>
                    <a:pt x="2480733" y="2565400"/>
                  </a:lnTo>
                  <a:cubicBezTo>
                    <a:pt x="2472266" y="2573867"/>
                    <a:pt x="2461975" y="2580837"/>
                    <a:pt x="2455333" y="2590800"/>
                  </a:cubicBezTo>
                  <a:cubicBezTo>
                    <a:pt x="2449689" y="2599267"/>
                    <a:pt x="2446058" y="2609499"/>
                    <a:pt x="2438400" y="2616200"/>
                  </a:cubicBezTo>
                  <a:cubicBezTo>
                    <a:pt x="2402568" y="2647554"/>
                    <a:pt x="2397087" y="2646905"/>
                    <a:pt x="2362200" y="2658533"/>
                  </a:cubicBezTo>
                  <a:cubicBezTo>
                    <a:pt x="2270069" y="2750664"/>
                    <a:pt x="2405271" y="2624174"/>
                    <a:pt x="2302933" y="2692400"/>
                  </a:cubicBezTo>
                  <a:cubicBezTo>
                    <a:pt x="2294466" y="2698044"/>
                    <a:pt x="2293195" y="2710605"/>
                    <a:pt x="2286000" y="2717800"/>
                  </a:cubicBezTo>
                  <a:cubicBezTo>
                    <a:pt x="2278805" y="2724995"/>
                    <a:pt x="2269701" y="2730182"/>
                    <a:pt x="2260600" y="2734733"/>
                  </a:cubicBezTo>
                  <a:cubicBezTo>
                    <a:pt x="2252618" y="2738724"/>
                    <a:pt x="2243403" y="2739684"/>
                    <a:pt x="2235200" y="2743200"/>
                  </a:cubicBezTo>
                  <a:cubicBezTo>
                    <a:pt x="2190047" y="2762551"/>
                    <a:pt x="2215643" y="2757254"/>
                    <a:pt x="2175933" y="2768600"/>
                  </a:cubicBezTo>
                  <a:cubicBezTo>
                    <a:pt x="2164745" y="2771797"/>
                    <a:pt x="2152962" y="2772981"/>
                    <a:pt x="2142067" y="2777067"/>
                  </a:cubicBezTo>
                  <a:cubicBezTo>
                    <a:pt x="2015826" y="2824408"/>
                    <a:pt x="2196014" y="2767702"/>
                    <a:pt x="2074333" y="2802467"/>
                  </a:cubicBezTo>
                  <a:cubicBezTo>
                    <a:pt x="2035946" y="2813434"/>
                    <a:pt x="2025914" y="2822443"/>
                    <a:pt x="1981200" y="2844800"/>
                  </a:cubicBezTo>
                  <a:lnTo>
                    <a:pt x="1947333" y="2861733"/>
                  </a:lnTo>
                  <a:cubicBezTo>
                    <a:pt x="1913252" y="2895816"/>
                    <a:pt x="1951148" y="2863727"/>
                    <a:pt x="1896533" y="2887133"/>
                  </a:cubicBezTo>
                  <a:cubicBezTo>
                    <a:pt x="1887180" y="2891141"/>
                    <a:pt x="1880235" y="2899516"/>
                    <a:pt x="1871133" y="2904067"/>
                  </a:cubicBezTo>
                  <a:cubicBezTo>
                    <a:pt x="1863151" y="2908058"/>
                    <a:pt x="1854200" y="2909711"/>
                    <a:pt x="1845733" y="2912533"/>
                  </a:cubicBezTo>
                  <a:cubicBezTo>
                    <a:pt x="1796598" y="2945291"/>
                    <a:pt x="1844392" y="2918704"/>
                    <a:pt x="1761067" y="2937933"/>
                  </a:cubicBezTo>
                  <a:cubicBezTo>
                    <a:pt x="1743675" y="2941947"/>
                    <a:pt x="1710267" y="2954867"/>
                    <a:pt x="1710267" y="2954867"/>
                  </a:cubicBezTo>
                  <a:cubicBezTo>
                    <a:pt x="1594556" y="2952045"/>
                    <a:pt x="1478765" y="2951539"/>
                    <a:pt x="1363133" y="2946400"/>
                  </a:cubicBezTo>
                  <a:cubicBezTo>
                    <a:pt x="1351508" y="2945883"/>
                    <a:pt x="1340715" y="2940015"/>
                    <a:pt x="1329267" y="2937933"/>
                  </a:cubicBezTo>
                  <a:cubicBezTo>
                    <a:pt x="1309633" y="2934363"/>
                    <a:pt x="1289756" y="2932289"/>
                    <a:pt x="1270000" y="2929467"/>
                  </a:cubicBezTo>
                  <a:cubicBezTo>
                    <a:pt x="1261533" y="2923822"/>
                    <a:pt x="1254254" y="2915751"/>
                    <a:pt x="1244600" y="2912533"/>
                  </a:cubicBezTo>
                  <a:cubicBezTo>
                    <a:pt x="1228314" y="2907104"/>
                    <a:pt x="1210634" y="2907434"/>
                    <a:pt x="1193800" y="2904067"/>
                  </a:cubicBezTo>
                  <a:cubicBezTo>
                    <a:pt x="1182390" y="2901785"/>
                    <a:pt x="1171122" y="2898797"/>
                    <a:pt x="1159933" y="2895600"/>
                  </a:cubicBezTo>
                  <a:cubicBezTo>
                    <a:pt x="1118323" y="2883711"/>
                    <a:pt x="1145870" y="2888090"/>
                    <a:pt x="1092200" y="2870200"/>
                  </a:cubicBezTo>
                  <a:cubicBezTo>
                    <a:pt x="1081161" y="2866520"/>
                    <a:pt x="1069622" y="2864555"/>
                    <a:pt x="1058333" y="2861733"/>
                  </a:cubicBezTo>
                  <a:cubicBezTo>
                    <a:pt x="1049866" y="2856089"/>
                    <a:pt x="1042034" y="2849351"/>
                    <a:pt x="1032933" y="2844800"/>
                  </a:cubicBezTo>
                  <a:cubicBezTo>
                    <a:pt x="1024951" y="2840809"/>
                    <a:pt x="1016114" y="2838785"/>
                    <a:pt x="1007533" y="2836333"/>
                  </a:cubicBezTo>
                  <a:cubicBezTo>
                    <a:pt x="946704" y="2818953"/>
                    <a:pt x="1001157" y="2836856"/>
                    <a:pt x="931333" y="2819400"/>
                  </a:cubicBezTo>
                  <a:cubicBezTo>
                    <a:pt x="922675" y="2817235"/>
                    <a:pt x="914754" y="2812290"/>
                    <a:pt x="905933" y="2810933"/>
                  </a:cubicBezTo>
                  <a:cubicBezTo>
                    <a:pt x="877900" y="2806620"/>
                    <a:pt x="849456" y="2805599"/>
                    <a:pt x="821267" y="2802467"/>
                  </a:cubicBezTo>
                  <a:cubicBezTo>
                    <a:pt x="798652" y="2799954"/>
                    <a:pt x="776111" y="2796822"/>
                    <a:pt x="753533" y="2794000"/>
                  </a:cubicBezTo>
                  <a:lnTo>
                    <a:pt x="626533" y="2751667"/>
                  </a:lnTo>
                  <a:lnTo>
                    <a:pt x="575733" y="2734733"/>
                  </a:lnTo>
                  <a:cubicBezTo>
                    <a:pt x="567266" y="2731911"/>
                    <a:pt x="558315" y="2730258"/>
                    <a:pt x="550333" y="2726267"/>
                  </a:cubicBezTo>
                  <a:cubicBezTo>
                    <a:pt x="539044" y="2720622"/>
                    <a:pt x="528068" y="2714305"/>
                    <a:pt x="516467" y="2709333"/>
                  </a:cubicBezTo>
                  <a:cubicBezTo>
                    <a:pt x="508264" y="2705817"/>
                    <a:pt x="499677" y="2703215"/>
                    <a:pt x="491067" y="2700867"/>
                  </a:cubicBezTo>
                  <a:cubicBezTo>
                    <a:pt x="468614" y="2694744"/>
                    <a:pt x="444149" y="2694341"/>
                    <a:pt x="423333" y="2683933"/>
                  </a:cubicBezTo>
                  <a:cubicBezTo>
                    <a:pt x="412044" y="2678289"/>
                    <a:pt x="400425" y="2673262"/>
                    <a:pt x="389467" y="2667000"/>
                  </a:cubicBezTo>
                  <a:cubicBezTo>
                    <a:pt x="380632" y="2661952"/>
                    <a:pt x="373420" y="2654075"/>
                    <a:pt x="364067" y="2650067"/>
                  </a:cubicBezTo>
                  <a:cubicBezTo>
                    <a:pt x="353371" y="2645483"/>
                    <a:pt x="341489" y="2644422"/>
                    <a:pt x="330200" y="2641600"/>
                  </a:cubicBezTo>
                  <a:lnTo>
                    <a:pt x="279400" y="2607733"/>
                  </a:lnTo>
                  <a:cubicBezTo>
                    <a:pt x="270933" y="2602089"/>
                    <a:pt x="261195" y="2597995"/>
                    <a:pt x="254000" y="2590800"/>
                  </a:cubicBezTo>
                  <a:lnTo>
                    <a:pt x="203200" y="2540000"/>
                  </a:lnTo>
                  <a:cubicBezTo>
                    <a:pt x="194733" y="2531533"/>
                    <a:pt x="187763" y="2521242"/>
                    <a:pt x="177800" y="2514600"/>
                  </a:cubicBezTo>
                  <a:cubicBezTo>
                    <a:pt x="169333" y="2508956"/>
                    <a:pt x="160346" y="2504024"/>
                    <a:pt x="152400" y="2497667"/>
                  </a:cubicBezTo>
                  <a:cubicBezTo>
                    <a:pt x="135168" y="2483881"/>
                    <a:pt x="131104" y="2474189"/>
                    <a:pt x="118533" y="2455333"/>
                  </a:cubicBezTo>
                  <a:cubicBezTo>
                    <a:pt x="99473" y="2398148"/>
                    <a:pt x="121471" y="2468548"/>
                    <a:pt x="101600" y="2379133"/>
                  </a:cubicBezTo>
                  <a:cubicBezTo>
                    <a:pt x="98497" y="2365171"/>
                    <a:pt x="79128" y="2317988"/>
                    <a:pt x="76200" y="2311400"/>
                  </a:cubicBezTo>
                  <a:cubicBezTo>
                    <a:pt x="71074" y="2299866"/>
                    <a:pt x="63258" y="2289507"/>
                    <a:pt x="59267" y="2277533"/>
                  </a:cubicBezTo>
                  <a:cubicBezTo>
                    <a:pt x="51907" y="2255455"/>
                    <a:pt x="47977" y="2232378"/>
                    <a:pt x="42333" y="2209800"/>
                  </a:cubicBezTo>
                  <a:cubicBezTo>
                    <a:pt x="39511" y="2198511"/>
                    <a:pt x="37547" y="2186972"/>
                    <a:pt x="33867" y="2175933"/>
                  </a:cubicBezTo>
                  <a:cubicBezTo>
                    <a:pt x="31045" y="2167466"/>
                    <a:pt x="27150" y="2159284"/>
                    <a:pt x="25400" y="2150533"/>
                  </a:cubicBezTo>
                  <a:cubicBezTo>
                    <a:pt x="9550" y="2071285"/>
                    <a:pt x="8325" y="2047655"/>
                    <a:pt x="0" y="1972733"/>
                  </a:cubicBezTo>
                  <a:cubicBezTo>
                    <a:pt x="2822" y="1910644"/>
                    <a:pt x="1603" y="1848240"/>
                    <a:pt x="8467" y="1786467"/>
                  </a:cubicBezTo>
                  <a:cubicBezTo>
                    <a:pt x="10145" y="1771362"/>
                    <a:pt x="20594" y="1758551"/>
                    <a:pt x="25400" y="1744133"/>
                  </a:cubicBezTo>
                  <a:cubicBezTo>
                    <a:pt x="31897" y="1724641"/>
                    <a:pt x="36429" y="1704546"/>
                    <a:pt x="42333" y="1684867"/>
                  </a:cubicBezTo>
                  <a:cubicBezTo>
                    <a:pt x="44898" y="1676319"/>
                    <a:pt x="47978" y="1667934"/>
                    <a:pt x="50800" y="1659467"/>
                  </a:cubicBezTo>
                  <a:cubicBezTo>
                    <a:pt x="53622" y="1614311"/>
                    <a:pt x="54978" y="1569040"/>
                    <a:pt x="59267" y="1524000"/>
                  </a:cubicBezTo>
                  <a:cubicBezTo>
                    <a:pt x="60631" y="1509674"/>
                    <a:pt x="62680" y="1495141"/>
                    <a:pt x="67733" y="1481667"/>
                  </a:cubicBezTo>
                  <a:cubicBezTo>
                    <a:pt x="71306" y="1472139"/>
                    <a:pt x="79022" y="1464734"/>
                    <a:pt x="84667" y="1456267"/>
                  </a:cubicBezTo>
                  <a:cubicBezTo>
                    <a:pt x="105022" y="1374843"/>
                    <a:pt x="87636" y="1407151"/>
                    <a:pt x="127000" y="1354667"/>
                  </a:cubicBezTo>
                  <a:cubicBezTo>
                    <a:pt x="151308" y="1257436"/>
                    <a:pt x="117318" y="1377259"/>
                    <a:pt x="152400" y="1295400"/>
                  </a:cubicBezTo>
                  <a:cubicBezTo>
                    <a:pt x="156984" y="1284704"/>
                    <a:pt x="157670" y="1272722"/>
                    <a:pt x="160867" y="1261533"/>
                  </a:cubicBezTo>
                  <a:cubicBezTo>
                    <a:pt x="163319" y="1252952"/>
                    <a:pt x="167169" y="1244791"/>
                    <a:pt x="169333" y="1236133"/>
                  </a:cubicBezTo>
                  <a:cubicBezTo>
                    <a:pt x="173894" y="1217888"/>
                    <a:pt x="184110" y="1159178"/>
                    <a:pt x="186267" y="1143000"/>
                  </a:cubicBezTo>
                  <a:cubicBezTo>
                    <a:pt x="189645" y="1117668"/>
                    <a:pt x="191119" y="1092099"/>
                    <a:pt x="194733" y="1066800"/>
                  </a:cubicBezTo>
                  <a:cubicBezTo>
                    <a:pt x="207651" y="976375"/>
                    <a:pt x="222648" y="924961"/>
                    <a:pt x="228600" y="829733"/>
                  </a:cubicBezTo>
                  <a:cubicBezTo>
                    <a:pt x="231422" y="784578"/>
                    <a:pt x="233954" y="739403"/>
                    <a:pt x="237067" y="694267"/>
                  </a:cubicBezTo>
                  <a:cubicBezTo>
                    <a:pt x="239599" y="657557"/>
                    <a:pt x="243648" y="620949"/>
                    <a:pt x="245533" y="584200"/>
                  </a:cubicBezTo>
                  <a:cubicBezTo>
                    <a:pt x="249294" y="510864"/>
                    <a:pt x="249558" y="437364"/>
                    <a:pt x="254000" y="364067"/>
                  </a:cubicBezTo>
                  <a:cubicBezTo>
                    <a:pt x="255207" y="344147"/>
                    <a:pt x="258553" y="324369"/>
                    <a:pt x="262467" y="304800"/>
                  </a:cubicBezTo>
                  <a:cubicBezTo>
                    <a:pt x="264217" y="296049"/>
                    <a:pt x="270339" y="288305"/>
                    <a:pt x="270933" y="279400"/>
                  </a:cubicBezTo>
                  <a:cubicBezTo>
                    <a:pt x="273186" y="245608"/>
                    <a:pt x="270933" y="211667"/>
                    <a:pt x="228600" y="203200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5" name="手繪多邊形: 圖案 4">
              <a:extLst>
                <a:ext uri="{FF2B5EF4-FFF2-40B4-BE49-F238E27FC236}">
                  <a16:creationId xmlns:a16="http://schemas.microsoft.com/office/drawing/2014/main" id="{46D9D812-A9E7-4041-B483-207D2A6E199F}"/>
                </a:ext>
              </a:extLst>
            </p:cNvPr>
            <p:cNvSpPr/>
            <p:nvPr/>
          </p:nvSpPr>
          <p:spPr>
            <a:xfrm>
              <a:off x="7670800" y="2146301"/>
              <a:ext cx="1447801" cy="793751"/>
            </a:xfrm>
            <a:custGeom>
              <a:avLst/>
              <a:gdLst>
                <a:gd name="connsiteX0" fmla="*/ 228600 w 3073400"/>
                <a:gd name="connsiteY0" fmla="*/ 203200 h 2954867"/>
                <a:gd name="connsiteX1" fmla="*/ 228600 w 3073400"/>
                <a:gd name="connsiteY1" fmla="*/ 203200 h 2954867"/>
                <a:gd name="connsiteX2" fmla="*/ 355600 w 3073400"/>
                <a:gd name="connsiteY2" fmla="*/ 169333 h 2954867"/>
                <a:gd name="connsiteX3" fmla="*/ 575733 w 3073400"/>
                <a:gd name="connsiteY3" fmla="*/ 152400 h 2954867"/>
                <a:gd name="connsiteX4" fmla="*/ 702733 w 3073400"/>
                <a:gd name="connsiteY4" fmla="*/ 127000 h 2954867"/>
                <a:gd name="connsiteX5" fmla="*/ 762000 w 3073400"/>
                <a:gd name="connsiteY5" fmla="*/ 110067 h 2954867"/>
                <a:gd name="connsiteX6" fmla="*/ 795867 w 3073400"/>
                <a:gd name="connsiteY6" fmla="*/ 101600 h 2954867"/>
                <a:gd name="connsiteX7" fmla="*/ 1041400 w 3073400"/>
                <a:gd name="connsiteY7" fmla="*/ 93133 h 2954867"/>
                <a:gd name="connsiteX8" fmla="*/ 1100667 w 3073400"/>
                <a:gd name="connsiteY8" fmla="*/ 84667 h 2954867"/>
                <a:gd name="connsiteX9" fmla="*/ 1126067 w 3073400"/>
                <a:gd name="connsiteY9" fmla="*/ 76200 h 2954867"/>
                <a:gd name="connsiteX10" fmla="*/ 1159933 w 3073400"/>
                <a:gd name="connsiteY10" fmla="*/ 67733 h 2954867"/>
                <a:gd name="connsiteX11" fmla="*/ 1202267 w 3073400"/>
                <a:gd name="connsiteY11" fmla="*/ 59267 h 2954867"/>
                <a:gd name="connsiteX12" fmla="*/ 1227667 w 3073400"/>
                <a:gd name="connsiteY12" fmla="*/ 50800 h 2954867"/>
                <a:gd name="connsiteX13" fmla="*/ 1295400 w 3073400"/>
                <a:gd name="connsiteY13" fmla="*/ 33867 h 2954867"/>
                <a:gd name="connsiteX14" fmla="*/ 1320800 w 3073400"/>
                <a:gd name="connsiteY14" fmla="*/ 25400 h 2954867"/>
                <a:gd name="connsiteX15" fmla="*/ 1397000 w 3073400"/>
                <a:gd name="connsiteY15" fmla="*/ 16933 h 2954867"/>
                <a:gd name="connsiteX16" fmla="*/ 1727200 w 3073400"/>
                <a:gd name="connsiteY16" fmla="*/ 0 h 2954867"/>
                <a:gd name="connsiteX17" fmla="*/ 2040467 w 3073400"/>
                <a:gd name="connsiteY17" fmla="*/ 8467 h 2954867"/>
                <a:gd name="connsiteX18" fmla="*/ 2099733 w 3073400"/>
                <a:gd name="connsiteY18" fmla="*/ 16933 h 2954867"/>
                <a:gd name="connsiteX19" fmla="*/ 2319867 w 3073400"/>
                <a:gd name="connsiteY19" fmla="*/ 25400 h 2954867"/>
                <a:gd name="connsiteX20" fmla="*/ 2345267 w 3073400"/>
                <a:gd name="connsiteY20" fmla="*/ 33867 h 2954867"/>
                <a:gd name="connsiteX21" fmla="*/ 2463800 w 3073400"/>
                <a:gd name="connsiteY21" fmla="*/ 50800 h 2954867"/>
                <a:gd name="connsiteX22" fmla="*/ 2548467 w 3073400"/>
                <a:gd name="connsiteY22" fmla="*/ 76200 h 2954867"/>
                <a:gd name="connsiteX23" fmla="*/ 2582333 w 3073400"/>
                <a:gd name="connsiteY23" fmla="*/ 101600 h 2954867"/>
                <a:gd name="connsiteX24" fmla="*/ 2599267 w 3073400"/>
                <a:gd name="connsiteY24" fmla="*/ 118533 h 2954867"/>
                <a:gd name="connsiteX25" fmla="*/ 2624667 w 3073400"/>
                <a:gd name="connsiteY25" fmla="*/ 127000 h 2954867"/>
                <a:gd name="connsiteX26" fmla="*/ 2709333 w 3073400"/>
                <a:gd name="connsiteY26" fmla="*/ 169333 h 2954867"/>
                <a:gd name="connsiteX27" fmla="*/ 2734733 w 3073400"/>
                <a:gd name="connsiteY27" fmla="*/ 186267 h 2954867"/>
                <a:gd name="connsiteX28" fmla="*/ 2802467 w 3073400"/>
                <a:gd name="connsiteY28" fmla="*/ 203200 h 2954867"/>
                <a:gd name="connsiteX29" fmla="*/ 2827867 w 3073400"/>
                <a:gd name="connsiteY29" fmla="*/ 228600 h 2954867"/>
                <a:gd name="connsiteX30" fmla="*/ 2878667 w 3073400"/>
                <a:gd name="connsiteY30" fmla="*/ 254000 h 2954867"/>
                <a:gd name="connsiteX31" fmla="*/ 2937933 w 3073400"/>
                <a:gd name="connsiteY31" fmla="*/ 279400 h 2954867"/>
                <a:gd name="connsiteX32" fmla="*/ 2997200 w 3073400"/>
                <a:gd name="connsiteY32" fmla="*/ 330200 h 2954867"/>
                <a:gd name="connsiteX33" fmla="*/ 3014133 w 3073400"/>
                <a:gd name="connsiteY33" fmla="*/ 355600 h 2954867"/>
                <a:gd name="connsiteX34" fmla="*/ 3031067 w 3073400"/>
                <a:gd name="connsiteY34" fmla="*/ 372533 h 2954867"/>
                <a:gd name="connsiteX35" fmla="*/ 3048000 w 3073400"/>
                <a:gd name="connsiteY35" fmla="*/ 431800 h 2954867"/>
                <a:gd name="connsiteX36" fmla="*/ 3073400 w 3073400"/>
                <a:gd name="connsiteY36" fmla="*/ 499533 h 2954867"/>
                <a:gd name="connsiteX37" fmla="*/ 3064933 w 3073400"/>
                <a:gd name="connsiteY37" fmla="*/ 897467 h 2954867"/>
                <a:gd name="connsiteX38" fmla="*/ 3048000 w 3073400"/>
                <a:gd name="connsiteY38" fmla="*/ 1168400 h 2954867"/>
                <a:gd name="connsiteX39" fmla="*/ 3014133 w 3073400"/>
                <a:gd name="connsiteY39" fmla="*/ 1286933 h 2954867"/>
                <a:gd name="connsiteX40" fmla="*/ 2997200 w 3073400"/>
                <a:gd name="connsiteY40" fmla="*/ 1371600 h 2954867"/>
                <a:gd name="connsiteX41" fmla="*/ 2980267 w 3073400"/>
                <a:gd name="connsiteY41" fmla="*/ 1515533 h 2954867"/>
                <a:gd name="connsiteX42" fmla="*/ 2963333 w 3073400"/>
                <a:gd name="connsiteY42" fmla="*/ 1591733 h 2954867"/>
                <a:gd name="connsiteX43" fmla="*/ 2937933 w 3073400"/>
                <a:gd name="connsiteY43" fmla="*/ 1718733 h 2954867"/>
                <a:gd name="connsiteX44" fmla="*/ 2921000 w 3073400"/>
                <a:gd name="connsiteY44" fmla="*/ 1820333 h 2954867"/>
                <a:gd name="connsiteX45" fmla="*/ 2912533 w 3073400"/>
                <a:gd name="connsiteY45" fmla="*/ 1854200 h 2954867"/>
                <a:gd name="connsiteX46" fmla="*/ 2887133 w 3073400"/>
                <a:gd name="connsiteY46" fmla="*/ 1905000 h 2954867"/>
                <a:gd name="connsiteX47" fmla="*/ 2870200 w 3073400"/>
                <a:gd name="connsiteY47" fmla="*/ 1964267 h 2954867"/>
                <a:gd name="connsiteX48" fmla="*/ 2836333 w 3073400"/>
                <a:gd name="connsiteY48" fmla="*/ 2023533 h 2954867"/>
                <a:gd name="connsiteX49" fmla="*/ 2827867 w 3073400"/>
                <a:gd name="connsiteY49" fmla="*/ 2048933 h 2954867"/>
                <a:gd name="connsiteX50" fmla="*/ 2810933 w 3073400"/>
                <a:gd name="connsiteY50" fmla="*/ 2074333 h 2954867"/>
                <a:gd name="connsiteX51" fmla="*/ 2777067 w 3073400"/>
                <a:gd name="connsiteY51" fmla="*/ 2125133 h 2954867"/>
                <a:gd name="connsiteX52" fmla="*/ 2760133 w 3073400"/>
                <a:gd name="connsiteY52" fmla="*/ 2150533 h 2954867"/>
                <a:gd name="connsiteX53" fmla="*/ 2743200 w 3073400"/>
                <a:gd name="connsiteY53" fmla="*/ 2201333 h 2954867"/>
                <a:gd name="connsiteX54" fmla="*/ 2709333 w 3073400"/>
                <a:gd name="connsiteY54" fmla="*/ 2243667 h 2954867"/>
                <a:gd name="connsiteX55" fmla="*/ 2700867 w 3073400"/>
                <a:gd name="connsiteY55" fmla="*/ 2277533 h 2954867"/>
                <a:gd name="connsiteX56" fmla="*/ 2650067 w 3073400"/>
                <a:gd name="connsiteY56" fmla="*/ 2345267 h 2954867"/>
                <a:gd name="connsiteX57" fmla="*/ 2641600 w 3073400"/>
                <a:gd name="connsiteY57" fmla="*/ 2370667 h 2954867"/>
                <a:gd name="connsiteX58" fmla="*/ 2599267 w 3073400"/>
                <a:gd name="connsiteY58" fmla="*/ 2421467 h 2954867"/>
                <a:gd name="connsiteX59" fmla="*/ 2582333 w 3073400"/>
                <a:gd name="connsiteY59" fmla="*/ 2446867 h 2954867"/>
                <a:gd name="connsiteX60" fmla="*/ 2531533 w 3073400"/>
                <a:gd name="connsiteY60" fmla="*/ 2514600 h 2954867"/>
                <a:gd name="connsiteX61" fmla="*/ 2480733 w 3073400"/>
                <a:gd name="connsiteY61" fmla="*/ 2565400 h 2954867"/>
                <a:gd name="connsiteX62" fmla="*/ 2455333 w 3073400"/>
                <a:gd name="connsiteY62" fmla="*/ 2590800 h 2954867"/>
                <a:gd name="connsiteX63" fmla="*/ 2438400 w 3073400"/>
                <a:gd name="connsiteY63" fmla="*/ 2616200 h 2954867"/>
                <a:gd name="connsiteX64" fmla="*/ 2362200 w 3073400"/>
                <a:gd name="connsiteY64" fmla="*/ 2658533 h 2954867"/>
                <a:gd name="connsiteX65" fmla="*/ 2302933 w 3073400"/>
                <a:gd name="connsiteY65" fmla="*/ 2692400 h 2954867"/>
                <a:gd name="connsiteX66" fmla="*/ 2286000 w 3073400"/>
                <a:gd name="connsiteY66" fmla="*/ 2717800 h 2954867"/>
                <a:gd name="connsiteX67" fmla="*/ 2260600 w 3073400"/>
                <a:gd name="connsiteY67" fmla="*/ 2734733 h 2954867"/>
                <a:gd name="connsiteX68" fmla="*/ 2235200 w 3073400"/>
                <a:gd name="connsiteY68" fmla="*/ 2743200 h 2954867"/>
                <a:gd name="connsiteX69" fmla="*/ 2175933 w 3073400"/>
                <a:gd name="connsiteY69" fmla="*/ 2768600 h 2954867"/>
                <a:gd name="connsiteX70" fmla="*/ 2142067 w 3073400"/>
                <a:gd name="connsiteY70" fmla="*/ 2777067 h 2954867"/>
                <a:gd name="connsiteX71" fmla="*/ 2074333 w 3073400"/>
                <a:gd name="connsiteY71" fmla="*/ 2802467 h 2954867"/>
                <a:gd name="connsiteX72" fmla="*/ 1981200 w 3073400"/>
                <a:gd name="connsiteY72" fmla="*/ 2844800 h 2954867"/>
                <a:gd name="connsiteX73" fmla="*/ 1947333 w 3073400"/>
                <a:gd name="connsiteY73" fmla="*/ 2861733 h 2954867"/>
                <a:gd name="connsiteX74" fmla="*/ 1896533 w 3073400"/>
                <a:gd name="connsiteY74" fmla="*/ 2887133 h 2954867"/>
                <a:gd name="connsiteX75" fmla="*/ 1871133 w 3073400"/>
                <a:gd name="connsiteY75" fmla="*/ 2904067 h 2954867"/>
                <a:gd name="connsiteX76" fmla="*/ 1845733 w 3073400"/>
                <a:gd name="connsiteY76" fmla="*/ 2912533 h 2954867"/>
                <a:gd name="connsiteX77" fmla="*/ 1761067 w 3073400"/>
                <a:gd name="connsiteY77" fmla="*/ 2937933 h 2954867"/>
                <a:gd name="connsiteX78" fmla="*/ 1710267 w 3073400"/>
                <a:gd name="connsiteY78" fmla="*/ 2954867 h 2954867"/>
                <a:gd name="connsiteX79" fmla="*/ 1363133 w 3073400"/>
                <a:gd name="connsiteY79" fmla="*/ 2946400 h 2954867"/>
                <a:gd name="connsiteX80" fmla="*/ 1329267 w 3073400"/>
                <a:gd name="connsiteY80" fmla="*/ 2937933 h 2954867"/>
                <a:gd name="connsiteX81" fmla="*/ 1270000 w 3073400"/>
                <a:gd name="connsiteY81" fmla="*/ 2929467 h 2954867"/>
                <a:gd name="connsiteX82" fmla="*/ 1244600 w 3073400"/>
                <a:gd name="connsiteY82" fmla="*/ 2912533 h 2954867"/>
                <a:gd name="connsiteX83" fmla="*/ 1193800 w 3073400"/>
                <a:gd name="connsiteY83" fmla="*/ 2904067 h 2954867"/>
                <a:gd name="connsiteX84" fmla="*/ 1159933 w 3073400"/>
                <a:gd name="connsiteY84" fmla="*/ 2895600 h 2954867"/>
                <a:gd name="connsiteX85" fmla="*/ 1092200 w 3073400"/>
                <a:gd name="connsiteY85" fmla="*/ 2870200 h 2954867"/>
                <a:gd name="connsiteX86" fmla="*/ 1058333 w 3073400"/>
                <a:gd name="connsiteY86" fmla="*/ 2861733 h 2954867"/>
                <a:gd name="connsiteX87" fmla="*/ 1032933 w 3073400"/>
                <a:gd name="connsiteY87" fmla="*/ 2844800 h 2954867"/>
                <a:gd name="connsiteX88" fmla="*/ 1007533 w 3073400"/>
                <a:gd name="connsiteY88" fmla="*/ 2836333 h 2954867"/>
                <a:gd name="connsiteX89" fmla="*/ 931333 w 3073400"/>
                <a:gd name="connsiteY89" fmla="*/ 2819400 h 2954867"/>
                <a:gd name="connsiteX90" fmla="*/ 905933 w 3073400"/>
                <a:gd name="connsiteY90" fmla="*/ 2810933 h 2954867"/>
                <a:gd name="connsiteX91" fmla="*/ 821267 w 3073400"/>
                <a:gd name="connsiteY91" fmla="*/ 2802467 h 2954867"/>
                <a:gd name="connsiteX92" fmla="*/ 753533 w 3073400"/>
                <a:gd name="connsiteY92" fmla="*/ 2794000 h 2954867"/>
                <a:gd name="connsiteX93" fmla="*/ 626533 w 3073400"/>
                <a:gd name="connsiteY93" fmla="*/ 2751667 h 2954867"/>
                <a:gd name="connsiteX94" fmla="*/ 575733 w 3073400"/>
                <a:gd name="connsiteY94" fmla="*/ 2734733 h 2954867"/>
                <a:gd name="connsiteX95" fmla="*/ 550333 w 3073400"/>
                <a:gd name="connsiteY95" fmla="*/ 2726267 h 2954867"/>
                <a:gd name="connsiteX96" fmla="*/ 516467 w 3073400"/>
                <a:gd name="connsiteY96" fmla="*/ 2709333 h 2954867"/>
                <a:gd name="connsiteX97" fmla="*/ 491067 w 3073400"/>
                <a:gd name="connsiteY97" fmla="*/ 2700867 h 2954867"/>
                <a:gd name="connsiteX98" fmla="*/ 423333 w 3073400"/>
                <a:gd name="connsiteY98" fmla="*/ 2683933 h 2954867"/>
                <a:gd name="connsiteX99" fmla="*/ 389467 w 3073400"/>
                <a:gd name="connsiteY99" fmla="*/ 2667000 h 2954867"/>
                <a:gd name="connsiteX100" fmla="*/ 364067 w 3073400"/>
                <a:gd name="connsiteY100" fmla="*/ 2650067 h 2954867"/>
                <a:gd name="connsiteX101" fmla="*/ 330200 w 3073400"/>
                <a:gd name="connsiteY101" fmla="*/ 2641600 h 2954867"/>
                <a:gd name="connsiteX102" fmla="*/ 279400 w 3073400"/>
                <a:gd name="connsiteY102" fmla="*/ 2607733 h 2954867"/>
                <a:gd name="connsiteX103" fmla="*/ 254000 w 3073400"/>
                <a:gd name="connsiteY103" fmla="*/ 2590800 h 2954867"/>
                <a:gd name="connsiteX104" fmla="*/ 203200 w 3073400"/>
                <a:gd name="connsiteY104" fmla="*/ 2540000 h 2954867"/>
                <a:gd name="connsiteX105" fmla="*/ 177800 w 3073400"/>
                <a:gd name="connsiteY105" fmla="*/ 2514600 h 2954867"/>
                <a:gd name="connsiteX106" fmla="*/ 152400 w 3073400"/>
                <a:gd name="connsiteY106" fmla="*/ 2497667 h 2954867"/>
                <a:gd name="connsiteX107" fmla="*/ 118533 w 3073400"/>
                <a:gd name="connsiteY107" fmla="*/ 2455333 h 2954867"/>
                <a:gd name="connsiteX108" fmla="*/ 101600 w 3073400"/>
                <a:gd name="connsiteY108" fmla="*/ 2379133 h 2954867"/>
                <a:gd name="connsiteX109" fmla="*/ 76200 w 3073400"/>
                <a:gd name="connsiteY109" fmla="*/ 2311400 h 2954867"/>
                <a:gd name="connsiteX110" fmla="*/ 59267 w 3073400"/>
                <a:gd name="connsiteY110" fmla="*/ 2277533 h 2954867"/>
                <a:gd name="connsiteX111" fmla="*/ 42333 w 3073400"/>
                <a:gd name="connsiteY111" fmla="*/ 2209800 h 2954867"/>
                <a:gd name="connsiteX112" fmla="*/ 33867 w 3073400"/>
                <a:gd name="connsiteY112" fmla="*/ 2175933 h 2954867"/>
                <a:gd name="connsiteX113" fmla="*/ 25400 w 3073400"/>
                <a:gd name="connsiteY113" fmla="*/ 2150533 h 2954867"/>
                <a:gd name="connsiteX114" fmla="*/ 0 w 3073400"/>
                <a:gd name="connsiteY114" fmla="*/ 1972733 h 2954867"/>
                <a:gd name="connsiteX115" fmla="*/ 8467 w 3073400"/>
                <a:gd name="connsiteY115" fmla="*/ 1786467 h 2954867"/>
                <a:gd name="connsiteX116" fmla="*/ 25400 w 3073400"/>
                <a:gd name="connsiteY116" fmla="*/ 1744133 h 2954867"/>
                <a:gd name="connsiteX117" fmla="*/ 42333 w 3073400"/>
                <a:gd name="connsiteY117" fmla="*/ 1684867 h 2954867"/>
                <a:gd name="connsiteX118" fmla="*/ 50800 w 3073400"/>
                <a:gd name="connsiteY118" fmla="*/ 1659467 h 2954867"/>
                <a:gd name="connsiteX119" fmla="*/ 59267 w 3073400"/>
                <a:gd name="connsiteY119" fmla="*/ 1524000 h 2954867"/>
                <a:gd name="connsiteX120" fmla="*/ 67733 w 3073400"/>
                <a:gd name="connsiteY120" fmla="*/ 1481667 h 2954867"/>
                <a:gd name="connsiteX121" fmla="*/ 84667 w 3073400"/>
                <a:gd name="connsiteY121" fmla="*/ 1456267 h 2954867"/>
                <a:gd name="connsiteX122" fmla="*/ 127000 w 3073400"/>
                <a:gd name="connsiteY122" fmla="*/ 1354667 h 2954867"/>
                <a:gd name="connsiteX123" fmla="*/ 152400 w 3073400"/>
                <a:gd name="connsiteY123" fmla="*/ 1295400 h 2954867"/>
                <a:gd name="connsiteX124" fmla="*/ 160867 w 3073400"/>
                <a:gd name="connsiteY124" fmla="*/ 1261533 h 2954867"/>
                <a:gd name="connsiteX125" fmla="*/ 169333 w 3073400"/>
                <a:gd name="connsiteY125" fmla="*/ 1236133 h 2954867"/>
                <a:gd name="connsiteX126" fmla="*/ 186267 w 3073400"/>
                <a:gd name="connsiteY126" fmla="*/ 1143000 h 2954867"/>
                <a:gd name="connsiteX127" fmla="*/ 194733 w 3073400"/>
                <a:gd name="connsiteY127" fmla="*/ 1066800 h 2954867"/>
                <a:gd name="connsiteX128" fmla="*/ 228600 w 3073400"/>
                <a:gd name="connsiteY128" fmla="*/ 829733 h 2954867"/>
                <a:gd name="connsiteX129" fmla="*/ 237067 w 3073400"/>
                <a:gd name="connsiteY129" fmla="*/ 694267 h 2954867"/>
                <a:gd name="connsiteX130" fmla="*/ 245533 w 3073400"/>
                <a:gd name="connsiteY130" fmla="*/ 584200 h 2954867"/>
                <a:gd name="connsiteX131" fmla="*/ 254000 w 3073400"/>
                <a:gd name="connsiteY131" fmla="*/ 364067 h 2954867"/>
                <a:gd name="connsiteX132" fmla="*/ 262467 w 3073400"/>
                <a:gd name="connsiteY132" fmla="*/ 304800 h 2954867"/>
                <a:gd name="connsiteX133" fmla="*/ 270933 w 3073400"/>
                <a:gd name="connsiteY133" fmla="*/ 279400 h 2954867"/>
                <a:gd name="connsiteX134" fmla="*/ 228600 w 3073400"/>
                <a:gd name="connsiteY134" fmla="*/ 203200 h 295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3073400" h="2954867">
                  <a:moveTo>
                    <a:pt x="228600" y="203200"/>
                  </a:moveTo>
                  <a:lnTo>
                    <a:pt x="228600" y="203200"/>
                  </a:lnTo>
                  <a:lnTo>
                    <a:pt x="355600" y="169333"/>
                  </a:lnTo>
                  <a:cubicBezTo>
                    <a:pt x="444065" y="146053"/>
                    <a:pt x="408287" y="160012"/>
                    <a:pt x="575733" y="152400"/>
                  </a:cubicBezTo>
                  <a:cubicBezTo>
                    <a:pt x="684732" y="121258"/>
                    <a:pt x="583766" y="146829"/>
                    <a:pt x="702733" y="127000"/>
                  </a:cubicBezTo>
                  <a:cubicBezTo>
                    <a:pt x="734486" y="121708"/>
                    <a:pt x="733822" y="118118"/>
                    <a:pt x="762000" y="110067"/>
                  </a:cubicBezTo>
                  <a:cubicBezTo>
                    <a:pt x="773189" y="106870"/>
                    <a:pt x="784252" y="102304"/>
                    <a:pt x="795867" y="101600"/>
                  </a:cubicBezTo>
                  <a:cubicBezTo>
                    <a:pt x="877610" y="96646"/>
                    <a:pt x="959556" y="95955"/>
                    <a:pt x="1041400" y="93133"/>
                  </a:cubicBezTo>
                  <a:cubicBezTo>
                    <a:pt x="1061156" y="90311"/>
                    <a:pt x="1081098" y="88581"/>
                    <a:pt x="1100667" y="84667"/>
                  </a:cubicBezTo>
                  <a:cubicBezTo>
                    <a:pt x="1109418" y="82917"/>
                    <a:pt x="1117486" y="78652"/>
                    <a:pt x="1126067" y="76200"/>
                  </a:cubicBezTo>
                  <a:cubicBezTo>
                    <a:pt x="1137255" y="73003"/>
                    <a:pt x="1148574" y="70257"/>
                    <a:pt x="1159933" y="67733"/>
                  </a:cubicBezTo>
                  <a:cubicBezTo>
                    <a:pt x="1173981" y="64611"/>
                    <a:pt x="1188306" y="62757"/>
                    <a:pt x="1202267" y="59267"/>
                  </a:cubicBezTo>
                  <a:cubicBezTo>
                    <a:pt x="1210925" y="57103"/>
                    <a:pt x="1219057" y="53148"/>
                    <a:pt x="1227667" y="50800"/>
                  </a:cubicBezTo>
                  <a:cubicBezTo>
                    <a:pt x="1250119" y="44677"/>
                    <a:pt x="1273322" y="41227"/>
                    <a:pt x="1295400" y="33867"/>
                  </a:cubicBezTo>
                  <a:cubicBezTo>
                    <a:pt x="1303867" y="31045"/>
                    <a:pt x="1311997" y="26867"/>
                    <a:pt x="1320800" y="25400"/>
                  </a:cubicBezTo>
                  <a:cubicBezTo>
                    <a:pt x="1346009" y="21198"/>
                    <a:pt x="1371559" y="19356"/>
                    <a:pt x="1397000" y="16933"/>
                  </a:cubicBezTo>
                  <a:cubicBezTo>
                    <a:pt x="1538248" y="3481"/>
                    <a:pt x="1546181" y="6705"/>
                    <a:pt x="1727200" y="0"/>
                  </a:cubicBezTo>
                  <a:lnTo>
                    <a:pt x="2040467" y="8467"/>
                  </a:lnTo>
                  <a:cubicBezTo>
                    <a:pt x="2060402" y="9373"/>
                    <a:pt x="2079814" y="15726"/>
                    <a:pt x="2099733" y="16933"/>
                  </a:cubicBezTo>
                  <a:cubicBezTo>
                    <a:pt x="2173031" y="21375"/>
                    <a:pt x="2246489" y="22578"/>
                    <a:pt x="2319867" y="25400"/>
                  </a:cubicBezTo>
                  <a:cubicBezTo>
                    <a:pt x="2328334" y="28222"/>
                    <a:pt x="2336609" y="31702"/>
                    <a:pt x="2345267" y="33867"/>
                  </a:cubicBezTo>
                  <a:cubicBezTo>
                    <a:pt x="2388392" y="44648"/>
                    <a:pt x="2416396" y="45533"/>
                    <a:pt x="2463800" y="50800"/>
                  </a:cubicBezTo>
                  <a:cubicBezTo>
                    <a:pt x="2525639" y="71413"/>
                    <a:pt x="2497284" y="63404"/>
                    <a:pt x="2548467" y="76200"/>
                  </a:cubicBezTo>
                  <a:cubicBezTo>
                    <a:pt x="2559756" y="84667"/>
                    <a:pt x="2571493" y="92566"/>
                    <a:pt x="2582333" y="101600"/>
                  </a:cubicBezTo>
                  <a:cubicBezTo>
                    <a:pt x="2588465" y="106710"/>
                    <a:pt x="2592422" y="114426"/>
                    <a:pt x="2599267" y="118533"/>
                  </a:cubicBezTo>
                  <a:cubicBezTo>
                    <a:pt x="2606920" y="123125"/>
                    <a:pt x="2616865" y="122666"/>
                    <a:pt x="2624667" y="127000"/>
                  </a:cubicBezTo>
                  <a:cubicBezTo>
                    <a:pt x="2707140" y="172819"/>
                    <a:pt x="2643150" y="152788"/>
                    <a:pt x="2709333" y="169333"/>
                  </a:cubicBezTo>
                  <a:cubicBezTo>
                    <a:pt x="2717800" y="174978"/>
                    <a:pt x="2725631" y="181716"/>
                    <a:pt x="2734733" y="186267"/>
                  </a:cubicBezTo>
                  <a:cubicBezTo>
                    <a:pt x="2752086" y="194943"/>
                    <a:pt x="2786372" y="199981"/>
                    <a:pt x="2802467" y="203200"/>
                  </a:cubicBezTo>
                  <a:cubicBezTo>
                    <a:pt x="2810934" y="211667"/>
                    <a:pt x="2818669" y="220935"/>
                    <a:pt x="2827867" y="228600"/>
                  </a:cubicBezTo>
                  <a:cubicBezTo>
                    <a:pt x="2856579" y="252526"/>
                    <a:pt x="2847222" y="240523"/>
                    <a:pt x="2878667" y="254000"/>
                  </a:cubicBezTo>
                  <a:cubicBezTo>
                    <a:pt x="2951902" y="285387"/>
                    <a:pt x="2878365" y="259543"/>
                    <a:pt x="2937933" y="279400"/>
                  </a:cubicBezTo>
                  <a:cubicBezTo>
                    <a:pt x="2978995" y="320462"/>
                    <a:pt x="2958516" y="304411"/>
                    <a:pt x="2997200" y="330200"/>
                  </a:cubicBezTo>
                  <a:cubicBezTo>
                    <a:pt x="3002844" y="338667"/>
                    <a:pt x="3007776" y="347654"/>
                    <a:pt x="3014133" y="355600"/>
                  </a:cubicBezTo>
                  <a:cubicBezTo>
                    <a:pt x="3019120" y="361833"/>
                    <a:pt x="3026960" y="365688"/>
                    <a:pt x="3031067" y="372533"/>
                  </a:cubicBezTo>
                  <a:cubicBezTo>
                    <a:pt x="3037886" y="383899"/>
                    <a:pt x="3044313" y="421968"/>
                    <a:pt x="3048000" y="431800"/>
                  </a:cubicBezTo>
                  <a:cubicBezTo>
                    <a:pt x="3081207" y="520352"/>
                    <a:pt x="3051666" y="412602"/>
                    <a:pt x="3073400" y="499533"/>
                  </a:cubicBezTo>
                  <a:cubicBezTo>
                    <a:pt x="3070578" y="632178"/>
                    <a:pt x="3068833" y="764850"/>
                    <a:pt x="3064933" y="897467"/>
                  </a:cubicBezTo>
                  <a:cubicBezTo>
                    <a:pt x="3064101" y="925750"/>
                    <a:pt x="3057049" y="1111088"/>
                    <a:pt x="3048000" y="1168400"/>
                  </a:cubicBezTo>
                  <a:cubicBezTo>
                    <a:pt x="3034419" y="1254412"/>
                    <a:pt x="3032535" y="1213317"/>
                    <a:pt x="3014133" y="1286933"/>
                  </a:cubicBezTo>
                  <a:cubicBezTo>
                    <a:pt x="3005022" y="1323379"/>
                    <a:pt x="3002389" y="1330087"/>
                    <a:pt x="2997200" y="1371600"/>
                  </a:cubicBezTo>
                  <a:cubicBezTo>
                    <a:pt x="2985164" y="1467882"/>
                    <a:pt x="2993858" y="1433987"/>
                    <a:pt x="2980267" y="1515533"/>
                  </a:cubicBezTo>
                  <a:cubicBezTo>
                    <a:pt x="2956067" y="1660735"/>
                    <a:pt x="2986167" y="1469955"/>
                    <a:pt x="2963333" y="1591733"/>
                  </a:cubicBezTo>
                  <a:cubicBezTo>
                    <a:pt x="2939675" y="1717910"/>
                    <a:pt x="2958624" y="1656661"/>
                    <a:pt x="2937933" y="1718733"/>
                  </a:cubicBezTo>
                  <a:cubicBezTo>
                    <a:pt x="2932289" y="1752600"/>
                    <a:pt x="2929327" y="1787024"/>
                    <a:pt x="2921000" y="1820333"/>
                  </a:cubicBezTo>
                  <a:cubicBezTo>
                    <a:pt x="2918178" y="1831622"/>
                    <a:pt x="2917117" y="1843504"/>
                    <a:pt x="2912533" y="1854200"/>
                  </a:cubicBezTo>
                  <a:cubicBezTo>
                    <a:pt x="2880732" y="1928404"/>
                    <a:pt x="2907517" y="1833655"/>
                    <a:pt x="2887133" y="1905000"/>
                  </a:cubicBezTo>
                  <a:cubicBezTo>
                    <a:pt x="2880993" y="1926492"/>
                    <a:pt x="2878903" y="1943960"/>
                    <a:pt x="2870200" y="1964267"/>
                  </a:cubicBezTo>
                  <a:cubicBezTo>
                    <a:pt x="2857309" y="1994346"/>
                    <a:pt x="2853340" y="1998023"/>
                    <a:pt x="2836333" y="2023533"/>
                  </a:cubicBezTo>
                  <a:cubicBezTo>
                    <a:pt x="2833511" y="2032000"/>
                    <a:pt x="2831858" y="2040951"/>
                    <a:pt x="2827867" y="2048933"/>
                  </a:cubicBezTo>
                  <a:cubicBezTo>
                    <a:pt x="2823316" y="2058035"/>
                    <a:pt x="2814941" y="2064980"/>
                    <a:pt x="2810933" y="2074333"/>
                  </a:cubicBezTo>
                  <a:cubicBezTo>
                    <a:pt x="2789063" y="2125362"/>
                    <a:pt x="2821712" y="2095370"/>
                    <a:pt x="2777067" y="2125133"/>
                  </a:cubicBezTo>
                  <a:cubicBezTo>
                    <a:pt x="2771422" y="2133600"/>
                    <a:pt x="2764266" y="2141234"/>
                    <a:pt x="2760133" y="2150533"/>
                  </a:cubicBezTo>
                  <a:cubicBezTo>
                    <a:pt x="2752884" y="2166844"/>
                    <a:pt x="2753101" y="2186481"/>
                    <a:pt x="2743200" y="2201333"/>
                  </a:cubicBezTo>
                  <a:cubicBezTo>
                    <a:pt x="2721839" y="2233375"/>
                    <a:pt x="2733462" y="2219538"/>
                    <a:pt x="2709333" y="2243667"/>
                  </a:cubicBezTo>
                  <a:cubicBezTo>
                    <a:pt x="2706511" y="2254956"/>
                    <a:pt x="2706071" y="2267125"/>
                    <a:pt x="2700867" y="2277533"/>
                  </a:cubicBezTo>
                  <a:cubicBezTo>
                    <a:pt x="2681721" y="2315825"/>
                    <a:pt x="2673879" y="2321453"/>
                    <a:pt x="2650067" y="2345267"/>
                  </a:cubicBezTo>
                  <a:cubicBezTo>
                    <a:pt x="2647245" y="2353734"/>
                    <a:pt x="2646028" y="2362918"/>
                    <a:pt x="2641600" y="2370667"/>
                  </a:cubicBezTo>
                  <a:cubicBezTo>
                    <a:pt x="2612787" y="2421088"/>
                    <a:pt x="2625399" y="2388802"/>
                    <a:pt x="2599267" y="2421467"/>
                  </a:cubicBezTo>
                  <a:cubicBezTo>
                    <a:pt x="2592910" y="2429413"/>
                    <a:pt x="2587978" y="2438400"/>
                    <a:pt x="2582333" y="2446867"/>
                  </a:cubicBezTo>
                  <a:cubicBezTo>
                    <a:pt x="2567557" y="2491200"/>
                    <a:pt x="2580178" y="2465956"/>
                    <a:pt x="2531533" y="2514600"/>
                  </a:cubicBezTo>
                  <a:lnTo>
                    <a:pt x="2480733" y="2565400"/>
                  </a:lnTo>
                  <a:cubicBezTo>
                    <a:pt x="2472266" y="2573867"/>
                    <a:pt x="2461975" y="2580837"/>
                    <a:pt x="2455333" y="2590800"/>
                  </a:cubicBezTo>
                  <a:cubicBezTo>
                    <a:pt x="2449689" y="2599267"/>
                    <a:pt x="2446058" y="2609499"/>
                    <a:pt x="2438400" y="2616200"/>
                  </a:cubicBezTo>
                  <a:cubicBezTo>
                    <a:pt x="2402568" y="2647554"/>
                    <a:pt x="2397087" y="2646905"/>
                    <a:pt x="2362200" y="2658533"/>
                  </a:cubicBezTo>
                  <a:cubicBezTo>
                    <a:pt x="2270069" y="2750664"/>
                    <a:pt x="2405271" y="2624174"/>
                    <a:pt x="2302933" y="2692400"/>
                  </a:cubicBezTo>
                  <a:cubicBezTo>
                    <a:pt x="2294466" y="2698044"/>
                    <a:pt x="2293195" y="2710605"/>
                    <a:pt x="2286000" y="2717800"/>
                  </a:cubicBezTo>
                  <a:cubicBezTo>
                    <a:pt x="2278805" y="2724995"/>
                    <a:pt x="2269701" y="2730182"/>
                    <a:pt x="2260600" y="2734733"/>
                  </a:cubicBezTo>
                  <a:cubicBezTo>
                    <a:pt x="2252618" y="2738724"/>
                    <a:pt x="2243403" y="2739684"/>
                    <a:pt x="2235200" y="2743200"/>
                  </a:cubicBezTo>
                  <a:cubicBezTo>
                    <a:pt x="2190047" y="2762551"/>
                    <a:pt x="2215643" y="2757254"/>
                    <a:pt x="2175933" y="2768600"/>
                  </a:cubicBezTo>
                  <a:cubicBezTo>
                    <a:pt x="2164745" y="2771797"/>
                    <a:pt x="2152962" y="2772981"/>
                    <a:pt x="2142067" y="2777067"/>
                  </a:cubicBezTo>
                  <a:cubicBezTo>
                    <a:pt x="2015826" y="2824408"/>
                    <a:pt x="2196014" y="2767702"/>
                    <a:pt x="2074333" y="2802467"/>
                  </a:cubicBezTo>
                  <a:cubicBezTo>
                    <a:pt x="2035946" y="2813434"/>
                    <a:pt x="2025914" y="2822443"/>
                    <a:pt x="1981200" y="2844800"/>
                  </a:cubicBezTo>
                  <a:lnTo>
                    <a:pt x="1947333" y="2861733"/>
                  </a:lnTo>
                  <a:cubicBezTo>
                    <a:pt x="1913252" y="2895816"/>
                    <a:pt x="1951148" y="2863727"/>
                    <a:pt x="1896533" y="2887133"/>
                  </a:cubicBezTo>
                  <a:cubicBezTo>
                    <a:pt x="1887180" y="2891141"/>
                    <a:pt x="1880235" y="2899516"/>
                    <a:pt x="1871133" y="2904067"/>
                  </a:cubicBezTo>
                  <a:cubicBezTo>
                    <a:pt x="1863151" y="2908058"/>
                    <a:pt x="1854200" y="2909711"/>
                    <a:pt x="1845733" y="2912533"/>
                  </a:cubicBezTo>
                  <a:cubicBezTo>
                    <a:pt x="1796598" y="2945291"/>
                    <a:pt x="1844392" y="2918704"/>
                    <a:pt x="1761067" y="2937933"/>
                  </a:cubicBezTo>
                  <a:cubicBezTo>
                    <a:pt x="1743675" y="2941947"/>
                    <a:pt x="1710267" y="2954867"/>
                    <a:pt x="1710267" y="2954867"/>
                  </a:cubicBezTo>
                  <a:cubicBezTo>
                    <a:pt x="1594556" y="2952045"/>
                    <a:pt x="1478765" y="2951539"/>
                    <a:pt x="1363133" y="2946400"/>
                  </a:cubicBezTo>
                  <a:cubicBezTo>
                    <a:pt x="1351508" y="2945883"/>
                    <a:pt x="1340715" y="2940015"/>
                    <a:pt x="1329267" y="2937933"/>
                  </a:cubicBezTo>
                  <a:cubicBezTo>
                    <a:pt x="1309633" y="2934363"/>
                    <a:pt x="1289756" y="2932289"/>
                    <a:pt x="1270000" y="2929467"/>
                  </a:cubicBezTo>
                  <a:cubicBezTo>
                    <a:pt x="1261533" y="2923822"/>
                    <a:pt x="1254254" y="2915751"/>
                    <a:pt x="1244600" y="2912533"/>
                  </a:cubicBezTo>
                  <a:cubicBezTo>
                    <a:pt x="1228314" y="2907104"/>
                    <a:pt x="1210634" y="2907434"/>
                    <a:pt x="1193800" y="2904067"/>
                  </a:cubicBezTo>
                  <a:cubicBezTo>
                    <a:pt x="1182390" y="2901785"/>
                    <a:pt x="1171122" y="2898797"/>
                    <a:pt x="1159933" y="2895600"/>
                  </a:cubicBezTo>
                  <a:cubicBezTo>
                    <a:pt x="1118323" y="2883711"/>
                    <a:pt x="1145870" y="2888090"/>
                    <a:pt x="1092200" y="2870200"/>
                  </a:cubicBezTo>
                  <a:cubicBezTo>
                    <a:pt x="1081161" y="2866520"/>
                    <a:pt x="1069622" y="2864555"/>
                    <a:pt x="1058333" y="2861733"/>
                  </a:cubicBezTo>
                  <a:cubicBezTo>
                    <a:pt x="1049866" y="2856089"/>
                    <a:pt x="1042034" y="2849351"/>
                    <a:pt x="1032933" y="2844800"/>
                  </a:cubicBezTo>
                  <a:cubicBezTo>
                    <a:pt x="1024951" y="2840809"/>
                    <a:pt x="1016114" y="2838785"/>
                    <a:pt x="1007533" y="2836333"/>
                  </a:cubicBezTo>
                  <a:cubicBezTo>
                    <a:pt x="946704" y="2818953"/>
                    <a:pt x="1001157" y="2836856"/>
                    <a:pt x="931333" y="2819400"/>
                  </a:cubicBezTo>
                  <a:cubicBezTo>
                    <a:pt x="922675" y="2817235"/>
                    <a:pt x="914754" y="2812290"/>
                    <a:pt x="905933" y="2810933"/>
                  </a:cubicBezTo>
                  <a:cubicBezTo>
                    <a:pt x="877900" y="2806620"/>
                    <a:pt x="849456" y="2805599"/>
                    <a:pt x="821267" y="2802467"/>
                  </a:cubicBezTo>
                  <a:cubicBezTo>
                    <a:pt x="798652" y="2799954"/>
                    <a:pt x="776111" y="2796822"/>
                    <a:pt x="753533" y="2794000"/>
                  </a:cubicBezTo>
                  <a:lnTo>
                    <a:pt x="626533" y="2751667"/>
                  </a:lnTo>
                  <a:lnTo>
                    <a:pt x="575733" y="2734733"/>
                  </a:lnTo>
                  <a:cubicBezTo>
                    <a:pt x="567266" y="2731911"/>
                    <a:pt x="558315" y="2730258"/>
                    <a:pt x="550333" y="2726267"/>
                  </a:cubicBezTo>
                  <a:cubicBezTo>
                    <a:pt x="539044" y="2720622"/>
                    <a:pt x="528068" y="2714305"/>
                    <a:pt x="516467" y="2709333"/>
                  </a:cubicBezTo>
                  <a:cubicBezTo>
                    <a:pt x="508264" y="2705817"/>
                    <a:pt x="499677" y="2703215"/>
                    <a:pt x="491067" y="2700867"/>
                  </a:cubicBezTo>
                  <a:cubicBezTo>
                    <a:pt x="468614" y="2694744"/>
                    <a:pt x="444149" y="2694341"/>
                    <a:pt x="423333" y="2683933"/>
                  </a:cubicBezTo>
                  <a:cubicBezTo>
                    <a:pt x="412044" y="2678289"/>
                    <a:pt x="400425" y="2673262"/>
                    <a:pt x="389467" y="2667000"/>
                  </a:cubicBezTo>
                  <a:cubicBezTo>
                    <a:pt x="380632" y="2661952"/>
                    <a:pt x="373420" y="2654075"/>
                    <a:pt x="364067" y="2650067"/>
                  </a:cubicBezTo>
                  <a:cubicBezTo>
                    <a:pt x="353371" y="2645483"/>
                    <a:pt x="341489" y="2644422"/>
                    <a:pt x="330200" y="2641600"/>
                  </a:cubicBezTo>
                  <a:lnTo>
                    <a:pt x="279400" y="2607733"/>
                  </a:lnTo>
                  <a:cubicBezTo>
                    <a:pt x="270933" y="2602089"/>
                    <a:pt x="261195" y="2597995"/>
                    <a:pt x="254000" y="2590800"/>
                  </a:cubicBezTo>
                  <a:lnTo>
                    <a:pt x="203200" y="2540000"/>
                  </a:lnTo>
                  <a:cubicBezTo>
                    <a:pt x="194733" y="2531533"/>
                    <a:pt x="187763" y="2521242"/>
                    <a:pt x="177800" y="2514600"/>
                  </a:cubicBezTo>
                  <a:cubicBezTo>
                    <a:pt x="169333" y="2508956"/>
                    <a:pt x="160346" y="2504024"/>
                    <a:pt x="152400" y="2497667"/>
                  </a:cubicBezTo>
                  <a:cubicBezTo>
                    <a:pt x="135168" y="2483881"/>
                    <a:pt x="131104" y="2474189"/>
                    <a:pt x="118533" y="2455333"/>
                  </a:cubicBezTo>
                  <a:cubicBezTo>
                    <a:pt x="99473" y="2398148"/>
                    <a:pt x="121471" y="2468548"/>
                    <a:pt x="101600" y="2379133"/>
                  </a:cubicBezTo>
                  <a:cubicBezTo>
                    <a:pt x="98497" y="2365171"/>
                    <a:pt x="79128" y="2317988"/>
                    <a:pt x="76200" y="2311400"/>
                  </a:cubicBezTo>
                  <a:cubicBezTo>
                    <a:pt x="71074" y="2299866"/>
                    <a:pt x="63258" y="2289507"/>
                    <a:pt x="59267" y="2277533"/>
                  </a:cubicBezTo>
                  <a:cubicBezTo>
                    <a:pt x="51907" y="2255455"/>
                    <a:pt x="47977" y="2232378"/>
                    <a:pt x="42333" y="2209800"/>
                  </a:cubicBezTo>
                  <a:cubicBezTo>
                    <a:pt x="39511" y="2198511"/>
                    <a:pt x="37547" y="2186972"/>
                    <a:pt x="33867" y="2175933"/>
                  </a:cubicBezTo>
                  <a:cubicBezTo>
                    <a:pt x="31045" y="2167466"/>
                    <a:pt x="27150" y="2159284"/>
                    <a:pt x="25400" y="2150533"/>
                  </a:cubicBezTo>
                  <a:cubicBezTo>
                    <a:pt x="9550" y="2071285"/>
                    <a:pt x="8325" y="2047655"/>
                    <a:pt x="0" y="1972733"/>
                  </a:cubicBezTo>
                  <a:cubicBezTo>
                    <a:pt x="2822" y="1910644"/>
                    <a:pt x="1603" y="1848240"/>
                    <a:pt x="8467" y="1786467"/>
                  </a:cubicBezTo>
                  <a:cubicBezTo>
                    <a:pt x="10145" y="1771362"/>
                    <a:pt x="20594" y="1758551"/>
                    <a:pt x="25400" y="1744133"/>
                  </a:cubicBezTo>
                  <a:cubicBezTo>
                    <a:pt x="31897" y="1724641"/>
                    <a:pt x="36429" y="1704546"/>
                    <a:pt x="42333" y="1684867"/>
                  </a:cubicBezTo>
                  <a:cubicBezTo>
                    <a:pt x="44898" y="1676319"/>
                    <a:pt x="47978" y="1667934"/>
                    <a:pt x="50800" y="1659467"/>
                  </a:cubicBezTo>
                  <a:cubicBezTo>
                    <a:pt x="53622" y="1614311"/>
                    <a:pt x="54978" y="1569040"/>
                    <a:pt x="59267" y="1524000"/>
                  </a:cubicBezTo>
                  <a:cubicBezTo>
                    <a:pt x="60631" y="1509674"/>
                    <a:pt x="62680" y="1495141"/>
                    <a:pt x="67733" y="1481667"/>
                  </a:cubicBezTo>
                  <a:cubicBezTo>
                    <a:pt x="71306" y="1472139"/>
                    <a:pt x="79022" y="1464734"/>
                    <a:pt x="84667" y="1456267"/>
                  </a:cubicBezTo>
                  <a:cubicBezTo>
                    <a:pt x="105022" y="1374843"/>
                    <a:pt x="87636" y="1407151"/>
                    <a:pt x="127000" y="1354667"/>
                  </a:cubicBezTo>
                  <a:cubicBezTo>
                    <a:pt x="151308" y="1257436"/>
                    <a:pt x="117318" y="1377259"/>
                    <a:pt x="152400" y="1295400"/>
                  </a:cubicBezTo>
                  <a:cubicBezTo>
                    <a:pt x="156984" y="1284704"/>
                    <a:pt x="157670" y="1272722"/>
                    <a:pt x="160867" y="1261533"/>
                  </a:cubicBezTo>
                  <a:cubicBezTo>
                    <a:pt x="163319" y="1252952"/>
                    <a:pt x="167169" y="1244791"/>
                    <a:pt x="169333" y="1236133"/>
                  </a:cubicBezTo>
                  <a:cubicBezTo>
                    <a:pt x="173894" y="1217888"/>
                    <a:pt x="184110" y="1159178"/>
                    <a:pt x="186267" y="1143000"/>
                  </a:cubicBezTo>
                  <a:cubicBezTo>
                    <a:pt x="189645" y="1117668"/>
                    <a:pt x="191119" y="1092099"/>
                    <a:pt x="194733" y="1066800"/>
                  </a:cubicBezTo>
                  <a:cubicBezTo>
                    <a:pt x="207651" y="976375"/>
                    <a:pt x="222648" y="924961"/>
                    <a:pt x="228600" y="829733"/>
                  </a:cubicBezTo>
                  <a:cubicBezTo>
                    <a:pt x="231422" y="784578"/>
                    <a:pt x="233954" y="739403"/>
                    <a:pt x="237067" y="694267"/>
                  </a:cubicBezTo>
                  <a:cubicBezTo>
                    <a:pt x="239599" y="657557"/>
                    <a:pt x="243648" y="620949"/>
                    <a:pt x="245533" y="584200"/>
                  </a:cubicBezTo>
                  <a:cubicBezTo>
                    <a:pt x="249294" y="510864"/>
                    <a:pt x="249558" y="437364"/>
                    <a:pt x="254000" y="364067"/>
                  </a:cubicBezTo>
                  <a:cubicBezTo>
                    <a:pt x="255207" y="344147"/>
                    <a:pt x="258553" y="324369"/>
                    <a:pt x="262467" y="304800"/>
                  </a:cubicBezTo>
                  <a:cubicBezTo>
                    <a:pt x="264217" y="296049"/>
                    <a:pt x="270339" y="288305"/>
                    <a:pt x="270933" y="279400"/>
                  </a:cubicBezTo>
                  <a:cubicBezTo>
                    <a:pt x="273186" y="245608"/>
                    <a:pt x="270933" y="211667"/>
                    <a:pt x="228600" y="203200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FCFB77C8-168D-4246-BF3D-5EF4677FE56C}"/>
                </a:ext>
              </a:extLst>
            </p:cNvPr>
            <p:cNvSpPr txBox="1"/>
            <p:nvPr/>
          </p:nvSpPr>
          <p:spPr>
            <a:xfrm rot="20878005">
              <a:off x="3978276" y="1328902"/>
              <a:ext cx="1682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dirty="0">
                  <a:solidFill>
                    <a:srgbClr val="FF0000"/>
                  </a:solidFill>
                  <a:latin typeface="Arial" charset="0"/>
                  <a:ea typeface="標楷體" pitchFamily="65" charset="-120"/>
                </a:rPr>
                <a:t>Topic 4 involved</a:t>
              </a:r>
              <a:endParaRPr kumimoji="1" lang="zh-TW" altLang="en-US" dirty="0">
                <a:solidFill>
                  <a:srgbClr val="FF0000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24B2D0BC-D8B0-453D-91F0-2C453F62C37C}"/>
                </a:ext>
              </a:extLst>
            </p:cNvPr>
            <p:cNvSpPr/>
            <p:nvPr/>
          </p:nvSpPr>
          <p:spPr>
            <a:xfrm>
              <a:off x="2816828" y="1400259"/>
              <a:ext cx="5030399" cy="908450"/>
            </a:xfrm>
            <a:custGeom>
              <a:avLst/>
              <a:gdLst>
                <a:gd name="connsiteX0" fmla="*/ 0 w 6695300"/>
                <a:gd name="connsiteY0" fmla="*/ 1011655 h 1107052"/>
                <a:gd name="connsiteX1" fmla="*/ 42333 w 6695300"/>
                <a:gd name="connsiteY1" fmla="*/ 994721 h 1107052"/>
                <a:gd name="connsiteX2" fmla="*/ 110066 w 6695300"/>
                <a:gd name="connsiteY2" fmla="*/ 960855 h 1107052"/>
                <a:gd name="connsiteX3" fmla="*/ 220133 w 6695300"/>
                <a:gd name="connsiteY3" fmla="*/ 918521 h 1107052"/>
                <a:gd name="connsiteX4" fmla="*/ 347133 w 6695300"/>
                <a:gd name="connsiteY4" fmla="*/ 876188 h 1107052"/>
                <a:gd name="connsiteX5" fmla="*/ 524933 w 6695300"/>
                <a:gd name="connsiteY5" fmla="*/ 799988 h 1107052"/>
                <a:gd name="connsiteX6" fmla="*/ 660400 w 6695300"/>
                <a:gd name="connsiteY6" fmla="*/ 740721 h 1107052"/>
                <a:gd name="connsiteX7" fmla="*/ 711200 w 6695300"/>
                <a:gd name="connsiteY7" fmla="*/ 715321 h 1107052"/>
                <a:gd name="connsiteX8" fmla="*/ 812800 w 6695300"/>
                <a:gd name="connsiteY8" fmla="*/ 672988 h 1107052"/>
                <a:gd name="connsiteX9" fmla="*/ 872066 w 6695300"/>
                <a:gd name="connsiteY9" fmla="*/ 647588 h 1107052"/>
                <a:gd name="connsiteX10" fmla="*/ 939800 w 6695300"/>
                <a:gd name="connsiteY10" fmla="*/ 639121 h 1107052"/>
                <a:gd name="connsiteX11" fmla="*/ 1075266 w 6695300"/>
                <a:gd name="connsiteY11" fmla="*/ 579855 h 1107052"/>
                <a:gd name="connsiteX12" fmla="*/ 1168400 w 6695300"/>
                <a:gd name="connsiteY12" fmla="*/ 545988 h 1107052"/>
                <a:gd name="connsiteX13" fmla="*/ 1210733 w 6695300"/>
                <a:gd name="connsiteY13" fmla="*/ 520588 h 1107052"/>
                <a:gd name="connsiteX14" fmla="*/ 1244600 w 6695300"/>
                <a:gd name="connsiteY14" fmla="*/ 512121 h 1107052"/>
                <a:gd name="connsiteX15" fmla="*/ 1278466 w 6695300"/>
                <a:gd name="connsiteY15" fmla="*/ 495188 h 1107052"/>
                <a:gd name="connsiteX16" fmla="*/ 1329266 w 6695300"/>
                <a:gd name="connsiteY16" fmla="*/ 478255 h 1107052"/>
                <a:gd name="connsiteX17" fmla="*/ 1354666 w 6695300"/>
                <a:gd name="connsiteY17" fmla="*/ 469788 h 1107052"/>
                <a:gd name="connsiteX18" fmla="*/ 1422400 w 6695300"/>
                <a:gd name="connsiteY18" fmla="*/ 435921 h 1107052"/>
                <a:gd name="connsiteX19" fmla="*/ 1608666 w 6695300"/>
                <a:gd name="connsiteY19" fmla="*/ 410521 h 1107052"/>
                <a:gd name="connsiteX20" fmla="*/ 1710266 w 6695300"/>
                <a:gd name="connsiteY20" fmla="*/ 385121 h 1107052"/>
                <a:gd name="connsiteX21" fmla="*/ 1744133 w 6695300"/>
                <a:gd name="connsiteY21" fmla="*/ 376655 h 1107052"/>
                <a:gd name="connsiteX22" fmla="*/ 1828800 w 6695300"/>
                <a:gd name="connsiteY22" fmla="*/ 342788 h 1107052"/>
                <a:gd name="connsiteX23" fmla="*/ 1913466 w 6695300"/>
                <a:gd name="connsiteY23" fmla="*/ 317388 h 1107052"/>
                <a:gd name="connsiteX24" fmla="*/ 1930400 w 6695300"/>
                <a:gd name="connsiteY24" fmla="*/ 300455 h 1107052"/>
                <a:gd name="connsiteX25" fmla="*/ 2015066 w 6695300"/>
                <a:gd name="connsiteY25" fmla="*/ 266588 h 1107052"/>
                <a:gd name="connsiteX26" fmla="*/ 2048933 w 6695300"/>
                <a:gd name="connsiteY26" fmla="*/ 249655 h 1107052"/>
                <a:gd name="connsiteX27" fmla="*/ 2099733 w 6695300"/>
                <a:gd name="connsiteY27" fmla="*/ 232721 h 1107052"/>
                <a:gd name="connsiteX28" fmla="*/ 2116666 w 6695300"/>
                <a:gd name="connsiteY28" fmla="*/ 207321 h 1107052"/>
                <a:gd name="connsiteX29" fmla="*/ 2226733 w 6695300"/>
                <a:gd name="connsiteY29" fmla="*/ 181921 h 1107052"/>
                <a:gd name="connsiteX30" fmla="*/ 2269066 w 6695300"/>
                <a:gd name="connsiteY30" fmla="*/ 164988 h 1107052"/>
                <a:gd name="connsiteX31" fmla="*/ 2353733 w 6695300"/>
                <a:gd name="connsiteY31" fmla="*/ 148055 h 1107052"/>
                <a:gd name="connsiteX32" fmla="*/ 2413000 w 6695300"/>
                <a:gd name="connsiteY32" fmla="*/ 131121 h 1107052"/>
                <a:gd name="connsiteX33" fmla="*/ 2489200 w 6695300"/>
                <a:gd name="connsiteY33" fmla="*/ 114188 h 1107052"/>
                <a:gd name="connsiteX34" fmla="*/ 2650066 w 6695300"/>
                <a:gd name="connsiteY34" fmla="*/ 80321 h 1107052"/>
                <a:gd name="connsiteX35" fmla="*/ 2794000 w 6695300"/>
                <a:gd name="connsiteY35" fmla="*/ 46455 h 1107052"/>
                <a:gd name="connsiteX36" fmla="*/ 2844800 w 6695300"/>
                <a:gd name="connsiteY36" fmla="*/ 29521 h 1107052"/>
                <a:gd name="connsiteX37" fmla="*/ 2954866 w 6695300"/>
                <a:gd name="connsiteY37" fmla="*/ 21055 h 1107052"/>
                <a:gd name="connsiteX38" fmla="*/ 3242733 w 6695300"/>
                <a:gd name="connsiteY38" fmla="*/ 12588 h 1107052"/>
                <a:gd name="connsiteX39" fmla="*/ 3683000 w 6695300"/>
                <a:gd name="connsiteY39" fmla="*/ 12588 h 1107052"/>
                <a:gd name="connsiteX40" fmla="*/ 3716866 w 6695300"/>
                <a:gd name="connsiteY40" fmla="*/ 21055 h 1107052"/>
                <a:gd name="connsiteX41" fmla="*/ 3776133 w 6695300"/>
                <a:gd name="connsiteY41" fmla="*/ 29521 h 1107052"/>
                <a:gd name="connsiteX42" fmla="*/ 3920066 w 6695300"/>
                <a:gd name="connsiteY42" fmla="*/ 46455 h 1107052"/>
                <a:gd name="connsiteX43" fmla="*/ 4004733 w 6695300"/>
                <a:gd name="connsiteY43" fmla="*/ 71855 h 1107052"/>
                <a:gd name="connsiteX44" fmla="*/ 4030133 w 6695300"/>
                <a:gd name="connsiteY44" fmla="*/ 80321 h 1107052"/>
                <a:gd name="connsiteX45" fmla="*/ 4080933 w 6695300"/>
                <a:gd name="connsiteY45" fmla="*/ 88788 h 1107052"/>
                <a:gd name="connsiteX46" fmla="*/ 4114800 w 6695300"/>
                <a:gd name="connsiteY46" fmla="*/ 97255 h 1107052"/>
                <a:gd name="connsiteX47" fmla="*/ 4140200 w 6695300"/>
                <a:gd name="connsiteY47" fmla="*/ 105721 h 1107052"/>
                <a:gd name="connsiteX48" fmla="*/ 4224866 w 6695300"/>
                <a:gd name="connsiteY48" fmla="*/ 114188 h 1107052"/>
                <a:gd name="connsiteX49" fmla="*/ 4631266 w 6695300"/>
                <a:gd name="connsiteY49" fmla="*/ 131121 h 1107052"/>
                <a:gd name="connsiteX50" fmla="*/ 4656666 w 6695300"/>
                <a:gd name="connsiteY50" fmla="*/ 139588 h 1107052"/>
                <a:gd name="connsiteX51" fmla="*/ 4690533 w 6695300"/>
                <a:gd name="connsiteY51" fmla="*/ 148055 h 1107052"/>
                <a:gd name="connsiteX52" fmla="*/ 4749800 w 6695300"/>
                <a:gd name="connsiteY52" fmla="*/ 164988 h 1107052"/>
                <a:gd name="connsiteX53" fmla="*/ 4868333 w 6695300"/>
                <a:gd name="connsiteY53" fmla="*/ 181921 h 1107052"/>
                <a:gd name="connsiteX54" fmla="*/ 4953000 w 6695300"/>
                <a:gd name="connsiteY54" fmla="*/ 198855 h 1107052"/>
                <a:gd name="connsiteX55" fmla="*/ 4978400 w 6695300"/>
                <a:gd name="connsiteY55" fmla="*/ 207321 h 1107052"/>
                <a:gd name="connsiteX56" fmla="*/ 5080000 w 6695300"/>
                <a:gd name="connsiteY56" fmla="*/ 224255 h 1107052"/>
                <a:gd name="connsiteX57" fmla="*/ 5130800 w 6695300"/>
                <a:gd name="connsiteY57" fmla="*/ 241188 h 1107052"/>
                <a:gd name="connsiteX58" fmla="*/ 5198533 w 6695300"/>
                <a:gd name="connsiteY58" fmla="*/ 258121 h 1107052"/>
                <a:gd name="connsiteX59" fmla="*/ 5232400 w 6695300"/>
                <a:gd name="connsiteY59" fmla="*/ 266588 h 1107052"/>
                <a:gd name="connsiteX60" fmla="*/ 5283200 w 6695300"/>
                <a:gd name="connsiteY60" fmla="*/ 283521 h 1107052"/>
                <a:gd name="connsiteX61" fmla="*/ 5393266 w 6695300"/>
                <a:gd name="connsiteY61" fmla="*/ 308921 h 1107052"/>
                <a:gd name="connsiteX62" fmla="*/ 5461000 w 6695300"/>
                <a:gd name="connsiteY62" fmla="*/ 317388 h 1107052"/>
                <a:gd name="connsiteX63" fmla="*/ 5494866 w 6695300"/>
                <a:gd name="connsiteY63" fmla="*/ 325855 h 1107052"/>
                <a:gd name="connsiteX64" fmla="*/ 5537200 w 6695300"/>
                <a:gd name="connsiteY64" fmla="*/ 334321 h 1107052"/>
                <a:gd name="connsiteX65" fmla="*/ 5554133 w 6695300"/>
                <a:gd name="connsiteY65" fmla="*/ 351255 h 1107052"/>
                <a:gd name="connsiteX66" fmla="*/ 5579533 w 6695300"/>
                <a:gd name="connsiteY66" fmla="*/ 368188 h 1107052"/>
                <a:gd name="connsiteX67" fmla="*/ 5655733 w 6695300"/>
                <a:gd name="connsiteY67" fmla="*/ 385121 h 1107052"/>
                <a:gd name="connsiteX68" fmla="*/ 5698066 w 6695300"/>
                <a:gd name="connsiteY68" fmla="*/ 410521 h 1107052"/>
                <a:gd name="connsiteX69" fmla="*/ 5748866 w 6695300"/>
                <a:gd name="connsiteY69" fmla="*/ 418988 h 1107052"/>
                <a:gd name="connsiteX70" fmla="*/ 5782733 w 6695300"/>
                <a:gd name="connsiteY70" fmla="*/ 435921 h 1107052"/>
                <a:gd name="connsiteX71" fmla="*/ 5833533 w 6695300"/>
                <a:gd name="connsiteY71" fmla="*/ 452855 h 1107052"/>
                <a:gd name="connsiteX72" fmla="*/ 5926666 w 6695300"/>
                <a:gd name="connsiteY72" fmla="*/ 503655 h 1107052"/>
                <a:gd name="connsiteX73" fmla="*/ 5985933 w 6695300"/>
                <a:gd name="connsiteY73" fmla="*/ 520588 h 1107052"/>
                <a:gd name="connsiteX74" fmla="*/ 6011333 w 6695300"/>
                <a:gd name="connsiteY74" fmla="*/ 529055 h 1107052"/>
                <a:gd name="connsiteX75" fmla="*/ 6079066 w 6695300"/>
                <a:gd name="connsiteY75" fmla="*/ 562921 h 1107052"/>
                <a:gd name="connsiteX76" fmla="*/ 6096000 w 6695300"/>
                <a:gd name="connsiteY76" fmla="*/ 579855 h 1107052"/>
                <a:gd name="connsiteX77" fmla="*/ 6121400 w 6695300"/>
                <a:gd name="connsiteY77" fmla="*/ 588321 h 1107052"/>
                <a:gd name="connsiteX78" fmla="*/ 6163733 w 6695300"/>
                <a:gd name="connsiteY78" fmla="*/ 613721 h 1107052"/>
                <a:gd name="connsiteX79" fmla="*/ 6180666 w 6695300"/>
                <a:gd name="connsiteY79" fmla="*/ 630655 h 1107052"/>
                <a:gd name="connsiteX80" fmla="*/ 6214533 w 6695300"/>
                <a:gd name="connsiteY80" fmla="*/ 647588 h 1107052"/>
                <a:gd name="connsiteX81" fmla="*/ 6239933 w 6695300"/>
                <a:gd name="connsiteY81" fmla="*/ 664521 h 1107052"/>
                <a:gd name="connsiteX82" fmla="*/ 6256866 w 6695300"/>
                <a:gd name="connsiteY82" fmla="*/ 681455 h 1107052"/>
                <a:gd name="connsiteX83" fmla="*/ 6282266 w 6695300"/>
                <a:gd name="connsiteY83" fmla="*/ 689921 h 1107052"/>
                <a:gd name="connsiteX84" fmla="*/ 6299200 w 6695300"/>
                <a:gd name="connsiteY84" fmla="*/ 706855 h 1107052"/>
                <a:gd name="connsiteX85" fmla="*/ 6358466 w 6695300"/>
                <a:gd name="connsiteY85" fmla="*/ 723788 h 1107052"/>
                <a:gd name="connsiteX86" fmla="*/ 6409266 w 6695300"/>
                <a:gd name="connsiteY86" fmla="*/ 757655 h 1107052"/>
                <a:gd name="connsiteX87" fmla="*/ 6460066 w 6695300"/>
                <a:gd name="connsiteY87" fmla="*/ 774588 h 1107052"/>
                <a:gd name="connsiteX88" fmla="*/ 6527800 w 6695300"/>
                <a:gd name="connsiteY88" fmla="*/ 825388 h 1107052"/>
                <a:gd name="connsiteX89" fmla="*/ 6578600 w 6695300"/>
                <a:gd name="connsiteY89" fmla="*/ 850788 h 1107052"/>
                <a:gd name="connsiteX90" fmla="*/ 6604000 w 6695300"/>
                <a:gd name="connsiteY90" fmla="*/ 876188 h 1107052"/>
                <a:gd name="connsiteX91" fmla="*/ 6646333 w 6695300"/>
                <a:gd name="connsiteY91" fmla="*/ 910055 h 1107052"/>
                <a:gd name="connsiteX92" fmla="*/ 6680200 w 6695300"/>
                <a:gd name="connsiteY92" fmla="*/ 952388 h 1107052"/>
                <a:gd name="connsiteX93" fmla="*/ 6680200 w 6695300"/>
                <a:gd name="connsiteY93" fmla="*/ 1096321 h 1107052"/>
                <a:gd name="connsiteX94" fmla="*/ 6663266 w 6695300"/>
                <a:gd name="connsiteY94" fmla="*/ 1079388 h 1107052"/>
                <a:gd name="connsiteX95" fmla="*/ 6637866 w 6695300"/>
                <a:gd name="connsiteY95" fmla="*/ 1070921 h 1107052"/>
                <a:gd name="connsiteX96" fmla="*/ 6620933 w 6695300"/>
                <a:gd name="connsiteY96" fmla="*/ 1045521 h 1107052"/>
                <a:gd name="connsiteX97" fmla="*/ 6688666 w 6695300"/>
                <a:gd name="connsiteY97" fmla="*/ 1037055 h 1107052"/>
                <a:gd name="connsiteX98" fmla="*/ 6654800 w 6695300"/>
                <a:gd name="connsiteY98" fmla="*/ 1096321 h 1107052"/>
                <a:gd name="connsiteX99" fmla="*/ 6620933 w 6695300"/>
                <a:gd name="connsiteY99" fmla="*/ 1096321 h 110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6695300" h="1107052">
                  <a:moveTo>
                    <a:pt x="0" y="1011655"/>
                  </a:moveTo>
                  <a:cubicBezTo>
                    <a:pt x="14111" y="1006010"/>
                    <a:pt x="28534" y="1001090"/>
                    <a:pt x="42333" y="994721"/>
                  </a:cubicBezTo>
                  <a:cubicBezTo>
                    <a:pt x="65252" y="984143"/>
                    <a:pt x="86864" y="970799"/>
                    <a:pt x="110066" y="960855"/>
                  </a:cubicBezTo>
                  <a:cubicBezTo>
                    <a:pt x="146197" y="945370"/>
                    <a:pt x="183114" y="931742"/>
                    <a:pt x="220133" y="918521"/>
                  </a:cubicBezTo>
                  <a:cubicBezTo>
                    <a:pt x="262157" y="903513"/>
                    <a:pt x="305148" y="891303"/>
                    <a:pt x="347133" y="876188"/>
                  </a:cubicBezTo>
                  <a:cubicBezTo>
                    <a:pt x="395261" y="858862"/>
                    <a:pt x="480641" y="822134"/>
                    <a:pt x="524933" y="799988"/>
                  </a:cubicBezTo>
                  <a:cubicBezTo>
                    <a:pt x="770142" y="677384"/>
                    <a:pt x="466386" y="815343"/>
                    <a:pt x="660400" y="740721"/>
                  </a:cubicBezTo>
                  <a:cubicBezTo>
                    <a:pt x="678070" y="733925"/>
                    <a:pt x="693900" y="723010"/>
                    <a:pt x="711200" y="715321"/>
                  </a:cubicBezTo>
                  <a:cubicBezTo>
                    <a:pt x="744727" y="700420"/>
                    <a:pt x="778986" y="687225"/>
                    <a:pt x="812800" y="672988"/>
                  </a:cubicBezTo>
                  <a:cubicBezTo>
                    <a:pt x="832609" y="664647"/>
                    <a:pt x="850739" y="650254"/>
                    <a:pt x="872066" y="647588"/>
                  </a:cubicBezTo>
                  <a:lnTo>
                    <a:pt x="939800" y="639121"/>
                  </a:lnTo>
                  <a:cubicBezTo>
                    <a:pt x="1120801" y="578787"/>
                    <a:pt x="922035" y="650577"/>
                    <a:pt x="1075266" y="579855"/>
                  </a:cubicBezTo>
                  <a:cubicBezTo>
                    <a:pt x="1177981" y="532448"/>
                    <a:pt x="1077565" y="591405"/>
                    <a:pt x="1168400" y="545988"/>
                  </a:cubicBezTo>
                  <a:cubicBezTo>
                    <a:pt x="1183119" y="538629"/>
                    <a:pt x="1195695" y="527272"/>
                    <a:pt x="1210733" y="520588"/>
                  </a:cubicBezTo>
                  <a:cubicBezTo>
                    <a:pt x="1221367" y="515862"/>
                    <a:pt x="1233704" y="516207"/>
                    <a:pt x="1244600" y="512121"/>
                  </a:cubicBezTo>
                  <a:cubicBezTo>
                    <a:pt x="1256418" y="507689"/>
                    <a:pt x="1266748" y="499875"/>
                    <a:pt x="1278466" y="495188"/>
                  </a:cubicBezTo>
                  <a:cubicBezTo>
                    <a:pt x="1295039" y="488559"/>
                    <a:pt x="1312333" y="483899"/>
                    <a:pt x="1329266" y="478255"/>
                  </a:cubicBezTo>
                  <a:lnTo>
                    <a:pt x="1354666" y="469788"/>
                  </a:lnTo>
                  <a:cubicBezTo>
                    <a:pt x="1379387" y="445069"/>
                    <a:pt x="1374839" y="444568"/>
                    <a:pt x="1422400" y="435921"/>
                  </a:cubicBezTo>
                  <a:cubicBezTo>
                    <a:pt x="1546203" y="413412"/>
                    <a:pt x="1484109" y="421845"/>
                    <a:pt x="1608666" y="410521"/>
                  </a:cubicBezTo>
                  <a:lnTo>
                    <a:pt x="1710266" y="385121"/>
                  </a:lnTo>
                  <a:cubicBezTo>
                    <a:pt x="1721555" y="382299"/>
                    <a:pt x="1733329" y="380977"/>
                    <a:pt x="1744133" y="376655"/>
                  </a:cubicBezTo>
                  <a:cubicBezTo>
                    <a:pt x="1772355" y="365366"/>
                    <a:pt x="1799963" y="352400"/>
                    <a:pt x="1828800" y="342788"/>
                  </a:cubicBezTo>
                  <a:cubicBezTo>
                    <a:pt x="1890639" y="322175"/>
                    <a:pt x="1862284" y="330184"/>
                    <a:pt x="1913466" y="317388"/>
                  </a:cubicBezTo>
                  <a:cubicBezTo>
                    <a:pt x="1919111" y="311744"/>
                    <a:pt x="1923758" y="304883"/>
                    <a:pt x="1930400" y="300455"/>
                  </a:cubicBezTo>
                  <a:cubicBezTo>
                    <a:pt x="1974793" y="270860"/>
                    <a:pt x="1959983" y="294129"/>
                    <a:pt x="2015066" y="266588"/>
                  </a:cubicBezTo>
                  <a:cubicBezTo>
                    <a:pt x="2026355" y="260944"/>
                    <a:pt x="2037214" y="254342"/>
                    <a:pt x="2048933" y="249655"/>
                  </a:cubicBezTo>
                  <a:cubicBezTo>
                    <a:pt x="2065506" y="243026"/>
                    <a:pt x="2099733" y="232721"/>
                    <a:pt x="2099733" y="232721"/>
                  </a:cubicBezTo>
                  <a:cubicBezTo>
                    <a:pt x="2105377" y="224254"/>
                    <a:pt x="2107565" y="211872"/>
                    <a:pt x="2116666" y="207321"/>
                  </a:cubicBezTo>
                  <a:cubicBezTo>
                    <a:pt x="2148921" y="191194"/>
                    <a:pt x="2192150" y="192296"/>
                    <a:pt x="2226733" y="181921"/>
                  </a:cubicBezTo>
                  <a:cubicBezTo>
                    <a:pt x="2241290" y="177554"/>
                    <a:pt x="2254381" y="168904"/>
                    <a:pt x="2269066" y="164988"/>
                  </a:cubicBezTo>
                  <a:cubicBezTo>
                    <a:pt x="2296875" y="157572"/>
                    <a:pt x="2325717" y="154647"/>
                    <a:pt x="2353733" y="148055"/>
                  </a:cubicBezTo>
                  <a:cubicBezTo>
                    <a:pt x="2373733" y="143349"/>
                    <a:pt x="2393067" y="136104"/>
                    <a:pt x="2413000" y="131121"/>
                  </a:cubicBezTo>
                  <a:cubicBezTo>
                    <a:pt x="2438243" y="124810"/>
                    <a:pt x="2464037" y="120810"/>
                    <a:pt x="2489200" y="114188"/>
                  </a:cubicBezTo>
                  <a:cubicBezTo>
                    <a:pt x="2624794" y="78505"/>
                    <a:pt x="2521640" y="94591"/>
                    <a:pt x="2650066" y="80321"/>
                  </a:cubicBezTo>
                  <a:cubicBezTo>
                    <a:pt x="2789740" y="27944"/>
                    <a:pt x="2642950" y="76665"/>
                    <a:pt x="2794000" y="46455"/>
                  </a:cubicBezTo>
                  <a:cubicBezTo>
                    <a:pt x="2811503" y="42954"/>
                    <a:pt x="2827169" y="32305"/>
                    <a:pt x="2844800" y="29521"/>
                  </a:cubicBezTo>
                  <a:cubicBezTo>
                    <a:pt x="2881147" y="23782"/>
                    <a:pt x="2918102" y="22619"/>
                    <a:pt x="2954866" y="21055"/>
                  </a:cubicBezTo>
                  <a:cubicBezTo>
                    <a:pt x="3050776" y="16974"/>
                    <a:pt x="3146777" y="15410"/>
                    <a:pt x="3242733" y="12588"/>
                  </a:cubicBezTo>
                  <a:cubicBezTo>
                    <a:pt x="3432787" y="-6418"/>
                    <a:pt x="3351680" y="-1818"/>
                    <a:pt x="3683000" y="12588"/>
                  </a:cubicBezTo>
                  <a:cubicBezTo>
                    <a:pt x="3694625" y="13093"/>
                    <a:pt x="3705418" y="18973"/>
                    <a:pt x="3716866" y="21055"/>
                  </a:cubicBezTo>
                  <a:cubicBezTo>
                    <a:pt x="3736500" y="24625"/>
                    <a:pt x="3756409" y="26487"/>
                    <a:pt x="3776133" y="29521"/>
                  </a:cubicBezTo>
                  <a:cubicBezTo>
                    <a:pt x="3874308" y="44624"/>
                    <a:pt x="3779645" y="33689"/>
                    <a:pt x="3920066" y="46455"/>
                  </a:cubicBezTo>
                  <a:cubicBezTo>
                    <a:pt x="4040763" y="86687"/>
                    <a:pt x="3915178" y="46269"/>
                    <a:pt x="4004733" y="71855"/>
                  </a:cubicBezTo>
                  <a:cubicBezTo>
                    <a:pt x="4013314" y="74307"/>
                    <a:pt x="4021421" y="78385"/>
                    <a:pt x="4030133" y="80321"/>
                  </a:cubicBezTo>
                  <a:cubicBezTo>
                    <a:pt x="4046891" y="84045"/>
                    <a:pt x="4064099" y="85421"/>
                    <a:pt x="4080933" y="88788"/>
                  </a:cubicBezTo>
                  <a:cubicBezTo>
                    <a:pt x="4092343" y="91070"/>
                    <a:pt x="4103611" y="94058"/>
                    <a:pt x="4114800" y="97255"/>
                  </a:cubicBezTo>
                  <a:cubicBezTo>
                    <a:pt x="4123381" y="99707"/>
                    <a:pt x="4131379" y="104364"/>
                    <a:pt x="4140200" y="105721"/>
                  </a:cubicBezTo>
                  <a:cubicBezTo>
                    <a:pt x="4168233" y="110034"/>
                    <a:pt x="4196644" y="111366"/>
                    <a:pt x="4224866" y="114188"/>
                  </a:cubicBezTo>
                  <a:cubicBezTo>
                    <a:pt x="4382674" y="153641"/>
                    <a:pt x="4210384" y="113211"/>
                    <a:pt x="4631266" y="131121"/>
                  </a:cubicBezTo>
                  <a:cubicBezTo>
                    <a:pt x="4640183" y="131500"/>
                    <a:pt x="4648085" y="137136"/>
                    <a:pt x="4656666" y="139588"/>
                  </a:cubicBezTo>
                  <a:cubicBezTo>
                    <a:pt x="4667855" y="142785"/>
                    <a:pt x="4679344" y="144858"/>
                    <a:pt x="4690533" y="148055"/>
                  </a:cubicBezTo>
                  <a:cubicBezTo>
                    <a:pt x="4718710" y="156105"/>
                    <a:pt x="4718049" y="159696"/>
                    <a:pt x="4749800" y="164988"/>
                  </a:cubicBezTo>
                  <a:cubicBezTo>
                    <a:pt x="4789169" y="171550"/>
                    <a:pt x="4829613" y="172241"/>
                    <a:pt x="4868333" y="181921"/>
                  </a:cubicBezTo>
                  <a:cubicBezTo>
                    <a:pt x="5003231" y="215647"/>
                    <a:pt x="4766243" y="157354"/>
                    <a:pt x="4953000" y="198855"/>
                  </a:cubicBezTo>
                  <a:cubicBezTo>
                    <a:pt x="4961712" y="200791"/>
                    <a:pt x="4969649" y="205571"/>
                    <a:pt x="4978400" y="207321"/>
                  </a:cubicBezTo>
                  <a:cubicBezTo>
                    <a:pt x="5023829" y="216407"/>
                    <a:pt x="5038349" y="212896"/>
                    <a:pt x="5080000" y="224255"/>
                  </a:cubicBezTo>
                  <a:cubicBezTo>
                    <a:pt x="5097220" y="228951"/>
                    <a:pt x="5113297" y="237687"/>
                    <a:pt x="5130800" y="241188"/>
                  </a:cubicBezTo>
                  <a:cubicBezTo>
                    <a:pt x="5216860" y="258401"/>
                    <a:pt x="5137790" y="240766"/>
                    <a:pt x="5198533" y="258121"/>
                  </a:cubicBezTo>
                  <a:cubicBezTo>
                    <a:pt x="5209722" y="261318"/>
                    <a:pt x="5221254" y="263244"/>
                    <a:pt x="5232400" y="266588"/>
                  </a:cubicBezTo>
                  <a:cubicBezTo>
                    <a:pt x="5249497" y="271717"/>
                    <a:pt x="5265884" y="279192"/>
                    <a:pt x="5283200" y="283521"/>
                  </a:cubicBezTo>
                  <a:cubicBezTo>
                    <a:pt x="5314336" y="291305"/>
                    <a:pt x="5359374" y="303707"/>
                    <a:pt x="5393266" y="308921"/>
                  </a:cubicBezTo>
                  <a:cubicBezTo>
                    <a:pt x="5415755" y="312381"/>
                    <a:pt x="5438422" y="314566"/>
                    <a:pt x="5461000" y="317388"/>
                  </a:cubicBezTo>
                  <a:cubicBezTo>
                    <a:pt x="5472289" y="320210"/>
                    <a:pt x="5483507" y="323331"/>
                    <a:pt x="5494866" y="325855"/>
                  </a:cubicBezTo>
                  <a:cubicBezTo>
                    <a:pt x="5508914" y="328977"/>
                    <a:pt x="5523973" y="328652"/>
                    <a:pt x="5537200" y="334321"/>
                  </a:cubicBezTo>
                  <a:cubicBezTo>
                    <a:pt x="5544537" y="337465"/>
                    <a:pt x="5547900" y="346268"/>
                    <a:pt x="5554133" y="351255"/>
                  </a:cubicBezTo>
                  <a:cubicBezTo>
                    <a:pt x="5562079" y="357612"/>
                    <a:pt x="5570180" y="364180"/>
                    <a:pt x="5579533" y="368188"/>
                  </a:cubicBezTo>
                  <a:cubicBezTo>
                    <a:pt x="5589999" y="372674"/>
                    <a:pt x="5648193" y="383613"/>
                    <a:pt x="5655733" y="385121"/>
                  </a:cubicBezTo>
                  <a:cubicBezTo>
                    <a:pt x="5669844" y="393588"/>
                    <a:pt x="5682601" y="404897"/>
                    <a:pt x="5698066" y="410521"/>
                  </a:cubicBezTo>
                  <a:cubicBezTo>
                    <a:pt x="5714199" y="416388"/>
                    <a:pt x="5732423" y="414055"/>
                    <a:pt x="5748866" y="418988"/>
                  </a:cubicBezTo>
                  <a:cubicBezTo>
                    <a:pt x="5760955" y="422615"/>
                    <a:pt x="5771014" y="431234"/>
                    <a:pt x="5782733" y="435921"/>
                  </a:cubicBezTo>
                  <a:cubicBezTo>
                    <a:pt x="5799306" y="442550"/>
                    <a:pt x="5818681" y="442954"/>
                    <a:pt x="5833533" y="452855"/>
                  </a:cubicBezTo>
                  <a:cubicBezTo>
                    <a:pt x="5864447" y="473464"/>
                    <a:pt x="5888255" y="490852"/>
                    <a:pt x="5926666" y="503655"/>
                  </a:cubicBezTo>
                  <a:cubicBezTo>
                    <a:pt x="5987586" y="523960"/>
                    <a:pt x="5911488" y="499317"/>
                    <a:pt x="5985933" y="520588"/>
                  </a:cubicBezTo>
                  <a:cubicBezTo>
                    <a:pt x="5994514" y="523040"/>
                    <a:pt x="6002866" y="526233"/>
                    <a:pt x="6011333" y="529055"/>
                  </a:cubicBezTo>
                  <a:cubicBezTo>
                    <a:pt x="6112186" y="604694"/>
                    <a:pt x="5983950" y="515363"/>
                    <a:pt x="6079066" y="562921"/>
                  </a:cubicBezTo>
                  <a:cubicBezTo>
                    <a:pt x="6086206" y="566491"/>
                    <a:pt x="6089155" y="575748"/>
                    <a:pt x="6096000" y="579855"/>
                  </a:cubicBezTo>
                  <a:cubicBezTo>
                    <a:pt x="6103653" y="584447"/>
                    <a:pt x="6112933" y="585499"/>
                    <a:pt x="6121400" y="588321"/>
                  </a:cubicBezTo>
                  <a:cubicBezTo>
                    <a:pt x="6164305" y="631228"/>
                    <a:pt x="6108779" y="580748"/>
                    <a:pt x="6163733" y="613721"/>
                  </a:cubicBezTo>
                  <a:cubicBezTo>
                    <a:pt x="6170578" y="617828"/>
                    <a:pt x="6174024" y="626227"/>
                    <a:pt x="6180666" y="630655"/>
                  </a:cubicBezTo>
                  <a:cubicBezTo>
                    <a:pt x="6191168" y="637656"/>
                    <a:pt x="6203574" y="641326"/>
                    <a:pt x="6214533" y="647588"/>
                  </a:cubicBezTo>
                  <a:cubicBezTo>
                    <a:pt x="6223368" y="652636"/>
                    <a:pt x="6231987" y="658164"/>
                    <a:pt x="6239933" y="664521"/>
                  </a:cubicBezTo>
                  <a:cubicBezTo>
                    <a:pt x="6246166" y="669508"/>
                    <a:pt x="6250021" y="677348"/>
                    <a:pt x="6256866" y="681455"/>
                  </a:cubicBezTo>
                  <a:cubicBezTo>
                    <a:pt x="6264519" y="686047"/>
                    <a:pt x="6273799" y="687099"/>
                    <a:pt x="6282266" y="689921"/>
                  </a:cubicBezTo>
                  <a:cubicBezTo>
                    <a:pt x="6287911" y="695566"/>
                    <a:pt x="6292355" y="702748"/>
                    <a:pt x="6299200" y="706855"/>
                  </a:cubicBezTo>
                  <a:cubicBezTo>
                    <a:pt x="6307872" y="712058"/>
                    <a:pt x="6352145" y="722208"/>
                    <a:pt x="6358466" y="723788"/>
                  </a:cubicBezTo>
                  <a:cubicBezTo>
                    <a:pt x="6375399" y="735077"/>
                    <a:pt x="6389959" y="751219"/>
                    <a:pt x="6409266" y="757655"/>
                  </a:cubicBezTo>
                  <a:lnTo>
                    <a:pt x="6460066" y="774588"/>
                  </a:lnTo>
                  <a:cubicBezTo>
                    <a:pt x="6480125" y="794646"/>
                    <a:pt x="6499082" y="815815"/>
                    <a:pt x="6527800" y="825388"/>
                  </a:cubicBezTo>
                  <a:cubicBezTo>
                    <a:pt x="6553256" y="833874"/>
                    <a:pt x="6556717" y="832552"/>
                    <a:pt x="6578600" y="850788"/>
                  </a:cubicBezTo>
                  <a:cubicBezTo>
                    <a:pt x="6587798" y="858453"/>
                    <a:pt x="6594802" y="868523"/>
                    <a:pt x="6604000" y="876188"/>
                  </a:cubicBezTo>
                  <a:cubicBezTo>
                    <a:pt x="6630407" y="898194"/>
                    <a:pt x="6626626" y="885420"/>
                    <a:pt x="6646333" y="910055"/>
                  </a:cubicBezTo>
                  <a:cubicBezTo>
                    <a:pt x="6689045" y="963446"/>
                    <a:pt x="6639321" y="911512"/>
                    <a:pt x="6680200" y="952388"/>
                  </a:cubicBezTo>
                  <a:cubicBezTo>
                    <a:pt x="6698262" y="1006577"/>
                    <a:pt x="6702305" y="1007900"/>
                    <a:pt x="6680200" y="1096321"/>
                  </a:cubicBezTo>
                  <a:cubicBezTo>
                    <a:pt x="6678264" y="1104065"/>
                    <a:pt x="6670111" y="1083495"/>
                    <a:pt x="6663266" y="1079388"/>
                  </a:cubicBezTo>
                  <a:cubicBezTo>
                    <a:pt x="6655613" y="1074796"/>
                    <a:pt x="6646333" y="1073743"/>
                    <a:pt x="6637866" y="1070921"/>
                  </a:cubicBezTo>
                  <a:cubicBezTo>
                    <a:pt x="6632222" y="1062454"/>
                    <a:pt x="6618937" y="1055499"/>
                    <a:pt x="6620933" y="1045521"/>
                  </a:cubicBezTo>
                  <a:cubicBezTo>
                    <a:pt x="6627162" y="1014377"/>
                    <a:pt x="6680400" y="1035402"/>
                    <a:pt x="6688666" y="1037055"/>
                  </a:cubicBezTo>
                  <a:cubicBezTo>
                    <a:pt x="6676291" y="1136061"/>
                    <a:pt x="6702885" y="1103190"/>
                    <a:pt x="6654800" y="1096321"/>
                  </a:cubicBezTo>
                  <a:cubicBezTo>
                    <a:pt x="6643624" y="1094724"/>
                    <a:pt x="6632222" y="1096321"/>
                    <a:pt x="6620933" y="1096321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B5BFE82D-007E-4D2C-9D49-3A79D9C1348C}"/>
              </a:ext>
            </a:extLst>
          </p:cNvPr>
          <p:cNvGrpSpPr/>
          <p:nvPr/>
        </p:nvGrpSpPr>
        <p:grpSpPr>
          <a:xfrm>
            <a:off x="3390901" y="4165601"/>
            <a:ext cx="6184933" cy="1873250"/>
            <a:chOff x="3390901" y="4165601"/>
            <a:chExt cx="6184933" cy="1873250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19BC49B7-8071-46C9-91EE-82BF2342D574}"/>
                </a:ext>
              </a:extLst>
            </p:cNvPr>
            <p:cNvSpPr txBox="1"/>
            <p:nvPr/>
          </p:nvSpPr>
          <p:spPr>
            <a:xfrm rot="20687714">
              <a:off x="5119367" y="4744050"/>
              <a:ext cx="24560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2400" b="1" dirty="0">
                  <a:solidFill>
                    <a:srgbClr val="0070C0"/>
                  </a:solidFill>
                  <a:latin typeface="Arial" charset="0"/>
                  <a:ea typeface="標楷體" pitchFamily="65" charset="-120"/>
                </a:rPr>
                <a:t>Topic 6 involved</a:t>
              </a:r>
              <a:endParaRPr kumimoji="1" lang="zh-TW" altLang="en-US" sz="2400" b="1" dirty="0">
                <a:solidFill>
                  <a:srgbClr val="0070C0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1" name="手繪多邊形: 圖案 10">
              <a:extLst>
                <a:ext uri="{FF2B5EF4-FFF2-40B4-BE49-F238E27FC236}">
                  <a16:creationId xmlns:a16="http://schemas.microsoft.com/office/drawing/2014/main" id="{0CE16D4D-8DC4-44CA-8BD3-C77204D3864E}"/>
                </a:ext>
              </a:extLst>
            </p:cNvPr>
            <p:cNvSpPr/>
            <p:nvPr/>
          </p:nvSpPr>
          <p:spPr>
            <a:xfrm>
              <a:off x="3390901" y="4165601"/>
              <a:ext cx="6184933" cy="1873250"/>
            </a:xfrm>
            <a:custGeom>
              <a:avLst/>
              <a:gdLst>
                <a:gd name="connsiteX0" fmla="*/ 855133 w 8246577"/>
                <a:gd name="connsiteY0" fmla="*/ 1464733 h 2497667"/>
                <a:gd name="connsiteX1" fmla="*/ 855133 w 8246577"/>
                <a:gd name="connsiteY1" fmla="*/ 1464733 h 2497667"/>
                <a:gd name="connsiteX2" fmla="*/ 728133 w 8246577"/>
                <a:gd name="connsiteY2" fmla="*/ 1490133 h 2497667"/>
                <a:gd name="connsiteX3" fmla="*/ 694267 w 8246577"/>
                <a:gd name="connsiteY3" fmla="*/ 1498600 h 2497667"/>
                <a:gd name="connsiteX4" fmla="*/ 651933 w 8246577"/>
                <a:gd name="connsiteY4" fmla="*/ 1507067 h 2497667"/>
                <a:gd name="connsiteX5" fmla="*/ 584200 w 8246577"/>
                <a:gd name="connsiteY5" fmla="*/ 1532467 h 2497667"/>
                <a:gd name="connsiteX6" fmla="*/ 533400 w 8246577"/>
                <a:gd name="connsiteY6" fmla="*/ 1540933 h 2497667"/>
                <a:gd name="connsiteX7" fmla="*/ 499533 w 8246577"/>
                <a:gd name="connsiteY7" fmla="*/ 1557867 h 2497667"/>
                <a:gd name="connsiteX8" fmla="*/ 474133 w 8246577"/>
                <a:gd name="connsiteY8" fmla="*/ 1574800 h 2497667"/>
                <a:gd name="connsiteX9" fmla="*/ 440267 w 8246577"/>
                <a:gd name="connsiteY9" fmla="*/ 1583267 h 2497667"/>
                <a:gd name="connsiteX10" fmla="*/ 397933 w 8246577"/>
                <a:gd name="connsiteY10" fmla="*/ 1600200 h 2497667"/>
                <a:gd name="connsiteX11" fmla="*/ 372533 w 8246577"/>
                <a:gd name="connsiteY11" fmla="*/ 1608667 h 2497667"/>
                <a:gd name="connsiteX12" fmla="*/ 355600 w 8246577"/>
                <a:gd name="connsiteY12" fmla="*/ 1634067 h 2497667"/>
                <a:gd name="connsiteX13" fmla="*/ 279400 w 8246577"/>
                <a:gd name="connsiteY13" fmla="*/ 1676400 h 2497667"/>
                <a:gd name="connsiteX14" fmla="*/ 237067 w 8246577"/>
                <a:gd name="connsiteY14" fmla="*/ 1710267 h 2497667"/>
                <a:gd name="connsiteX15" fmla="*/ 211667 w 8246577"/>
                <a:gd name="connsiteY15" fmla="*/ 1727200 h 2497667"/>
                <a:gd name="connsiteX16" fmla="*/ 160867 w 8246577"/>
                <a:gd name="connsiteY16" fmla="*/ 1744133 h 2497667"/>
                <a:gd name="connsiteX17" fmla="*/ 118533 w 8246577"/>
                <a:gd name="connsiteY17" fmla="*/ 1786467 h 2497667"/>
                <a:gd name="connsiteX18" fmla="*/ 101600 w 8246577"/>
                <a:gd name="connsiteY18" fmla="*/ 1811867 h 2497667"/>
                <a:gd name="connsiteX19" fmla="*/ 50800 w 8246577"/>
                <a:gd name="connsiteY19" fmla="*/ 1862667 h 2497667"/>
                <a:gd name="connsiteX20" fmla="*/ 42333 w 8246577"/>
                <a:gd name="connsiteY20" fmla="*/ 1905000 h 2497667"/>
                <a:gd name="connsiteX21" fmla="*/ 8467 w 8246577"/>
                <a:gd name="connsiteY21" fmla="*/ 1955800 h 2497667"/>
                <a:gd name="connsiteX22" fmla="*/ 0 w 8246577"/>
                <a:gd name="connsiteY22" fmla="*/ 1981200 h 2497667"/>
                <a:gd name="connsiteX23" fmla="*/ 8467 w 8246577"/>
                <a:gd name="connsiteY23" fmla="*/ 2260600 h 2497667"/>
                <a:gd name="connsiteX24" fmla="*/ 42333 w 8246577"/>
                <a:gd name="connsiteY24" fmla="*/ 2336800 h 2497667"/>
                <a:gd name="connsiteX25" fmla="*/ 76200 w 8246577"/>
                <a:gd name="connsiteY25" fmla="*/ 2370667 h 2497667"/>
                <a:gd name="connsiteX26" fmla="*/ 101600 w 8246577"/>
                <a:gd name="connsiteY26" fmla="*/ 2387600 h 2497667"/>
                <a:gd name="connsiteX27" fmla="*/ 127000 w 8246577"/>
                <a:gd name="connsiteY27" fmla="*/ 2413000 h 2497667"/>
                <a:gd name="connsiteX28" fmla="*/ 177800 w 8246577"/>
                <a:gd name="connsiteY28" fmla="*/ 2429933 h 2497667"/>
                <a:gd name="connsiteX29" fmla="*/ 254000 w 8246577"/>
                <a:gd name="connsiteY29" fmla="*/ 2455333 h 2497667"/>
                <a:gd name="connsiteX30" fmla="*/ 279400 w 8246577"/>
                <a:gd name="connsiteY30" fmla="*/ 2463800 h 2497667"/>
                <a:gd name="connsiteX31" fmla="*/ 313267 w 8246577"/>
                <a:gd name="connsiteY31" fmla="*/ 2472267 h 2497667"/>
                <a:gd name="connsiteX32" fmla="*/ 355600 w 8246577"/>
                <a:gd name="connsiteY32" fmla="*/ 2480733 h 2497667"/>
                <a:gd name="connsiteX33" fmla="*/ 406400 w 8246577"/>
                <a:gd name="connsiteY33" fmla="*/ 2497667 h 2497667"/>
                <a:gd name="connsiteX34" fmla="*/ 1058333 w 8246577"/>
                <a:gd name="connsiteY34" fmla="*/ 2480733 h 2497667"/>
                <a:gd name="connsiteX35" fmla="*/ 1083733 w 8246577"/>
                <a:gd name="connsiteY35" fmla="*/ 2472267 h 2497667"/>
                <a:gd name="connsiteX36" fmla="*/ 1168400 w 8246577"/>
                <a:gd name="connsiteY36" fmla="*/ 2463800 h 2497667"/>
                <a:gd name="connsiteX37" fmla="*/ 1193800 w 8246577"/>
                <a:gd name="connsiteY37" fmla="*/ 2446867 h 2497667"/>
                <a:gd name="connsiteX38" fmla="*/ 1591733 w 8246577"/>
                <a:gd name="connsiteY38" fmla="*/ 2421467 h 2497667"/>
                <a:gd name="connsiteX39" fmla="*/ 1794933 w 8246577"/>
                <a:gd name="connsiteY39" fmla="*/ 2396067 h 2497667"/>
                <a:gd name="connsiteX40" fmla="*/ 1930400 w 8246577"/>
                <a:gd name="connsiteY40" fmla="*/ 2370667 h 2497667"/>
                <a:gd name="connsiteX41" fmla="*/ 2015067 w 8246577"/>
                <a:gd name="connsiteY41" fmla="*/ 2345267 h 2497667"/>
                <a:gd name="connsiteX42" fmla="*/ 2108200 w 8246577"/>
                <a:gd name="connsiteY42" fmla="*/ 2311400 h 2497667"/>
                <a:gd name="connsiteX43" fmla="*/ 2159000 w 8246577"/>
                <a:gd name="connsiteY43" fmla="*/ 2302933 h 2497667"/>
                <a:gd name="connsiteX44" fmla="*/ 2226733 w 8246577"/>
                <a:gd name="connsiteY44" fmla="*/ 2286000 h 2497667"/>
                <a:gd name="connsiteX45" fmla="*/ 2319867 w 8246577"/>
                <a:gd name="connsiteY45" fmla="*/ 2260600 h 2497667"/>
                <a:gd name="connsiteX46" fmla="*/ 2429933 w 8246577"/>
                <a:gd name="connsiteY46" fmla="*/ 2243667 h 2497667"/>
                <a:gd name="connsiteX47" fmla="*/ 2463800 w 8246577"/>
                <a:gd name="connsiteY47" fmla="*/ 2226733 h 2497667"/>
                <a:gd name="connsiteX48" fmla="*/ 2497667 w 8246577"/>
                <a:gd name="connsiteY48" fmla="*/ 2218267 h 2497667"/>
                <a:gd name="connsiteX49" fmla="*/ 2523067 w 8246577"/>
                <a:gd name="connsiteY49" fmla="*/ 2209800 h 2497667"/>
                <a:gd name="connsiteX50" fmla="*/ 2565400 w 8246577"/>
                <a:gd name="connsiteY50" fmla="*/ 2201333 h 2497667"/>
                <a:gd name="connsiteX51" fmla="*/ 2658533 w 8246577"/>
                <a:gd name="connsiteY51" fmla="*/ 2175933 h 2497667"/>
                <a:gd name="connsiteX52" fmla="*/ 2726267 w 8246577"/>
                <a:gd name="connsiteY52" fmla="*/ 2142067 h 2497667"/>
                <a:gd name="connsiteX53" fmla="*/ 2785533 w 8246577"/>
                <a:gd name="connsiteY53" fmla="*/ 2125133 h 2497667"/>
                <a:gd name="connsiteX54" fmla="*/ 2827867 w 8246577"/>
                <a:gd name="connsiteY54" fmla="*/ 2108200 h 2497667"/>
                <a:gd name="connsiteX55" fmla="*/ 2878667 w 8246577"/>
                <a:gd name="connsiteY55" fmla="*/ 2091267 h 2497667"/>
                <a:gd name="connsiteX56" fmla="*/ 2912533 w 8246577"/>
                <a:gd name="connsiteY56" fmla="*/ 2074333 h 2497667"/>
                <a:gd name="connsiteX57" fmla="*/ 2954867 w 8246577"/>
                <a:gd name="connsiteY57" fmla="*/ 2057400 h 2497667"/>
                <a:gd name="connsiteX58" fmla="*/ 2980267 w 8246577"/>
                <a:gd name="connsiteY58" fmla="*/ 2040467 h 2497667"/>
                <a:gd name="connsiteX59" fmla="*/ 3005667 w 8246577"/>
                <a:gd name="connsiteY59" fmla="*/ 2032000 h 2497667"/>
                <a:gd name="connsiteX60" fmla="*/ 3039533 w 8246577"/>
                <a:gd name="connsiteY60" fmla="*/ 2015067 h 2497667"/>
                <a:gd name="connsiteX61" fmla="*/ 3175000 w 8246577"/>
                <a:gd name="connsiteY61" fmla="*/ 1998133 h 2497667"/>
                <a:gd name="connsiteX62" fmla="*/ 3217333 w 8246577"/>
                <a:gd name="connsiteY62" fmla="*/ 1989667 h 2497667"/>
                <a:gd name="connsiteX63" fmla="*/ 3369733 w 8246577"/>
                <a:gd name="connsiteY63" fmla="*/ 1964267 h 2497667"/>
                <a:gd name="connsiteX64" fmla="*/ 3445933 w 8246577"/>
                <a:gd name="connsiteY64" fmla="*/ 1938867 h 2497667"/>
                <a:gd name="connsiteX65" fmla="*/ 3462867 w 8246577"/>
                <a:gd name="connsiteY65" fmla="*/ 1921933 h 2497667"/>
                <a:gd name="connsiteX66" fmla="*/ 3530600 w 8246577"/>
                <a:gd name="connsiteY66" fmla="*/ 1888067 h 2497667"/>
                <a:gd name="connsiteX67" fmla="*/ 3615267 w 8246577"/>
                <a:gd name="connsiteY67" fmla="*/ 1854200 h 2497667"/>
                <a:gd name="connsiteX68" fmla="*/ 3640667 w 8246577"/>
                <a:gd name="connsiteY68" fmla="*/ 1837267 h 2497667"/>
                <a:gd name="connsiteX69" fmla="*/ 3674533 w 8246577"/>
                <a:gd name="connsiteY69" fmla="*/ 1828800 h 2497667"/>
                <a:gd name="connsiteX70" fmla="*/ 3699933 w 8246577"/>
                <a:gd name="connsiteY70" fmla="*/ 1820333 h 2497667"/>
                <a:gd name="connsiteX71" fmla="*/ 3801533 w 8246577"/>
                <a:gd name="connsiteY71" fmla="*/ 1803400 h 2497667"/>
                <a:gd name="connsiteX72" fmla="*/ 3894667 w 8246577"/>
                <a:gd name="connsiteY72" fmla="*/ 1778000 h 2497667"/>
                <a:gd name="connsiteX73" fmla="*/ 3962400 w 8246577"/>
                <a:gd name="connsiteY73" fmla="*/ 1769533 h 2497667"/>
                <a:gd name="connsiteX74" fmla="*/ 3996267 w 8246577"/>
                <a:gd name="connsiteY74" fmla="*/ 1761067 h 2497667"/>
                <a:gd name="connsiteX75" fmla="*/ 4089400 w 8246577"/>
                <a:gd name="connsiteY75" fmla="*/ 1752600 h 2497667"/>
                <a:gd name="connsiteX76" fmla="*/ 4157133 w 8246577"/>
                <a:gd name="connsiteY76" fmla="*/ 1744133 h 2497667"/>
                <a:gd name="connsiteX77" fmla="*/ 4233333 w 8246577"/>
                <a:gd name="connsiteY77" fmla="*/ 1735667 h 2497667"/>
                <a:gd name="connsiteX78" fmla="*/ 4267200 w 8246577"/>
                <a:gd name="connsiteY78" fmla="*/ 1727200 h 2497667"/>
                <a:gd name="connsiteX79" fmla="*/ 4309533 w 8246577"/>
                <a:gd name="connsiteY79" fmla="*/ 1718733 h 2497667"/>
                <a:gd name="connsiteX80" fmla="*/ 4368800 w 8246577"/>
                <a:gd name="connsiteY80" fmla="*/ 1701800 h 2497667"/>
                <a:gd name="connsiteX81" fmla="*/ 4402667 w 8246577"/>
                <a:gd name="connsiteY81" fmla="*/ 1693333 h 2497667"/>
                <a:gd name="connsiteX82" fmla="*/ 4656667 w 8246577"/>
                <a:gd name="connsiteY82" fmla="*/ 1684867 h 2497667"/>
                <a:gd name="connsiteX83" fmla="*/ 4792133 w 8246577"/>
                <a:gd name="connsiteY83" fmla="*/ 1651000 h 2497667"/>
                <a:gd name="connsiteX84" fmla="*/ 4885267 w 8246577"/>
                <a:gd name="connsiteY84" fmla="*/ 1600200 h 2497667"/>
                <a:gd name="connsiteX85" fmla="*/ 4969933 w 8246577"/>
                <a:gd name="connsiteY85" fmla="*/ 1557867 h 2497667"/>
                <a:gd name="connsiteX86" fmla="*/ 5122333 w 8246577"/>
                <a:gd name="connsiteY86" fmla="*/ 1498600 h 2497667"/>
                <a:gd name="connsiteX87" fmla="*/ 5181600 w 8246577"/>
                <a:gd name="connsiteY87" fmla="*/ 1473200 h 2497667"/>
                <a:gd name="connsiteX88" fmla="*/ 5300133 w 8246577"/>
                <a:gd name="connsiteY88" fmla="*/ 1430867 h 2497667"/>
                <a:gd name="connsiteX89" fmla="*/ 5342467 w 8246577"/>
                <a:gd name="connsiteY89" fmla="*/ 1397000 h 2497667"/>
                <a:gd name="connsiteX90" fmla="*/ 5452533 w 8246577"/>
                <a:gd name="connsiteY90" fmla="*/ 1363133 h 2497667"/>
                <a:gd name="connsiteX91" fmla="*/ 5571067 w 8246577"/>
                <a:gd name="connsiteY91" fmla="*/ 1337733 h 2497667"/>
                <a:gd name="connsiteX92" fmla="*/ 5647267 w 8246577"/>
                <a:gd name="connsiteY92" fmla="*/ 1320800 h 2497667"/>
                <a:gd name="connsiteX93" fmla="*/ 5909733 w 8246577"/>
                <a:gd name="connsiteY93" fmla="*/ 1312333 h 2497667"/>
                <a:gd name="connsiteX94" fmla="*/ 6129867 w 8246577"/>
                <a:gd name="connsiteY94" fmla="*/ 1286933 h 2497667"/>
                <a:gd name="connsiteX95" fmla="*/ 6180667 w 8246577"/>
                <a:gd name="connsiteY95" fmla="*/ 1270000 h 2497667"/>
                <a:gd name="connsiteX96" fmla="*/ 6383867 w 8246577"/>
                <a:gd name="connsiteY96" fmla="*/ 1261533 h 2497667"/>
                <a:gd name="connsiteX97" fmla="*/ 6714067 w 8246577"/>
                <a:gd name="connsiteY97" fmla="*/ 1253067 h 2497667"/>
                <a:gd name="connsiteX98" fmla="*/ 7298267 w 8246577"/>
                <a:gd name="connsiteY98" fmla="*/ 1253067 h 2497667"/>
                <a:gd name="connsiteX99" fmla="*/ 7467600 w 8246577"/>
                <a:gd name="connsiteY99" fmla="*/ 1227667 h 2497667"/>
                <a:gd name="connsiteX100" fmla="*/ 7814733 w 8246577"/>
                <a:gd name="connsiteY100" fmla="*/ 1100667 h 2497667"/>
                <a:gd name="connsiteX101" fmla="*/ 7907867 w 8246577"/>
                <a:gd name="connsiteY101" fmla="*/ 1066800 h 2497667"/>
                <a:gd name="connsiteX102" fmla="*/ 7950200 w 8246577"/>
                <a:gd name="connsiteY102" fmla="*/ 1041400 h 2497667"/>
                <a:gd name="connsiteX103" fmla="*/ 7975600 w 8246577"/>
                <a:gd name="connsiteY103" fmla="*/ 1024467 h 2497667"/>
                <a:gd name="connsiteX104" fmla="*/ 8001000 w 8246577"/>
                <a:gd name="connsiteY104" fmla="*/ 1016000 h 2497667"/>
                <a:gd name="connsiteX105" fmla="*/ 8077200 w 8246577"/>
                <a:gd name="connsiteY105" fmla="*/ 973667 h 2497667"/>
                <a:gd name="connsiteX106" fmla="*/ 8111067 w 8246577"/>
                <a:gd name="connsiteY106" fmla="*/ 931333 h 2497667"/>
                <a:gd name="connsiteX107" fmla="*/ 8153400 w 8246577"/>
                <a:gd name="connsiteY107" fmla="*/ 889000 h 2497667"/>
                <a:gd name="connsiteX108" fmla="*/ 8178800 w 8246577"/>
                <a:gd name="connsiteY108" fmla="*/ 838200 h 2497667"/>
                <a:gd name="connsiteX109" fmla="*/ 8195733 w 8246577"/>
                <a:gd name="connsiteY109" fmla="*/ 812800 h 2497667"/>
                <a:gd name="connsiteX110" fmla="*/ 8212667 w 8246577"/>
                <a:gd name="connsiteY110" fmla="*/ 736600 h 2497667"/>
                <a:gd name="connsiteX111" fmla="*/ 8229600 w 8246577"/>
                <a:gd name="connsiteY111" fmla="*/ 702733 h 2497667"/>
                <a:gd name="connsiteX112" fmla="*/ 8238067 w 8246577"/>
                <a:gd name="connsiteY112" fmla="*/ 635000 h 2497667"/>
                <a:gd name="connsiteX113" fmla="*/ 8246533 w 8246577"/>
                <a:gd name="connsiteY113" fmla="*/ 575733 h 2497667"/>
                <a:gd name="connsiteX114" fmla="*/ 8229600 w 8246577"/>
                <a:gd name="connsiteY114" fmla="*/ 372533 h 2497667"/>
                <a:gd name="connsiteX115" fmla="*/ 8212667 w 8246577"/>
                <a:gd name="connsiteY115" fmla="*/ 321733 h 2497667"/>
                <a:gd name="connsiteX116" fmla="*/ 8178800 w 8246577"/>
                <a:gd name="connsiteY116" fmla="*/ 287867 h 2497667"/>
                <a:gd name="connsiteX117" fmla="*/ 8144933 w 8246577"/>
                <a:gd name="connsiteY117" fmla="*/ 245533 h 2497667"/>
                <a:gd name="connsiteX118" fmla="*/ 8026400 w 8246577"/>
                <a:gd name="connsiteY118" fmla="*/ 203200 h 2497667"/>
                <a:gd name="connsiteX119" fmla="*/ 7941733 w 8246577"/>
                <a:gd name="connsiteY119" fmla="*/ 186267 h 2497667"/>
                <a:gd name="connsiteX120" fmla="*/ 7865533 w 8246577"/>
                <a:gd name="connsiteY120" fmla="*/ 152400 h 2497667"/>
                <a:gd name="connsiteX121" fmla="*/ 7814733 w 8246577"/>
                <a:gd name="connsiteY121" fmla="*/ 143933 h 2497667"/>
                <a:gd name="connsiteX122" fmla="*/ 7780867 w 8246577"/>
                <a:gd name="connsiteY122" fmla="*/ 135467 h 2497667"/>
                <a:gd name="connsiteX123" fmla="*/ 7738533 w 8246577"/>
                <a:gd name="connsiteY123" fmla="*/ 127000 h 2497667"/>
                <a:gd name="connsiteX124" fmla="*/ 7653867 w 8246577"/>
                <a:gd name="connsiteY124" fmla="*/ 110067 h 2497667"/>
                <a:gd name="connsiteX125" fmla="*/ 7509933 w 8246577"/>
                <a:gd name="connsiteY125" fmla="*/ 93133 h 2497667"/>
                <a:gd name="connsiteX126" fmla="*/ 7476067 w 8246577"/>
                <a:gd name="connsiteY126" fmla="*/ 84667 h 2497667"/>
                <a:gd name="connsiteX127" fmla="*/ 7433733 w 8246577"/>
                <a:gd name="connsiteY127" fmla="*/ 76200 h 2497667"/>
                <a:gd name="connsiteX128" fmla="*/ 7408333 w 8246577"/>
                <a:gd name="connsiteY128" fmla="*/ 67733 h 2497667"/>
                <a:gd name="connsiteX129" fmla="*/ 7349067 w 8246577"/>
                <a:gd name="connsiteY129" fmla="*/ 50800 h 2497667"/>
                <a:gd name="connsiteX130" fmla="*/ 7315200 w 8246577"/>
                <a:gd name="connsiteY130" fmla="*/ 42333 h 2497667"/>
                <a:gd name="connsiteX131" fmla="*/ 7230533 w 8246577"/>
                <a:gd name="connsiteY131" fmla="*/ 33867 h 2497667"/>
                <a:gd name="connsiteX132" fmla="*/ 7196667 w 8246577"/>
                <a:gd name="connsiteY132" fmla="*/ 25400 h 2497667"/>
                <a:gd name="connsiteX133" fmla="*/ 7137400 w 8246577"/>
                <a:gd name="connsiteY133" fmla="*/ 8467 h 2497667"/>
                <a:gd name="connsiteX134" fmla="*/ 6976533 w 8246577"/>
                <a:gd name="connsiteY134" fmla="*/ 0 h 2497667"/>
                <a:gd name="connsiteX135" fmla="*/ 6874933 w 8246577"/>
                <a:gd name="connsiteY135" fmla="*/ 8467 h 2497667"/>
                <a:gd name="connsiteX136" fmla="*/ 6841067 w 8246577"/>
                <a:gd name="connsiteY136" fmla="*/ 16933 h 2497667"/>
                <a:gd name="connsiteX137" fmla="*/ 6798733 w 8246577"/>
                <a:gd name="connsiteY137" fmla="*/ 25400 h 2497667"/>
                <a:gd name="connsiteX138" fmla="*/ 6773333 w 8246577"/>
                <a:gd name="connsiteY138" fmla="*/ 33867 h 2497667"/>
                <a:gd name="connsiteX139" fmla="*/ 6714067 w 8246577"/>
                <a:gd name="connsiteY139" fmla="*/ 42333 h 2497667"/>
                <a:gd name="connsiteX140" fmla="*/ 6637867 w 8246577"/>
                <a:gd name="connsiteY140" fmla="*/ 59267 h 2497667"/>
                <a:gd name="connsiteX141" fmla="*/ 6595533 w 8246577"/>
                <a:gd name="connsiteY141" fmla="*/ 67733 h 2497667"/>
                <a:gd name="connsiteX142" fmla="*/ 6561667 w 8246577"/>
                <a:gd name="connsiteY142" fmla="*/ 84667 h 2497667"/>
                <a:gd name="connsiteX143" fmla="*/ 6493933 w 8246577"/>
                <a:gd name="connsiteY143" fmla="*/ 101600 h 2497667"/>
                <a:gd name="connsiteX144" fmla="*/ 6434667 w 8246577"/>
                <a:gd name="connsiteY144" fmla="*/ 118533 h 2497667"/>
                <a:gd name="connsiteX145" fmla="*/ 6400800 w 8246577"/>
                <a:gd name="connsiteY145" fmla="*/ 127000 h 2497667"/>
                <a:gd name="connsiteX146" fmla="*/ 6350000 w 8246577"/>
                <a:gd name="connsiteY146" fmla="*/ 143933 h 2497667"/>
                <a:gd name="connsiteX147" fmla="*/ 6273800 w 8246577"/>
                <a:gd name="connsiteY147" fmla="*/ 177800 h 2497667"/>
                <a:gd name="connsiteX148" fmla="*/ 6214533 w 8246577"/>
                <a:gd name="connsiteY148" fmla="*/ 220133 h 2497667"/>
                <a:gd name="connsiteX149" fmla="*/ 6197600 w 8246577"/>
                <a:gd name="connsiteY149" fmla="*/ 237067 h 2497667"/>
                <a:gd name="connsiteX150" fmla="*/ 6155267 w 8246577"/>
                <a:gd name="connsiteY150" fmla="*/ 262467 h 2497667"/>
                <a:gd name="connsiteX151" fmla="*/ 6087533 w 8246577"/>
                <a:gd name="connsiteY151" fmla="*/ 313267 h 2497667"/>
                <a:gd name="connsiteX152" fmla="*/ 6036733 w 8246577"/>
                <a:gd name="connsiteY152" fmla="*/ 347133 h 2497667"/>
                <a:gd name="connsiteX153" fmla="*/ 5985933 w 8246577"/>
                <a:gd name="connsiteY153" fmla="*/ 372533 h 2497667"/>
                <a:gd name="connsiteX154" fmla="*/ 5952067 w 8246577"/>
                <a:gd name="connsiteY154" fmla="*/ 423333 h 2497667"/>
                <a:gd name="connsiteX155" fmla="*/ 5892800 w 8246577"/>
                <a:gd name="connsiteY155" fmla="*/ 465667 h 2497667"/>
                <a:gd name="connsiteX156" fmla="*/ 5867400 w 8246577"/>
                <a:gd name="connsiteY156" fmla="*/ 482600 h 2497667"/>
                <a:gd name="connsiteX157" fmla="*/ 5808133 w 8246577"/>
                <a:gd name="connsiteY157" fmla="*/ 524933 h 2497667"/>
                <a:gd name="connsiteX158" fmla="*/ 5791200 w 8246577"/>
                <a:gd name="connsiteY158" fmla="*/ 541867 h 2497667"/>
                <a:gd name="connsiteX159" fmla="*/ 5689600 w 8246577"/>
                <a:gd name="connsiteY159" fmla="*/ 592667 h 2497667"/>
                <a:gd name="connsiteX160" fmla="*/ 5588000 w 8246577"/>
                <a:gd name="connsiteY160" fmla="*/ 609600 h 2497667"/>
                <a:gd name="connsiteX161" fmla="*/ 5469467 w 8246577"/>
                <a:gd name="connsiteY161" fmla="*/ 626533 h 2497667"/>
                <a:gd name="connsiteX162" fmla="*/ 5444067 w 8246577"/>
                <a:gd name="connsiteY162" fmla="*/ 635000 h 2497667"/>
                <a:gd name="connsiteX163" fmla="*/ 5308600 w 8246577"/>
                <a:gd name="connsiteY163" fmla="*/ 660400 h 2497667"/>
                <a:gd name="connsiteX164" fmla="*/ 5249333 w 8246577"/>
                <a:gd name="connsiteY164" fmla="*/ 685800 h 2497667"/>
                <a:gd name="connsiteX165" fmla="*/ 5173133 w 8246577"/>
                <a:gd name="connsiteY165" fmla="*/ 694267 h 2497667"/>
                <a:gd name="connsiteX166" fmla="*/ 5122333 w 8246577"/>
                <a:gd name="connsiteY166" fmla="*/ 702733 h 2497667"/>
                <a:gd name="connsiteX167" fmla="*/ 4851400 w 8246577"/>
                <a:gd name="connsiteY167" fmla="*/ 753533 h 2497667"/>
                <a:gd name="connsiteX168" fmla="*/ 4673600 w 8246577"/>
                <a:gd name="connsiteY168" fmla="*/ 762000 h 2497667"/>
                <a:gd name="connsiteX169" fmla="*/ 4597400 w 8246577"/>
                <a:gd name="connsiteY169" fmla="*/ 778933 h 2497667"/>
                <a:gd name="connsiteX170" fmla="*/ 4538133 w 8246577"/>
                <a:gd name="connsiteY170" fmla="*/ 795867 h 2497667"/>
                <a:gd name="connsiteX171" fmla="*/ 4470400 w 8246577"/>
                <a:gd name="connsiteY171" fmla="*/ 812800 h 2497667"/>
                <a:gd name="connsiteX172" fmla="*/ 4445000 w 8246577"/>
                <a:gd name="connsiteY172" fmla="*/ 821267 h 2497667"/>
                <a:gd name="connsiteX173" fmla="*/ 4419600 w 8246577"/>
                <a:gd name="connsiteY173" fmla="*/ 838200 h 2497667"/>
                <a:gd name="connsiteX174" fmla="*/ 4377267 w 8246577"/>
                <a:gd name="connsiteY174" fmla="*/ 846667 h 2497667"/>
                <a:gd name="connsiteX175" fmla="*/ 4309533 w 8246577"/>
                <a:gd name="connsiteY175" fmla="*/ 872067 h 2497667"/>
                <a:gd name="connsiteX176" fmla="*/ 4207933 w 8246577"/>
                <a:gd name="connsiteY176" fmla="*/ 897467 h 2497667"/>
                <a:gd name="connsiteX177" fmla="*/ 4157133 w 8246577"/>
                <a:gd name="connsiteY177" fmla="*/ 914400 h 2497667"/>
                <a:gd name="connsiteX178" fmla="*/ 4123267 w 8246577"/>
                <a:gd name="connsiteY178" fmla="*/ 922867 h 2497667"/>
                <a:gd name="connsiteX179" fmla="*/ 4072467 w 8246577"/>
                <a:gd name="connsiteY179" fmla="*/ 939800 h 2497667"/>
                <a:gd name="connsiteX180" fmla="*/ 3996267 w 8246577"/>
                <a:gd name="connsiteY180" fmla="*/ 956733 h 2497667"/>
                <a:gd name="connsiteX181" fmla="*/ 3970867 w 8246577"/>
                <a:gd name="connsiteY181" fmla="*/ 973667 h 2497667"/>
                <a:gd name="connsiteX182" fmla="*/ 3903133 w 8246577"/>
                <a:gd name="connsiteY182" fmla="*/ 990600 h 2497667"/>
                <a:gd name="connsiteX183" fmla="*/ 3784600 w 8246577"/>
                <a:gd name="connsiteY183" fmla="*/ 1024467 h 2497667"/>
                <a:gd name="connsiteX184" fmla="*/ 3759200 w 8246577"/>
                <a:gd name="connsiteY184" fmla="*/ 1032933 h 2497667"/>
                <a:gd name="connsiteX185" fmla="*/ 3725333 w 8246577"/>
                <a:gd name="connsiteY185" fmla="*/ 1049867 h 2497667"/>
                <a:gd name="connsiteX186" fmla="*/ 3666067 w 8246577"/>
                <a:gd name="connsiteY186" fmla="*/ 1066800 h 2497667"/>
                <a:gd name="connsiteX187" fmla="*/ 3632200 w 8246577"/>
                <a:gd name="connsiteY187" fmla="*/ 1083733 h 2497667"/>
                <a:gd name="connsiteX188" fmla="*/ 3598333 w 8246577"/>
                <a:gd name="connsiteY188" fmla="*/ 1092200 h 2497667"/>
                <a:gd name="connsiteX189" fmla="*/ 3505200 w 8246577"/>
                <a:gd name="connsiteY189" fmla="*/ 1143000 h 2497667"/>
                <a:gd name="connsiteX190" fmla="*/ 3412067 w 8246577"/>
                <a:gd name="connsiteY190" fmla="*/ 1168400 h 2497667"/>
                <a:gd name="connsiteX191" fmla="*/ 3386667 w 8246577"/>
                <a:gd name="connsiteY191" fmla="*/ 1176867 h 2497667"/>
                <a:gd name="connsiteX192" fmla="*/ 3352800 w 8246577"/>
                <a:gd name="connsiteY192" fmla="*/ 1185333 h 2497667"/>
                <a:gd name="connsiteX193" fmla="*/ 3259667 w 8246577"/>
                <a:gd name="connsiteY193" fmla="*/ 1210733 h 2497667"/>
                <a:gd name="connsiteX194" fmla="*/ 3225800 w 8246577"/>
                <a:gd name="connsiteY194" fmla="*/ 1219200 h 2497667"/>
                <a:gd name="connsiteX195" fmla="*/ 3132667 w 8246577"/>
                <a:gd name="connsiteY195" fmla="*/ 1236133 h 2497667"/>
                <a:gd name="connsiteX196" fmla="*/ 2971800 w 8246577"/>
                <a:gd name="connsiteY196" fmla="*/ 1270000 h 2497667"/>
                <a:gd name="connsiteX197" fmla="*/ 2904067 w 8246577"/>
                <a:gd name="connsiteY197" fmla="*/ 1286933 h 2497667"/>
                <a:gd name="connsiteX198" fmla="*/ 2827867 w 8246577"/>
                <a:gd name="connsiteY198" fmla="*/ 1303867 h 2497667"/>
                <a:gd name="connsiteX199" fmla="*/ 2760133 w 8246577"/>
                <a:gd name="connsiteY199" fmla="*/ 1312333 h 2497667"/>
                <a:gd name="connsiteX200" fmla="*/ 2599267 w 8246577"/>
                <a:gd name="connsiteY200" fmla="*/ 1329267 h 2497667"/>
                <a:gd name="connsiteX201" fmla="*/ 2497667 w 8246577"/>
                <a:gd name="connsiteY201" fmla="*/ 1337733 h 2497667"/>
                <a:gd name="connsiteX202" fmla="*/ 2184400 w 8246577"/>
                <a:gd name="connsiteY202" fmla="*/ 1363133 h 2497667"/>
                <a:gd name="connsiteX203" fmla="*/ 2125133 w 8246577"/>
                <a:gd name="connsiteY203" fmla="*/ 1380067 h 2497667"/>
                <a:gd name="connsiteX204" fmla="*/ 2023533 w 8246577"/>
                <a:gd name="connsiteY204" fmla="*/ 1397000 h 2497667"/>
                <a:gd name="connsiteX205" fmla="*/ 1972733 w 8246577"/>
                <a:gd name="connsiteY205" fmla="*/ 1413933 h 2497667"/>
                <a:gd name="connsiteX206" fmla="*/ 1930400 w 8246577"/>
                <a:gd name="connsiteY206" fmla="*/ 1430867 h 2497667"/>
                <a:gd name="connsiteX207" fmla="*/ 1126067 w 8246577"/>
                <a:gd name="connsiteY207" fmla="*/ 1456267 h 2497667"/>
                <a:gd name="connsiteX208" fmla="*/ 1100667 w 8246577"/>
                <a:gd name="connsiteY208" fmla="*/ 1464733 h 2497667"/>
                <a:gd name="connsiteX209" fmla="*/ 787400 w 8246577"/>
                <a:gd name="connsiteY209" fmla="*/ 1473200 h 2497667"/>
                <a:gd name="connsiteX210" fmla="*/ 787400 w 8246577"/>
                <a:gd name="connsiteY210" fmla="*/ 1473200 h 249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</a:cxnLst>
              <a:rect l="l" t="t" r="r" b="b"/>
              <a:pathLst>
                <a:path w="8246577" h="2497667">
                  <a:moveTo>
                    <a:pt x="855133" y="1464733"/>
                  </a:moveTo>
                  <a:lnTo>
                    <a:pt x="855133" y="1464733"/>
                  </a:lnTo>
                  <a:cubicBezTo>
                    <a:pt x="812800" y="1473200"/>
                    <a:pt x="770016" y="1479662"/>
                    <a:pt x="728133" y="1490133"/>
                  </a:cubicBezTo>
                  <a:cubicBezTo>
                    <a:pt x="716844" y="1492955"/>
                    <a:pt x="705626" y="1496076"/>
                    <a:pt x="694267" y="1498600"/>
                  </a:cubicBezTo>
                  <a:cubicBezTo>
                    <a:pt x="680219" y="1501722"/>
                    <a:pt x="665894" y="1503577"/>
                    <a:pt x="651933" y="1507067"/>
                  </a:cubicBezTo>
                  <a:cubicBezTo>
                    <a:pt x="591609" y="1522147"/>
                    <a:pt x="669739" y="1509138"/>
                    <a:pt x="584200" y="1532467"/>
                  </a:cubicBezTo>
                  <a:cubicBezTo>
                    <a:pt x="567638" y="1536984"/>
                    <a:pt x="550333" y="1538111"/>
                    <a:pt x="533400" y="1540933"/>
                  </a:cubicBezTo>
                  <a:cubicBezTo>
                    <a:pt x="522111" y="1546578"/>
                    <a:pt x="510492" y="1551605"/>
                    <a:pt x="499533" y="1557867"/>
                  </a:cubicBezTo>
                  <a:cubicBezTo>
                    <a:pt x="490698" y="1562916"/>
                    <a:pt x="483486" y="1570792"/>
                    <a:pt x="474133" y="1574800"/>
                  </a:cubicBezTo>
                  <a:cubicBezTo>
                    <a:pt x="463438" y="1579384"/>
                    <a:pt x="451306" y="1579587"/>
                    <a:pt x="440267" y="1583267"/>
                  </a:cubicBezTo>
                  <a:cubicBezTo>
                    <a:pt x="425849" y="1588073"/>
                    <a:pt x="412164" y="1594864"/>
                    <a:pt x="397933" y="1600200"/>
                  </a:cubicBezTo>
                  <a:cubicBezTo>
                    <a:pt x="389577" y="1603334"/>
                    <a:pt x="381000" y="1605845"/>
                    <a:pt x="372533" y="1608667"/>
                  </a:cubicBezTo>
                  <a:cubicBezTo>
                    <a:pt x="366889" y="1617134"/>
                    <a:pt x="363258" y="1627366"/>
                    <a:pt x="355600" y="1634067"/>
                  </a:cubicBezTo>
                  <a:cubicBezTo>
                    <a:pt x="319770" y="1665418"/>
                    <a:pt x="314285" y="1664771"/>
                    <a:pt x="279400" y="1676400"/>
                  </a:cubicBezTo>
                  <a:cubicBezTo>
                    <a:pt x="250856" y="1719217"/>
                    <a:pt x="277962" y="1689820"/>
                    <a:pt x="237067" y="1710267"/>
                  </a:cubicBezTo>
                  <a:cubicBezTo>
                    <a:pt x="227966" y="1714818"/>
                    <a:pt x="220966" y="1723067"/>
                    <a:pt x="211667" y="1727200"/>
                  </a:cubicBezTo>
                  <a:cubicBezTo>
                    <a:pt x="195356" y="1734449"/>
                    <a:pt x="160867" y="1744133"/>
                    <a:pt x="160867" y="1744133"/>
                  </a:cubicBezTo>
                  <a:cubicBezTo>
                    <a:pt x="146756" y="1758244"/>
                    <a:pt x="129603" y="1769862"/>
                    <a:pt x="118533" y="1786467"/>
                  </a:cubicBezTo>
                  <a:cubicBezTo>
                    <a:pt x="112889" y="1794934"/>
                    <a:pt x="108360" y="1804262"/>
                    <a:pt x="101600" y="1811867"/>
                  </a:cubicBezTo>
                  <a:cubicBezTo>
                    <a:pt x="85690" y="1829766"/>
                    <a:pt x="50800" y="1862667"/>
                    <a:pt x="50800" y="1862667"/>
                  </a:cubicBezTo>
                  <a:cubicBezTo>
                    <a:pt x="47978" y="1876778"/>
                    <a:pt x="48288" y="1891899"/>
                    <a:pt x="42333" y="1905000"/>
                  </a:cubicBezTo>
                  <a:cubicBezTo>
                    <a:pt x="33912" y="1923527"/>
                    <a:pt x="14903" y="1936493"/>
                    <a:pt x="8467" y="1955800"/>
                  </a:cubicBezTo>
                  <a:lnTo>
                    <a:pt x="0" y="1981200"/>
                  </a:lnTo>
                  <a:cubicBezTo>
                    <a:pt x="2822" y="2074333"/>
                    <a:pt x="1321" y="2167698"/>
                    <a:pt x="8467" y="2260600"/>
                  </a:cubicBezTo>
                  <a:cubicBezTo>
                    <a:pt x="10263" y="2283948"/>
                    <a:pt x="25963" y="2317701"/>
                    <a:pt x="42333" y="2336800"/>
                  </a:cubicBezTo>
                  <a:cubicBezTo>
                    <a:pt x="52723" y="2348922"/>
                    <a:pt x="62916" y="2361811"/>
                    <a:pt x="76200" y="2370667"/>
                  </a:cubicBezTo>
                  <a:cubicBezTo>
                    <a:pt x="84667" y="2376311"/>
                    <a:pt x="93783" y="2381086"/>
                    <a:pt x="101600" y="2387600"/>
                  </a:cubicBezTo>
                  <a:cubicBezTo>
                    <a:pt x="110798" y="2395265"/>
                    <a:pt x="116533" y="2407185"/>
                    <a:pt x="127000" y="2413000"/>
                  </a:cubicBezTo>
                  <a:cubicBezTo>
                    <a:pt x="142603" y="2421668"/>
                    <a:pt x="160867" y="2424289"/>
                    <a:pt x="177800" y="2429933"/>
                  </a:cubicBezTo>
                  <a:lnTo>
                    <a:pt x="254000" y="2455333"/>
                  </a:lnTo>
                  <a:cubicBezTo>
                    <a:pt x="262467" y="2458155"/>
                    <a:pt x="270742" y="2461635"/>
                    <a:pt x="279400" y="2463800"/>
                  </a:cubicBezTo>
                  <a:cubicBezTo>
                    <a:pt x="290689" y="2466622"/>
                    <a:pt x="301908" y="2469743"/>
                    <a:pt x="313267" y="2472267"/>
                  </a:cubicBezTo>
                  <a:cubicBezTo>
                    <a:pt x="327315" y="2475389"/>
                    <a:pt x="341717" y="2476947"/>
                    <a:pt x="355600" y="2480733"/>
                  </a:cubicBezTo>
                  <a:cubicBezTo>
                    <a:pt x="372820" y="2485429"/>
                    <a:pt x="406400" y="2497667"/>
                    <a:pt x="406400" y="2497667"/>
                  </a:cubicBezTo>
                  <a:lnTo>
                    <a:pt x="1058333" y="2480733"/>
                  </a:lnTo>
                  <a:cubicBezTo>
                    <a:pt x="1067244" y="2480238"/>
                    <a:pt x="1074912" y="2473624"/>
                    <a:pt x="1083733" y="2472267"/>
                  </a:cubicBezTo>
                  <a:cubicBezTo>
                    <a:pt x="1111766" y="2467954"/>
                    <a:pt x="1140178" y="2466622"/>
                    <a:pt x="1168400" y="2463800"/>
                  </a:cubicBezTo>
                  <a:cubicBezTo>
                    <a:pt x="1176867" y="2458156"/>
                    <a:pt x="1183703" y="2448129"/>
                    <a:pt x="1193800" y="2446867"/>
                  </a:cubicBezTo>
                  <a:cubicBezTo>
                    <a:pt x="1251041" y="2439712"/>
                    <a:pt x="1505673" y="2426248"/>
                    <a:pt x="1591733" y="2421467"/>
                  </a:cubicBezTo>
                  <a:cubicBezTo>
                    <a:pt x="1726855" y="2398946"/>
                    <a:pt x="1659118" y="2407384"/>
                    <a:pt x="1794933" y="2396067"/>
                  </a:cubicBezTo>
                  <a:cubicBezTo>
                    <a:pt x="1840089" y="2387600"/>
                    <a:pt x="1889308" y="2391214"/>
                    <a:pt x="1930400" y="2370667"/>
                  </a:cubicBezTo>
                  <a:cubicBezTo>
                    <a:pt x="1979621" y="2346056"/>
                    <a:pt x="1951817" y="2355808"/>
                    <a:pt x="2015067" y="2345267"/>
                  </a:cubicBezTo>
                  <a:cubicBezTo>
                    <a:pt x="2034312" y="2337568"/>
                    <a:pt x="2089560" y="2314507"/>
                    <a:pt x="2108200" y="2311400"/>
                  </a:cubicBezTo>
                  <a:cubicBezTo>
                    <a:pt x="2125133" y="2308578"/>
                    <a:pt x="2142214" y="2306530"/>
                    <a:pt x="2159000" y="2302933"/>
                  </a:cubicBezTo>
                  <a:cubicBezTo>
                    <a:pt x="2181756" y="2298057"/>
                    <a:pt x="2204655" y="2293360"/>
                    <a:pt x="2226733" y="2286000"/>
                  </a:cubicBezTo>
                  <a:cubicBezTo>
                    <a:pt x="2262007" y="2274241"/>
                    <a:pt x="2275299" y="2269089"/>
                    <a:pt x="2319867" y="2260600"/>
                  </a:cubicBezTo>
                  <a:cubicBezTo>
                    <a:pt x="2356332" y="2253654"/>
                    <a:pt x="2393244" y="2249311"/>
                    <a:pt x="2429933" y="2243667"/>
                  </a:cubicBezTo>
                  <a:cubicBezTo>
                    <a:pt x="2441222" y="2238022"/>
                    <a:pt x="2451982" y="2231165"/>
                    <a:pt x="2463800" y="2226733"/>
                  </a:cubicBezTo>
                  <a:cubicBezTo>
                    <a:pt x="2474695" y="2222647"/>
                    <a:pt x="2486478" y="2221464"/>
                    <a:pt x="2497667" y="2218267"/>
                  </a:cubicBezTo>
                  <a:cubicBezTo>
                    <a:pt x="2506248" y="2215815"/>
                    <a:pt x="2514409" y="2211965"/>
                    <a:pt x="2523067" y="2209800"/>
                  </a:cubicBezTo>
                  <a:cubicBezTo>
                    <a:pt x="2537028" y="2206310"/>
                    <a:pt x="2551616" y="2205468"/>
                    <a:pt x="2565400" y="2201333"/>
                  </a:cubicBezTo>
                  <a:cubicBezTo>
                    <a:pt x="2667374" y="2170740"/>
                    <a:pt x="2543378" y="2195126"/>
                    <a:pt x="2658533" y="2175933"/>
                  </a:cubicBezTo>
                  <a:cubicBezTo>
                    <a:pt x="2681111" y="2164644"/>
                    <a:pt x="2701778" y="2148190"/>
                    <a:pt x="2726267" y="2142067"/>
                  </a:cubicBezTo>
                  <a:cubicBezTo>
                    <a:pt x="2752959" y="2135394"/>
                    <a:pt x="2761237" y="2134244"/>
                    <a:pt x="2785533" y="2125133"/>
                  </a:cubicBezTo>
                  <a:cubicBezTo>
                    <a:pt x="2799764" y="2119797"/>
                    <a:pt x="2813584" y="2113394"/>
                    <a:pt x="2827867" y="2108200"/>
                  </a:cubicBezTo>
                  <a:cubicBezTo>
                    <a:pt x="2844642" y="2102100"/>
                    <a:pt x="2862702" y="2099250"/>
                    <a:pt x="2878667" y="2091267"/>
                  </a:cubicBezTo>
                  <a:cubicBezTo>
                    <a:pt x="2889956" y="2085622"/>
                    <a:pt x="2901000" y="2079459"/>
                    <a:pt x="2912533" y="2074333"/>
                  </a:cubicBezTo>
                  <a:cubicBezTo>
                    <a:pt x="2926421" y="2068160"/>
                    <a:pt x="2941273" y="2064197"/>
                    <a:pt x="2954867" y="2057400"/>
                  </a:cubicBezTo>
                  <a:cubicBezTo>
                    <a:pt x="2963968" y="2052849"/>
                    <a:pt x="2971166" y="2045018"/>
                    <a:pt x="2980267" y="2040467"/>
                  </a:cubicBezTo>
                  <a:cubicBezTo>
                    <a:pt x="2988249" y="2036476"/>
                    <a:pt x="2997464" y="2035516"/>
                    <a:pt x="3005667" y="2032000"/>
                  </a:cubicBezTo>
                  <a:cubicBezTo>
                    <a:pt x="3017268" y="2027028"/>
                    <a:pt x="3027357" y="2018388"/>
                    <a:pt x="3039533" y="2015067"/>
                  </a:cubicBezTo>
                  <a:cubicBezTo>
                    <a:pt x="3057864" y="2010068"/>
                    <a:pt x="3163788" y="1999735"/>
                    <a:pt x="3175000" y="1998133"/>
                  </a:cubicBezTo>
                  <a:cubicBezTo>
                    <a:pt x="3189246" y="1996098"/>
                    <a:pt x="3203138" y="1992033"/>
                    <a:pt x="3217333" y="1989667"/>
                  </a:cubicBezTo>
                  <a:cubicBezTo>
                    <a:pt x="3275331" y="1980001"/>
                    <a:pt x="3308360" y="1979610"/>
                    <a:pt x="3369733" y="1964267"/>
                  </a:cubicBezTo>
                  <a:cubicBezTo>
                    <a:pt x="3395708" y="1957773"/>
                    <a:pt x="3445933" y="1938867"/>
                    <a:pt x="3445933" y="1938867"/>
                  </a:cubicBezTo>
                  <a:cubicBezTo>
                    <a:pt x="3451578" y="1933222"/>
                    <a:pt x="3456022" y="1926040"/>
                    <a:pt x="3462867" y="1921933"/>
                  </a:cubicBezTo>
                  <a:cubicBezTo>
                    <a:pt x="3484512" y="1908946"/>
                    <a:pt x="3530600" y="1888067"/>
                    <a:pt x="3530600" y="1888067"/>
                  </a:cubicBezTo>
                  <a:cubicBezTo>
                    <a:pt x="3579690" y="1838977"/>
                    <a:pt x="3528182" y="1880326"/>
                    <a:pt x="3615267" y="1854200"/>
                  </a:cubicBezTo>
                  <a:cubicBezTo>
                    <a:pt x="3625013" y="1851276"/>
                    <a:pt x="3631314" y="1841275"/>
                    <a:pt x="3640667" y="1837267"/>
                  </a:cubicBezTo>
                  <a:cubicBezTo>
                    <a:pt x="3651362" y="1832683"/>
                    <a:pt x="3663345" y="1831997"/>
                    <a:pt x="3674533" y="1828800"/>
                  </a:cubicBezTo>
                  <a:cubicBezTo>
                    <a:pt x="3683114" y="1826348"/>
                    <a:pt x="3691182" y="1822083"/>
                    <a:pt x="3699933" y="1820333"/>
                  </a:cubicBezTo>
                  <a:cubicBezTo>
                    <a:pt x="3733600" y="1813600"/>
                    <a:pt x="3767787" y="1809727"/>
                    <a:pt x="3801533" y="1803400"/>
                  </a:cubicBezTo>
                  <a:cubicBezTo>
                    <a:pt x="3859898" y="1792457"/>
                    <a:pt x="3816150" y="1793703"/>
                    <a:pt x="3894667" y="1778000"/>
                  </a:cubicBezTo>
                  <a:cubicBezTo>
                    <a:pt x="3916979" y="1773538"/>
                    <a:pt x="3939956" y="1773274"/>
                    <a:pt x="3962400" y="1769533"/>
                  </a:cubicBezTo>
                  <a:cubicBezTo>
                    <a:pt x="3973878" y="1767620"/>
                    <a:pt x="3984733" y="1762605"/>
                    <a:pt x="3996267" y="1761067"/>
                  </a:cubicBezTo>
                  <a:cubicBezTo>
                    <a:pt x="4027166" y="1756947"/>
                    <a:pt x="4058399" y="1755863"/>
                    <a:pt x="4089400" y="1752600"/>
                  </a:cubicBezTo>
                  <a:cubicBezTo>
                    <a:pt x="4112028" y="1750218"/>
                    <a:pt x="4134535" y="1746791"/>
                    <a:pt x="4157133" y="1744133"/>
                  </a:cubicBezTo>
                  <a:lnTo>
                    <a:pt x="4233333" y="1735667"/>
                  </a:lnTo>
                  <a:cubicBezTo>
                    <a:pt x="4244622" y="1732845"/>
                    <a:pt x="4255841" y="1729724"/>
                    <a:pt x="4267200" y="1727200"/>
                  </a:cubicBezTo>
                  <a:cubicBezTo>
                    <a:pt x="4281248" y="1724078"/>
                    <a:pt x="4295572" y="1722223"/>
                    <a:pt x="4309533" y="1718733"/>
                  </a:cubicBezTo>
                  <a:cubicBezTo>
                    <a:pt x="4329466" y="1713750"/>
                    <a:pt x="4348978" y="1707206"/>
                    <a:pt x="4368800" y="1701800"/>
                  </a:cubicBezTo>
                  <a:cubicBezTo>
                    <a:pt x="4380026" y="1698738"/>
                    <a:pt x="4391051" y="1694016"/>
                    <a:pt x="4402667" y="1693333"/>
                  </a:cubicBezTo>
                  <a:cubicBezTo>
                    <a:pt x="4487235" y="1688359"/>
                    <a:pt x="4572000" y="1687689"/>
                    <a:pt x="4656667" y="1684867"/>
                  </a:cubicBezTo>
                  <a:cubicBezTo>
                    <a:pt x="4715323" y="1675091"/>
                    <a:pt x="4727424" y="1675266"/>
                    <a:pt x="4792133" y="1651000"/>
                  </a:cubicBezTo>
                  <a:cubicBezTo>
                    <a:pt x="4834294" y="1635190"/>
                    <a:pt x="4847003" y="1620607"/>
                    <a:pt x="4885267" y="1600200"/>
                  </a:cubicBezTo>
                  <a:cubicBezTo>
                    <a:pt x="4913108" y="1585352"/>
                    <a:pt x="4940931" y="1570296"/>
                    <a:pt x="4969933" y="1557867"/>
                  </a:cubicBezTo>
                  <a:cubicBezTo>
                    <a:pt x="5020032" y="1536396"/>
                    <a:pt x="5072234" y="1520071"/>
                    <a:pt x="5122333" y="1498600"/>
                  </a:cubicBezTo>
                  <a:cubicBezTo>
                    <a:pt x="5142089" y="1490133"/>
                    <a:pt x="5161644" y="1481182"/>
                    <a:pt x="5181600" y="1473200"/>
                  </a:cubicBezTo>
                  <a:cubicBezTo>
                    <a:pt x="5234384" y="1452086"/>
                    <a:pt x="5249894" y="1447613"/>
                    <a:pt x="5300133" y="1430867"/>
                  </a:cubicBezTo>
                  <a:cubicBezTo>
                    <a:pt x="5314244" y="1419578"/>
                    <a:pt x="5326556" y="1405568"/>
                    <a:pt x="5342467" y="1397000"/>
                  </a:cubicBezTo>
                  <a:cubicBezTo>
                    <a:pt x="5396816" y="1367735"/>
                    <a:pt x="5402584" y="1375620"/>
                    <a:pt x="5452533" y="1363133"/>
                  </a:cubicBezTo>
                  <a:cubicBezTo>
                    <a:pt x="5618897" y="1321542"/>
                    <a:pt x="5406076" y="1367731"/>
                    <a:pt x="5571067" y="1337733"/>
                  </a:cubicBezTo>
                  <a:cubicBezTo>
                    <a:pt x="5595001" y="1333381"/>
                    <a:pt x="5623073" y="1322144"/>
                    <a:pt x="5647267" y="1320800"/>
                  </a:cubicBezTo>
                  <a:cubicBezTo>
                    <a:pt x="5734666" y="1315944"/>
                    <a:pt x="5822244" y="1315155"/>
                    <a:pt x="5909733" y="1312333"/>
                  </a:cubicBezTo>
                  <a:cubicBezTo>
                    <a:pt x="5968879" y="1306419"/>
                    <a:pt x="6079855" y="1296026"/>
                    <a:pt x="6129867" y="1286933"/>
                  </a:cubicBezTo>
                  <a:cubicBezTo>
                    <a:pt x="6147428" y="1283740"/>
                    <a:pt x="6162906" y="1271776"/>
                    <a:pt x="6180667" y="1270000"/>
                  </a:cubicBezTo>
                  <a:cubicBezTo>
                    <a:pt x="6248123" y="1263254"/>
                    <a:pt x="6316109" y="1263684"/>
                    <a:pt x="6383867" y="1261533"/>
                  </a:cubicBezTo>
                  <a:lnTo>
                    <a:pt x="6714067" y="1253067"/>
                  </a:lnTo>
                  <a:cubicBezTo>
                    <a:pt x="6952090" y="1262587"/>
                    <a:pt x="7027094" y="1270015"/>
                    <a:pt x="7298267" y="1253067"/>
                  </a:cubicBezTo>
                  <a:cubicBezTo>
                    <a:pt x="7355232" y="1249507"/>
                    <a:pt x="7411156" y="1236134"/>
                    <a:pt x="7467600" y="1227667"/>
                  </a:cubicBezTo>
                  <a:cubicBezTo>
                    <a:pt x="7641465" y="1169712"/>
                    <a:pt x="7496532" y="1219068"/>
                    <a:pt x="7814733" y="1100667"/>
                  </a:cubicBezTo>
                  <a:cubicBezTo>
                    <a:pt x="7845693" y="1089147"/>
                    <a:pt x="7879541" y="1083796"/>
                    <a:pt x="7907867" y="1066800"/>
                  </a:cubicBezTo>
                  <a:cubicBezTo>
                    <a:pt x="7921978" y="1058333"/>
                    <a:pt x="7936245" y="1050122"/>
                    <a:pt x="7950200" y="1041400"/>
                  </a:cubicBezTo>
                  <a:cubicBezTo>
                    <a:pt x="7958829" y="1036007"/>
                    <a:pt x="7966499" y="1029018"/>
                    <a:pt x="7975600" y="1024467"/>
                  </a:cubicBezTo>
                  <a:cubicBezTo>
                    <a:pt x="7983582" y="1020476"/>
                    <a:pt x="7992797" y="1019516"/>
                    <a:pt x="8001000" y="1016000"/>
                  </a:cubicBezTo>
                  <a:cubicBezTo>
                    <a:pt x="8029346" y="1003852"/>
                    <a:pt x="8050433" y="989727"/>
                    <a:pt x="8077200" y="973667"/>
                  </a:cubicBezTo>
                  <a:cubicBezTo>
                    <a:pt x="8088489" y="959556"/>
                    <a:pt x="8098978" y="944765"/>
                    <a:pt x="8111067" y="931333"/>
                  </a:cubicBezTo>
                  <a:cubicBezTo>
                    <a:pt x="8124417" y="916500"/>
                    <a:pt x="8141662" y="905139"/>
                    <a:pt x="8153400" y="889000"/>
                  </a:cubicBezTo>
                  <a:cubicBezTo>
                    <a:pt x="8164535" y="873689"/>
                    <a:pt x="8169606" y="854750"/>
                    <a:pt x="8178800" y="838200"/>
                  </a:cubicBezTo>
                  <a:cubicBezTo>
                    <a:pt x="8183742" y="829305"/>
                    <a:pt x="8191182" y="821901"/>
                    <a:pt x="8195733" y="812800"/>
                  </a:cubicBezTo>
                  <a:cubicBezTo>
                    <a:pt x="8209536" y="785193"/>
                    <a:pt x="8202911" y="769122"/>
                    <a:pt x="8212667" y="736600"/>
                  </a:cubicBezTo>
                  <a:cubicBezTo>
                    <a:pt x="8216294" y="724511"/>
                    <a:pt x="8223956" y="714022"/>
                    <a:pt x="8229600" y="702733"/>
                  </a:cubicBezTo>
                  <a:cubicBezTo>
                    <a:pt x="8232422" y="680155"/>
                    <a:pt x="8235060" y="657554"/>
                    <a:pt x="8238067" y="635000"/>
                  </a:cubicBezTo>
                  <a:cubicBezTo>
                    <a:pt x="8240704" y="615219"/>
                    <a:pt x="8247176" y="595679"/>
                    <a:pt x="8246533" y="575733"/>
                  </a:cubicBezTo>
                  <a:cubicBezTo>
                    <a:pt x="8244342" y="507800"/>
                    <a:pt x="8238583" y="439905"/>
                    <a:pt x="8229600" y="372533"/>
                  </a:cubicBezTo>
                  <a:cubicBezTo>
                    <a:pt x="8227241" y="354840"/>
                    <a:pt x="8218311" y="338666"/>
                    <a:pt x="8212667" y="321733"/>
                  </a:cubicBezTo>
                  <a:cubicBezTo>
                    <a:pt x="8201378" y="287867"/>
                    <a:pt x="8212666" y="299155"/>
                    <a:pt x="8178800" y="287867"/>
                  </a:cubicBezTo>
                  <a:cubicBezTo>
                    <a:pt x="8171109" y="276330"/>
                    <a:pt x="8158338" y="253576"/>
                    <a:pt x="8144933" y="245533"/>
                  </a:cubicBezTo>
                  <a:cubicBezTo>
                    <a:pt x="8076369" y="204395"/>
                    <a:pt x="8092222" y="215542"/>
                    <a:pt x="8026400" y="203200"/>
                  </a:cubicBezTo>
                  <a:cubicBezTo>
                    <a:pt x="7998112" y="197896"/>
                    <a:pt x="7941733" y="186267"/>
                    <a:pt x="7941733" y="186267"/>
                  </a:cubicBezTo>
                  <a:cubicBezTo>
                    <a:pt x="7919404" y="175102"/>
                    <a:pt x="7889323" y="158888"/>
                    <a:pt x="7865533" y="152400"/>
                  </a:cubicBezTo>
                  <a:cubicBezTo>
                    <a:pt x="7848971" y="147883"/>
                    <a:pt x="7831567" y="147300"/>
                    <a:pt x="7814733" y="143933"/>
                  </a:cubicBezTo>
                  <a:cubicBezTo>
                    <a:pt x="7803323" y="141651"/>
                    <a:pt x="7792226" y="137991"/>
                    <a:pt x="7780867" y="135467"/>
                  </a:cubicBezTo>
                  <a:cubicBezTo>
                    <a:pt x="7766819" y="132345"/>
                    <a:pt x="7752581" y="130122"/>
                    <a:pt x="7738533" y="127000"/>
                  </a:cubicBezTo>
                  <a:cubicBezTo>
                    <a:pt x="7691662" y="116584"/>
                    <a:pt x="7710761" y="117179"/>
                    <a:pt x="7653867" y="110067"/>
                  </a:cubicBezTo>
                  <a:cubicBezTo>
                    <a:pt x="7588472" y="101893"/>
                    <a:pt x="7569747" y="104008"/>
                    <a:pt x="7509933" y="93133"/>
                  </a:cubicBezTo>
                  <a:cubicBezTo>
                    <a:pt x="7498485" y="91052"/>
                    <a:pt x="7487426" y="87191"/>
                    <a:pt x="7476067" y="84667"/>
                  </a:cubicBezTo>
                  <a:cubicBezTo>
                    <a:pt x="7462019" y="81545"/>
                    <a:pt x="7447694" y="79690"/>
                    <a:pt x="7433733" y="76200"/>
                  </a:cubicBezTo>
                  <a:cubicBezTo>
                    <a:pt x="7425075" y="74035"/>
                    <a:pt x="7416881" y="70298"/>
                    <a:pt x="7408333" y="67733"/>
                  </a:cubicBezTo>
                  <a:cubicBezTo>
                    <a:pt x="7388654" y="61829"/>
                    <a:pt x="7368889" y="56206"/>
                    <a:pt x="7349067" y="50800"/>
                  </a:cubicBezTo>
                  <a:cubicBezTo>
                    <a:pt x="7337841" y="47738"/>
                    <a:pt x="7326720" y="43979"/>
                    <a:pt x="7315200" y="42333"/>
                  </a:cubicBezTo>
                  <a:cubicBezTo>
                    <a:pt x="7287122" y="38322"/>
                    <a:pt x="7258755" y="36689"/>
                    <a:pt x="7230533" y="33867"/>
                  </a:cubicBezTo>
                  <a:cubicBezTo>
                    <a:pt x="7219244" y="31045"/>
                    <a:pt x="7207855" y="28597"/>
                    <a:pt x="7196667" y="25400"/>
                  </a:cubicBezTo>
                  <a:cubicBezTo>
                    <a:pt x="7178248" y="20137"/>
                    <a:pt x="7156430" y="10122"/>
                    <a:pt x="7137400" y="8467"/>
                  </a:cubicBezTo>
                  <a:cubicBezTo>
                    <a:pt x="7083905" y="3815"/>
                    <a:pt x="7030155" y="2822"/>
                    <a:pt x="6976533" y="0"/>
                  </a:cubicBezTo>
                  <a:cubicBezTo>
                    <a:pt x="6942666" y="2822"/>
                    <a:pt x="6908655" y="4252"/>
                    <a:pt x="6874933" y="8467"/>
                  </a:cubicBezTo>
                  <a:cubicBezTo>
                    <a:pt x="6863387" y="9910"/>
                    <a:pt x="6852426" y="14409"/>
                    <a:pt x="6841067" y="16933"/>
                  </a:cubicBezTo>
                  <a:cubicBezTo>
                    <a:pt x="6827019" y="20055"/>
                    <a:pt x="6812694" y="21910"/>
                    <a:pt x="6798733" y="25400"/>
                  </a:cubicBezTo>
                  <a:cubicBezTo>
                    <a:pt x="6790075" y="27565"/>
                    <a:pt x="6782084" y="32117"/>
                    <a:pt x="6773333" y="33867"/>
                  </a:cubicBezTo>
                  <a:cubicBezTo>
                    <a:pt x="6753765" y="37781"/>
                    <a:pt x="6733751" y="39052"/>
                    <a:pt x="6714067" y="42333"/>
                  </a:cubicBezTo>
                  <a:cubicBezTo>
                    <a:pt x="6662982" y="50847"/>
                    <a:pt x="6683544" y="49117"/>
                    <a:pt x="6637867" y="59267"/>
                  </a:cubicBezTo>
                  <a:cubicBezTo>
                    <a:pt x="6623819" y="62389"/>
                    <a:pt x="6609644" y="64911"/>
                    <a:pt x="6595533" y="67733"/>
                  </a:cubicBezTo>
                  <a:cubicBezTo>
                    <a:pt x="6584244" y="73378"/>
                    <a:pt x="6573641" y="80676"/>
                    <a:pt x="6561667" y="84667"/>
                  </a:cubicBezTo>
                  <a:cubicBezTo>
                    <a:pt x="6539588" y="92027"/>
                    <a:pt x="6516511" y="95956"/>
                    <a:pt x="6493933" y="101600"/>
                  </a:cubicBezTo>
                  <a:cubicBezTo>
                    <a:pt x="6388092" y="128060"/>
                    <a:pt x="6519668" y="94247"/>
                    <a:pt x="6434667" y="118533"/>
                  </a:cubicBezTo>
                  <a:cubicBezTo>
                    <a:pt x="6423478" y="121730"/>
                    <a:pt x="6411946" y="123656"/>
                    <a:pt x="6400800" y="127000"/>
                  </a:cubicBezTo>
                  <a:cubicBezTo>
                    <a:pt x="6383703" y="132129"/>
                    <a:pt x="6365965" y="135950"/>
                    <a:pt x="6350000" y="143933"/>
                  </a:cubicBezTo>
                  <a:cubicBezTo>
                    <a:pt x="6302540" y="167664"/>
                    <a:pt x="6327852" y="156180"/>
                    <a:pt x="6273800" y="177800"/>
                  </a:cubicBezTo>
                  <a:cubicBezTo>
                    <a:pt x="6218328" y="233272"/>
                    <a:pt x="6281401" y="175554"/>
                    <a:pt x="6214533" y="220133"/>
                  </a:cubicBezTo>
                  <a:cubicBezTo>
                    <a:pt x="6207891" y="224561"/>
                    <a:pt x="6204096" y="232427"/>
                    <a:pt x="6197600" y="237067"/>
                  </a:cubicBezTo>
                  <a:cubicBezTo>
                    <a:pt x="6184209" y="246632"/>
                    <a:pt x="6168797" y="253100"/>
                    <a:pt x="6155267" y="262467"/>
                  </a:cubicBezTo>
                  <a:cubicBezTo>
                    <a:pt x="6132063" y="278531"/>
                    <a:pt x="6111016" y="297612"/>
                    <a:pt x="6087533" y="313267"/>
                  </a:cubicBezTo>
                  <a:cubicBezTo>
                    <a:pt x="6070600" y="324556"/>
                    <a:pt x="6056040" y="340697"/>
                    <a:pt x="6036733" y="347133"/>
                  </a:cubicBezTo>
                  <a:cubicBezTo>
                    <a:pt x="6001680" y="358818"/>
                    <a:pt x="6018759" y="350650"/>
                    <a:pt x="5985933" y="372533"/>
                  </a:cubicBezTo>
                  <a:cubicBezTo>
                    <a:pt x="5974644" y="389466"/>
                    <a:pt x="5970270" y="414231"/>
                    <a:pt x="5952067" y="423333"/>
                  </a:cubicBezTo>
                  <a:cubicBezTo>
                    <a:pt x="5889398" y="454669"/>
                    <a:pt x="5944289" y="422760"/>
                    <a:pt x="5892800" y="465667"/>
                  </a:cubicBezTo>
                  <a:cubicBezTo>
                    <a:pt x="5884983" y="472181"/>
                    <a:pt x="5875126" y="475978"/>
                    <a:pt x="5867400" y="482600"/>
                  </a:cubicBezTo>
                  <a:cubicBezTo>
                    <a:pt x="5816265" y="526430"/>
                    <a:pt x="5854804" y="509377"/>
                    <a:pt x="5808133" y="524933"/>
                  </a:cubicBezTo>
                  <a:cubicBezTo>
                    <a:pt x="5802489" y="530578"/>
                    <a:pt x="5797586" y="537077"/>
                    <a:pt x="5791200" y="541867"/>
                  </a:cubicBezTo>
                  <a:cubicBezTo>
                    <a:pt x="5757769" y="566940"/>
                    <a:pt x="5731447" y="585693"/>
                    <a:pt x="5689600" y="592667"/>
                  </a:cubicBezTo>
                  <a:cubicBezTo>
                    <a:pt x="5655733" y="598311"/>
                    <a:pt x="5621309" y="601273"/>
                    <a:pt x="5588000" y="609600"/>
                  </a:cubicBezTo>
                  <a:cubicBezTo>
                    <a:pt x="5526617" y="624946"/>
                    <a:pt x="5565712" y="616909"/>
                    <a:pt x="5469467" y="626533"/>
                  </a:cubicBezTo>
                  <a:cubicBezTo>
                    <a:pt x="5461000" y="629355"/>
                    <a:pt x="5452800" y="633161"/>
                    <a:pt x="5444067" y="635000"/>
                  </a:cubicBezTo>
                  <a:cubicBezTo>
                    <a:pt x="5399110" y="644465"/>
                    <a:pt x="5308600" y="660400"/>
                    <a:pt x="5308600" y="660400"/>
                  </a:cubicBezTo>
                  <a:cubicBezTo>
                    <a:pt x="5288844" y="668867"/>
                    <a:pt x="5270185" y="680587"/>
                    <a:pt x="5249333" y="685800"/>
                  </a:cubicBezTo>
                  <a:cubicBezTo>
                    <a:pt x="5224540" y="691998"/>
                    <a:pt x="5198465" y="690889"/>
                    <a:pt x="5173133" y="694267"/>
                  </a:cubicBezTo>
                  <a:cubicBezTo>
                    <a:pt x="5156117" y="696536"/>
                    <a:pt x="5139197" y="699521"/>
                    <a:pt x="5122333" y="702733"/>
                  </a:cubicBezTo>
                  <a:cubicBezTo>
                    <a:pt x="5066087" y="713446"/>
                    <a:pt x="4904091" y="747987"/>
                    <a:pt x="4851400" y="753533"/>
                  </a:cubicBezTo>
                  <a:cubicBezTo>
                    <a:pt x="4792392" y="759744"/>
                    <a:pt x="4732867" y="759178"/>
                    <a:pt x="4673600" y="762000"/>
                  </a:cubicBezTo>
                  <a:cubicBezTo>
                    <a:pt x="4638360" y="769048"/>
                    <a:pt x="4630266" y="769970"/>
                    <a:pt x="4597400" y="778933"/>
                  </a:cubicBezTo>
                  <a:cubicBezTo>
                    <a:pt x="4577578" y="784339"/>
                    <a:pt x="4557985" y="790573"/>
                    <a:pt x="4538133" y="795867"/>
                  </a:cubicBezTo>
                  <a:cubicBezTo>
                    <a:pt x="4515646" y="801864"/>
                    <a:pt x="4492478" y="805440"/>
                    <a:pt x="4470400" y="812800"/>
                  </a:cubicBezTo>
                  <a:cubicBezTo>
                    <a:pt x="4461933" y="815622"/>
                    <a:pt x="4452982" y="817276"/>
                    <a:pt x="4445000" y="821267"/>
                  </a:cubicBezTo>
                  <a:cubicBezTo>
                    <a:pt x="4435899" y="825818"/>
                    <a:pt x="4429128" y="834627"/>
                    <a:pt x="4419600" y="838200"/>
                  </a:cubicBezTo>
                  <a:cubicBezTo>
                    <a:pt x="4406126" y="843253"/>
                    <a:pt x="4391228" y="843177"/>
                    <a:pt x="4377267" y="846667"/>
                  </a:cubicBezTo>
                  <a:cubicBezTo>
                    <a:pt x="4341298" y="855659"/>
                    <a:pt x="4353598" y="859107"/>
                    <a:pt x="4309533" y="872067"/>
                  </a:cubicBezTo>
                  <a:cubicBezTo>
                    <a:pt x="4276043" y="881917"/>
                    <a:pt x="4241051" y="886428"/>
                    <a:pt x="4207933" y="897467"/>
                  </a:cubicBezTo>
                  <a:cubicBezTo>
                    <a:pt x="4191000" y="903111"/>
                    <a:pt x="4174229" y="909271"/>
                    <a:pt x="4157133" y="914400"/>
                  </a:cubicBezTo>
                  <a:cubicBezTo>
                    <a:pt x="4145988" y="917744"/>
                    <a:pt x="4134412" y="919523"/>
                    <a:pt x="4123267" y="922867"/>
                  </a:cubicBezTo>
                  <a:cubicBezTo>
                    <a:pt x="4106171" y="927996"/>
                    <a:pt x="4089783" y="935471"/>
                    <a:pt x="4072467" y="939800"/>
                  </a:cubicBezTo>
                  <a:cubicBezTo>
                    <a:pt x="4024639" y="951757"/>
                    <a:pt x="4050011" y="945985"/>
                    <a:pt x="3996267" y="956733"/>
                  </a:cubicBezTo>
                  <a:cubicBezTo>
                    <a:pt x="3987800" y="962378"/>
                    <a:pt x="3979969" y="969116"/>
                    <a:pt x="3970867" y="973667"/>
                  </a:cubicBezTo>
                  <a:cubicBezTo>
                    <a:pt x="3952374" y="982914"/>
                    <a:pt x="3921067" y="986461"/>
                    <a:pt x="3903133" y="990600"/>
                  </a:cubicBezTo>
                  <a:cubicBezTo>
                    <a:pt x="3834016" y="1006550"/>
                    <a:pt x="3845259" y="1004247"/>
                    <a:pt x="3784600" y="1024467"/>
                  </a:cubicBezTo>
                  <a:cubicBezTo>
                    <a:pt x="3776133" y="1027289"/>
                    <a:pt x="3767182" y="1028942"/>
                    <a:pt x="3759200" y="1032933"/>
                  </a:cubicBezTo>
                  <a:cubicBezTo>
                    <a:pt x="3747911" y="1038578"/>
                    <a:pt x="3737151" y="1045435"/>
                    <a:pt x="3725333" y="1049867"/>
                  </a:cubicBezTo>
                  <a:cubicBezTo>
                    <a:pt x="3668018" y="1071360"/>
                    <a:pt x="3713850" y="1046322"/>
                    <a:pt x="3666067" y="1066800"/>
                  </a:cubicBezTo>
                  <a:cubicBezTo>
                    <a:pt x="3654466" y="1071772"/>
                    <a:pt x="3644018" y="1079301"/>
                    <a:pt x="3632200" y="1083733"/>
                  </a:cubicBezTo>
                  <a:cubicBezTo>
                    <a:pt x="3621304" y="1087819"/>
                    <a:pt x="3609229" y="1088114"/>
                    <a:pt x="3598333" y="1092200"/>
                  </a:cubicBezTo>
                  <a:cubicBezTo>
                    <a:pt x="3572964" y="1101713"/>
                    <a:pt x="3523417" y="1134592"/>
                    <a:pt x="3505200" y="1143000"/>
                  </a:cubicBezTo>
                  <a:cubicBezTo>
                    <a:pt x="3462270" y="1162814"/>
                    <a:pt x="3454551" y="1157778"/>
                    <a:pt x="3412067" y="1168400"/>
                  </a:cubicBezTo>
                  <a:cubicBezTo>
                    <a:pt x="3403409" y="1170565"/>
                    <a:pt x="3395248" y="1174415"/>
                    <a:pt x="3386667" y="1176867"/>
                  </a:cubicBezTo>
                  <a:cubicBezTo>
                    <a:pt x="3375478" y="1180064"/>
                    <a:pt x="3364089" y="1182511"/>
                    <a:pt x="3352800" y="1185333"/>
                  </a:cubicBezTo>
                  <a:cubicBezTo>
                    <a:pt x="3295526" y="1213971"/>
                    <a:pt x="3340216" y="1196088"/>
                    <a:pt x="3259667" y="1210733"/>
                  </a:cubicBezTo>
                  <a:cubicBezTo>
                    <a:pt x="3248218" y="1212815"/>
                    <a:pt x="3237159" y="1216676"/>
                    <a:pt x="3225800" y="1219200"/>
                  </a:cubicBezTo>
                  <a:cubicBezTo>
                    <a:pt x="3171788" y="1231203"/>
                    <a:pt x="3191513" y="1225099"/>
                    <a:pt x="3132667" y="1236133"/>
                  </a:cubicBezTo>
                  <a:cubicBezTo>
                    <a:pt x="3082878" y="1245468"/>
                    <a:pt x="3021499" y="1258306"/>
                    <a:pt x="2971800" y="1270000"/>
                  </a:cubicBezTo>
                  <a:cubicBezTo>
                    <a:pt x="2949146" y="1275330"/>
                    <a:pt x="2926645" y="1281289"/>
                    <a:pt x="2904067" y="1286933"/>
                  </a:cubicBezTo>
                  <a:cubicBezTo>
                    <a:pt x="2877101" y="1293675"/>
                    <a:pt x="2855812" y="1299568"/>
                    <a:pt x="2827867" y="1303867"/>
                  </a:cubicBezTo>
                  <a:cubicBezTo>
                    <a:pt x="2805378" y="1307327"/>
                    <a:pt x="2782711" y="1309511"/>
                    <a:pt x="2760133" y="1312333"/>
                  </a:cubicBezTo>
                  <a:cubicBezTo>
                    <a:pt x="2683507" y="1331491"/>
                    <a:pt x="2743710" y="1318568"/>
                    <a:pt x="2599267" y="1329267"/>
                  </a:cubicBezTo>
                  <a:lnTo>
                    <a:pt x="2497667" y="1337733"/>
                  </a:lnTo>
                  <a:cubicBezTo>
                    <a:pt x="2378354" y="1397391"/>
                    <a:pt x="2491969" y="1346508"/>
                    <a:pt x="2184400" y="1363133"/>
                  </a:cubicBezTo>
                  <a:cubicBezTo>
                    <a:pt x="2164192" y="1364225"/>
                    <a:pt x="2144456" y="1375236"/>
                    <a:pt x="2125133" y="1380067"/>
                  </a:cubicBezTo>
                  <a:cubicBezTo>
                    <a:pt x="2092127" y="1388318"/>
                    <a:pt x="2056974" y="1392223"/>
                    <a:pt x="2023533" y="1397000"/>
                  </a:cubicBezTo>
                  <a:cubicBezTo>
                    <a:pt x="2006600" y="1402644"/>
                    <a:pt x="1989508" y="1407833"/>
                    <a:pt x="1972733" y="1413933"/>
                  </a:cubicBezTo>
                  <a:cubicBezTo>
                    <a:pt x="1958450" y="1419127"/>
                    <a:pt x="1945194" y="1427386"/>
                    <a:pt x="1930400" y="1430867"/>
                  </a:cubicBezTo>
                  <a:cubicBezTo>
                    <a:pt x="1700000" y="1485079"/>
                    <a:pt x="1165307" y="1455794"/>
                    <a:pt x="1126067" y="1456267"/>
                  </a:cubicBezTo>
                  <a:cubicBezTo>
                    <a:pt x="1117600" y="1459089"/>
                    <a:pt x="1109470" y="1463266"/>
                    <a:pt x="1100667" y="1464733"/>
                  </a:cubicBezTo>
                  <a:cubicBezTo>
                    <a:pt x="997502" y="1481927"/>
                    <a:pt x="890553" y="1473200"/>
                    <a:pt x="787400" y="1473200"/>
                  </a:cubicBezTo>
                  <a:lnTo>
                    <a:pt x="787400" y="1473200"/>
                  </a:ln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92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A85ABA88-9D45-4157-82BD-0339F93EF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5702" y="365125"/>
            <a:ext cx="8484782" cy="1325563"/>
          </a:xfrm>
        </p:spPr>
        <p:txBody>
          <a:bodyPr/>
          <a:lstStyle/>
          <a:p>
            <a:pPr algn="ctr"/>
            <a:r>
              <a:rPr lang="en-US" altLang="zh-TW" dirty="0">
                <a:solidFill>
                  <a:srgbClr val="FFFF00"/>
                </a:solidFill>
              </a:rPr>
              <a:t>Factors affecting plant growth and development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BEEEF6B6-BD82-4DA4-8942-95512469A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3040" y="1825625"/>
            <a:ext cx="816226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>
                <a:solidFill>
                  <a:srgbClr val="FFFF00"/>
                </a:solidFill>
              </a:rPr>
              <a:t>Open field </a:t>
            </a:r>
          </a:p>
          <a:p>
            <a:pPr lvl="1"/>
            <a:r>
              <a:rPr lang="en-US" altLang="zh-TW" dirty="0">
                <a:solidFill>
                  <a:srgbClr val="FFFF00"/>
                </a:solidFill>
              </a:rPr>
              <a:t>All items listed in the left diagram need to be </a:t>
            </a:r>
            <a:r>
              <a:rPr lang="en-US" altLang="zh-TW" dirty="0" err="1">
                <a:solidFill>
                  <a:srgbClr val="FFFF00"/>
                </a:solidFill>
              </a:rPr>
              <a:t>considerred</a:t>
            </a:r>
            <a:endParaRPr lang="en-US" altLang="zh-TW" dirty="0">
              <a:solidFill>
                <a:srgbClr val="FFFF00"/>
              </a:solidFill>
            </a:endParaRPr>
          </a:p>
          <a:p>
            <a:pPr lvl="1"/>
            <a:r>
              <a:rPr lang="en-US" altLang="zh-TW" dirty="0">
                <a:solidFill>
                  <a:srgbClr val="FFFF00"/>
                </a:solidFill>
              </a:rPr>
              <a:t>Gravity can be neglected if grow on Earth</a:t>
            </a:r>
          </a:p>
          <a:p>
            <a:pPr marL="0" indent="0">
              <a:buNone/>
            </a:pPr>
            <a:r>
              <a:rPr lang="en-US" altLang="zh-TW" dirty="0">
                <a:solidFill>
                  <a:srgbClr val="FFFF00"/>
                </a:solidFill>
              </a:rPr>
              <a:t>Greenhouse using soilless culture</a:t>
            </a:r>
          </a:p>
          <a:p>
            <a:pPr lvl="1"/>
            <a:r>
              <a:rPr lang="en-US" altLang="zh-TW" dirty="0">
                <a:solidFill>
                  <a:srgbClr val="FFFF00"/>
                </a:solidFill>
              </a:rPr>
              <a:t>Soil quality, soil microorganisms, C2H4 and Herbivores, Parasites, Toxic minerals and other </a:t>
            </a:r>
            <a:r>
              <a:rPr lang="en-US" altLang="zh-TW" dirty="0" err="1">
                <a:solidFill>
                  <a:srgbClr val="FFFF00"/>
                </a:solidFill>
              </a:rPr>
              <a:t>alleopathic</a:t>
            </a:r>
            <a:r>
              <a:rPr lang="en-US" altLang="zh-TW" dirty="0">
                <a:solidFill>
                  <a:srgbClr val="FFFF00"/>
                </a:solidFill>
              </a:rPr>
              <a:t> chemicals can be neglected</a:t>
            </a:r>
          </a:p>
          <a:p>
            <a:r>
              <a:rPr lang="en-US" altLang="zh-TW" dirty="0">
                <a:solidFill>
                  <a:srgbClr val="FFFF00"/>
                </a:solidFill>
              </a:rPr>
              <a:t>Clean room facility such as PFAL</a:t>
            </a:r>
          </a:p>
          <a:p>
            <a:pPr lvl="1"/>
            <a:r>
              <a:rPr lang="en-US" altLang="zh-TW" dirty="0">
                <a:solidFill>
                  <a:srgbClr val="FFFF00"/>
                </a:solidFill>
              </a:rPr>
              <a:t>Above listed can be neglected plus pathogens can be partially neglected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8B08D-41EC-4151-A63C-C3E21A702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6203"/>
            <a:ext cx="3625703" cy="676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43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48814E7-A377-46CA-AF47-232B6B85B1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481084" y="12700"/>
            <a:ext cx="1051239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37A0B73-EE7C-4029-ACF1-53172813BE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0072" y="-114016"/>
            <a:ext cx="7931856" cy="6972016"/>
          </a:xfrm>
          <a:prstGeom prst="rect">
            <a:avLst/>
          </a:prstGeom>
        </p:spPr>
      </p:pic>
      <p:sp>
        <p:nvSpPr>
          <p:cNvPr id="3" name="橢圓 2">
            <a:extLst>
              <a:ext uri="{FF2B5EF4-FFF2-40B4-BE49-F238E27FC236}">
                <a16:creationId xmlns:a16="http://schemas.microsoft.com/office/drawing/2014/main" id="{A92D199F-FADE-4E58-926D-8CA14C532713}"/>
              </a:ext>
            </a:extLst>
          </p:cNvPr>
          <p:cNvSpPr/>
          <p:nvPr/>
        </p:nvSpPr>
        <p:spPr>
          <a:xfrm>
            <a:off x="7912284" y="5011031"/>
            <a:ext cx="2227441" cy="9304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0353B0E-E55F-4B24-A6F4-346B23A5521C}"/>
              </a:ext>
            </a:extLst>
          </p:cNvPr>
          <p:cNvSpPr/>
          <p:nvPr/>
        </p:nvSpPr>
        <p:spPr>
          <a:xfrm>
            <a:off x="3131011" y="6160843"/>
            <a:ext cx="1466165" cy="697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3007DEEB-BC3A-40A8-A17C-FC31289149C1}"/>
              </a:ext>
            </a:extLst>
          </p:cNvPr>
          <p:cNvSpPr/>
          <p:nvPr/>
        </p:nvSpPr>
        <p:spPr>
          <a:xfrm>
            <a:off x="7994345" y="5744291"/>
            <a:ext cx="1719924" cy="902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4C1FA0E9-2533-40CE-AF44-89AD20A63082}"/>
              </a:ext>
            </a:extLst>
          </p:cNvPr>
          <p:cNvSpPr/>
          <p:nvPr/>
        </p:nvSpPr>
        <p:spPr>
          <a:xfrm>
            <a:off x="8503128" y="3394082"/>
            <a:ext cx="1071428" cy="7753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5FFE8511-A095-4DD1-A2A0-D3951C7134E2}"/>
              </a:ext>
            </a:extLst>
          </p:cNvPr>
          <p:cNvSpPr/>
          <p:nvPr/>
        </p:nvSpPr>
        <p:spPr>
          <a:xfrm>
            <a:off x="2130072" y="2206852"/>
            <a:ext cx="2467104" cy="2269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DF12F262-B499-4B45-952C-1214B7BBFDF4}"/>
              </a:ext>
            </a:extLst>
          </p:cNvPr>
          <p:cNvSpPr/>
          <p:nvPr/>
        </p:nvSpPr>
        <p:spPr>
          <a:xfrm>
            <a:off x="8503128" y="2454633"/>
            <a:ext cx="1339284" cy="7599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4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 descr="http://www.sasrc.jp/chlorophy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71366"/>
            <a:ext cx="9080500" cy="652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7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5784" y="3932362"/>
            <a:ext cx="3378315" cy="994172"/>
          </a:xfrm>
        </p:spPr>
        <p:txBody>
          <a:bodyPr>
            <a:normAutofit/>
          </a:bodyPr>
          <a:lstStyle/>
          <a:p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R/B</a:t>
            </a:r>
            <a:endParaRPr lang="zh-TW" altLang="en-US" sz="3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457" y="1131095"/>
            <a:ext cx="7142857" cy="2857143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958" y="4185384"/>
            <a:ext cx="2428627" cy="14823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687" y="4185384"/>
            <a:ext cx="2428627" cy="14823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81743" y="4793967"/>
            <a:ext cx="3657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Ratio of red (600~700 nm) vs. Blue (400~499 nm)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waveband</a:t>
            </a:r>
          </a:p>
        </p:txBody>
      </p:sp>
    </p:spTree>
    <p:extLst>
      <p:ext uri="{BB962C8B-B14F-4D97-AF65-F5344CB8AC3E}">
        <p14:creationId xmlns:p14="http://schemas.microsoft.com/office/powerpoint/2010/main" val="177289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68632" y="220997"/>
            <a:ext cx="9486464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dirty="0">
                <a:ea typeface="標楷體" pitchFamily="65" charset="-120"/>
              </a:rPr>
              <a:t>Photoreceptors of Plant for signaling</a:t>
            </a:r>
            <a:endParaRPr lang="en-US" altLang="zh-CN" dirty="0">
              <a:ea typeface="標楷體" pitchFamily="65" charset="-120"/>
            </a:endParaRPr>
          </a:p>
        </p:txBody>
      </p:sp>
      <p:sp>
        <p:nvSpPr>
          <p:cNvPr id="15375" name="Rectangle 17"/>
          <p:cNvSpPr>
            <a:spLocks noChangeArrowheads="1"/>
          </p:cNvSpPr>
          <p:nvPr/>
        </p:nvSpPr>
        <p:spPr bwMode="auto">
          <a:xfrm>
            <a:off x="4014019" y="4885363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E92BB2A-94AA-4C3B-9A22-0C933C7C6944}"/>
              </a:ext>
            </a:extLst>
          </p:cNvPr>
          <p:cNvSpPr/>
          <p:nvPr/>
        </p:nvSpPr>
        <p:spPr>
          <a:xfrm>
            <a:off x="3834384" y="6084004"/>
            <a:ext cx="9241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hlinkClick r:id="rId3"/>
              </a:rPr>
              <a:t>https://www.sciencedirect.com/science/article/abs/pii/S1084952117305748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1026" name="Picture 2" descr="Plant photoreceptors: Multi-functional sensory proteins and their signaling  networks - ScienceDirect">
            <a:extLst>
              <a:ext uri="{FF2B5EF4-FFF2-40B4-BE49-F238E27FC236}">
                <a16:creationId xmlns:a16="http://schemas.microsoft.com/office/drawing/2014/main" id="{DEFA4E61-84A1-42AB-BDAE-6037574AD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7664"/>
            <a:ext cx="5400675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rect Regulation of Phytohormone Actions by Photoreceptors: Trends in Plant  Science">
            <a:extLst>
              <a:ext uri="{FF2B5EF4-FFF2-40B4-BE49-F238E27FC236}">
                <a16:creationId xmlns:a16="http://schemas.microsoft.com/office/drawing/2014/main" id="{6335D565-A8BB-464A-82AD-06C2B780C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0" y="1998629"/>
            <a:ext cx="6337664" cy="385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95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8EDD970-9163-4B76-B248-BB067178E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980781" y="3538834"/>
            <a:ext cx="5503189" cy="4291796"/>
          </a:xfrm>
          <a:prstGeom prst="rect">
            <a:avLst/>
          </a:prstGeom>
        </p:spPr>
      </p:pic>
      <p:pic>
        <p:nvPicPr>
          <p:cNvPr id="2" name="Picture 2" descr="PAR PPF and PPFD Metrics">
            <a:extLst>
              <a:ext uri="{FF2B5EF4-FFF2-40B4-BE49-F238E27FC236}">
                <a16:creationId xmlns:a16="http://schemas.microsoft.com/office/drawing/2014/main" id="{14E844EC-46D9-45DA-BC8F-BC79B58AD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0" t="20666" r="17573"/>
          <a:stretch/>
        </p:blipFill>
        <p:spPr bwMode="auto">
          <a:xfrm>
            <a:off x="264160" y="145137"/>
            <a:ext cx="7306788" cy="445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conoLux Industries - The McCree Curve">
            <a:extLst>
              <a:ext uri="{FF2B5EF4-FFF2-40B4-BE49-F238E27FC236}">
                <a16:creationId xmlns:a16="http://schemas.microsoft.com/office/drawing/2014/main" id="{1CBB1EDB-75C8-4F17-9BB3-9265211B4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060" y="372978"/>
            <a:ext cx="4056780" cy="513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56DAD48-2155-4ED1-BED8-0B32D75A788E}"/>
              </a:ext>
            </a:extLst>
          </p:cNvPr>
          <p:cNvSpPr txBox="1"/>
          <p:nvPr/>
        </p:nvSpPr>
        <p:spPr>
          <a:xfrm>
            <a:off x="8405417" y="5656222"/>
            <a:ext cx="3446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Keith McCree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85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50E276F-C666-49A2-B373-76076003D7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3441" y="809205"/>
            <a:ext cx="6108904" cy="584919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2712413-78EB-4DFC-AD07-2A40ED6782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68" y="735633"/>
            <a:ext cx="5326640" cy="584919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9CA200F-0BE7-4531-A34E-C6CD5E31AC70}"/>
              </a:ext>
            </a:extLst>
          </p:cNvPr>
          <p:cNvSpPr txBox="1"/>
          <p:nvPr/>
        </p:nvSpPr>
        <p:spPr>
          <a:xfrm>
            <a:off x="5853441" y="162874"/>
            <a:ext cx="6108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Redraw of McCree curves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914D356-9145-4091-BC95-F465FA304F9D}"/>
              </a:ext>
            </a:extLst>
          </p:cNvPr>
          <p:cNvSpPr txBox="1"/>
          <p:nvPr/>
        </p:nvSpPr>
        <p:spPr>
          <a:xfrm>
            <a:off x="1486457" y="89301"/>
            <a:ext cx="3446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Keith McCree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74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R PPF and PPFD Metrics">
            <a:extLst>
              <a:ext uri="{FF2B5EF4-FFF2-40B4-BE49-F238E27FC236}">
                <a16:creationId xmlns:a16="http://schemas.microsoft.com/office/drawing/2014/main" id="{DA62E295-123D-40B1-B81B-289028B2A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0" t="20666" r="17573" b="6558"/>
          <a:stretch/>
        </p:blipFill>
        <p:spPr bwMode="auto">
          <a:xfrm>
            <a:off x="775140" y="1060732"/>
            <a:ext cx="10641720" cy="595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9EBDBC0-26CD-4D83-9D69-7E38BF7942C2}"/>
              </a:ext>
            </a:extLst>
          </p:cNvPr>
          <p:cNvSpPr/>
          <p:nvPr/>
        </p:nvSpPr>
        <p:spPr>
          <a:xfrm>
            <a:off x="3439891" y="3301230"/>
            <a:ext cx="5801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hotosynthetically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ctive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adiation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85404E4-1AC7-486F-96E8-21C5ECA5A631}"/>
              </a:ext>
            </a:extLst>
          </p:cNvPr>
          <p:cNvSpPr/>
          <p:nvPr/>
        </p:nvSpPr>
        <p:spPr>
          <a:xfrm>
            <a:off x="3399250" y="4036343"/>
            <a:ext cx="5904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hoton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lux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ensity of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56A85E9B-8B3B-468B-A3FA-7609758B62C0}"/>
              </a:ext>
            </a:extLst>
          </p:cNvPr>
          <p:cNvSpPr/>
          <p:nvPr/>
        </p:nvSpPr>
        <p:spPr>
          <a:xfrm>
            <a:off x="9634547" y="1624106"/>
            <a:ext cx="480650" cy="4216400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ED065AB-B9F0-454B-A164-F92191A98E69}"/>
              </a:ext>
            </a:extLst>
          </p:cNvPr>
          <p:cNvSpPr/>
          <p:nvPr/>
        </p:nvSpPr>
        <p:spPr>
          <a:xfrm>
            <a:off x="9495479" y="5850666"/>
            <a:ext cx="10823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730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DB98F8B-8B4C-40FB-9DDC-DF1059D85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5563"/>
            <a:ext cx="10972800" cy="574201"/>
          </a:xfrm>
        </p:spPr>
        <p:txBody>
          <a:bodyPr>
            <a:noAutofit/>
          </a:bodyPr>
          <a:lstStyle/>
          <a:p>
            <a:r>
              <a:rPr lang="en-US" altLang="zh-TW" sz="4800" dirty="0"/>
              <a:t>McCree Curve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413286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D686EB4-BC77-4E3B-8679-F23F3AFF5E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674" y="1834262"/>
            <a:ext cx="5274903" cy="276517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12C86F8-8CCE-44D3-9E86-57DC99AAFE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3376" y="1740176"/>
            <a:ext cx="5384801" cy="2795248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D96A60E4-96CB-4A56-AF02-B05D608B5706}"/>
              </a:ext>
            </a:extLst>
          </p:cNvPr>
          <p:cNvSpPr txBox="1"/>
          <p:nvPr/>
        </p:nvSpPr>
        <p:spPr>
          <a:xfrm>
            <a:off x="7955280" y="1537222"/>
            <a:ext cx="247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dirty="0"/>
              <a:t>…….................……………….. </a:t>
            </a:r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126D2FF-4C6A-4453-AF8B-C51FD7DA0D8B}"/>
              </a:ext>
            </a:extLst>
          </p:cNvPr>
          <p:cNvSpPr txBox="1"/>
          <p:nvPr/>
        </p:nvSpPr>
        <p:spPr>
          <a:xfrm>
            <a:off x="2339595" y="1370844"/>
            <a:ext cx="8093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Energy of B is much bigger than R with same number of photons</a:t>
            </a:r>
            <a:endParaRPr lang="zh-TW" altLang="en-US" dirty="0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0B815648-F87B-4281-A6A7-DAA543FBA5C0}"/>
              </a:ext>
            </a:extLst>
          </p:cNvPr>
          <p:cNvCxnSpPr/>
          <p:nvPr/>
        </p:nvCxnSpPr>
        <p:spPr>
          <a:xfrm>
            <a:off x="2459736" y="1834262"/>
            <a:ext cx="1810512" cy="73520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標題 16">
            <a:extLst>
              <a:ext uri="{FF2B5EF4-FFF2-40B4-BE49-F238E27FC236}">
                <a16:creationId xmlns:a16="http://schemas.microsoft.com/office/drawing/2014/main" id="{F840B4E5-82D1-431E-8545-C8557B365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Spectral Energy Flux vs. Photon Flux</a:t>
            </a:r>
            <a:endParaRPr lang="zh-TW" altLang="en-US" dirty="0"/>
          </a:p>
        </p:txBody>
      </p:sp>
      <p:sp>
        <p:nvSpPr>
          <p:cNvPr id="18" name="標題 16">
            <a:extLst>
              <a:ext uri="{FF2B5EF4-FFF2-40B4-BE49-F238E27FC236}">
                <a16:creationId xmlns:a16="http://schemas.microsoft.com/office/drawing/2014/main" id="{87011410-9007-41CB-BF8F-6008B65B4CA2}"/>
              </a:ext>
            </a:extLst>
          </p:cNvPr>
          <p:cNvSpPr txBox="1">
            <a:spLocks/>
          </p:cNvSpPr>
          <p:nvPr/>
        </p:nvSpPr>
        <p:spPr>
          <a:xfrm>
            <a:off x="900049" y="4629510"/>
            <a:ext cx="48149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Energy: J</a:t>
            </a:r>
          </a:p>
          <a:p>
            <a:pPr algn="l"/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Flux: J/s = W</a:t>
            </a:r>
          </a:p>
          <a:p>
            <a:pPr algn="l"/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Energy Flux: J/s/nm, W/nm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標題 16">
            <a:extLst>
              <a:ext uri="{FF2B5EF4-FFF2-40B4-BE49-F238E27FC236}">
                <a16:creationId xmlns:a16="http://schemas.microsoft.com/office/drawing/2014/main" id="{8039AE0F-1FB7-47F3-9172-BBA47EB967F3}"/>
              </a:ext>
            </a:extLst>
          </p:cNvPr>
          <p:cNvSpPr txBox="1">
            <a:spLocks/>
          </p:cNvSpPr>
          <p:nvPr/>
        </p:nvSpPr>
        <p:spPr>
          <a:xfrm>
            <a:off x="6785737" y="4635606"/>
            <a:ext cx="48149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Photon: </a:t>
            </a:r>
            <a:r>
              <a:rPr lang="el-GR" altLang="zh-TW" sz="28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μ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</a:p>
          <a:p>
            <a:pPr algn="l"/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 Flux: </a:t>
            </a:r>
            <a:r>
              <a:rPr lang="el-GR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mol/s</a:t>
            </a:r>
          </a:p>
          <a:p>
            <a:pPr algn="l"/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Photon Flux: </a:t>
            </a:r>
            <a:r>
              <a:rPr lang="el-GR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mol/s/nm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31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998086894"/>
              </p:ext>
            </p:extLst>
          </p:nvPr>
        </p:nvGraphicFramePr>
        <p:xfrm>
          <a:off x="3048000" y="1541016"/>
          <a:ext cx="6360368" cy="4484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850106"/>
          </a:xfrm>
        </p:spPr>
        <p:txBody>
          <a:bodyPr>
            <a:normAutofit/>
          </a:bodyPr>
          <a:lstStyle/>
          <a:p>
            <a:r>
              <a:rPr lang="en-US" altLang="zh-TW" sz="4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Five governing factors in PFAL</a:t>
            </a:r>
            <a:endParaRPr lang="zh-TW" altLang="en-US" sz="6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876597" y="1196752"/>
            <a:ext cx="4836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Air velocity,</a:t>
            </a:r>
            <a:r>
              <a:rPr kumimoji="1" lang="zh-TW" altLang="en-US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kumimoji="1" lang="en-US" altLang="zh-TW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Temperature, Relative humidity</a:t>
            </a:r>
            <a:endParaRPr kumimoji="1" lang="zh-TW" altLang="en-US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596856" y="2638073"/>
            <a:ext cx="2594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quality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Intensity:</a:t>
            </a:r>
            <a:r>
              <a:rPr kumimoji="1" lang="zh-TW" altLang="en-US" sz="28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kumimoji="1" lang="en-US" altLang="zh-TW" sz="28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PPFD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duration</a:t>
            </a:r>
            <a:endParaRPr kumimoji="1" lang="zh-TW" altLang="en-US" sz="2800" dirty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968209" y="4708301"/>
            <a:ext cx="2581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When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Frequency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Dissolved Oxygen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Temperature</a:t>
            </a:r>
            <a:endParaRPr kumimoji="1" lang="zh-TW" altLang="en-US" sz="2400" dirty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893844" y="4492278"/>
            <a:ext cx="32660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receipt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concentration: </a:t>
            </a:r>
            <a:r>
              <a:rPr kumimoji="1" lang="en-US" altLang="zh-TW" sz="28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EC</a:t>
            </a:r>
            <a:endParaRPr kumimoji="1" lang="en-US" altLang="zh-TW" sz="2800" dirty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Availability: </a:t>
            </a:r>
            <a:r>
              <a:rPr kumimoji="1" lang="en-US" altLang="zh-TW" sz="28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pH</a:t>
            </a:r>
            <a:endParaRPr kumimoji="1" lang="zh-TW" altLang="en-US" sz="280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750842" y="2852118"/>
            <a:ext cx="2594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CO</a:t>
            </a:r>
            <a:r>
              <a:rPr kumimoji="1" lang="en-US" altLang="zh-TW" sz="2800" baseline="-250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concentration</a:t>
            </a:r>
            <a:endParaRPr kumimoji="1" lang="zh-TW" altLang="en-US" sz="2800" dirty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6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Spectral 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Pn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of Single leaf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PPFD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=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150 µmol.m</a:t>
            </a:r>
            <a:r>
              <a:rPr lang="en-US" altLang="zh-TW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-2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.s</a:t>
            </a:r>
            <a:r>
              <a:rPr lang="en-US" altLang="zh-TW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-1</a:t>
            </a:r>
            <a:endParaRPr lang="zh-TW" altLang="en-US" baseline="30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0000_My Files\0000_研究\00PF\000_研討會\20141110_PF_Kyoto\20141110_Kyoto ICPF_ppt\2014.11.12\Dr_Son\DSC_167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23024" y="1619976"/>
            <a:ext cx="6849575" cy="511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51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Spectral Photosynthetic rate (</a:t>
            </a:r>
            <a:r>
              <a:rPr lang="en-US" altLang="zh-TW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Pn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b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single leaf vs. whole plant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0000_My Files\0000_研究\00PF\000_研討會\20141110_PF_Kyoto\20141110_Kyoto ICPF_ppt\2014.11.12\Dr_Son\DSC_168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9703" y="1774371"/>
            <a:ext cx="10484147" cy="403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90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87234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Spectral </a:t>
            </a:r>
            <a:r>
              <a:rPr lang="en-US" altLang="zh-TW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Pn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of a whole plant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0000_My Files\0000_研究\00PF\000_研討會\20141110_PF_Kyoto\20141110_Kyoto ICPF_ppt\2014.11.12\Dr_Son\DSC_168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51584" y="1400126"/>
            <a:ext cx="7459874" cy="483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52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E00D2E-14E4-4419-87E6-D3EE95AB5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374F3B4A-CC18-4B37-9652-B6F561AEF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8293718"/>
              </p:ext>
            </p:extLst>
          </p:nvPr>
        </p:nvGraphicFramePr>
        <p:xfrm>
          <a:off x="2160016" y="1417638"/>
          <a:ext cx="8190992" cy="4992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707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D5E3AE-DD35-4D45-BE24-C940AFDB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Photosynthesis Process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D80D57A-5447-46C9-8C51-5A484BD07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152" y="5386018"/>
            <a:ext cx="10829544" cy="1061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dirty="0"/>
              <a:t>Three types of photosynthesis process in green plants: C3, C4 and CAM</a:t>
            </a:r>
          </a:p>
          <a:p>
            <a:pPr marL="0" indent="0">
              <a:buNone/>
            </a:pPr>
            <a:r>
              <a:rPr lang="en-US" altLang="zh-TW" sz="2400" dirty="0"/>
              <a:t>C4 and CAM are adaptations to arid conditions </a:t>
            </a:r>
            <a:endParaRPr lang="zh-TW" altLang="en-US" sz="2400" dirty="0"/>
          </a:p>
        </p:txBody>
      </p:sp>
      <p:pic>
        <p:nvPicPr>
          <p:cNvPr id="7170" name="Picture 2" descr="https://www.worldatlas.com/upload/c7/26/fb/562fb485-c523-4d6f-b6a5-6798810a2bc5.jpeg">
            <a:extLst>
              <a:ext uri="{FF2B5EF4-FFF2-40B4-BE49-F238E27FC236}">
                <a16:creationId xmlns:a16="http://schemas.microsoft.com/office/drawing/2014/main" id="{BEB5752D-0C0B-4EB4-ADAC-9ECBC482C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7" y="1326198"/>
            <a:ext cx="5517274" cy="408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mage1.slideserve.com/2028771/introduction-l.jpg">
            <a:extLst>
              <a:ext uri="{FF2B5EF4-FFF2-40B4-BE49-F238E27FC236}">
                <a16:creationId xmlns:a16="http://schemas.microsoft.com/office/drawing/2014/main" id="{4A414607-5C2A-46D2-B9A0-BA583F327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0" y="1326198"/>
            <a:ext cx="5521110" cy="408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37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837240"/>
              </p:ext>
            </p:extLst>
          </p:nvPr>
        </p:nvGraphicFramePr>
        <p:xfrm>
          <a:off x="942482" y="453807"/>
          <a:ext cx="10426773" cy="33832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064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7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7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73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Type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Dark respiration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Photorespiration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Photosynthesis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836">
                <a:tc>
                  <a:txBody>
                    <a:bodyPr/>
                    <a:lstStyle/>
                    <a:p>
                      <a:r>
                        <a:rPr lang="en-US" altLang="zh-TW" sz="3200" b="1" dirty="0"/>
                        <a:t>C3 plant</a:t>
                      </a:r>
                      <a:endParaRPr lang="zh-TW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yes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yes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yes</a:t>
                      </a:r>
                      <a:endParaRPr lang="zh-TW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836">
                <a:tc>
                  <a:txBody>
                    <a:bodyPr/>
                    <a:lstStyle/>
                    <a:p>
                      <a:r>
                        <a:rPr lang="en-US" altLang="zh-TW" sz="3200" b="1" dirty="0"/>
                        <a:t>C4 plant</a:t>
                      </a:r>
                      <a:endParaRPr lang="zh-TW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yes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/>
                        <a:t>No</a:t>
                      </a:r>
                      <a:endParaRPr lang="zh-TW" alt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yes</a:t>
                      </a:r>
                      <a:endParaRPr lang="zh-TW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836">
                <a:tc>
                  <a:txBody>
                    <a:bodyPr/>
                    <a:lstStyle/>
                    <a:p>
                      <a:r>
                        <a:rPr lang="en-US" altLang="zh-TW" sz="3200" b="1" dirty="0"/>
                        <a:t>CAM plant</a:t>
                      </a:r>
                      <a:endParaRPr lang="zh-TW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yes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/>
                        <a:t>No</a:t>
                      </a:r>
                      <a:endParaRPr lang="zh-TW" alt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Yes</a:t>
                      </a:r>
                      <a:endParaRPr lang="zh-TW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836">
                <a:tc>
                  <a:txBody>
                    <a:bodyPr/>
                    <a:lstStyle/>
                    <a:p>
                      <a:r>
                        <a:rPr lang="en-US" altLang="zh-TW" sz="3200" b="1" dirty="0">
                          <a:solidFill>
                            <a:srgbClr val="FF0000"/>
                          </a:solidFill>
                        </a:rPr>
                        <a:t>Dark period</a:t>
                      </a:r>
                      <a:endParaRPr lang="zh-TW" alt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yes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TW" sz="3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endParaRPr lang="zh-TW" altLang="en-US" sz="3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TW" sz="3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endParaRPr lang="zh-TW" altLang="en-US" sz="3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730812"/>
              </p:ext>
            </p:extLst>
          </p:nvPr>
        </p:nvGraphicFramePr>
        <p:xfrm>
          <a:off x="942482" y="3977951"/>
          <a:ext cx="10426774" cy="4572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426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bg1"/>
                          </a:solidFill>
                        </a:rPr>
                        <a:t>When in dark, Net photosynthesis rate = - Dark respiration rate</a:t>
                      </a:r>
                      <a:endParaRPr lang="zh-TW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A1DE7984-3569-43E1-9FBF-A4A5C4781E82}"/>
              </a:ext>
            </a:extLst>
          </p:cNvPr>
          <p:cNvSpPr txBox="1"/>
          <p:nvPr/>
        </p:nvSpPr>
        <p:spPr>
          <a:xfrm>
            <a:off x="942481" y="4597632"/>
            <a:ext cx="10426773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 photosynthesis rate = photosynthesis rate – (Photorespiration rate + Dark respiration rate)</a:t>
            </a:r>
            <a:endParaRPr lang="zh-TW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B93436-EB60-4EA6-99B8-E64A4EF7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3CBE8-2A40-498A-AADC-35B4B9B1D438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852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>
            <a:extLst>
              <a:ext uri="{FF2B5EF4-FFF2-40B4-BE49-F238E27FC236}">
                <a16:creationId xmlns:a16="http://schemas.microsoft.com/office/drawing/2014/main" id="{B9AC339C-1857-4CB2-B096-602A33C32297}"/>
              </a:ext>
            </a:extLst>
          </p:cNvPr>
          <p:cNvSpPr txBox="1"/>
          <p:nvPr/>
        </p:nvSpPr>
        <p:spPr>
          <a:xfrm>
            <a:off x="6817360" y="5669280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PPFD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FD95F713-E506-40F1-9EFC-2EC95F088899}"/>
              </a:ext>
            </a:extLst>
          </p:cNvPr>
          <p:cNvGrpSpPr/>
          <p:nvPr/>
        </p:nvGrpSpPr>
        <p:grpSpPr>
          <a:xfrm>
            <a:off x="1676400" y="792480"/>
            <a:ext cx="8920480" cy="5902960"/>
            <a:chOff x="2042160" y="325120"/>
            <a:chExt cx="8920480" cy="5902960"/>
          </a:xfrm>
        </p:grpSpPr>
        <p:cxnSp>
          <p:nvCxnSpPr>
            <p:cNvPr id="5" name="直線單箭頭接點 4">
              <a:extLst>
                <a:ext uri="{FF2B5EF4-FFF2-40B4-BE49-F238E27FC236}">
                  <a16:creationId xmlns:a16="http://schemas.microsoft.com/office/drawing/2014/main" id="{71595275-53ED-4A72-9247-A316FFA00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8560" y="325120"/>
              <a:ext cx="0" cy="590296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單箭頭接點 8">
              <a:extLst>
                <a:ext uri="{FF2B5EF4-FFF2-40B4-BE49-F238E27FC236}">
                  <a16:creationId xmlns:a16="http://schemas.microsoft.com/office/drawing/2014/main" id="{084AAD78-27AE-491E-B261-DD93C7D54AC5}"/>
                </a:ext>
              </a:extLst>
            </p:cNvPr>
            <p:cNvCxnSpPr>
              <a:cxnSpLocks/>
            </p:cNvCxnSpPr>
            <p:nvPr/>
          </p:nvCxnSpPr>
          <p:spPr>
            <a:xfrm>
              <a:off x="2042160" y="4643120"/>
              <a:ext cx="8920480" cy="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F8FEF4CC-3A1C-4482-9C0F-CD90439BF150}"/>
                </a:ext>
              </a:extLst>
            </p:cNvPr>
            <p:cNvGrpSpPr/>
            <p:nvPr/>
          </p:nvGrpSpPr>
          <p:grpSpPr>
            <a:xfrm>
              <a:off x="3718560" y="2034752"/>
              <a:ext cx="7132320" cy="2579411"/>
              <a:chOff x="3312160" y="2600960"/>
              <a:chExt cx="7132320" cy="2579411"/>
            </a:xfrm>
          </p:grpSpPr>
          <p:sp>
            <p:nvSpPr>
              <p:cNvPr id="6" name="弧形 5">
                <a:extLst>
                  <a:ext uri="{FF2B5EF4-FFF2-40B4-BE49-F238E27FC236}">
                    <a16:creationId xmlns:a16="http://schemas.microsoft.com/office/drawing/2014/main" id="{F4260715-67F3-4035-8568-01989D6A6192}"/>
                  </a:ext>
                </a:extLst>
              </p:cNvPr>
              <p:cNvSpPr/>
              <p:nvPr/>
            </p:nvSpPr>
            <p:spPr>
              <a:xfrm rot="20136149">
                <a:off x="6230785" y="2606949"/>
                <a:ext cx="1046478" cy="878839"/>
              </a:xfrm>
              <a:prstGeom prst="arc">
                <a:avLst>
                  <a:gd name="adj1" fmla="val 15527396"/>
                  <a:gd name="adj2" fmla="val 17192849"/>
                </a:avLst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+mn-cs"/>
                </a:endParaRPr>
              </a:p>
            </p:txBody>
          </p:sp>
          <p:grpSp>
            <p:nvGrpSpPr>
              <p:cNvPr id="11" name="群組 10">
                <a:extLst>
                  <a:ext uri="{FF2B5EF4-FFF2-40B4-BE49-F238E27FC236}">
                    <a16:creationId xmlns:a16="http://schemas.microsoft.com/office/drawing/2014/main" id="{252BB7C9-189F-41A8-B45A-D41BFBAEF981}"/>
                  </a:ext>
                </a:extLst>
              </p:cNvPr>
              <p:cNvGrpSpPr/>
              <p:nvPr/>
            </p:nvGrpSpPr>
            <p:grpSpPr>
              <a:xfrm>
                <a:off x="3312160" y="2600960"/>
                <a:ext cx="7132320" cy="2579411"/>
                <a:chOff x="3312160" y="2600960"/>
                <a:chExt cx="7132320" cy="2579411"/>
              </a:xfrm>
            </p:grpSpPr>
            <p:cxnSp>
              <p:nvCxnSpPr>
                <p:cNvPr id="3" name="直線接點 2">
                  <a:extLst>
                    <a:ext uri="{FF2B5EF4-FFF2-40B4-BE49-F238E27FC236}">
                      <a16:creationId xmlns:a16="http://schemas.microsoft.com/office/drawing/2014/main" id="{0ABF000C-F370-45E5-B08C-35A9635FF2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12160" y="2682240"/>
                  <a:ext cx="3180080" cy="2498131"/>
                </a:xfrm>
                <a:prstGeom prst="line">
                  <a:avLst/>
                </a:prstGeom>
                <a:ln w="5715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直線接點 7">
                  <a:extLst>
                    <a:ext uri="{FF2B5EF4-FFF2-40B4-BE49-F238E27FC236}">
                      <a16:creationId xmlns:a16="http://schemas.microsoft.com/office/drawing/2014/main" id="{7523EB8B-491E-4C62-998A-84908039DB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42264" y="2600960"/>
                  <a:ext cx="3802216" cy="0"/>
                </a:xfrm>
                <a:prstGeom prst="line">
                  <a:avLst/>
                </a:prstGeom>
                <a:ln w="5715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C2D4CCD8-E23D-4EB5-B4DB-F67AD9C8A212}"/>
              </a:ext>
            </a:extLst>
          </p:cNvPr>
          <p:cNvSpPr/>
          <p:nvPr/>
        </p:nvSpPr>
        <p:spPr>
          <a:xfrm>
            <a:off x="4814444" y="171758"/>
            <a:ext cx="37369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P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hotosynthetic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rate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4CC7116-DC89-4386-8089-1E7726204C47}"/>
              </a:ext>
            </a:extLst>
          </p:cNvPr>
          <p:cNvSpPr txBox="1"/>
          <p:nvPr/>
        </p:nvSpPr>
        <p:spPr>
          <a:xfrm>
            <a:off x="1584960" y="284033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μmol·m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-2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·s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-1</a:t>
            </a:r>
            <a:endParaRPr kumimoji="0" lang="zh-TW" altLang="en-US" sz="2400" b="0" i="0" u="none" strike="noStrike" kern="1200" cap="none" spc="0" normalizeH="0" baseline="3000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5D0146C-64F6-4397-B027-C701296F8A2E}"/>
              </a:ext>
            </a:extLst>
          </p:cNvPr>
          <p:cNvSpPr txBox="1"/>
          <p:nvPr/>
        </p:nvSpPr>
        <p:spPr>
          <a:xfrm>
            <a:off x="9448800" y="622361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μmol·m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-2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·s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-1</a:t>
            </a:r>
            <a:endParaRPr kumimoji="0" lang="zh-TW" altLang="en-US" sz="2400" b="0" i="0" u="none" strike="noStrike" kern="1200" cap="none" spc="0" normalizeH="0" baseline="3000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0A83F00-DB8C-49A4-8552-395897B864CA}"/>
              </a:ext>
            </a:extLst>
          </p:cNvPr>
          <p:cNvSpPr txBox="1"/>
          <p:nvPr/>
        </p:nvSpPr>
        <p:spPr>
          <a:xfrm>
            <a:off x="1585327" y="1727201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P</a:t>
            </a:r>
            <a:endParaRPr kumimoji="0" lang="zh-TW" alt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21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>
            <a:extLst>
              <a:ext uri="{FF2B5EF4-FFF2-40B4-BE49-F238E27FC236}">
                <a16:creationId xmlns:a16="http://schemas.microsoft.com/office/drawing/2014/main" id="{5C539CFB-F644-4D57-A1D3-0F16BB03D126}"/>
              </a:ext>
            </a:extLst>
          </p:cNvPr>
          <p:cNvSpPr txBox="1"/>
          <p:nvPr/>
        </p:nvSpPr>
        <p:spPr>
          <a:xfrm>
            <a:off x="1330960" y="1718270"/>
            <a:ext cx="800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P</a:t>
            </a:r>
            <a:r>
              <a:rPr kumimoji="0" lang="en-US" altLang="zh-TW" sz="5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n</a:t>
            </a:r>
            <a:endParaRPr kumimoji="0" lang="zh-TW" alt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9AC339C-1857-4CB2-B096-602A33C32297}"/>
              </a:ext>
            </a:extLst>
          </p:cNvPr>
          <p:cNvSpPr txBox="1"/>
          <p:nvPr/>
        </p:nvSpPr>
        <p:spPr>
          <a:xfrm>
            <a:off x="6776720" y="5628640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PPFD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003E8C0-B1EB-49EF-9E58-36486B287399}"/>
              </a:ext>
            </a:extLst>
          </p:cNvPr>
          <p:cNvGrpSpPr/>
          <p:nvPr/>
        </p:nvGrpSpPr>
        <p:grpSpPr>
          <a:xfrm>
            <a:off x="1635760" y="751840"/>
            <a:ext cx="8920480" cy="5902960"/>
            <a:chOff x="2042160" y="325120"/>
            <a:chExt cx="8920480" cy="5902960"/>
          </a:xfrm>
        </p:grpSpPr>
        <p:cxnSp>
          <p:nvCxnSpPr>
            <p:cNvPr id="5" name="直線單箭頭接點 4">
              <a:extLst>
                <a:ext uri="{FF2B5EF4-FFF2-40B4-BE49-F238E27FC236}">
                  <a16:creationId xmlns:a16="http://schemas.microsoft.com/office/drawing/2014/main" id="{71595275-53ED-4A72-9247-A316FFA00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8560" y="325120"/>
              <a:ext cx="0" cy="590296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單箭頭接點 8">
              <a:extLst>
                <a:ext uri="{FF2B5EF4-FFF2-40B4-BE49-F238E27FC236}">
                  <a16:creationId xmlns:a16="http://schemas.microsoft.com/office/drawing/2014/main" id="{084AAD78-27AE-491E-B261-DD93C7D54AC5}"/>
                </a:ext>
              </a:extLst>
            </p:cNvPr>
            <p:cNvCxnSpPr>
              <a:cxnSpLocks/>
            </p:cNvCxnSpPr>
            <p:nvPr/>
          </p:nvCxnSpPr>
          <p:spPr>
            <a:xfrm>
              <a:off x="2042160" y="4643120"/>
              <a:ext cx="8920480" cy="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F8FEF4CC-3A1C-4482-9C0F-CD90439BF150}"/>
                </a:ext>
              </a:extLst>
            </p:cNvPr>
            <p:cNvGrpSpPr/>
            <p:nvPr/>
          </p:nvGrpSpPr>
          <p:grpSpPr>
            <a:xfrm>
              <a:off x="3718560" y="2979632"/>
              <a:ext cx="7132320" cy="2579411"/>
              <a:chOff x="3312160" y="2600960"/>
              <a:chExt cx="7132320" cy="2579411"/>
            </a:xfrm>
          </p:grpSpPr>
          <p:sp>
            <p:nvSpPr>
              <p:cNvPr id="6" name="弧形 5">
                <a:extLst>
                  <a:ext uri="{FF2B5EF4-FFF2-40B4-BE49-F238E27FC236}">
                    <a16:creationId xmlns:a16="http://schemas.microsoft.com/office/drawing/2014/main" id="{F4260715-67F3-4035-8568-01989D6A6192}"/>
                  </a:ext>
                </a:extLst>
              </p:cNvPr>
              <p:cNvSpPr/>
              <p:nvPr/>
            </p:nvSpPr>
            <p:spPr>
              <a:xfrm rot="20136149">
                <a:off x="6230785" y="2606949"/>
                <a:ext cx="1046478" cy="878839"/>
              </a:xfrm>
              <a:prstGeom prst="arc">
                <a:avLst>
                  <a:gd name="adj1" fmla="val 15527396"/>
                  <a:gd name="adj2" fmla="val 17192849"/>
                </a:avLst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+mn-cs"/>
                </a:endParaRPr>
              </a:p>
            </p:txBody>
          </p:sp>
          <p:grpSp>
            <p:nvGrpSpPr>
              <p:cNvPr id="11" name="群組 10">
                <a:extLst>
                  <a:ext uri="{FF2B5EF4-FFF2-40B4-BE49-F238E27FC236}">
                    <a16:creationId xmlns:a16="http://schemas.microsoft.com/office/drawing/2014/main" id="{252BB7C9-189F-41A8-B45A-D41BFBAEF981}"/>
                  </a:ext>
                </a:extLst>
              </p:cNvPr>
              <p:cNvGrpSpPr/>
              <p:nvPr/>
            </p:nvGrpSpPr>
            <p:grpSpPr>
              <a:xfrm>
                <a:off x="3312160" y="2600960"/>
                <a:ext cx="7132320" cy="2579411"/>
                <a:chOff x="3312160" y="2600960"/>
                <a:chExt cx="7132320" cy="2579411"/>
              </a:xfrm>
            </p:grpSpPr>
            <p:cxnSp>
              <p:nvCxnSpPr>
                <p:cNvPr id="3" name="直線接點 2">
                  <a:extLst>
                    <a:ext uri="{FF2B5EF4-FFF2-40B4-BE49-F238E27FC236}">
                      <a16:creationId xmlns:a16="http://schemas.microsoft.com/office/drawing/2014/main" id="{0ABF000C-F370-45E5-B08C-35A9635FF2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12160" y="2682240"/>
                  <a:ext cx="3180080" cy="2498131"/>
                </a:xfrm>
                <a:prstGeom prst="line">
                  <a:avLst/>
                </a:prstGeom>
                <a:ln w="5715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直線接點 7">
                  <a:extLst>
                    <a:ext uri="{FF2B5EF4-FFF2-40B4-BE49-F238E27FC236}">
                      <a16:creationId xmlns:a16="http://schemas.microsoft.com/office/drawing/2014/main" id="{7523EB8B-491E-4C62-998A-84908039DB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42264" y="2600960"/>
                  <a:ext cx="3802216" cy="0"/>
                </a:xfrm>
                <a:prstGeom prst="line">
                  <a:avLst/>
                </a:prstGeom>
                <a:ln w="5715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D95AE67-3AE5-4093-87C2-AB7D82804595}"/>
              </a:ext>
            </a:extLst>
          </p:cNvPr>
          <p:cNvSpPr txBox="1"/>
          <p:nvPr/>
        </p:nvSpPr>
        <p:spPr>
          <a:xfrm>
            <a:off x="1584960" y="284033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μmol·m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-2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·s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-1</a:t>
            </a:r>
            <a:endParaRPr kumimoji="0" lang="zh-TW" altLang="en-US" sz="2400" b="0" i="0" u="none" strike="noStrike" kern="1200" cap="none" spc="0" normalizeH="0" baseline="3000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2CD3D27-AF04-41B9-AE44-80FA3F515303}"/>
              </a:ext>
            </a:extLst>
          </p:cNvPr>
          <p:cNvSpPr txBox="1"/>
          <p:nvPr/>
        </p:nvSpPr>
        <p:spPr>
          <a:xfrm>
            <a:off x="9448800" y="622361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μmol·m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-2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·s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-1</a:t>
            </a:r>
            <a:endParaRPr kumimoji="0" lang="zh-TW" altLang="en-US" sz="2400" b="0" i="0" u="none" strike="noStrike" kern="1200" cap="none" spc="0" normalizeH="0" baseline="3000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C7EEBAE-B1BC-42A0-889E-FC54207FA69A}"/>
              </a:ext>
            </a:extLst>
          </p:cNvPr>
          <p:cNvSpPr txBox="1"/>
          <p:nvPr/>
        </p:nvSpPr>
        <p:spPr>
          <a:xfrm>
            <a:off x="6682904" y="4421326"/>
            <a:ext cx="245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Light saturated point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209D787-43DF-4863-8B0B-C191FF2DD2B7}"/>
              </a:ext>
            </a:extLst>
          </p:cNvPr>
          <p:cNvSpPr txBox="1"/>
          <p:nvPr/>
        </p:nvSpPr>
        <p:spPr>
          <a:xfrm>
            <a:off x="4407789" y="5182879"/>
            <a:ext cx="2755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Light compensation point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B52C870-EE08-4359-979D-491D005979EC}"/>
              </a:ext>
            </a:extLst>
          </p:cNvPr>
          <p:cNvSpPr txBox="1"/>
          <p:nvPr/>
        </p:nvSpPr>
        <p:spPr>
          <a:xfrm>
            <a:off x="3807579" y="488741"/>
            <a:ext cx="7168891" cy="169277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 photosynthetic rate = photosynthesis rate – </a:t>
            </a:r>
            <a:b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(photorespiration rate + dark respiration rate)</a:t>
            </a:r>
            <a:endParaRPr lang="zh-TW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>
            <a:extLst>
              <a:ext uri="{FF2B5EF4-FFF2-40B4-BE49-F238E27FC236}">
                <a16:creationId xmlns:a16="http://schemas.microsoft.com/office/drawing/2014/main" id="{5C539CFB-F644-4D57-A1D3-0F16BB03D126}"/>
              </a:ext>
            </a:extLst>
          </p:cNvPr>
          <p:cNvSpPr txBox="1"/>
          <p:nvPr/>
        </p:nvSpPr>
        <p:spPr>
          <a:xfrm>
            <a:off x="1432560" y="1738590"/>
            <a:ext cx="800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P</a:t>
            </a:r>
            <a:r>
              <a:rPr kumimoji="0" lang="en-US" altLang="zh-TW" sz="5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n</a:t>
            </a:r>
            <a:endParaRPr kumimoji="0" lang="zh-TW" alt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9AC339C-1857-4CB2-B096-602A33C32297}"/>
              </a:ext>
            </a:extLst>
          </p:cNvPr>
          <p:cNvSpPr txBox="1"/>
          <p:nvPr/>
        </p:nvSpPr>
        <p:spPr>
          <a:xfrm>
            <a:off x="6878320" y="5648960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PPFD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F4887FCE-0F06-4B33-8291-7CD9B8FB13DD}"/>
              </a:ext>
            </a:extLst>
          </p:cNvPr>
          <p:cNvGrpSpPr/>
          <p:nvPr/>
        </p:nvGrpSpPr>
        <p:grpSpPr>
          <a:xfrm>
            <a:off x="1737360" y="772160"/>
            <a:ext cx="8920480" cy="5902960"/>
            <a:chOff x="2042160" y="325120"/>
            <a:chExt cx="8920480" cy="5902960"/>
          </a:xfrm>
        </p:grpSpPr>
        <p:sp>
          <p:nvSpPr>
            <p:cNvPr id="15" name="弧形 14">
              <a:extLst>
                <a:ext uri="{FF2B5EF4-FFF2-40B4-BE49-F238E27FC236}">
                  <a16:creationId xmlns:a16="http://schemas.microsoft.com/office/drawing/2014/main" id="{A3EECFCB-C478-46B1-9D23-6A8B674C7F67}"/>
                </a:ext>
              </a:extLst>
            </p:cNvPr>
            <p:cNvSpPr/>
            <p:nvPr/>
          </p:nvSpPr>
          <p:spPr>
            <a:xfrm rot="2509123">
              <a:off x="5872805" y="3246383"/>
              <a:ext cx="1046478" cy="1520983"/>
            </a:xfrm>
            <a:prstGeom prst="arc">
              <a:avLst>
                <a:gd name="adj1" fmla="val 15527396"/>
                <a:gd name="adj2" fmla="val 16046622"/>
              </a:avLst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endParaRPr>
            </a:p>
          </p:txBody>
        </p: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DEEA5BE9-951E-486C-9D1E-3AF2FEBB3919}"/>
                </a:ext>
              </a:extLst>
            </p:cNvPr>
            <p:cNvGrpSpPr/>
            <p:nvPr/>
          </p:nvGrpSpPr>
          <p:grpSpPr>
            <a:xfrm>
              <a:off x="2042160" y="325120"/>
              <a:ext cx="8920480" cy="5902960"/>
              <a:chOff x="2042160" y="325120"/>
              <a:chExt cx="8920480" cy="5902960"/>
            </a:xfrm>
          </p:grpSpPr>
          <p:grpSp>
            <p:nvGrpSpPr>
              <p:cNvPr id="2" name="群組 1">
                <a:extLst>
                  <a:ext uri="{FF2B5EF4-FFF2-40B4-BE49-F238E27FC236}">
                    <a16:creationId xmlns:a16="http://schemas.microsoft.com/office/drawing/2014/main" id="{0003E8C0-B1EB-49EF-9E58-36486B287399}"/>
                  </a:ext>
                </a:extLst>
              </p:cNvPr>
              <p:cNvGrpSpPr/>
              <p:nvPr/>
            </p:nvGrpSpPr>
            <p:grpSpPr>
              <a:xfrm>
                <a:off x="2042160" y="325120"/>
                <a:ext cx="8920480" cy="5902960"/>
                <a:chOff x="2042160" y="325120"/>
                <a:chExt cx="8920480" cy="5902960"/>
              </a:xfrm>
            </p:grpSpPr>
            <p:cxnSp>
              <p:nvCxnSpPr>
                <p:cNvPr id="5" name="直線單箭頭接點 4">
                  <a:extLst>
                    <a:ext uri="{FF2B5EF4-FFF2-40B4-BE49-F238E27FC236}">
                      <a16:creationId xmlns:a16="http://schemas.microsoft.com/office/drawing/2014/main" id="{71595275-53ED-4A72-9247-A316FFA00A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18560" y="325120"/>
                  <a:ext cx="0" cy="5902960"/>
                </a:xfrm>
                <a:prstGeom prst="straightConnector1">
                  <a:avLst/>
                </a:prstGeom>
                <a:ln w="57150">
                  <a:solidFill>
                    <a:srgbClr val="92D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直線單箭頭接點 8">
                  <a:extLst>
                    <a:ext uri="{FF2B5EF4-FFF2-40B4-BE49-F238E27FC236}">
                      <a16:creationId xmlns:a16="http://schemas.microsoft.com/office/drawing/2014/main" id="{084AAD78-27AE-491E-B261-DD93C7D54A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2160" y="4643120"/>
                  <a:ext cx="8920480" cy="0"/>
                </a:xfrm>
                <a:prstGeom prst="straightConnector1">
                  <a:avLst/>
                </a:prstGeom>
                <a:ln w="57150">
                  <a:solidFill>
                    <a:srgbClr val="92D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" name="群組 11">
                  <a:extLst>
                    <a:ext uri="{FF2B5EF4-FFF2-40B4-BE49-F238E27FC236}">
                      <a16:creationId xmlns:a16="http://schemas.microsoft.com/office/drawing/2014/main" id="{F8FEF4CC-3A1C-4482-9C0F-CD90439BF150}"/>
                    </a:ext>
                  </a:extLst>
                </p:cNvPr>
                <p:cNvGrpSpPr/>
                <p:nvPr/>
              </p:nvGrpSpPr>
              <p:grpSpPr>
                <a:xfrm>
                  <a:off x="3718560" y="3365030"/>
                  <a:ext cx="3058160" cy="2194014"/>
                  <a:chOff x="3312160" y="2986358"/>
                  <a:chExt cx="3058160" cy="2194014"/>
                </a:xfrm>
              </p:grpSpPr>
              <p:sp>
                <p:nvSpPr>
                  <p:cNvPr id="6" name="弧形 5">
                    <a:extLst>
                      <a:ext uri="{FF2B5EF4-FFF2-40B4-BE49-F238E27FC236}">
                        <a16:creationId xmlns:a16="http://schemas.microsoft.com/office/drawing/2014/main" id="{F4260715-67F3-4035-8568-01989D6A6192}"/>
                      </a:ext>
                    </a:extLst>
                  </p:cNvPr>
                  <p:cNvSpPr/>
                  <p:nvPr/>
                </p:nvSpPr>
                <p:spPr>
                  <a:xfrm rot="20136149">
                    <a:off x="4127664" y="2993286"/>
                    <a:ext cx="1046478" cy="878839"/>
                  </a:xfrm>
                  <a:prstGeom prst="arc">
                    <a:avLst>
                      <a:gd name="adj1" fmla="val 15527396"/>
                      <a:gd name="adj2" fmla="val 17421578"/>
                    </a:avLst>
                  </a:prstGeom>
                  <a:ln w="571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TW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微軟正黑體"/>
                      <a:cs typeface="+mn-cs"/>
                    </a:endParaRPr>
                  </a:p>
                </p:txBody>
              </p:sp>
              <p:grpSp>
                <p:nvGrpSpPr>
                  <p:cNvPr id="11" name="群組 10">
                    <a:extLst>
                      <a:ext uri="{FF2B5EF4-FFF2-40B4-BE49-F238E27FC236}">
                        <a16:creationId xmlns:a16="http://schemas.microsoft.com/office/drawing/2014/main" id="{252BB7C9-189F-41A8-B45A-D41BFBAEF981}"/>
                      </a:ext>
                    </a:extLst>
                  </p:cNvPr>
                  <p:cNvGrpSpPr/>
                  <p:nvPr/>
                </p:nvGrpSpPr>
                <p:grpSpPr>
                  <a:xfrm>
                    <a:off x="3312160" y="2986358"/>
                    <a:ext cx="3058160" cy="2194014"/>
                    <a:chOff x="3312160" y="2986358"/>
                    <a:chExt cx="3058160" cy="2194014"/>
                  </a:xfrm>
                </p:grpSpPr>
                <p:cxnSp>
                  <p:nvCxnSpPr>
                    <p:cNvPr id="3" name="直線接點 2">
                      <a:extLst>
                        <a:ext uri="{FF2B5EF4-FFF2-40B4-BE49-F238E27FC236}">
                          <a16:creationId xmlns:a16="http://schemas.microsoft.com/office/drawing/2014/main" id="{0ABF000C-F370-45E5-B08C-35A9635FF2A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312160" y="3050328"/>
                      <a:ext cx="1076960" cy="2130044"/>
                    </a:xfrm>
                    <a:prstGeom prst="line">
                      <a:avLst/>
                    </a:prstGeom>
                    <a:ln w="57150">
                      <a:solidFill>
                        <a:srgbClr val="FFFF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" name="直線接點 7">
                      <a:extLst>
                        <a:ext uri="{FF2B5EF4-FFF2-40B4-BE49-F238E27FC236}">
                          <a16:creationId xmlns:a16="http://schemas.microsoft.com/office/drawing/2014/main" id="{7523EB8B-491E-4C62-998A-84908039DB6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575031" y="2986358"/>
                      <a:ext cx="1795289" cy="13170"/>
                    </a:xfrm>
                    <a:prstGeom prst="line">
                      <a:avLst/>
                    </a:prstGeom>
                    <a:ln w="57150">
                      <a:solidFill>
                        <a:srgbClr val="FFFF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cxnSp>
            <p:nvCxnSpPr>
              <p:cNvPr id="10" name="直線接點 9">
                <a:extLst>
                  <a:ext uri="{FF2B5EF4-FFF2-40B4-BE49-F238E27FC236}">
                    <a16:creationId xmlns:a16="http://schemas.microsoft.com/office/drawing/2014/main" id="{4D10C945-F97D-461C-A0DA-F2518241E12A}"/>
                  </a:ext>
                </a:extLst>
              </p:cNvPr>
              <p:cNvCxnSpPr/>
              <p:nvPr/>
            </p:nvCxnSpPr>
            <p:spPr>
              <a:xfrm>
                <a:off x="6852545" y="3396681"/>
                <a:ext cx="1066800" cy="99869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46DDAFBB-DA4D-4937-86B7-F48D30B726C0}"/>
              </a:ext>
            </a:extLst>
          </p:cNvPr>
          <p:cNvSpPr/>
          <p:nvPr/>
        </p:nvSpPr>
        <p:spPr>
          <a:xfrm>
            <a:off x="1584960" y="-6852"/>
            <a:ext cx="10084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dirty="0">
                <a:solidFill>
                  <a:prstClr val="white"/>
                </a:solidFill>
                <a:latin typeface="Times New Roman"/>
                <a:ea typeface="微軟正黑體"/>
              </a:rPr>
              <a:t>Net p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hotosynthetic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rate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vs. PPFD of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Low Light Crop 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46FFCAD-2038-40CA-8458-F779674FDC39}"/>
              </a:ext>
            </a:extLst>
          </p:cNvPr>
          <p:cNvSpPr txBox="1"/>
          <p:nvPr/>
        </p:nvSpPr>
        <p:spPr>
          <a:xfrm>
            <a:off x="5827202" y="2196391"/>
            <a:ext cx="2850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Low Light Crop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A79066B-D28C-4247-9F79-AB82CA87E5AD}"/>
              </a:ext>
            </a:extLst>
          </p:cNvPr>
          <p:cNvSpPr txBox="1"/>
          <p:nvPr/>
        </p:nvSpPr>
        <p:spPr>
          <a:xfrm>
            <a:off x="1584960" y="284033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μmol·m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-2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·s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-1</a:t>
            </a:r>
            <a:endParaRPr kumimoji="0" lang="zh-TW" altLang="en-US" sz="2400" b="0" i="0" u="none" strike="noStrike" kern="1200" cap="none" spc="0" normalizeH="0" baseline="3000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CB195EA-8720-4B22-B2FD-463DBB7E02DE}"/>
              </a:ext>
            </a:extLst>
          </p:cNvPr>
          <p:cNvSpPr txBox="1"/>
          <p:nvPr/>
        </p:nvSpPr>
        <p:spPr>
          <a:xfrm>
            <a:off x="9448800" y="622361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μmol·m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-2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·s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-1</a:t>
            </a:r>
            <a:endParaRPr kumimoji="0" lang="zh-TW" altLang="en-US" sz="2400" b="0" i="0" u="none" strike="noStrike" kern="1200" cap="none" spc="0" normalizeH="0" baseline="3000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62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>
            <a:extLst>
              <a:ext uri="{FF2B5EF4-FFF2-40B4-BE49-F238E27FC236}">
                <a16:creationId xmlns:a16="http://schemas.microsoft.com/office/drawing/2014/main" id="{5C539CFB-F644-4D57-A1D3-0F16BB03D126}"/>
              </a:ext>
            </a:extLst>
          </p:cNvPr>
          <p:cNvSpPr txBox="1"/>
          <p:nvPr/>
        </p:nvSpPr>
        <p:spPr>
          <a:xfrm>
            <a:off x="1432560" y="1041904"/>
            <a:ext cx="800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P</a:t>
            </a:r>
            <a:r>
              <a:rPr kumimoji="0" lang="en-US" altLang="zh-TW" sz="5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n</a:t>
            </a:r>
            <a:endParaRPr kumimoji="0" lang="zh-TW" alt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9AC339C-1857-4CB2-B096-602A33C32297}"/>
              </a:ext>
            </a:extLst>
          </p:cNvPr>
          <p:cNvSpPr txBox="1"/>
          <p:nvPr/>
        </p:nvSpPr>
        <p:spPr>
          <a:xfrm>
            <a:off x="5321663" y="5050245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PPFD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003E8C0-B1EB-49EF-9E58-36486B287399}"/>
              </a:ext>
            </a:extLst>
          </p:cNvPr>
          <p:cNvGrpSpPr/>
          <p:nvPr/>
        </p:nvGrpSpPr>
        <p:grpSpPr>
          <a:xfrm>
            <a:off x="1737360" y="772160"/>
            <a:ext cx="8920480" cy="5902960"/>
            <a:chOff x="2042160" y="325120"/>
            <a:chExt cx="8920480" cy="5902960"/>
          </a:xfrm>
        </p:grpSpPr>
        <p:cxnSp>
          <p:nvCxnSpPr>
            <p:cNvPr id="5" name="直線單箭頭接點 4">
              <a:extLst>
                <a:ext uri="{FF2B5EF4-FFF2-40B4-BE49-F238E27FC236}">
                  <a16:creationId xmlns:a16="http://schemas.microsoft.com/office/drawing/2014/main" id="{71595275-53ED-4A72-9247-A316FFA00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8560" y="325120"/>
              <a:ext cx="0" cy="590296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單箭頭接點 8">
              <a:extLst>
                <a:ext uri="{FF2B5EF4-FFF2-40B4-BE49-F238E27FC236}">
                  <a16:creationId xmlns:a16="http://schemas.microsoft.com/office/drawing/2014/main" id="{084AAD78-27AE-491E-B261-DD93C7D54AC5}"/>
                </a:ext>
              </a:extLst>
            </p:cNvPr>
            <p:cNvCxnSpPr>
              <a:cxnSpLocks/>
            </p:cNvCxnSpPr>
            <p:nvPr/>
          </p:nvCxnSpPr>
          <p:spPr>
            <a:xfrm>
              <a:off x="2042160" y="4643120"/>
              <a:ext cx="8920480" cy="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F8FEF4CC-3A1C-4482-9C0F-CD90439BF150}"/>
                </a:ext>
              </a:extLst>
            </p:cNvPr>
            <p:cNvGrpSpPr/>
            <p:nvPr/>
          </p:nvGrpSpPr>
          <p:grpSpPr>
            <a:xfrm>
              <a:off x="3718560" y="3371958"/>
              <a:ext cx="1861982" cy="2187086"/>
              <a:chOff x="3312160" y="2993286"/>
              <a:chExt cx="1861982" cy="2187086"/>
            </a:xfrm>
          </p:grpSpPr>
          <p:sp>
            <p:nvSpPr>
              <p:cNvPr id="6" name="弧形 5">
                <a:extLst>
                  <a:ext uri="{FF2B5EF4-FFF2-40B4-BE49-F238E27FC236}">
                    <a16:creationId xmlns:a16="http://schemas.microsoft.com/office/drawing/2014/main" id="{F4260715-67F3-4035-8568-01989D6A6192}"/>
                  </a:ext>
                </a:extLst>
              </p:cNvPr>
              <p:cNvSpPr/>
              <p:nvPr/>
            </p:nvSpPr>
            <p:spPr>
              <a:xfrm rot="20136149">
                <a:off x="4127664" y="2993286"/>
                <a:ext cx="1046478" cy="878839"/>
              </a:xfrm>
              <a:prstGeom prst="arc">
                <a:avLst>
                  <a:gd name="adj1" fmla="val 15527396"/>
                  <a:gd name="adj2" fmla="val 17421578"/>
                </a:avLst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+mn-cs"/>
                </a:endParaRPr>
              </a:p>
            </p:txBody>
          </p:sp>
          <p:cxnSp>
            <p:nvCxnSpPr>
              <p:cNvPr id="3" name="直線接點 2">
                <a:extLst>
                  <a:ext uri="{FF2B5EF4-FFF2-40B4-BE49-F238E27FC236}">
                    <a16:creationId xmlns:a16="http://schemas.microsoft.com/office/drawing/2014/main" id="{0ABF000C-F370-45E5-B08C-35A9635FF2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12160" y="3050328"/>
                <a:ext cx="1076960" cy="213004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46DDAFBB-DA4D-4937-86B7-F48D30B726C0}"/>
              </a:ext>
            </a:extLst>
          </p:cNvPr>
          <p:cNvSpPr/>
          <p:nvPr/>
        </p:nvSpPr>
        <p:spPr>
          <a:xfrm>
            <a:off x="1015122" y="71846"/>
            <a:ext cx="101617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Net p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hotosynthetic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rate vs. PPFD of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High Light Crop 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46FFCAD-2038-40CA-8458-F779674FDC39}"/>
              </a:ext>
            </a:extLst>
          </p:cNvPr>
          <p:cNvSpPr txBox="1"/>
          <p:nvPr/>
        </p:nvSpPr>
        <p:spPr>
          <a:xfrm>
            <a:off x="6496730" y="1733069"/>
            <a:ext cx="2919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High Light Crop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8A3DD9F0-9AE5-4C4E-9298-BCE209A7EBA8}"/>
              </a:ext>
            </a:extLst>
          </p:cNvPr>
          <p:cNvCxnSpPr>
            <a:cxnSpLocks/>
          </p:cNvCxnSpPr>
          <p:nvPr/>
        </p:nvCxnSpPr>
        <p:spPr>
          <a:xfrm flipV="1">
            <a:off x="4683765" y="2528971"/>
            <a:ext cx="4917768" cy="13010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2C5520E-9E8E-4955-968B-8BC9BA129E30}"/>
              </a:ext>
            </a:extLst>
          </p:cNvPr>
          <p:cNvSpPr txBox="1"/>
          <p:nvPr/>
        </p:nvSpPr>
        <p:spPr>
          <a:xfrm>
            <a:off x="1584960" y="214364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μmol·m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-2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·s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-1</a:t>
            </a:r>
            <a:endParaRPr kumimoji="0" lang="zh-TW" altLang="en-US" sz="2400" b="0" i="0" u="none" strike="noStrike" kern="1200" cap="none" spc="0" normalizeH="0" baseline="3000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6906A97-801C-4722-8A3C-E1566192199D}"/>
              </a:ext>
            </a:extLst>
          </p:cNvPr>
          <p:cNvSpPr txBox="1"/>
          <p:nvPr/>
        </p:nvSpPr>
        <p:spPr>
          <a:xfrm>
            <a:off x="7471955" y="5359361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μmol·m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-2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·s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-1</a:t>
            </a:r>
            <a:endParaRPr kumimoji="0" lang="zh-TW" altLang="en-US" sz="2400" b="0" i="0" u="none" strike="noStrike" kern="1200" cap="none" spc="0" normalizeH="0" baseline="3000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54350FC-9901-4AFA-B321-2982E6440CBD}"/>
              </a:ext>
            </a:extLst>
          </p:cNvPr>
          <p:cNvSpPr txBox="1"/>
          <p:nvPr/>
        </p:nvSpPr>
        <p:spPr>
          <a:xfrm>
            <a:off x="1338221" y="3011505"/>
            <a:ext cx="1807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Yield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Dry mass or fresh mass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B979EBF-8F48-4E03-971F-5E42DD2DABFA}"/>
              </a:ext>
            </a:extLst>
          </p:cNvPr>
          <p:cNvSpPr txBox="1"/>
          <p:nvPr/>
        </p:nvSpPr>
        <p:spPr>
          <a:xfrm>
            <a:off x="6627949" y="5790475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DLI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D36A8F1-31E8-472A-B5A6-0075A7A0DB65}"/>
              </a:ext>
            </a:extLst>
          </p:cNvPr>
          <p:cNvSpPr txBox="1"/>
          <p:nvPr/>
        </p:nvSpPr>
        <p:spPr>
          <a:xfrm>
            <a:off x="8778241" y="6099591"/>
            <a:ext cx="1893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mol·m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-2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·day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-1</a:t>
            </a:r>
            <a:endParaRPr kumimoji="0" lang="zh-TW" altLang="en-US" sz="2400" b="0" i="0" u="none" strike="noStrike" kern="1200" cap="none" spc="0" normalizeH="0" baseline="3000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6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Must have monitoring items in PFAL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81200" y="3068962"/>
            <a:ext cx="8229600" cy="1152128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altLang="zh-TW" sz="6000" b="1" dirty="0">
                <a:latin typeface="標楷體" pitchFamily="65" charset="-120"/>
                <a:ea typeface="標楷體" pitchFamily="65" charset="-120"/>
              </a:rPr>
              <a:t>Air      Light</a:t>
            </a:r>
            <a:r>
              <a:rPr lang="zh-TW" altLang="en-US" sz="6000" b="1" dirty="0">
                <a:latin typeface="標楷體" pitchFamily="65" charset="-120"/>
                <a:ea typeface="標楷體" pitchFamily="65" charset="-120"/>
              </a:rPr>
              <a:t>        </a:t>
            </a:r>
            <a:r>
              <a:rPr lang="en-US" altLang="zh-TW" sz="6000" b="1" dirty="0">
                <a:latin typeface="標楷體" pitchFamily="65" charset="-120"/>
                <a:ea typeface="標楷體" pitchFamily="65" charset="-120"/>
              </a:rPr>
              <a:t>Gas</a:t>
            </a:r>
          </a:p>
          <a:p>
            <a:pPr marL="0" indent="0" algn="ctr">
              <a:buNone/>
            </a:pPr>
            <a:r>
              <a:rPr lang="en-US" altLang="zh-TW" sz="6000" b="1" dirty="0">
                <a:latin typeface="標楷體" pitchFamily="65" charset="-120"/>
                <a:ea typeface="標楷體" pitchFamily="65" charset="-120"/>
              </a:rPr>
              <a:t>Water</a:t>
            </a:r>
            <a:r>
              <a:rPr lang="zh-TW" altLang="en-US" sz="6000" b="1" dirty="0">
                <a:latin typeface="標楷體" pitchFamily="65" charset="-120"/>
                <a:ea typeface="標楷體" pitchFamily="65" charset="-120"/>
              </a:rPr>
              <a:t>      </a:t>
            </a:r>
            <a:r>
              <a:rPr lang="en-US" altLang="zh-TW" sz="6000" b="1" dirty="0">
                <a:latin typeface="標楷體" pitchFamily="65" charset="-120"/>
                <a:ea typeface="標楷體" pitchFamily="65" charset="-120"/>
              </a:rPr>
              <a:t>Nutrient</a:t>
            </a:r>
            <a:endParaRPr lang="zh-TW" altLang="en-US" sz="60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圖說文字 3"/>
          <p:cNvSpPr/>
          <p:nvPr/>
        </p:nvSpPr>
        <p:spPr>
          <a:xfrm>
            <a:off x="5015880" y="1556794"/>
            <a:ext cx="3528392" cy="936104"/>
          </a:xfrm>
          <a:prstGeom prst="wedgeRectCallout">
            <a:avLst>
              <a:gd name="adj1" fmla="val -24027"/>
              <a:gd name="adj2" fmla="val 1104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b="1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Light Intensity, quality, duration</a:t>
            </a:r>
            <a:endParaRPr kumimoji="1" lang="zh-TW" altLang="en-US" b="1" dirty="0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5" name="矩形圖說文字 4"/>
          <p:cNvSpPr/>
          <p:nvPr/>
        </p:nvSpPr>
        <p:spPr>
          <a:xfrm>
            <a:off x="1919536" y="1556794"/>
            <a:ext cx="2808312" cy="936104"/>
          </a:xfrm>
          <a:prstGeom prst="wedgeRectCallout">
            <a:avLst>
              <a:gd name="adj1" fmla="val -666"/>
              <a:gd name="adj2" fmla="val 1093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b="1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T</a:t>
            </a:r>
            <a:r>
              <a:rPr kumimoji="1" lang="zh-TW" altLang="en-US" sz="3200" b="1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、  </a:t>
            </a:r>
            <a:r>
              <a:rPr kumimoji="1" lang="en-US" altLang="zh-TW" sz="3200" b="1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RH</a:t>
            </a:r>
            <a:r>
              <a:rPr kumimoji="1" lang="zh-TW" altLang="en-US" sz="3200" b="1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、</a:t>
            </a:r>
            <a:r>
              <a:rPr kumimoji="1" lang="en-US" altLang="zh-TW" sz="3200" b="1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Wind</a:t>
            </a:r>
            <a:endParaRPr kumimoji="1" lang="zh-TW" altLang="en-US" b="1" dirty="0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6" name="矩形圖說文字 5"/>
          <p:cNvSpPr/>
          <p:nvPr/>
        </p:nvSpPr>
        <p:spPr>
          <a:xfrm>
            <a:off x="8904312" y="1556794"/>
            <a:ext cx="1368152" cy="936104"/>
          </a:xfrm>
          <a:prstGeom prst="wedgeRectCallout">
            <a:avLst>
              <a:gd name="adj1" fmla="val -57751"/>
              <a:gd name="adj2" fmla="val 1070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800" b="1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CO</a:t>
            </a:r>
            <a:r>
              <a:rPr kumimoji="1" lang="en-US" altLang="zh-TW" sz="4800" b="1" baseline="-25000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2</a:t>
            </a:r>
            <a:endParaRPr kumimoji="1" lang="zh-TW" altLang="en-US" sz="3200" b="1" baseline="-25000" dirty="0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7" name="矩形圖說文字 6"/>
          <p:cNvSpPr/>
          <p:nvPr/>
        </p:nvSpPr>
        <p:spPr>
          <a:xfrm>
            <a:off x="7392144" y="5013178"/>
            <a:ext cx="2736304" cy="936104"/>
          </a:xfrm>
          <a:prstGeom prst="wedgeRectCallout">
            <a:avLst>
              <a:gd name="adj1" fmla="val -44418"/>
              <a:gd name="adj2" fmla="val -1349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b="1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pH</a:t>
            </a:r>
            <a:r>
              <a:rPr kumimoji="1" lang="zh-TW" altLang="en-US" sz="3200" b="1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、</a:t>
            </a:r>
            <a:r>
              <a:rPr kumimoji="1" lang="en-US" altLang="zh-TW" sz="3200" b="1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EC</a:t>
            </a:r>
            <a:endParaRPr kumimoji="1" lang="zh-TW" altLang="en-US" b="1" dirty="0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8" name="矩形圖說文字 7"/>
          <p:cNvSpPr/>
          <p:nvPr/>
        </p:nvSpPr>
        <p:spPr>
          <a:xfrm>
            <a:off x="3935762" y="5013178"/>
            <a:ext cx="2772308" cy="936104"/>
          </a:xfrm>
          <a:prstGeom prst="wedgeRectCallout">
            <a:avLst>
              <a:gd name="adj1" fmla="val -28700"/>
              <a:gd name="adj2" fmla="val -1387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b="1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Tw</a:t>
            </a:r>
            <a:r>
              <a:rPr kumimoji="1" lang="zh-TW" altLang="en-US" sz="3200" b="1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、</a:t>
            </a:r>
            <a:r>
              <a:rPr kumimoji="1" lang="en-US" altLang="zh-TW" sz="3200" b="1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DO</a:t>
            </a:r>
            <a:endParaRPr kumimoji="1" lang="zh-TW" altLang="en-US" sz="3200" b="1" dirty="0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1919536" y="1556794"/>
            <a:ext cx="1512168" cy="9361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5159896" y="1556794"/>
            <a:ext cx="3096344" cy="5040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8976320" y="1556794"/>
            <a:ext cx="1296144" cy="9361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7439992" y="5157192"/>
            <a:ext cx="2400424" cy="7920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88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Equipment measuring photosynthesis</a:t>
            </a:r>
            <a:endParaRPr lang="zh-TW" altLang="en-US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826" y="1316760"/>
            <a:ext cx="317243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022" y="1340352"/>
            <a:ext cx="271462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148" y="3768282"/>
            <a:ext cx="30003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825" y="3784907"/>
            <a:ext cx="27527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647" y="1626099"/>
            <a:ext cx="25622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ttp://t2.gstatic.com/images?q=tbn:ANd9GcRI-iYqToysjBcS-_EcYYiVKBsnaXLF1CgBmzZ2ZCpaMCv5VLiEq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491" y="4093218"/>
            <a:ext cx="2409825" cy="117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714B672-3987-4CB6-9A7E-8A78895ACD18}"/>
              </a:ext>
            </a:extLst>
          </p:cNvPr>
          <p:cNvSpPr txBox="1"/>
          <p:nvPr/>
        </p:nvSpPr>
        <p:spPr>
          <a:xfrm>
            <a:off x="1719072" y="5504688"/>
            <a:ext cx="895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Assuming CO</a:t>
            </a:r>
            <a:r>
              <a:rPr lang="en-US" altLang="zh-TW" sz="3200" baseline="-25000" dirty="0"/>
              <a:t>2</a:t>
            </a:r>
            <a:r>
              <a:rPr lang="en-US" altLang="zh-TW" sz="3200" dirty="0"/>
              <a:t> intake rate as the photosynthetic rate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3078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2">
            <a:extLst>
              <a:ext uri="{FF2B5EF4-FFF2-40B4-BE49-F238E27FC236}">
                <a16:creationId xmlns:a16="http://schemas.microsoft.com/office/drawing/2014/main" id="{D99A3F7C-CA8E-4B7F-B61F-8699C9597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792224"/>
            <a:ext cx="6007047" cy="354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3">
            <a:extLst>
              <a:ext uri="{FF2B5EF4-FFF2-40B4-BE49-F238E27FC236}">
                <a16:creationId xmlns:a16="http://schemas.microsoft.com/office/drawing/2014/main" id="{6C5D31A1-915B-4CC5-B0AC-5CAD15BFB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/>
          <a:stretch/>
        </p:blipFill>
        <p:spPr bwMode="auto">
          <a:xfrm>
            <a:off x="5678424" y="717804"/>
            <a:ext cx="6117970" cy="542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BFBEA75-8992-45B1-8383-19BEE7FBE142}"/>
              </a:ext>
            </a:extLst>
          </p:cNvPr>
          <p:cNvSpPr txBox="1"/>
          <p:nvPr/>
        </p:nvSpPr>
        <p:spPr>
          <a:xfrm>
            <a:off x="8384327" y="6042446"/>
            <a:ext cx="3412067" cy="26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100" dirty="0" err="1"/>
              <a:t>Geelen</a:t>
            </a:r>
            <a:r>
              <a:rPr lang="en-US" altLang="zh-TW" sz="1100" dirty="0"/>
              <a:t>, </a:t>
            </a:r>
            <a:r>
              <a:rPr lang="en-US" altLang="zh-TW" sz="1100" dirty="0" err="1"/>
              <a:t>Voogt</a:t>
            </a:r>
            <a:r>
              <a:rPr lang="en-US" altLang="zh-TW" sz="1100" dirty="0"/>
              <a:t> and van </a:t>
            </a:r>
            <a:r>
              <a:rPr lang="en-US" altLang="zh-TW" sz="1100" dirty="0" err="1"/>
              <a:t>Weel</a:t>
            </a:r>
            <a:r>
              <a:rPr lang="en-US" altLang="zh-TW" sz="1100" dirty="0"/>
              <a:t>, 2020 Plant empowerment</a:t>
            </a:r>
            <a:endParaRPr lang="zh-TW" altLang="en-US" sz="11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CF71215-32A2-46D1-9221-7CC47111F495}"/>
              </a:ext>
            </a:extLst>
          </p:cNvPr>
          <p:cNvSpPr txBox="1"/>
          <p:nvPr/>
        </p:nvSpPr>
        <p:spPr>
          <a:xfrm>
            <a:off x="2337095" y="5773794"/>
            <a:ext cx="3412067" cy="26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100" dirty="0" err="1"/>
              <a:t>Geelen</a:t>
            </a:r>
            <a:r>
              <a:rPr lang="en-US" altLang="zh-TW" sz="1100" dirty="0"/>
              <a:t>, </a:t>
            </a:r>
            <a:r>
              <a:rPr lang="en-US" altLang="zh-TW" sz="1100" dirty="0" err="1"/>
              <a:t>Voogt</a:t>
            </a:r>
            <a:r>
              <a:rPr lang="en-US" altLang="zh-TW" sz="1100" dirty="0"/>
              <a:t> and van </a:t>
            </a:r>
            <a:r>
              <a:rPr lang="en-US" altLang="zh-TW" sz="1100" dirty="0" err="1"/>
              <a:t>Weel</a:t>
            </a:r>
            <a:r>
              <a:rPr lang="en-US" altLang="zh-TW" sz="1100" dirty="0"/>
              <a:t>, 2020 Plant empowerment</a:t>
            </a:r>
            <a:endParaRPr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48203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 dirty="0">
                <a:ea typeface="標楷體" pitchFamily="65" charset="-120"/>
              </a:rPr>
              <a:t>Light Measurement &amp; Sensors</a:t>
            </a:r>
            <a:endParaRPr lang="zh-CN" altLang="en-US" sz="4000" dirty="0">
              <a:ea typeface="標楷體" pitchFamily="65" charset="-12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6136" y="1600201"/>
            <a:ext cx="5105400" cy="3291839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zh-CN" dirty="0">
                <a:ea typeface="標楷體" pitchFamily="65" charset="-120"/>
              </a:rPr>
              <a:t>Photometric Method</a:t>
            </a:r>
            <a:r>
              <a:rPr lang="zh-TW" altLang="en-US" dirty="0">
                <a:ea typeface="標楷體" pitchFamily="65" charset="-120"/>
              </a:rPr>
              <a:t> 照度</a:t>
            </a:r>
            <a:endParaRPr lang="zh-CN" altLang="en-US" dirty="0">
              <a:ea typeface="標楷體" pitchFamily="65" charset="-120"/>
            </a:endParaRPr>
          </a:p>
          <a:p>
            <a:pPr eaLnBrk="1" hangingPunct="1"/>
            <a:endParaRPr lang="en-US" altLang="zh-CN" dirty="0">
              <a:ea typeface="標楷體" pitchFamily="65" charset="-120"/>
            </a:endParaRPr>
          </a:p>
          <a:p>
            <a:pPr marL="0" indent="0" eaLnBrk="1" hangingPunct="1">
              <a:buNone/>
            </a:pPr>
            <a:r>
              <a:rPr lang="en-US" altLang="zh-CN" dirty="0">
                <a:ea typeface="標楷體" pitchFamily="65" charset="-120"/>
              </a:rPr>
              <a:t>Radiometric Method</a:t>
            </a:r>
            <a:r>
              <a:rPr lang="zh-TW" altLang="en-US" dirty="0">
                <a:ea typeface="標楷體" pitchFamily="65" charset="-120"/>
              </a:rPr>
              <a:t> 輻射</a:t>
            </a:r>
            <a:endParaRPr lang="zh-CN" altLang="en-US" dirty="0">
              <a:ea typeface="標楷體" pitchFamily="65" charset="-120"/>
            </a:endParaRPr>
          </a:p>
          <a:p>
            <a:pPr marL="0" indent="0" eaLnBrk="1" hangingPunct="1">
              <a:buNone/>
            </a:pPr>
            <a:endParaRPr lang="en-US" altLang="zh-CN" dirty="0">
              <a:ea typeface="標楷體" pitchFamily="65" charset="-120"/>
            </a:endParaRPr>
          </a:p>
          <a:p>
            <a:pPr marL="0" indent="0" eaLnBrk="1" hangingPunct="1">
              <a:buNone/>
            </a:pPr>
            <a:r>
              <a:rPr lang="en-US" altLang="zh-CN" dirty="0">
                <a:ea typeface="標楷體" pitchFamily="65" charset="-120"/>
              </a:rPr>
              <a:t>Quantum Method</a:t>
            </a:r>
            <a:r>
              <a:rPr lang="zh-TW" altLang="en-US" dirty="0">
                <a:ea typeface="標楷體" pitchFamily="65" charset="-120"/>
              </a:rPr>
              <a:t> 光量</a:t>
            </a:r>
            <a:endParaRPr lang="zh-CN" altLang="en-US" dirty="0">
              <a:ea typeface="標楷體" pitchFamily="65" charset="-120"/>
            </a:endParaRPr>
          </a:p>
        </p:txBody>
      </p:sp>
      <p:graphicFrame>
        <p:nvGraphicFramePr>
          <p:cNvPr id="4" name="Group 6">
            <a:extLst>
              <a:ext uri="{FF2B5EF4-FFF2-40B4-BE49-F238E27FC236}">
                <a16:creationId xmlns:a16="http://schemas.microsoft.com/office/drawing/2014/main" id="{F384E8FF-85CD-4D36-B266-99F79C864B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4873097"/>
              </p:ext>
            </p:extLst>
          </p:nvPr>
        </p:nvGraphicFramePr>
        <p:xfrm>
          <a:off x="4953000" y="1491299"/>
          <a:ext cx="5338763" cy="676275"/>
        </p:xfrm>
        <a:graphic>
          <a:graphicData uri="http://schemas.openxmlformats.org/drawingml/2006/table">
            <a:tbl>
              <a:tblPr/>
              <a:tblGrid>
                <a:gridCol w="1978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0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Photometer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Illumination, in </a:t>
                      </a:r>
                      <a:r>
                        <a:rPr kumimoji="0" lang="en-US" altLang="zh-TW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Lux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roup 15">
            <a:extLst>
              <a:ext uri="{FF2B5EF4-FFF2-40B4-BE49-F238E27FC236}">
                <a16:creationId xmlns:a16="http://schemas.microsoft.com/office/drawing/2014/main" id="{CC25E5F6-C69B-42B7-9786-799A70ABE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154798"/>
              </p:ext>
            </p:extLst>
          </p:nvPr>
        </p:nvGraphicFramePr>
        <p:xfrm>
          <a:off x="4953000" y="3956050"/>
          <a:ext cx="5338764" cy="808037"/>
        </p:xfrm>
        <a:graphic>
          <a:graphicData uri="http://schemas.openxmlformats.org/drawingml/2006/table">
            <a:tbl>
              <a:tblPr/>
              <a:tblGrid>
                <a:gridCol w="1944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4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8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Quantum Sensor</a:t>
                      </a:r>
                    </a:p>
                  </a:txBody>
                  <a:tcPr marT="45738" marB="4573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Photosynthesis, in </a:t>
                      </a:r>
                      <a:r>
                        <a:rPr kumimoji="0" lang="el-GR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μmol/m</a:t>
                      </a:r>
                      <a:r>
                        <a:rPr kumimoji="0" lang="el-GR" altLang="zh-TW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l-GR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/s</a:t>
                      </a:r>
                      <a:endParaRPr kumimoji="0" lang="en-US" altLang="zh-TW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T="45738" marB="457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Group 23">
            <a:extLst>
              <a:ext uri="{FF2B5EF4-FFF2-40B4-BE49-F238E27FC236}">
                <a16:creationId xmlns:a16="http://schemas.microsoft.com/office/drawing/2014/main" id="{AB9F4F1F-411E-4D61-B7C7-AC9EE7A868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668578"/>
              </p:ext>
            </p:extLst>
          </p:nvPr>
        </p:nvGraphicFramePr>
        <p:xfrm>
          <a:off x="4953000" y="2752725"/>
          <a:ext cx="5338763" cy="676275"/>
        </p:xfrm>
        <a:graphic>
          <a:graphicData uri="http://schemas.openxmlformats.org/drawingml/2006/table">
            <a:tbl>
              <a:tblPr/>
              <a:tblGrid>
                <a:gridCol w="1944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4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Pyranometer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Solar energy, in W</a:t>
                      </a:r>
                      <a:r>
                        <a:rPr kumimoji="0" lang="el-GR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/m</a:t>
                      </a:r>
                      <a:r>
                        <a:rPr kumimoji="0" lang="el-GR" altLang="zh-TW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3" descr="DXT-101Vluxsensor0-10V">
            <a:extLst>
              <a:ext uri="{FF2B5EF4-FFF2-40B4-BE49-F238E27FC236}">
                <a16:creationId xmlns:a16="http://schemas.microsoft.com/office/drawing/2014/main" id="{0A1E782A-7C3F-40CD-BE2E-B8959AF81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96" y="1330291"/>
            <a:ext cx="1534942" cy="89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image040">
            <a:extLst>
              <a:ext uri="{FF2B5EF4-FFF2-40B4-BE49-F238E27FC236}">
                <a16:creationId xmlns:a16="http://schemas.microsoft.com/office/drawing/2014/main" id="{BB5ED763-4AAE-4EC2-AB7D-D098F5EC1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03992" y="3785996"/>
            <a:ext cx="1261872" cy="126187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quantum%2520sensor">
            <a:extLst>
              <a:ext uri="{FF2B5EF4-FFF2-40B4-BE49-F238E27FC236}">
                <a16:creationId xmlns:a16="http://schemas.microsoft.com/office/drawing/2014/main" id="{F6A08D3B-FEF3-4874-8EC9-CDD31E15C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85704" y="2752724"/>
            <a:ext cx="1502664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19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ortfarm3-radiation_sensor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1075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2208213" y="1"/>
            <a:ext cx="7772400" cy="7159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4000" dirty="0">
                <a:ea typeface="標楷體" pitchFamily="65" charset="-120"/>
              </a:rPr>
              <a:t>4 type of light sensors in greenhouse</a:t>
            </a:r>
            <a:endParaRPr lang="zh-TW" altLang="en-US" sz="4000" dirty="0">
              <a:ea typeface="標楷體" pitchFamily="65" charset="-120"/>
            </a:endParaRP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2566988" y="2571750"/>
            <a:ext cx="10080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3600">
                <a:solidFill>
                  <a:srgbClr val="CC3300"/>
                </a:solidFill>
                <a:highlight>
                  <a:srgbClr val="FFFF00"/>
                </a:highlight>
                <a:ea typeface="新細明體" pitchFamily="18" charset="-120"/>
              </a:rPr>
              <a:t>4</a:t>
            </a:r>
            <a:endParaRPr kumimoji="1" lang="en-US" altLang="zh-CN" sz="3600">
              <a:solidFill>
                <a:srgbClr val="CC3300"/>
              </a:solidFill>
              <a:highlight>
                <a:srgbClr val="FFFF00"/>
              </a:highlight>
              <a:ea typeface="SimSun" pitchFamily="2" charset="-122"/>
            </a:endParaRP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7967663" y="3860800"/>
            <a:ext cx="10080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3600" dirty="0">
                <a:solidFill>
                  <a:srgbClr val="CC3300"/>
                </a:solidFill>
                <a:highlight>
                  <a:srgbClr val="FFFF00"/>
                </a:highlight>
                <a:ea typeface="新細明體" pitchFamily="18" charset="-120"/>
              </a:rPr>
              <a:t>2</a:t>
            </a:r>
            <a:r>
              <a:rPr kumimoji="1" lang="zh-TW" altLang="en-US" sz="3600" dirty="0">
                <a:solidFill>
                  <a:srgbClr val="CC3300"/>
                </a:solidFill>
                <a:highlight>
                  <a:srgbClr val="FFFF00"/>
                </a:highlight>
                <a:ea typeface="新細明體" pitchFamily="18" charset="-120"/>
              </a:rPr>
              <a:t> </a:t>
            </a:r>
            <a:r>
              <a:rPr kumimoji="1" lang="en-US" altLang="zh-TW" sz="3600" dirty="0">
                <a:solidFill>
                  <a:srgbClr val="CC3300"/>
                </a:solidFill>
                <a:highlight>
                  <a:srgbClr val="FFFF00"/>
                </a:highlight>
                <a:ea typeface="新細明體" pitchFamily="18" charset="-120"/>
              </a:rPr>
              <a:t>3</a:t>
            </a:r>
            <a:endParaRPr kumimoji="1" lang="en-US" altLang="zh-CN" sz="3600" dirty="0">
              <a:solidFill>
                <a:srgbClr val="CC3300"/>
              </a:solidFill>
              <a:highlight>
                <a:srgbClr val="FFFF00"/>
              </a:highlight>
              <a:ea typeface="SimSun" pitchFamily="2" charset="-122"/>
            </a:endParaRP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8616951" y="3500438"/>
            <a:ext cx="1008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3600">
                <a:solidFill>
                  <a:srgbClr val="CC3300"/>
                </a:solidFill>
                <a:highlight>
                  <a:srgbClr val="FFFF00"/>
                </a:highlight>
                <a:ea typeface="新細明體" pitchFamily="18" charset="-120"/>
              </a:rPr>
              <a:t>1</a:t>
            </a:r>
            <a:endParaRPr kumimoji="1" lang="en-US" altLang="zh-CN" sz="3600">
              <a:solidFill>
                <a:srgbClr val="CC3300"/>
              </a:solidFill>
              <a:highlight>
                <a:srgbClr val="FFFF00"/>
              </a:highlight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249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ortfarm3-radiation_sens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AutoShape 3"/>
          <p:cNvSpPr>
            <a:spLocks noChangeArrowheads="1"/>
          </p:cNvSpPr>
          <p:nvPr/>
        </p:nvSpPr>
        <p:spPr bwMode="auto">
          <a:xfrm>
            <a:off x="2590800" y="615696"/>
            <a:ext cx="2362200" cy="451104"/>
          </a:xfrm>
          <a:prstGeom prst="wedgeRoundRectCallout">
            <a:avLst>
              <a:gd name="adj1" fmla="val 54639"/>
              <a:gd name="adj2" fmla="val 8244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srgbClr val="FFFF00"/>
                </a:solidFill>
                <a:latin typeface="Arial" charset="0"/>
                <a:ea typeface="標楷體" pitchFamily="65" charset="-120"/>
              </a:rPr>
              <a:t>TSR sensor/meter</a:t>
            </a:r>
            <a:endParaRPr kumimoji="1" lang="zh-CN" altLang="en-US" dirty="0">
              <a:solidFill>
                <a:srgbClr val="FFFF00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9460" name="AutoShape 4"/>
          <p:cNvSpPr>
            <a:spLocks noChangeArrowheads="1"/>
          </p:cNvSpPr>
          <p:nvPr/>
        </p:nvSpPr>
        <p:spPr bwMode="auto">
          <a:xfrm>
            <a:off x="8165592" y="856488"/>
            <a:ext cx="2502408" cy="451104"/>
          </a:xfrm>
          <a:prstGeom prst="wedgeRoundRectCallout">
            <a:avLst>
              <a:gd name="adj1" fmla="val -41278"/>
              <a:gd name="adj2" fmla="val 13018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srgbClr val="FFFF00"/>
                </a:solidFill>
                <a:latin typeface="Arial" charset="0"/>
                <a:ea typeface="標楷體" pitchFamily="65" charset="-120"/>
              </a:rPr>
              <a:t>PAR/Quantum sensor</a:t>
            </a:r>
            <a:endParaRPr kumimoji="1" lang="zh-CN" altLang="en-US" dirty="0">
              <a:solidFill>
                <a:srgbClr val="FFFF00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6281928" y="4191000"/>
            <a:ext cx="1642872" cy="451104"/>
          </a:xfrm>
          <a:prstGeom prst="wedgeRoundRectCallout">
            <a:avLst>
              <a:gd name="adj1" fmla="val -26204"/>
              <a:gd name="adj2" fmla="val -40938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 err="1">
                <a:solidFill>
                  <a:srgbClr val="FFFF00"/>
                </a:solidFill>
                <a:latin typeface="Arial" charset="0"/>
                <a:ea typeface="標楷體" pitchFamily="65" charset="-120"/>
              </a:rPr>
              <a:t>Pyrarometer</a:t>
            </a:r>
            <a:endParaRPr kumimoji="1" lang="zh-CN" altLang="en-US" dirty="0">
              <a:solidFill>
                <a:srgbClr val="FFFF00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169C1C79-8DC4-467E-B1CE-6D4ACC72C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8900" y="202692"/>
            <a:ext cx="2138172" cy="451104"/>
          </a:xfrm>
          <a:prstGeom prst="wedgeRoundRectCallout">
            <a:avLst>
              <a:gd name="adj1" fmla="val 13441"/>
              <a:gd name="adj2" fmla="val 28221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Level indicator</a:t>
            </a:r>
            <a:endParaRPr kumimoji="1" lang="zh-CN" altLang="en-US" dirty="0">
              <a:solidFill>
                <a:prstClr val="black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2D16D49C-9696-4FAC-BB46-C9C059977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7072" y="2449068"/>
            <a:ext cx="2138172" cy="1089660"/>
          </a:xfrm>
          <a:prstGeom prst="wedgeRoundRectCallout">
            <a:avLst>
              <a:gd name="adj1" fmla="val -46431"/>
              <a:gd name="adj2" fmla="val -7941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One out of three screws to adjust level of sensor</a:t>
            </a:r>
            <a:endParaRPr kumimoji="1" lang="zh-CN" altLang="en-US" dirty="0">
              <a:solidFill>
                <a:prstClr val="black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4E336F8-1FA6-4FF7-95DB-DC92F5577EBF}"/>
              </a:ext>
            </a:extLst>
          </p:cNvPr>
          <p:cNvSpPr/>
          <p:nvPr/>
        </p:nvSpPr>
        <p:spPr>
          <a:xfrm>
            <a:off x="4021836" y="5257800"/>
            <a:ext cx="483412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ea typeface="標楷體" pitchFamily="65" charset="-120"/>
              </a:rPr>
              <a:t>All light sensors has to be placed in level position, normally relied on on-site adjustment.</a:t>
            </a:r>
            <a:endParaRPr lang="zh-CN" altLang="en-US" dirty="0">
              <a:ea typeface="標楷體" pitchFamily="65" charset="-120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5BFC6417-113F-45BF-AFD4-D7151429E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7072" y="2422398"/>
            <a:ext cx="2138172" cy="1089660"/>
          </a:xfrm>
          <a:prstGeom prst="wedgeRoundRectCallout">
            <a:avLst>
              <a:gd name="adj1" fmla="val -122126"/>
              <a:gd name="adj2" fmla="val -2402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One out of three screws to adjust level of sensor</a:t>
            </a:r>
            <a:endParaRPr kumimoji="1" lang="zh-CN" altLang="en-US" dirty="0">
              <a:solidFill>
                <a:prstClr val="black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7F9A3A6D-71A0-49B9-B519-97D897FC2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2522" y="202692"/>
            <a:ext cx="2138172" cy="451104"/>
          </a:xfrm>
          <a:prstGeom prst="wedgeRoundRectCallout">
            <a:avLst>
              <a:gd name="adj1" fmla="val -63965"/>
              <a:gd name="adj2" fmla="val 38154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Level indicator</a:t>
            </a:r>
            <a:endParaRPr kumimoji="1" lang="zh-CN" altLang="en-US" dirty="0">
              <a:solidFill>
                <a:prstClr val="black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8F25C9CB-0DDB-4B68-9E0D-41013D215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7577" y="1993773"/>
            <a:ext cx="10080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3600" dirty="0">
                <a:solidFill>
                  <a:srgbClr val="CC3300"/>
                </a:solidFill>
                <a:highlight>
                  <a:srgbClr val="FFFF00"/>
                </a:highlight>
                <a:ea typeface="新細明體" pitchFamily="18" charset="-120"/>
              </a:rPr>
              <a:t>2</a:t>
            </a:r>
            <a:r>
              <a:rPr kumimoji="1" lang="zh-TW" altLang="en-US" sz="3600" dirty="0">
                <a:solidFill>
                  <a:srgbClr val="CC3300"/>
                </a:solidFill>
                <a:highlight>
                  <a:srgbClr val="FFFF00"/>
                </a:highlight>
                <a:ea typeface="新細明體" pitchFamily="18" charset="-120"/>
              </a:rPr>
              <a:t> </a:t>
            </a:r>
            <a:r>
              <a:rPr kumimoji="1" lang="en-US" altLang="zh-TW" sz="3600" dirty="0">
                <a:solidFill>
                  <a:srgbClr val="CC3300"/>
                </a:solidFill>
                <a:highlight>
                  <a:srgbClr val="FFFF00"/>
                </a:highlight>
                <a:ea typeface="新細明體" pitchFamily="18" charset="-120"/>
              </a:rPr>
              <a:t>3</a:t>
            </a:r>
            <a:endParaRPr kumimoji="1" lang="en-US" altLang="zh-CN" sz="3600" dirty="0">
              <a:solidFill>
                <a:srgbClr val="CC3300"/>
              </a:solidFill>
              <a:highlight>
                <a:srgbClr val="FFFF00"/>
              </a:highlight>
              <a:ea typeface="SimSun" pitchFamily="2" charset="-122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A13AB86C-872B-452A-845E-0D9CE3D50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8968" y="1262683"/>
            <a:ext cx="1008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3600" dirty="0">
                <a:solidFill>
                  <a:srgbClr val="CC3300"/>
                </a:solidFill>
                <a:highlight>
                  <a:srgbClr val="FFFF00"/>
                </a:highlight>
                <a:ea typeface="新細明體" pitchFamily="18" charset="-120"/>
              </a:rPr>
              <a:t>1</a:t>
            </a:r>
            <a:endParaRPr kumimoji="1" lang="en-US" altLang="zh-CN" sz="3600" dirty="0">
              <a:solidFill>
                <a:srgbClr val="CC3300"/>
              </a:solidFill>
              <a:highlight>
                <a:srgbClr val="FFFF00"/>
              </a:highlight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335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Net thermal (longwave) radiation sensor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b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=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Values read facing upward – read facing downward</a:t>
            </a:r>
          </a:p>
        </p:txBody>
      </p:sp>
      <p:pic>
        <p:nvPicPr>
          <p:cNvPr id="21507" name="Picture 3" descr="net-rad-sens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1"/>
            <a:ext cx="9144000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B11482D7-7557-43CA-8CB6-7423A0E7B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2571750"/>
            <a:ext cx="10080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3600">
                <a:solidFill>
                  <a:srgbClr val="CC3300"/>
                </a:solidFill>
                <a:highlight>
                  <a:srgbClr val="FFFF00"/>
                </a:highlight>
                <a:ea typeface="新細明體" pitchFamily="18" charset="-120"/>
              </a:rPr>
              <a:t>4</a:t>
            </a:r>
            <a:endParaRPr kumimoji="1" lang="en-US" altLang="zh-CN" sz="3600">
              <a:solidFill>
                <a:srgbClr val="CC3300"/>
              </a:solidFill>
              <a:highlight>
                <a:srgbClr val="FFFF00"/>
              </a:highlight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109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2682" y="116632"/>
            <a:ext cx="7447202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PYR, TSR, PAR, PPF</a:t>
            </a:r>
            <a:r>
              <a:rPr lang="zh-TW" altLang="en-US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&amp;</a:t>
            </a:r>
            <a:r>
              <a:rPr lang="zh-TW" altLang="en-US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PPFD</a:t>
            </a:r>
            <a:endParaRPr lang="en-US" altLang="zh-CN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553" y="1102432"/>
            <a:ext cx="7807241" cy="5085184"/>
          </a:xfrm>
        </p:spPr>
        <p:txBody>
          <a:bodyPr>
            <a:no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PYR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20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Pyrarometer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measuring solar radiation, W m</a:t>
            </a:r>
            <a:r>
              <a:rPr lang="en-US" altLang="zh-TW" sz="2000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-2</a:t>
            </a: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450"/>
              </a:spcBef>
            </a:pP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400~1100 nm,  380~1120 nm </a:t>
            </a:r>
            <a:r>
              <a:rPr lang="en-US" altLang="zh-CN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1350"/>
              </a:spcBef>
            </a:pP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TSR sensor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measuring total solar radiation </a:t>
            </a:r>
          </a:p>
          <a:p>
            <a:pPr lvl="1">
              <a:spcBef>
                <a:spcPts val="1350"/>
              </a:spcBef>
            </a:pP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285~2800 nm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wider than PYR, W m</a:t>
            </a:r>
            <a:r>
              <a:rPr lang="en-US" altLang="zh-TW" sz="2000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-2</a:t>
            </a:r>
            <a:r>
              <a:rPr lang="en-US" altLang="zh-CN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1350"/>
              </a:spcBef>
            </a:pPr>
            <a:r>
              <a:rPr lang="en-US" altLang="zh-CN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PAR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(Quantum) sensor</a:t>
            </a:r>
          </a:p>
          <a:p>
            <a:pPr lvl="1">
              <a:lnSpc>
                <a:spcPct val="120000"/>
              </a:lnSpc>
              <a:spcBef>
                <a:spcPts val="450"/>
              </a:spcBef>
            </a:pPr>
            <a:r>
              <a:rPr lang="en-US" altLang="zh-CN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400~700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nm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l-GR" altLang="zh-TW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μ</a:t>
            </a:r>
            <a:r>
              <a:rPr lang="en-US" altLang="zh-TW" sz="20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mol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m</a:t>
            </a:r>
            <a:r>
              <a:rPr lang="en-US" altLang="zh-TW" sz="2000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-2 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</a:t>
            </a:r>
            <a:r>
              <a:rPr lang="en-US" altLang="zh-TW" sz="2000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-1</a:t>
            </a:r>
            <a:endParaRPr lang="en-US" altLang="zh-CN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1350"/>
              </a:spcBef>
            </a:pP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PPF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Photosynthetic photon flux</a:t>
            </a:r>
          </a:p>
          <a:p>
            <a:pPr lvl="1">
              <a:spcBef>
                <a:spcPts val="1350"/>
              </a:spcBef>
            </a:pP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400~700 nm, </a:t>
            </a:r>
            <a:r>
              <a:rPr lang="el-GR" altLang="zh-TW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μ</a:t>
            </a:r>
            <a:r>
              <a:rPr lang="en-US" altLang="zh-TW" sz="20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mol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s</a:t>
            </a:r>
            <a:r>
              <a:rPr lang="en-US" altLang="zh-TW" sz="2000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-1</a:t>
            </a:r>
            <a:endParaRPr lang="en-US" altLang="zh-CN" sz="2000" baseline="30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1350"/>
              </a:spcBef>
            </a:pP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PPFD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PPF density</a:t>
            </a:r>
          </a:p>
          <a:p>
            <a:pPr lvl="1">
              <a:spcBef>
                <a:spcPts val="1350"/>
              </a:spcBef>
            </a:pP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400~700 nm, </a:t>
            </a:r>
            <a:r>
              <a:rPr lang="el-GR" altLang="zh-TW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μ</a:t>
            </a:r>
            <a:r>
              <a:rPr lang="en-US" altLang="zh-TW" sz="20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mol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m</a:t>
            </a:r>
            <a:r>
              <a:rPr lang="en-US" altLang="zh-TW" sz="2000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-2 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</a:t>
            </a:r>
            <a:r>
              <a:rPr lang="en-US" altLang="zh-TW" sz="2000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-1</a:t>
            </a:r>
            <a:endParaRPr lang="en-US" altLang="zh-CN" sz="2000" baseline="30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lnSpc>
                <a:spcPct val="30000"/>
              </a:lnSpc>
              <a:buFontTx/>
              <a:buNone/>
            </a:pPr>
            <a:endParaRPr lang="en-US" altLang="zh-CN" sz="1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lnSpc>
                <a:spcPct val="30000"/>
              </a:lnSpc>
              <a:buFontTx/>
              <a:buNone/>
            </a:pPr>
            <a:endParaRPr lang="en-US" altLang="zh-CN" sz="1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Symbol" pitchFamily="18" charset="2"/>
            </a:endParaRP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00060C84-797F-4215-807F-C8D5707C33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260" y="3809510"/>
            <a:ext cx="3729245" cy="1491698"/>
          </a:xfrm>
          <a:prstGeom prst="rect">
            <a:avLst/>
          </a:prstGeom>
        </p:spPr>
      </p:pic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4BE4B1DD-C0DB-41CE-85B1-9F5DDA58D512}"/>
              </a:ext>
            </a:extLst>
          </p:cNvPr>
          <p:cNvCxnSpPr/>
          <p:nvPr/>
        </p:nvCxnSpPr>
        <p:spPr>
          <a:xfrm flipH="1" flipV="1">
            <a:off x="5663953" y="3284984"/>
            <a:ext cx="1239307" cy="52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EFA57593-9257-48B9-8D32-837F24F0395E}"/>
              </a:ext>
            </a:extLst>
          </p:cNvPr>
          <p:cNvCxnSpPr>
            <a:cxnSpLocks/>
          </p:cNvCxnSpPr>
          <p:nvPr/>
        </p:nvCxnSpPr>
        <p:spPr>
          <a:xfrm flipH="1">
            <a:off x="5663952" y="5301208"/>
            <a:ext cx="1239308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14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ea typeface="標楷體" pitchFamily="65" charset="-120"/>
              </a:rPr>
              <a:t>Other solar related light sensors</a:t>
            </a:r>
          </a:p>
        </p:txBody>
      </p:sp>
      <p:pic>
        <p:nvPicPr>
          <p:cNvPr id="234499" name="Picture 3" descr="pyranome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84313"/>
            <a:ext cx="7772400" cy="218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0" name="Picture 4" descr="2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292600"/>
            <a:ext cx="1828800" cy="18288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5375920" y="4050249"/>
            <a:ext cx="2057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3200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Portable</a:t>
            </a:r>
          </a:p>
        </p:txBody>
      </p:sp>
      <p:pic>
        <p:nvPicPr>
          <p:cNvPr id="234502" name="Picture 6" descr="Quantum_sens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4" y="4365627"/>
            <a:ext cx="2136775" cy="182721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3" name="Text Box 7"/>
          <p:cNvSpPr txBox="1">
            <a:spLocks noChangeArrowheads="1"/>
          </p:cNvSpPr>
          <p:nvPr/>
        </p:nvSpPr>
        <p:spPr bwMode="auto">
          <a:xfrm>
            <a:off x="4621562" y="4635023"/>
            <a:ext cx="287957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Each with different unit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1600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LI-190: Quantum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1600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LI-200: </a:t>
            </a:r>
            <a:r>
              <a:rPr kumimoji="1" lang="en-US" altLang="zh-TW" sz="1600" dirty="0" err="1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Pyranometer</a:t>
            </a:r>
            <a:endParaRPr kumimoji="1" lang="en-US" altLang="zh-TW" sz="1600" dirty="0">
              <a:solidFill>
                <a:prstClr val="black"/>
              </a:solidFill>
              <a:latin typeface="Arial" charset="0"/>
              <a:ea typeface="標楷體" pitchFamily="65" charset="-12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1600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LI-210: Photometric meter</a:t>
            </a:r>
          </a:p>
        </p:txBody>
      </p:sp>
    </p:spTree>
    <p:extLst>
      <p:ext uri="{BB962C8B-B14F-4D97-AF65-F5344CB8AC3E}">
        <p14:creationId xmlns:p14="http://schemas.microsoft.com/office/powerpoint/2010/main" val="93706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Radiometric Method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1"/>
            <a:ext cx="10972800" cy="1627631"/>
          </a:xfrm>
        </p:spPr>
        <p:txBody>
          <a:bodyPr/>
          <a:lstStyle/>
          <a:p>
            <a:pPr eaLnBrk="1" hangingPunct="1"/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Measure the Energy, in </a:t>
            </a:r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W/m</a:t>
            </a:r>
            <a:r>
              <a:rPr lang="en-US" altLang="zh-CN" baseline="30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endParaRPr lang="en-US" altLang="zh-CN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eaLnBrk="1" hangingPunct="1"/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Not related to wavelength</a:t>
            </a:r>
            <a:endParaRPr lang="en-US" altLang="zh-CN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9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itchFamily="2" charset="-122"/>
              </a:rPr>
              <a:t>Photometric Method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904" y="1752599"/>
            <a:ext cx="7772400" cy="2985707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zh-CN" sz="2600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Based on the </a:t>
            </a: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sensitivity of the human eye </a:t>
            </a:r>
            <a:r>
              <a:rPr lang="en-US" altLang="zh-CN" sz="2600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to detect electromagnetic radiation</a:t>
            </a:r>
          </a:p>
          <a:p>
            <a:pPr eaLnBrk="1" hangingPunct="1">
              <a:lnSpc>
                <a:spcPct val="40000"/>
              </a:lnSpc>
              <a:buFontTx/>
              <a:buNone/>
            </a:pPr>
            <a:endParaRPr lang="en-US" altLang="zh-CN" sz="2600" dirty="0"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zh-CN" sz="2600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Very subjective</a:t>
            </a:r>
          </a:p>
          <a:p>
            <a:pPr eaLnBrk="1" hangingPunct="1">
              <a:lnSpc>
                <a:spcPct val="40000"/>
              </a:lnSpc>
              <a:buFontTx/>
              <a:buNone/>
            </a:pPr>
            <a:endParaRPr lang="en-US" altLang="zh-CN" sz="2600" dirty="0"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zh-CN" sz="2600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Standard Units: </a:t>
            </a: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English unit:  1 foot candle (fc) = 1 lumen/ft</a:t>
            </a:r>
            <a:r>
              <a:rPr lang="en-US" altLang="zh-CN" sz="2400" baseline="30000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Metric unit:    1 lux = 1 lumen/m</a:t>
            </a:r>
            <a:r>
              <a:rPr lang="en-US" altLang="zh-CN" sz="2400" baseline="30000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2 </a:t>
            </a:r>
          </a:p>
          <a:p>
            <a:pPr marL="457200" lvl="1" indent="0" algn="ctr">
              <a:buNone/>
            </a:pPr>
            <a:r>
              <a:rPr lang="en-US" altLang="zh-CN" sz="2400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Conversion:   1 lux = 10 fc </a:t>
            </a:r>
            <a:endParaRPr lang="en-US" altLang="zh-CN" sz="2400" baseline="30000" dirty="0"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447" y="4353909"/>
            <a:ext cx="1074990" cy="1850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441448" y="5279168"/>
            <a:ext cx="54985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prstClr val="black"/>
                </a:solidFill>
                <a:ea typeface="SimSun" pitchFamily="2" charset="-122"/>
              </a:rPr>
              <a:t>fc: </a:t>
            </a:r>
            <a:r>
              <a:rPr kumimoji="1" lang="en-US" altLang="zh-CN" dirty="0">
                <a:solidFill>
                  <a:prstClr val="black"/>
                </a:solidFill>
                <a:ea typeface="SimSun" pitchFamily="2" charset="-122"/>
              </a:rPr>
              <a:t>Amount of light given off from 1 candle </a:t>
            </a:r>
            <a:br>
              <a:rPr kumimoji="1" lang="en-US" altLang="zh-CN" dirty="0">
                <a:solidFill>
                  <a:prstClr val="black"/>
                </a:solidFill>
                <a:ea typeface="SimSun" pitchFamily="2" charset="-122"/>
              </a:rPr>
            </a:br>
            <a:r>
              <a:rPr kumimoji="1" lang="en-US" altLang="zh-CN" dirty="0">
                <a:solidFill>
                  <a:prstClr val="black"/>
                </a:solidFill>
                <a:ea typeface="SimSun" pitchFamily="2" charset="-122"/>
              </a:rPr>
              <a:t>at a distance of 1 foot</a:t>
            </a:r>
            <a:endParaRPr kumimoji="1" lang="en-US" altLang="zh-TW" dirty="0">
              <a:solidFill>
                <a:prstClr val="black"/>
              </a:solidFill>
              <a:ea typeface="SimSun" pitchFamily="2" charset="-122"/>
            </a:endParaRPr>
          </a:p>
        </p:txBody>
      </p:sp>
      <p:pic>
        <p:nvPicPr>
          <p:cNvPr id="7" name="Picture 3" descr="DXT-101Vluxsensor0-10V">
            <a:extLst>
              <a:ext uri="{FF2B5EF4-FFF2-40B4-BE49-F238E27FC236}">
                <a16:creationId xmlns:a16="http://schemas.microsoft.com/office/drawing/2014/main" id="{393CAA56-B47D-4A31-AF79-C184A7807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984" y="4738307"/>
            <a:ext cx="2874514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4a">
            <a:extLst>
              <a:ext uri="{FF2B5EF4-FFF2-40B4-BE49-F238E27FC236}">
                <a16:creationId xmlns:a16="http://schemas.microsoft.com/office/drawing/2014/main" id="{DFC048EA-4CF1-46BC-8834-E7FD1D375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304" y="1665891"/>
            <a:ext cx="322261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38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E00D2E-14E4-4419-87E6-D3EE95AB5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374F3B4A-CC18-4B37-9652-B6F561AEF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3136132"/>
              </p:ext>
            </p:extLst>
          </p:nvPr>
        </p:nvGraphicFramePr>
        <p:xfrm>
          <a:off x="2333752" y="1417638"/>
          <a:ext cx="8190992" cy="4992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382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Quantum Method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546448"/>
            <a:ext cx="8229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Photosynthetic Photon Flux Density (PPFD)  (400-700nm)</a:t>
            </a:r>
          </a:p>
          <a:p>
            <a:pPr eaLnBrk="1" hangingPunct="1">
              <a:lnSpc>
                <a:spcPct val="30000"/>
              </a:lnSpc>
              <a:buFontTx/>
              <a:buNone/>
            </a:pPr>
            <a:endParaRPr lang="en-US" altLang="zh-CN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sz="2400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Symbol" pitchFamily="18" charset="2"/>
              </a:rPr>
              <a:t>mol = (6.02 x 10</a:t>
            </a:r>
            <a:r>
              <a:rPr lang="en-US" altLang="zh-CN" sz="2400" baseline="30000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Symbol" pitchFamily="18" charset="2"/>
              </a:rPr>
              <a:t>23</a:t>
            </a:r>
            <a:r>
              <a:rPr lang="en-US" altLang="zh-CN" sz="2400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Symbol" pitchFamily="18" charset="2"/>
              </a:rPr>
              <a:t>) photons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</a:t>
            </a:r>
            <a:r>
              <a:rPr lang="en-US" altLang="zh-CN" sz="2400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Symbol" pitchFamily="18" charset="2"/>
              </a:rPr>
              <a:t>mol = (6.02 x 10</a:t>
            </a:r>
            <a:r>
              <a:rPr lang="en-US" altLang="zh-CN" sz="2400" baseline="30000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Symbol" pitchFamily="18" charset="2"/>
              </a:rPr>
              <a:t>17</a:t>
            </a:r>
            <a:r>
              <a:rPr lang="en-US" altLang="zh-CN" sz="2400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Symbol" pitchFamily="18" charset="2"/>
              </a:rPr>
              <a:t>) photons</a:t>
            </a:r>
          </a:p>
          <a:p>
            <a:pPr eaLnBrk="1" hangingPunct="1">
              <a:lnSpc>
                <a:spcPct val="30000"/>
              </a:lnSpc>
            </a:pPr>
            <a:endParaRPr lang="en-US" altLang="zh-CN" sz="2400" dirty="0">
              <a:latin typeface="Times New Roman" pitchFamily="18" charset="0"/>
              <a:ea typeface="標楷體" pitchFamily="65" charset="-120"/>
              <a:cs typeface="Times New Roman" pitchFamily="18" charset="0"/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Symbol" pitchFamily="18" charset="2"/>
              </a:rPr>
              <a:t>Sensor should close to the plant</a:t>
            </a:r>
            <a:endParaRPr lang="zh-CN" alt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" name="Picture 3" descr="P51f1">
            <a:extLst>
              <a:ext uri="{FF2B5EF4-FFF2-40B4-BE49-F238E27FC236}">
                <a16:creationId xmlns:a16="http://schemas.microsoft.com/office/drawing/2014/main" id="{0BC7147E-6D72-4CED-8BFB-FADF1640D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2996953"/>
            <a:ext cx="4211960" cy="308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37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PAR (Quantum) sensors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4"/>
          <a:stretch/>
        </p:blipFill>
        <p:spPr bwMode="auto">
          <a:xfrm>
            <a:off x="1524000" y="1333326"/>
            <a:ext cx="4572000" cy="274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4"/>
          <a:stretch/>
        </p:blipFill>
        <p:spPr bwMode="auto">
          <a:xfrm>
            <a:off x="6080571" y="1333327"/>
            <a:ext cx="4572000" cy="274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4"/>
          <a:stretch/>
        </p:blipFill>
        <p:spPr bwMode="auto">
          <a:xfrm>
            <a:off x="1541140" y="4114254"/>
            <a:ext cx="4572000" cy="274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4"/>
          <a:stretch/>
        </p:blipFill>
        <p:spPr bwMode="auto">
          <a:xfrm>
            <a:off x="6080571" y="4074493"/>
            <a:ext cx="4572000" cy="256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775520" y="6093297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PPFD:</a:t>
            </a:r>
            <a:r>
              <a:rPr kumimoji="1" lang="zh-TW" altLang="en-US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 </a:t>
            </a:r>
            <a:r>
              <a:rPr kumimoji="1" lang="en-US" altLang="zh-TW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Photosynthetic Photon Flux,  </a:t>
            </a:r>
            <a:r>
              <a:rPr kumimoji="1" lang="en-US" altLang="zh-TW" dirty="0">
                <a:solidFill>
                  <a:prstClr val="black"/>
                </a:solidFill>
                <a:latin typeface="Arial" charset="0"/>
                <a:ea typeface="標楷體" pitchFamily="65" charset="-120"/>
                <a:sym typeface="Symbol"/>
              </a:rPr>
              <a:t></a:t>
            </a:r>
            <a:r>
              <a:rPr kumimoji="1" lang="en-US" altLang="zh-TW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mol.m</a:t>
            </a:r>
            <a:r>
              <a:rPr kumimoji="1" lang="en-US" altLang="zh-TW" baseline="30000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-2</a:t>
            </a:r>
            <a:r>
              <a:rPr kumimoji="1" lang="en-US" altLang="zh-TW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s</a:t>
            </a:r>
            <a:r>
              <a:rPr kumimoji="1" lang="en-US" altLang="zh-TW" baseline="30000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-1</a:t>
            </a:r>
            <a:endParaRPr kumimoji="1" lang="en-US" altLang="zh-TW" dirty="0">
              <a:solidFill>
                <a:prstClr val="black"/>
              </a:solidFill>
              <a:latin typeface="Arial" charset="0"/>
              <a:ea typeface="標楷體" pitchFamily="65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PAR: </a:t>
            </a:r>
            <a:r>
              <a:rPr kumimoji="1" lang="en-US" altLang="zh-TW" dirty="0" err="1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Photosynthetically</a:t>
            </a:r>
            <a:r>
              <a:rPr kumimoji="1" lang="en-US" altLang="zh-TW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 Active Radiation, W.m</a:t>
            </a:r>
            <a:r>
              <a:rPr kumimoji="1" lang="en-US" altLang="zh-TW" baseline="30000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-2</a:t>
            </a:r>
            <a:endParaRPr kumimoji="1" lang="zh-TW" altLang="en-US" baseline="30000" dirty="0">
              <a:solidFill>
                <a:prstClr val="black"/>
              </a:solidFill>
              <a:latin typeface="Arial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481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2" y="1953773"/>
            <a:ext cx="2862263" cy="28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524000" y="556404"/>
            <a:ext cx="9144000" cy="101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000" dirty="0">
                <a:solidFill>
                  <a:srgbClr val="1F497D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Old quantum sensors have big error </a:t>
            </a:r>
            <a:br>
              <a:rPr kumimoji="1" lang="en-US" altLang="zh-TW" sz="3000" dirty="0">
                <a:solidFill>
                  <a:srgbClr val="1F497D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en-US" altLang="zh-TW" sz="3000" dirty="0">
                <a:solidFill>
                  <a:srgbClr val="1F497D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in blue and red wavebands</a:t>
            </a:r>
          </a:p>
        </p:txBody>
      </p:sp>
      <p:graphicFrame>
        <p:nvGraphicFramePr>
          <p:cNvPr id="31748" name="Object 4"/>
          <p:cNvGraphicFramePr>
            <a:graphicFrameLocks noChangeAspect="1"/>
          </p:cNvGraphicFramePr>
          <p:nvPr>
            <p:extLst/>
          </p:nvPr>
        </p:nvGraphicFramePr>
        <p:xfrm>
          <a:off x="6258074" y="2078851"/>
          <a:ext cx="2862263" cy="2278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1" name="圖表" r:id="rId5" imgW="3181588" imgH="1819513" progId="Excel.Chart.8">
                  <p:embed/>
                </p:oleObj>
              </mc:Choice>
              <mc:Fallback>
                <p:oleObj name="圖表" r:id="rId5" imgW="3181588" imgH="1819513" progId="Excel.Chart.8">
                  <p:embed/>
                  <p:pic>
                    <p:nvPicPr>
                      <p:cNvPr id="317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719" r="25452"/>
                      <a:stretch>
                        <a:fillRect/>
                      </a:stretch>
                    </p:blipFill>
                    <p:spPr bwMode="auto">
                      <a:xfrm>
                        <a:off x="6258074" y="2078851"/>
                        <a:ext cx="2862263" cy="2278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05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Times New Roman" pitchFamily="18" charset="0"/>
                <a:ea typeface="標楷體" pitchFamily="65" charset="-120"/>
              </a:rPr>
              <a:t>Unit conversion for sunlight at noon</a:t>
            </a:r>
            <a:endParaRPr lang="zh-TW" altLang="en-US" dirty="0"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536" y="1567336"/>
            <a:ext cx="8435280" cy="4525963"/>
          </a:xfrm>
        </p:spPr>
        <p:txBody>
          <a:bodyPr>
            <a:normAutofit/>
          </a:bodyPr>
          <a:lstStyle/>
          <a:p>
            <a:pPr lvl="4">
              <a:buFontTx/>
              <a:buNone/>
            </a:pPr>
            <a:r>
              <a:rPr lang="en-US" altLang="zh-CN" sz="4000" dirty="0">
                <a:latin typeface="Times New Roman" pitchFamily="18" charset="0"/>
                <a:ea typeface="標楷體" pitchFamily="65" charset="-120"/>
              </a:rPr>
              <a:t>2000</a:t>
            </a:r>
            <a:r>
              <a:rPr lang="en-US" altLang="zh-TW" sz="4000" dirty="0">
                <a:latin typeface="Times New Roman" pitchFamily="18" charset="0"/>
                <a:ea typeface="標楷體" pitchFamily="65" charset="-120"/>
              </a:rPr>
              <a:t> </a:t>
            </a:r>
            <a:r>
              <a:rPr lang="en-US" altLang="zh-TW" sz="4000" dirty="0">
                <a:latin typeface="Times New Roman" pitchFamily="18" charset="0"/>
                <a:ea typeface="標楷體" pitchFamily="65" charset="-120"/>
                <a:sym typeface="Symbol"/>
              </a:rPr>
              <a:t></a:t>
            </a:r>
            <a:r>
              <a:rPr lang="en-US" altLang="zh-CN" sz="4000" dirty="0">
                <a:latin typeface="Times New Roman" pitchFamily="18" charset="0"/>
                <a:ea typeface="標楷體" pitchFamily="65" charset="-120"/>
              </a:rPr>
              <a:t>E (</a:t>
            </a:r>
            <a:r>
              <a:rPr lang="en-US" altLang="zh-CN" sz="3000" dirty="0">
                <a:latin typeface="Times New Roman" pitchFamily="18" charset="0"/>
                <a:ea typeface="標楷體" pitchFamily="65" charset="-120"/>
              </a:rPr>
              <a:t>micro-Einstein</a:t>
            </a:r>
            <a:r>
              <a:rPr lang="en-US" altLang="zh-TW" sz="4000" dirty="0">
                <a:latin typeface="Times New Roman" pitchFamily="18" charset="0"/>
                <a:ea typeface="標楷體" pitchFamily="65" charset="-120"/>
              </a:rPr>
              <a:t>)</a:t>
            </a:r>
          </a:p>
          <a:p>
            <a:pPr lvl="4">
              <a:buFontTx/>
              <a:buNone/>
            </a:pPr>
            <a:r>
              <a:rPr lang="en-US" altLang="zh-CN" sz="4000" dirty="0">
                <a:latin typeface="Times New Roman" pitchFamily="18" charset="0"/>
                <a:ea typeface="標楷體" pitchFamily="65" charset="-120"/>
              </a:rPr>
              <a:t>= 2000</a:t>
            </a:r>
            <a:r>
              <a:rPr lang="en-US" altLang="zh-TW" sz="4000" dirty="0">
                <a:latin typeface="Times New Roman" pitchFamily="18" charset="0"/>
                <a:ea typeface="標楷體" pitchFamily="65" charset="-120"/>
              </a:rPr>
              <a:t> </a:t>
            </a:r>
            <a:r>
              <a:rPr lang="en-US" altLang="zh-TW" sz="4000" dirty="0">
                <a:latin typeface="Times New Roman" pitchFamily="18" charset="0"/>
                <a:ea typeface="標楷體" pitchFamily="65" charset="-120"/>
                <a:sym typeface="Symbol"/>
              </a:rPr>
              <a:t></a:t>
            </a:r>
            <a:r>
              <a:rPr lang="en-US" altLang="zh-CN" sz="4000" dirty="0" err="1">
                <a:latin typeface="Times New Roman" pitchFamily="18" charset="0"/>
                <a:ea typeface="標楷體" pitchFamily="65" charset="-120"/>
              </a:rPr>
              <a:t>mol</a:t>
            </a:r>
            <a:r>
              <a:rPr lang="en-US" altLang="zh-CN" sz="4000" dirty="0">
                <a:latin typeface="Times New Roman" pitchFamily="18" charset="0"/>
                <a:ea typeface="標楷體" pitchFamily="65" charset="-120"/>
              </a:rPr>
              <a:t>/m</a:t>
            </a:r>
            <a:r>
              <a:rPr lang="en-US" altLang="zh-CN" sz="4000" baseline="30000" dirty="0">
                <a:latin typeface="Times New Roman" pitchFamily="18" charset="0"/>
                <a:ea typeface="標楷體" pitchFamily="65" charset="-120"/>
              </a:rPr>
              <a:t>2</a:t>
            </a:r>
            <a:r>
              <a:rPr lang="en-US" altLang="zh-CN" sz="4000" dirty="0">
                <a:latin typeface="Times New Roman" pitchFamily="18" charset="0"/>
                <a:ea typeface="標楷體" pitchFamily="65" charset="-120"/>
              </a:rPr>
              <a:t>/s </a:t>
            </a:r>
            <a:endParaRPr lang="en-US" altLang="zh-TW" sz="4000" dirty="0">
              <a:latin typeface="Times New Roman" pitchFamily="18" charset="0"/>
              <a:ea typeface="標楷體" pitchFamily="65" charset="-120"/>
            </a:endParaRPr>
          </a:p>
          <a:p>
            <a:pPr lvl="4">
              <a:buFontTx/>
              <a:buNone/>
            </a:pPr>
            <a:r>
              <a:rPr lang="en-US" altLang="zh-CN" sz="4000" dirty="0">
                <a:latin typeface="Times New Roman" pitchFamily="18" charset="0"/>
                <a:ea typeface="標楷體" pitchFamily="65" charset="-120"/>
              </a:rPr>
              <a:t>= 9800</a:t>
            </a:r>
            <a:r>
              <a:rPr lang="en-US" altLang="zh-TW" sz="4000" dirty="0">
                <a:latin typeface="Times New Roman" pitchFamily="18" charset="0"/>
                <a:ea typeface="標楷體" pitchFamily="65" charset="-120"/>
              </a:rPr>
              <a:t> </a:t>
            </a:r>
            <a:r>
              <a:rPr lang="en-US" altLang="zh-CN" sz="4000" dirty="0">
                <a:latin typeface="Times New Roman" pitchFamily="18" charset="0"/>
                <a:ea typeface="標楷體" pitchFamily="65" charset="-120"/>
              </a:rPr>
              <a:t>FC </a:t>
            </a:r>
            <a:r>
              <a:rPr lang="zh-TW" altLang="en-US" sz="4000" dirty="0">
                <a:latin typeface="Times New Roman" pitchFamily="18" charset="0"/>
                <a:ea typeface="標楷體" pitchFamily="65" charset="-120"/>
              </a:rPr>
              <a:t> </a:t>
            </a:r>
            <a:r>
              <a:rPr lang="en-US" altLang="zh-TW" sz="4000" dirty="0">
                <a:latin typeface="Times New Roman" pitchFamily="18" charset="0"/>
                <a:ea typeface="標楷體" pitchFamily="65" charset="-120"/>
              </a:rPr>
              <a:t>(ft-candle</a:t>
            </a:r>
            <a:r>
              <a:rPr lang="en-US" altLang="zh-TW" sz="2800" dirty="0">
                <a:latin typeface="Times New Roman" pitchFamily="18" charset="0"/>
                <a:ea typeface="標楷體" pitchFamily="65" charset="-120"/>
              </a:rPr>
              <a:t>=</a:t>
            </a:r>
            <a:r>
              <a:rPr lang="zh-TW" altLang="en-US" sz="2800" dirty="0">
                <a:latin typeface="Times New Roman" pitchFamily="18" charset="0"/>
                <a:ea typeface="標楷體" pitchFamily="65" charset="-120"/>
              </a:rPr>
              <a:t> </a:t>
            </a:r>
            <a:r>
              <a:rPr lang="en-US" altLang="zh-TW" sz="2800" dirty="0">
                <a:latin typeface="Times New Roman" pitchFamily="18" charset="0"/>
                <a:ea typeface="標楷體" pitchFamily="65" charset="-120"/>
              </a:rPr>
              <a:t>lumen/ft</a:t>
            </a:r>
            <a:r>
              <a:rPr lang="en-US" altLang="zh-TW" sz="2800" baseline="30000" dirty="0">
                <a:latin typeface="Times New Roman" pitchFamily="18" charset="0"/>
                <a:ea typeface="標楷體" pitchFamily="65" charset="-120"/>
              </a:rPr>
              <a:t>2</a:t>
            </a:r>
            <a:r>
              <a:rPr lang="en-US" altLang="zh-TW" sz="4800" dirty="0">
                <a:latin typeface="Times New Roman" pitchFamily="18" charset="0"/>
                <a:ea typeface="標楷體" pitchFamily="65" charset="-120"/>
              </a:rPr>
              <a:t>)</a:t>
            </a:r>
            <a:endParaRPr lang="en-US" altLang="zh-TW" sz="4000" dirty="0">
              <a:latin typeface="Times New Roman" pitchFamily="18" charset="0"/>
              <a:ea typeface="標楷體" pitchFamily="65" charset="-120"/>
            </a:endParaRPr>
          </a:p>
          <a:p>
            <a:pPr lvl="4">
              <a:buFontTx/>
              <a:buNone/>
            </a:pPr>
            <a:r>
              <a:rPr lang="en-US" altLang="zh-CN" sz="4000" dirty="0">
                <a:latin typeface="Times New Roman" pitchFamily="18" charset="0"/>
                <a:ea typeface="標楷體" pitchFamily="65" charset="-120"/>
              </a:rPr>
              <a:t>= 1060</a:t>
            </a:r>
            <a:r>
              <a:rPr lang="en-US" altLang="zh-TW" sz="4000" dirty="0">
                <a:latin typeface="Times New Roman" pitchFamily="18" charset="0"/>
                <a:ea typeface="標楷體" pitchFamily="65" charset="-120"/>
              </a:rPr>
              <a:t> </a:t>
            </a:r>
            <a:r>
              <a:rPr lang="en-US" altLang="zh-CN" sz="4000" dirty="0">
                <a:latin typeface="Times New Roman" pitchFamily="18" charset="0"/>
                <a:ea typeface="標楷體" pitchFamily="65" charset="-120"/>
              </a:rPr>
              <a:t>W/m</a:t>
            </a:r>
            <a:r>
              <a:rPr lang="en-US" altLang="zh-CN" sz="4000" baseline="30000" dirty="0">
                <a:latin typeface="Times New Roman" pitchFamily="18" charset="0"/>
                <a:ea typeface="標楷體" pitchFamily="65" charset="-120"/>
              </a:rPr>
              <a:t>2</a:t>
            </a:r>
            <a:r>
              <a:rPr lang="en-US" altLang="zh-CN" sz="4000" dirty="0">
                <a:latin typeface="Times New Roman" pitchFamily="18" charset="0"/>
                <a:ea typeface="標楷體" pitchFamily="65" charset="-120"/>
              </a:rPr>
              <a:t> </a:t>
            </a:r>
            <a:endParaRPr lang="en-US" altLang="zh-TW" sz="4000" dirty="0">
              <a:latin typeface="Times New Roman" pitchFamily="18" charset="0"/>
              <a:ea typeface="標楷體" pitchFamily="65" charset="-120"/>
            </a:endParaRPr>
          </a:p>
          <a:p>
            <a:pPr lvl="4">
              <a:buFontTx/>
              <a:buNone/>
            </a:pPr>
            <a:r>
              <a:rPr lang="en-US" altLang="zh-CN" sz="4000" dirty="0">
                <a:latin typeface="Times New Roman" pitchFamily="18" charset="0"/>
                <a:ea typeface="標楷體" pitchFamily="65" charset="-120"/>
              </a:rPr>
              <a:t>= 106000</a:t>
            </a:r>
            <a:r>
              <a:rPr lang="en-US" altLang="zh-TW" sz="4000" dirty="0">
                <a:latin typeface="Times New Roman" pitchFamily="18" charset="0"/>
                <a:ea typeface="標楷體" pitchFamily="65" charset="-120"/>
              </a:rPr>
              <a:t> Lux (</a:t>
            </a:r>
            <a:r>
              <a:rPr lang="en-US" altLang="zh-TW" sz="2800" dirty="0">
                <a:latin typeface="Times New Roman" pitchFamily="18" charset="0"/>
                <a:ea typeface="標楷體" pitchFamily="65" charset="-120"/>
              </a:rPr>
              <a:t>=</a:t>
            </a:r>
            <a:r>
              <a:rPr lang="zh-TW" altLang="en-US" sz="2800" dirty="0">
                <a:latin typeface="Times New Roman" pitchFamily="18" charset="0"/>
                <a:ea typeface="標楷體" pitchFamily="65" charset="-120"/>
              </a:rPr>
              <a:t> </a:t>
            </a:r>
            <a:r>
              <a:rPr lang="en-US" altLang="zh-TW" sz="2800" dirty="0">
                <a:latin typeface="Times New Roman" pitchFamily="18" charset="0"/>
                <a:ea typeface="標楷體" pitchFamily="65" charset="-120"/>
              </a:rPr>
              <a:t>lumen/m</a:t>
            </a:r>
            <a:r>
              <a:rPr lang="en-US" altLang="zh-TW" sz="2800" baseline="30000" dirty="0">
                <a:latin typeface="Times New Roman" pitchFamily="18" charset="0"/>
                <a:ea typeface="標楷體" pitchFamily="65" charset="-120"/>
              </a:rPr>
              <a:t>2</a:t>
            </a:r>
            <a:r>
              <a:rPr lang="en-US" altLang="zh-TW" sz="4000" dirty="0">
                <a:latin typeface="Times New Roman" pitchFamily="18" charset="0"/>
                <a:ea typeface="標楷體" pitchFamily="65" charset="-120"/>
              </a:rPr>
              <a:t>)</a:t>
            </a:r>
            <a:endParaRPr lang="zh-CN" altLang="en-US" sz="4000" dirty="0">
              <a:latin typeface="Times New Roman" pitchFamily="18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479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2)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90739" y="44626"/>
            <a:ext cx="8237713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143672" y="6381330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6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kumimoji="1" lang="zh-TW" altLang="en-US" sz="16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摘自  饒與方，中國園藝。 </a:t>
            </a:r>
            <a:r>
              <a:rPr kumimoji="1" lang="en-US" altLang="zh-TW" sz="16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43(2) 141:148, 1997</a:t>
            </a:r>
            <a:endParaRPr kumimoji="1" lang="zh-TW" altLang="en-US" sz="16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1BBEF7-3AD7-40C8-9382-6CCFAE89AB64}"/>
              </a:ext>
            </a:extLst>
          </p:cNvPr>
          <p:cNvSpPr txBox="1"/>
          <p:nvPr/>
        </p:nvSpPr>
        <p:spPr>
          <a:xfrm>
            <a:off x="4511825" y="2909229"/>
            <a:ext cx="7097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400" b="1" dirty="0">
                <a:solidFill>
                  <a:prstClr val="black"/>
                </a:solidFill>
                <a:latin typeface="inherit"/>
                <a:ea typeface="標楷體" pitchFamily="65" charset="-120"/>
              </a:rPr>
              <a:t>Philips</a:t>
            </a:r>
            <a:endParaRPr kumimoji="1" lang="zh-TW" altLang="en-US" sz="1400" b="1" dirty="0">
              <a:solidFill>
                <a:prstClr val="black"/>
              </a:solidFill>
              <a:latin typeface="inherit"/>
              <a:ea typeface="標楷體" pitchFamily="65" charset="-12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26A555-2EEE-4806-9917-DE41987AC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801" y="844817"/>
            <a:ext cx="864097" cy="22058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zh-TW" sz="1600" dirty="0">
                <a:solidFill>
                  <a:srgbClr val="202124"/>
                </a:solidFill>
                <a:latin typeface="Arial Unicode MS"/>
                <a:ea typeface="inherit"/>
              </a:rPr>
              <a:t>Xuguang</a:t>
            </a:r>
            <a:r>
              <a:rPr lang="zh-TW" altLang="zh-TW" sz="300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 </a:t>
            </a:r>
            <a:endParaRPr lang="zh-TW" altLang="zh-TW" sz="1200" dirty="0">
              <a:solidFill>
                <a:prstClr val="black"/>
              </a:solidFill>
              <a:latin typeface="Arial" panose="020B0604020202020204" pitchFamily="34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428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447928" y="6453338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6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kumimoji="1" lang="zh-TW" altLang="en-US" sz="16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摘自  饒與方，中國園藝。 </a:t>
            </a:r>
            <a:r>
              <a:rPr kumimoji="1" lang="en-US" altLang="zh-TW" sz="16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43(2) 141:148, 1997</a:t>
            </a:r>
            <a:endParaRPr kumimoji="1" lang="zh-TW" altLang="en-US" sz="16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19BD2A6F-4297-48F4-98B5-7284D91E84C8}"/>
              </a:ext>
            </a:extLst>
          </p:cNvPr>
          <p:cNvGrpSpPr/>
          <p:nvPr/>
        </p:nvGrpSpPr>
        <p:grpSpPr>
          <a:xfrm>
            <a:off x="1720140" y="188640"/>
            <a:ext cx="8840357" cy="6503410"/>
            <a:chOff x="196139" y="188640"/>
            <a:chExt cx="8840357" cy="650341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123728" y="188640"/>
              <a:ext cx="6912768" cy="6503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6139" y="604063"/>
              <a:ext cx="2064279" cy="4968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D08CC189-8D90-411A-887B-BD3669BAD938}"/>
                </a:ext>
              </a:extLst>
            </p:cNvPr>
            <p:cNvSpPr txBox="1"/>
            <p:nvPr/>
          </p:nvSpPr>
          <p:spPr>
            <a:xfrm>
              <a:off x="556486" y="897002"/>
              <a:ext cx="250334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TFL-Cool White (CW-1)</a:t>
              </a:r>
              <a:endParaRPr kumimoji="1" lang="zh-TW" altLang="en-US" sz="11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19FC1E9F-9150-436D-9395-6B867F5BC2C4}"/>
                </a:ext>
              </a:extLst>
            </p:cNvPr>
            <p:cNvSpPr txBox="1"/>
            <p:nvPr/>
          </p:nvSpPr>
          <p:spPr>
            <a:xfrm>
              <a:off x="539552" y="1151166"/>
              <a:ext cx="252028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 with 3 peak mimicking sun light</a:t>
              </a:r>
              <a:endParaRPr kumimoji="1" lang="zh-TW" altLang="en-US" sz="11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D7930B1D-8643-4A5B-A551-BA924DB7CD26}"/>
                </a:ext>
              </a:extLst>
            </p:cNvPr>
            <p:cNvSpPr txBox="1"/>
            <p:nvPr/>
          </p:nvSpPr>
          <p:spPr>
            <a:xfrm>
              <a:off x="577692" y="1413797"/>
              <a:ext cx="154603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 - blue light</a:t>
              </a:r>
              <a:endParaRPr kumimoji="1" lang="zh-TW" altLang="en-US" sz="11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32FBCF70-51E5-4639-AE1E-7E4EE7085896}"/>
                </a:ext>
              </a:extLst>
            </p:cNvPr>
            <p:cNvSpPr txBox="1"/>
            <p:nvPr/>
          </p:nvSpPr>
          <p:spPr>
            <a:xfrm>
              <a:off x="586159" y="1655222"/>
              <a:ext cx="154603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 - green light</a:t>
              </a:r>
              <a:endParaRPr kumimoji="1" lang="zh-TW" altLang="en-US" sz="11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22A62EBB-7A05-4B25-BEDC-682A39A52959}"/>
                </a:ext>
              </a:extLst>
            </p:cNvPr>
            <p:cNvSpPr txBox="1"/>
            <p:nvPr/>
          </p:nvSpPr>
          <p:spPr>
            <a:xfrm>
              <a:off x="577692" y="1916832"/>
              <a:ext cx="154603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 - red light</a:t>
              </a:r>
              <a:endParaRPr kumimoji="1" lang="zh-TW" altLang="en-US" sz="11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FF483590-1746-4141-A545-D1C3B41DD68A}"/>
                </a:ext>
              </a:extLst>
            </p:cNvPr>
            <p:cNvSpPr txBox="1"/>
            <p:nvPr/>
          </p:nvSpPr>
          <p:spPr>
            <a:xfrm>
              <a:off x="577692" y="2132856"/>
              <a:ext cx="154603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 - yellow light</a:t>
              </a:r>
              <a:endParaRPr kumimoji="1" lang="zh-TW" altLang="en-US" sz="11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32E518A5-B775-478B-87AB-7A195008B81B}"/>
                </a:ext>
              </a:extLst>
            </p:cNvPr>
            <p:cNvSpPr txBox="1"/>
            <p:nvPr/>
          </p:nvSpPr>
          <p:spPr>
            <a:xfrm>
              <a:off x="577691" y="2419867"/>
              <a:ext cx="213988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 –PG-1</a:t>
              </a:r>
              <a:endParaRPr kumimoji="1" lang="zh-TW" altLang="en-US" sz="11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4EB4AB13-87F4-48DD-A267-71A5EAC93A41}"/>
                </a:ext>
              </a:extLst>
            </p:cNvPr>
            <p:cNvSpPr txBox="1"/>
            <p:nvPr/>
          </p:nvSpPr>
          <p:spPr>
            <a:xfrm>
              <a:off x="577692" y="2681477"/>
              <a:ext cx="154603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 – Cool White 2</a:t>
              </a:r>
              <a:endParaRPr kumimoji="1" lang="zh-TW" altLang="en-US" sz="11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9E89C319-BD47-49C2-9AEC-95123979F989}"/>
                </a:ext>
              </a:extLst>
            </p:cNvPr>
            <p:cNvSpPr txBox="1"/>
            <p:nvPr/>
          </p:nvSpPr>
          <p:spPr>
            <a:xfrm>
              <a:off x="577692" y="2915232"/>
              <a:ext cx="154603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 – PG-2</a:t>
              </a:r>
              <a:endParaRPr kumimoji="1" lang="zh-TW" altLang="en-US" sz="11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CAA165E2-812D-4063-8ABE-9FA16E79C643}"/>
                </a:ext>
              </a:extLst>
            </p:cNvPr>
            <p:cNvSpPr/>
            <p:nvPr/>
          </p:nvSpPr>
          <p:spPr>
            <a:xfrm>
              <a:off x="238947" y="5415607"/>
              <a:ext cx="213988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2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TFL: Tubular florescent lamp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2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PG: Plant Growth</a:t>
              </a:r>
              <a:endParaRPr kumimoji="1" lang="zh-TW" altLang="en-US" sz="12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64079853-8631-4D40-8F90-545C247B4B6C}"/>
                </a:ext>
              </a:extLst>
            </p:cNvPr>
            <p:cNvSpPr txBox="1"/>
            <p:nvPr/>
          </p:nvSpPr>
          <p:spPr>
            <a:xfrm>
              <a:off x="614263" y="4928367"/>
              <a:ext cx="154603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 – PG-3</a:t>
              </a:r>
              <a:endParaRPr kumimoji="1" lang="zh-TW" altLang="en-US" sz="11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F0DC2DFA-27BE-4705-A53F-18181AD73075}"/>
                </a:ext>
              </a:extLst>
            </p:cNvPr>
            <p:cNvSpPr txBox="1"/>
            <p:nvPr/>
          </p:nvSpPr>
          <p:spPr>
            <a:xfrm>
              <a:off x="614263" y="5183185"/>
              <a:ext cx="154603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 – PG-4</a:t>
              </a:r>
              <a:endParaRPr kumimoji="1" lang="zh-TW" altLang="en-US" sz="11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B7EADDE5-5CE3-42E0-B186-A2FD20C132B3}"/>
                </a:ext>
              </a:extLst>
            </p:cNvPr>
            <p:cNvSpPr txBox="1"/>
            <p:nvPr/>
          </p:nvSpPr>
          <p:spPr>
            <a:xfrm>
              <a:off x="2619317" y="5903694"/>
              <a:ext cx="130461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 – PG-A*</a:t>
              </a:r>
              <a:endParaRPr kumimoji="1" lang="zh-TW" altLang="en-US" sz="11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97A1A39C-8E77-411F-8B93-FBB2860C54EB}"/>
                </a:ext>
              </a:extLst>
            </p:cNvPr>
            <p:cNvSpPr txBox="1"/>
            <p:nvPr/>
          </p:nvSpPr>
          <p:spPr>
            <a:xfrm>
              <a:off x="2619317" y="6165304"/>
              <a:ext cx="130461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 – PG-B*</a:t>
              </a:r>
              <a:endParaRPr kumimoji="1" lang="zh-TW" altLang="en-US" sz="11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952CF9FA-BF19-4C0B-904D-A2C96EDBED1D}"/>
                </a:ext>
              </a:extLst>
            </p:cNvPr>
            <p:cNvSpPr txBox="1"/>
            <p:nvPr/>
          </p:nvSpPr>
          <p:spPr>
            <a:xfrm>
              <a:off x="2619317" y="5677984"/>
              <a:ext cx="1268976" cy="2712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 – CW*</a:t>
              </a:r>
              <a:endParaRPr kumimoji="1" lang="zh-TW" altLang="en-US" sz="11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37DD6FDC-4765-4378-88EE-8B7057CF0D9D}"/>
                </a:ext>
              </a:extLst>
            </p:cNvPr>
            <p:cNvSpPr txBox="1"/>
            <p:nvPr/>
          </p:nvSpPr>
          <p:spPr>
            <a:xfrm>
              <a:off x="2637134" y="5424841"/>
              <a:ext cx="1268976" cy="2712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 – WW*</a:t>
              </a:r>
              <a:endParaRPr kumimoji="1" lang="zh-TW" altLang="en-US" sz="11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139E5E4F-3B05-4F0D-80BF-D12FAE945462}"/>
                </a:ext>
              </a:extLst>
            </p:cNvPr>
            <p:cNvSpPr txBox="1"/>
            <p:nvPr/>
          </p:nvSpPr>
          <p:spPr>
            <a:xfrm>
              <a:off x="586159" y="3674337"/>
              <a:ext cx="252028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 with 3 peak mimicking sun light</a:t>
              </a:r>
              <a:endParaRPr kumimoji="1" lang="zh-TW" altLang="en-US" sz="11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2CE8FB46-131A-4BB9-9AF8-DEAFD9B486EF}"/>
                </a:ext>
              </a:extLst>
            </p:cNvPr>
            <p:cNvSpPr txBox="1"/>
            <p:nvPr/>
          </p:nvSpPr>
          <p:spPr>
            <a:xfrm>
              <a:off x="614263" y="3928221"/>
              <a:ext cx="252028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 with 3 peak mimicking sun light</a:t>
              </a:r>
              <a:endParaRPr kumimoji="1" lang="zh-TW" altLang="en-US" sz="11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1606D30F-9DBD-447C-88A8-515A205508EE}"/>
                </a:ext>
              </a:extLst>
            </p:cNvPr>
            <p:cNvSpPr txBox="1"/>
            <p:nvPr/>
          </p:nvSpPr>
          <p:spPr>
            <a:xfrm>
              <a:off x="596338" y="4436971"/>
              <a:ext cx="252028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 with 3 peak mimicking sun light</a:t>
              </a:r>
              <a:endParaRPr kumimoji="1" lang="zh-TW" altLang="en-US" sz="11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D221A287-51DB-4625-97DD-92041A14E8EA}"/>
                </a:ext>
              </a:extLst>
            </p:cNvPr>
            <p:cNvSpPr txBox="1"/>
            <p:nvPr/>
          </p:nvSpPr>
          <p:spPr>
            <a:xfrm>
              <a:off x="624442" y="4690855"/>
              <a:ext cx="252028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 with 3 peak mimicking sun light</a:t>
              </a:r>
              <a:endParaRPr kumimoji="1" lang="zh-TW" altLang="en-US" sz="11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B113B0E6-2CCF-42F7-9522-E004D8D8A5EC}"/>
                </a:ext>
              </a:extLst>
            </p:cNvPr>
            <p:cNvSpPr txBox="1"/>
            <p:nvPr/>
          </p:nvSpPr>
          <p:spPr>
            <a:xfrm>
              <a:off x="618843" y="3157909"/>
              <a:ext cx="1759985" cy="2680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 for medical purpose</a:t>
              </a:r>
              <a:endParaRPr kumimoji="1" lang="zh-TW" altLang="en-US" sz="11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5B78B729-D9D8-4566-8422-AD0598A3B83D}"/>
                </a:ext>
              </a:extLst>
            </p:cNvPr>
            <p:cNvSpPr txBox="1"/>
            <p:nvPr/>
          </p:nvSpPr>
          <p:spPr>
            <a:xfrm>
              <a:off x="646947" y="3449777"/>
              <a:ext cx="161347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 for sunbathing</a:t>
              </a:r>
              <a:endParaRPr kumimoji="1" lang="zh-TW" altLang="en-US" sz="11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F4F1B1C4-2155-44F5-A007-CAC4E81BD766}"/>
                </a:ext>
              </a:extLst>
            </p:cNvPr>
            <p:cNvSpPr txBox="1"/>
            <p:nvPr/>
          </p:nvSpPr>
          <p:spPr>
            <a:xfrm>
              <a:off x="611376" y="4188055"/>
              <a:ext cx="161347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100" dirty="0">
                  <a:solidFill>
                    <a:prstClr val="black"/>
                  </a:solidFill>
                  <a:latin typeface="Arial" charset="0"/>
                  <a:ea typeface="標楷體" pitchFamily="65" charset="-120"/>
                </a:rPr>
                <a:t>TFL aquarium light</a:t>
              </a:r>
              <a:endParaRPr kumimoji="1" lang="zh-TW" altLang="en-US" sz="1100" dirty="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349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5" name="Picture 3" descr="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590803"/>
            <a:ext cx="2030413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16" name="Picture 4" descr="5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2590800"/>
            <a:ext cx="2030413" cy="16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17" name="Picture 5" descr="6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3860802"/>
            <a:ext cx="2030412" cy="15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18" name="Picture 6" descr="su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2743203"/>
            <a:ext cx="887413" cy="88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19" name="Picture 7" descr="AG00595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3" y="4572000"/>
            <a:ext cx="1154113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20" name="Picture 8" descr="j007615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0603" y="4495800"/>
            <a:ext cx="127635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21" name="Text Box 9"/>
          <p:cNvSpPr txBox="1">
            <a:spLocks noChangeArrowheads="1"/>
          </p:cNvSpPr>
          <p:nvPr/>
        </p:nvSpPr>
        <p:spPr bwMode="auto">
          <a:xfrm>
            <a:off x="4943477" y="5734050"/>
            <a:ext cx="2305051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Spectral irradiation vs. sensitivity curve of Plants</a:t>
            </a:r>
          </a:p>
        </p:txBody>
      </p:sp>
      <p:sp>
        <p:nvSpPr>
          <p:cNvPr id="218122" name="Text Box 10"/>
          <p:cNvSpPr txBox="1">
            <a:spLocks noChangeArrowheads="1"/>
          </p:cNvSpPr>
          <p:nvPr/>
        </p:nvSpPr>
        <p:spPr bwMode="auto">
          <a:xfrm>
            <a:off x="8328026" y="1916114"/>
            <a:ext cx="16557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Plant</a:t>
            </a:r>
          </a:p>
        </p:txBody>
      </p:sp>
      <p:sp>
        <p:nvSpPr>
          <p:cNvPr id="218123" name="Text Box 11"/>
          <p:cNvSpPr txBox="1">
            <a:spLocks noChangeArrowheads="1"/>
          </p:cNvSpPr>
          <p:nvPr/>
        </p:nvSpPr>
        <p:spPr bwMode="auto">
          <a:xfrm>
            <a:off x="2424114" y="1916114"/>
            <a:ext cx="14414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Human</a:t>
            </a:r>
          </a:p>
        </p:txBody>
      </p:sp>
      <p:sp>
        <p:nvSpPr>
          <p:cNvPr id="218124" name="Rectangle 12"/>
          <p:cNvSpPr>
            <a:spLocks noChangeArrowheads="1"/>
          </p:cNvSpPr>
          <p:nvPr/>
        </p:nvSpPr>
        <p:spPr bwMode="auto">
          <a:xfrm>
            <a:off x="1524000" y="404813"/>
            <a:ext cx="868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Sensitivity curves of human and plants</a:t>
            </a:r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3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853F0E-1B66-4C2F-8835-515E40020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dirty="0">
                <a:solidFill>
                  <a:srgbClr val="1F497D"/>
                </a:solidFill>
                <a:latin typeface="Arial" charset="0"/>
                <a:ea typeface="標楷體" pitchFamily="65" charset="-120"/>
              </a:rPr>
              <a:t>Sensitivity curves of human and </a:t>
            </a:r>
            <a:r>
              <a:rPr lang="en-US" altLang="zh-TW" dirty="0"/>
              <a:t>Poultry</a:t>
            </a:r>
            <a:endParaRPr lang="zh-TW" altLang="en-US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73AB27F-2A84-44B4-A363-B586E4823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8773" y="1417638"/>
            <a:ext cx="6562808" cy="414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02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E00D2E-14E4-4419-87E6-D3EE95AB5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374F3B4A-CC18-4B37-9652-B6F561AEF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0392954"/>
              </p:ext>
            </p:extLst>
          </p:nvPr>
        </p:nvGraphicFramePr>
        <p:xfrm>
          <a:off x="2333752" y="1417638"/>
          <a:ext cx="8190992" cy="4992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83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67592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3600" dirty="0">
                <a:ea typeface="標楷體" pitchFamily="65" charset="-120"/>
              </a:rPr>
              <a:t>Intensity needed for various applications</a:t>
            </a:r>
            <a:endParaRPr lang="zh-CN" altLang="en-US" sz="3600" dirty="0">
              <a:ea typeface="標楷體" pitchFamily="65" charset="-120"/>
            </a:endParaRPr>
          </a:p>
        </p:txBody>
      </p:sp>
      <p:graphicFrame>
        <p:nvGraphicFramePr>
          <p:cNvPr id="74782" name="Group 30"/>
          <p:cNvGraphicFramePr>
            <a:graphicFrameLocks noGrp="1"/>
          </p:cNvGraphicFramePr>
          <p:nvPr>
            <p:ph idx="1"/>
            <p:extLst/>
          </p:nvPr>
        </p:nvGraphicFramePr>
        <p:xfrm>
          <a:off x="2351584" y="1196752"/>
          <a:ext cx="5029200" cy="5127626"/>
        </p:xfrm>
        <a:graphic>
          <a:graphicData uri="http://schemas.openxmlformats.org/drawingml/2006/table">
            <a:tbl>
              <a:tblPr/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5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Use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sym typeface="Symbol" pitchFamily="18" charset="2"/>
                        </a:rPr>
                        <a:t></a:t>
                      </a: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mol/m</a:t>
                      </a:r>
                      <a:r>
                        <a:rPr kumimoji="0" lang="en-US" altLang="zh-CN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</a:t>
                      </a: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/s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Display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Photoperiod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10-12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Survival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Maintenance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Propagation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Photosynthesis for Growth and Development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200-1200*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1165" name="Text Box 29"/>
          <p:cNvSpPr txBox="1">
            <a:spLocks noChangeArrowheads="1"/>
          </p:cNvSpPr>
          <p:nvPr/>
        </p:nvSpPr>
        <p:spPr bwMode="auto">
          <a:xfrm>
            <a:off x="7380784" y="4941169"/>
            <a:ext cx="289736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2000" dirty="0">
                <a:solidFill>
                  <a:prstClr val="black"/>
                </a:solidFill>
                <a:ea typeface="標楷體" pitchFamily="65" charset="-120"/>
              </a:rPr>
              <a:t>* </a:t>
            </a:r>
            <a:r>
              <a:rPr kumimoji="1" lang="en-US" altLang="zh-CN" sz="2000" dirty="0">
                <a:solidFill>
                  <a:prstClr val="black"/>
                </a:solidFill>
                <a:ea typeface="標楷體" pitchFamily="65" charset="-120"/>
              </a:rPr>
              <a:t>Photosynthesis is a reciprocal process.  Low intensity can be overcome by longer exposure.</a:t>
            </a:r>
          </a:p>
        </p:txBody>
      </p:sp>
    </p:spTree>
    <p:extLst>
      <p:ext uri="{BB962C8B-B14F-4D97-AF65-F5344CB8AC3E}">
        <p14:creationId xmlns:p14="http://schemas.microsoft.com/office/powerpoint/2010/main" val="139952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8000" dirty="0">
                <a:solidFill>
                  <a:schemeClr val="tx2"/>
                </a:solidFill>
                <a:ea typeface="標楷體" pitchFamily="65" charset="-120"/>
              </a:rPr>
              <a:t>What is light</a:t>
            </a:r>
            <a:r>
              <a:rPr lang="en-US" altLang="zh-CN" sz="8000" dirty="0">
                <a:solidFill>
                  <a:schemeClr val="tx2"/>
                </a:solidFill>
                <a:ea typeface="標楷體" pitchFamily="65" charset="-120"/>
              </a:rPr>
              <a:t>?</a:t>
            </a:r>
            <a:endParaRPr lang="zh-TW" altLang="en-US" sz="8000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marL="342900" indent="-342900">
              <a:lnSpc>
                <a:spcPct val="130000"/>
              </a:lnSpc>
            </a:pPr>
            <a:r>
              <a:rPr lang="en-US" altLang="zh-TW" sz="4000" b="1" dirty="0">
                <a:solidFill>
                  <a:schemeClr val="tx1"/>
                </a:solidFill>
                <a:ea typeface="標楷體" pitchFamily="65" charset="-120"/>
              </a:rPr>
              <a:t>Part of the electromagnetic wave</a:t>
            </a:r>
          </a:p>
        </p:txBody>
      </p:sp>
      <p:sp>
        <p:nvSpPr>
          <p:cNvPr id="84996" name="投影片編號版面配置區 15"/>
          <p:cNvSpPr>
            <a:spLocks noGrp="1"/>
          </p:cNvSpPr>
          <p:nvPr>
            <p:ph type="sldNum" sz="quarter" idx="12"/>
          </p:nvPr>
        </p:nvSpPr>
        <p:spPr bwMode="auto">
          <a:xfrm>
            <a:off x="8401050" y="6400800"/>
            <a:ext cx="2133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51E9BF-45B9-492C-BA38-2C4BD84F5E29}" type="slidenum">
              <a:rPr kumimoji="1"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7568" y="26064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Intensity</a:t>
            </a:r>
            <a:endParaRPr lang="en-US" altLang="zh-CN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9264" y="1694688"/>
            <a:ext cx="10030968" cy="41148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Plant growth</a:t>
            </a:r>
          </a:p>
          <a:p>
            <a:pPr eaLnBrk="1" hangingPunct="1">
              <a:buFontTx/>
              <a:buNone/>
            </a:pPr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	Photosynthesis</a:t>
            </a:r>
          </a:p>
          <a:p>
            <a:pPr marL="914400" lvl="2" indent="0" eaLnBrk="1" hangingPunct="1">
              <a:buNone/>
            </a:pPr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Plants are photon “counters”- </a:t>
            </a:r>
            <a:b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photosynthetic yield is directly related to photons absorbed</a:t>
            </a:r>
          </a:p>
          <a:p>
            <a:pPr algn="ctr" eaLnBrk="1" hangingPunct="1">
              <a:buFontTx/>
              <a:buNone/>
            </a:pPr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6</a:t>
            </a:r>
            <a:r>
              <a:rPr lang="en-US" altLang="zh-CN" dirty="0">
                <a:solidFill>
                  <a:srgbClr val="339933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CO</a:t>
            </a:r>
            <a:r>
              <a:rPr lang="en-US" altLang="zh-CN" baseline="-25000" dirty="0">
                <a:solidFill>
                  <a:srgbClr val="339933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 </a:t>
            </a:r>
            <a:r>
              <a:rPr lang="en-US" altLang="zh-CN" dirty="0">
                <a:solidFill>
                  <a:srgbClr val="339933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+ </a:t>
            </a:r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</a:t>
            </a:r>
            <a:r>
              <a:rPr lang="en-US" altLang="zh-CN" dirty="0">
                <a:solidFill>
                  <a:srgbClr val="339933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H</a:t>
            </a:r>
            <a:r>
              <a:rPr lang="en-US" altLang="zh-CN" baseline="-25000" dirty="0">
                <a:solidFill>
                  <a:srgbClr val="339933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en-US" altLang="zh-CN" dirty="0">
                <a:solidFill>
                  <a:srgbClr val="339933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O + Light Energy </a:t>
            </a:r>
            <a:r>
              <a:rPr lang="en-US" altLang="zh-CN" dirty="0">
                <a:solidFill>
                  <a:srgbClr val="339933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altLang="zh-CN" dirty="0">
                <a:solidFill>
                  <a:srgbClr val="339933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(CH</a:t>
            </a:r>
            <a:r>
              <a:rPr lang="en-US" altLang="zh-CN" baseline="-25000" dirty="0">
                <a:solidFill>
                  <a:srgbClr val="339933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en-US" altLang="zh-CN" dirty="0">
                <a:solidFill>
                  <a:srgbClr val="339933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O)</a:t>
            </a:r>
            <a:r>
              <a:rPr lang="en-US" altLang="zh-CN" baseline="-25000" dirty="0">
                <a:solidFill>
                  <a:srgbClr val="339933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</a:t>
            </a:r>
            <a:r>
              <a:rPr lang="en-US" altLang="zh-CN" dirty="0">
                <a:solidFill>
                  <a:srgbClr val="339933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+ </a:t>
            </a:r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</a:t>
            </a:r>
            <a:r>
              <a:rPr lang="en-US" altLang="zh-CN" dirty="0">
                <a:solidFill>
                  <a:srgbClr val="339933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O</a:t>
            </a:r>
            <a:r>
              <a:rPr lang="en-US" altLang="zh-CN" baseline="-25000" dirty="0">
                <a:solidFill>
                  <a:srgbClr val="339933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endParaRPr lang="en-US" altLang="zh-CN" sz="2400" dirty="0">
              <a:solidFill>
                <a:srgbClr val="339933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	Shape, plant height, leaf length, Leaf area, ..etc.</a:t>
            </a:r>
          </a:p>
          <a:p>
            <a:pPr eaLnBrk="1" hangingPunct="1">
              <a:buFontTx/>
              <a:buNone/>
            </a:pPr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Plant development</a:t>
            </a:r>
          </a:p>
          <a:p>
            <a:pPr eaLnBrk="1" hangingPunct="1">
              <a:buFontTx/>
              <a:buNone/>
            </a:pPr>
            <a:endParaRPr lang="en-US" altLang="zh-CN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7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bldLvl="2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Fundamental difference</a:t>
            </a:r>
            <a:b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of greenhouse vs. plant factory</a:t>
            </a:r>
            <a:endParaRPr lang="en-US" altLang="zh-CN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9317" y="4151752"/>
            <a:ext cx="7992888" cy="5551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Greenhouse plant                        PFAL plant</a:t>
            </a:r>
          </a:p>
        </p:txBody>
      </p:sp>
      <p:sp>
        <p:nvSpPr>
          <p:cNvPr id="2" name="手繪多邊形 1"/>
          <p:cNvSpPr/>
          <p:nvPr/>
        </p:nvSpPr>
        <p:spPr bwMode="auto">
          <a:xfrm>
            <a:off x="3215680" y="2457188"/>
            <a:ext cx="1815548" cy="1221702"/>
          </a:xfrm>
          <a:custGeom>
            <a:avLst/>
            <a:gdLst>
              <a:gd name="connsiteX0" fmla="*/ 0 w 1815548"/>
              <a:gd name="connsiteY0" fmla="*/ 1510748 h 1510748"/>
              <a:gd name="connsiteX1" fmla="*/ 556592 w 1815548"/>
              <a:gd name="connsiteY1" fmla="*/ 318052 h 1510748"/>
              <a:gd name="connsiteX2" fmla="*/ 1802296 w 1815548"/>
              <a:gd name="connsiteY2" fmla="*/ 0 h 1510748"/>
              <a:gd name="connsiteX3" fmla="*/ 1802296 w 1815548"/>
              <a:gd name="connsiteY3" fmla="*/ 0 h 1510748"/>
              <a:gd name="connsiteX4" fmla="*/ 1815548 w 1815548"/>
              <a:gd name="connsiteY4" fmla="*/ 0 h 151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5548" h="1510748">
                <a:moveTo>
                  <a:pt x="0" y="1510748"/>
                </a:moveTo>
                <a:cubicBezTo>
                  <a:pt x="128104" y="1040295"/>
                  <a:pt x="256209" y="569843"/>
                  <a:pt x="556592" y="318052"/>
                </a:cubicBezTo>
                <a:cubicBezTo>
                  <a:pt x="856975" y="66261"/>
                  <a:pt x="1802296" y="0"/>
                  <a:pt x="1802296" y="0"/>
                </a:cubicBezTo>
                <a:lnTo>
                  <a:pt x="1802296" y="0"/>
                </a:lnTo>
                <a:lnTo>
                  <a:pt x="1815548" y="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240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手繪多邊形 8"/>
          <p:cNvSpPr/>
          <p:nvPr/>
        </p:nvSpPr>
        <p:spPr bwMode="auto">
          <a:xfrm flipH="1" flipV="1">
            <a:off x="7464152" y="2168142"/>
            <a:ext cx="1815548" cy="1510748"/>
          </a:xfrm>
          <a:custGeom>
            <a:avLst/>
            <a:gdLst>
              <a:gd name="connsiteX0" fmla="*/ 0 w 1815548"/>
              <a:gd name="connsiteY0" fmla="*/ 1510748 h 1510748"/>
              <a:gd name="connsiteX1" fmla="*/ 556592 w 1815548"/>
              <a:gd name="connsiteY1" fmla="*/ 318052 h 1510748"/>
              <a:gd name="connsiteX2" fmla="*/ 1802296 w 1815548"/>
              <a:gd name="connsiteY2" fmla="*/ 0 h 1510748"/>
              <a:gd name="connsiteX3" fmla="*/ 1802296 w 1815548"/>
              <a:gd name="connsiteY3" fmla="*/ 0 h 1510748"/>
              <a:gd name="connsiteX4" fmla="*/ 1815548 w 1815548"/>
              <a:gd name="connsiteY4" fmla="*/ 0 h 151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5548" h="1510748">
                <a:moveTo>
                  <a:pt x="0" y="1510748"/>
                </a:moveTo>
                <a:cubicBezTo>
                  <a:pt x="128104" y="1040295"/>
                  <a:pt x="256209" y="569843"/>
                  <a:pt x="556592" y="318052"/>
                </a:cubicBezTo>
                <a:cubicBezTo>
                  <a:pt x="856975" y="66261"/>
                  <a:pt x="1802296" y="0"/>
                  <a:pt x="1802296" y="0"/>
                </a:cubicBezTo>
                <a:lnTo>
                  <a:pt x="1802296" y="0"/>
                </a:lnTo>
                <a:lnTo>
                  <a:pt x="1815548" y="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240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C84EA9B-62AC-408D-B439-FC1BC70A9BF9}"/>
              </a:ext>
            </a:extLst>
          </p:cNvPr>
          <p:cNvSpPr txBox="1">
            <a:spLocks noChangeArrowheads="1"/>
          </p:cNvSpPr>
          <p:nvPr/>
        </p:nvSpPr>
        <p:spPr>
          <a:xfrm>
            <a:off x="2351584" y="5301208"/>
            <a:ext cx="7992888" cy="5551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due to distance of plant to light source</a:t>
            </a:r>
          </a:p>
          <a:p>
            <a:pPr marL="0" indent="0">
              <a:buNone/>
            </a:pPr>
            <a:endParaRPr lang="en-US" altLang="zh-TW" dirty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0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zh-TW" dirty="0">
                <a:ea typeface="標楷體" pitchFamily="65" charset="-120"/>
              </a:rPr>
              <a:t>PPFD x Duration </a:t>
            </a:r>
            <a:endParaRPr lang="en-US" altLang="zh-CN" dirty="0">
              <a:ea typeface="標楷體" pitchFamily="65" charset="-120"/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39240" y="1935162"/>
            <a:ext cx="9396984" cy="4648200"/>
          </a:xfrm>
        </p:spPr>
        <p:txBody>
          <a:bodyPr/>
          <a:lstStyle/>
          <a:p>
            <a:pPr eaLnBrk="1" hangingPunct="1"/>
            <a:r>
              <a:rPr lang="en-US" altLang="zh-CN" dirty="0">
                <a:ea typeface="標楷體" pitchFamily="65" charset="-120"/>
              </a:rPr>
              <a:t>Law of Reciprocity </a:t>
            </a:r>
            <a:r>
              <a:rPr lang="zh-TW" altLang="en-US" dirty="0">
                <a:solidFill>
                  <a:srgbClr val="FF0000"/>
                </a:solidFill>
                <a:ea typeface="標楷體" pitchFamily="65" charset="-120"/>
              </a:rPr>
              <a:t>互惠作用</a:t>
            </a:r>
            <a:endParaRPr lang="zh-CN" altLang="en-US" dirty="0">
              <a:solidFill>
                <a:srgbClr val="FF0000"/>
              </a:solidFill>
              <a:ea typeface="標楷體" pitchFamily="65" charset="-120"/>
            </a:endParaRPr>
          </a:p>
          <a:p>
            <a:pPr lvl="1" eaLnBrk="1" hangingPunct="1"/>
            <a:r>
              <a:rPr lang="en-US" altLang="zh-CN" dirty="0">
                <a:ea typeface="標楷體" pitchFamily="65" charset="-120"/>
              </a:rPr>
              <a:t>500 </a:t>
            </a:r>
            <a:r>
              <a:rPr lang="en-US" altLang="zh-CN" dirty="0">
                <a:ea typeface="標楷體" pitchFamily="65" charset="-120"/>
                <a:sym typeface="Symbol" pitchFamily="18" charset="2"/>
              </a:rPr>
              <a:t></a:t>
            </a:r>
            <a:r>
              <a:rPr lang="en-US" altLang="zh-CN" dirty="0">
                <a:ea typeface="標楷體" pitchFamily="65" charset="-120"/>
              </a:rPr>
              <a:t>mol/m</a:t>
            </a:r>
            <a:r>
              <a:rPr lang="en-US" altLang="zh-CN" baseline="30000" dirty="0">
                <a:ea typeface="標楷體" pitchFamily="65" charset="-120"/>
              </a:rPr>
              <a:t>2</a:t>
            </a:r>
            <a:r>
              <a:rPr lang="en-US" altLang="zh-CN" dirty="0">
                <a:ea typeface="標楷體" pitchFamily="65" charset="-120"/>
              </a:rPr>
              <a:t>/s for 1 hour </a:t>
            </a:r>
            <a:br>
              <a:rPr lang="en-US" altLang="zh-CN" dirty="0">
                <a:ea typeface="標楷體" pitchFamily="65" charset="-120"/>
              </a:rPr>
            </a:br>
            <a:r>
              <a:rPr lang="zh-TW" altLang="en-US" dirty="0">
                <a:ea typeface="標楷體" pitchFamily="65" charset="-120"/>
              </a:rPr>
              <a:t>   </a:t>
            </a:r>
            <a:r>
              <a:rPr lang="en-US" altLang="zh-CN" dirty="0">
                <a:ea typeface="標楷體" pitchFamily="65" charset="-120"/>
              </a:rPr>
              <a:t>= 100 </a:t>
            </a:r>
            <a:r>
              <a:rPr lang="en-US" altLang="zh-CN" dirty="0">
                <a:ea typeface="標楷體" pitchFamily="65" charset="-120"/>
                <a:sym typeface="Symbol" pitchFamily="18" charset="2"/>
              </a:rPr>
              <a:t></a:t>
            </a:r>
            <a:r>
              <a:rPr lang="en-US" altLang="zh-CN" dirty="0">
                <a:ea typeface="標楷體" pitchFamily="65" charset="-120"/>
              </a:rPr>
              <a:t>mol/m</a:t>
            </a:r>
            <a:r>
              <a:rPr lang="en-US" altLang="zh-CN" baseline="30000" dirty="0">
                <a:ea typeface="標楷體" pitchFamily="65" charset="-120"/>
              </a:rPr>
              <a:t>2</a:t>
            </a:r>
            <a:r>
              <a:rPr lang="en-US" altLang="zh-CN" dirty="0">
                <a:ea typeface="標楷體" pitchFamily="65" charset="-120"/>
              </a:rPr>
              <a:t>/s for 5 hours</a:t>
            </a:r>
          </a:p>
          <a:p>
            <a:pPr eaLnBrk="1" hangingPunct="1"/>
            <a:r>
              <a:rPr lang="en-US" altLang="zh-TW" dirty="0">
                <a:ea typeface="標楷體" pitchFamily="65" charset="-120"/>
              </a:rPr>
              <a:t>Low intensity with long duration is a better approach</a:t>
            </a:r>
            <a:endParaRPr lang="en-US" altLang="zh-CN" dirty="0"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107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Photosynthesis of Chrysanthemum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vs. PPFD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2" name="Picture 2" descr="http://www.ecaa.ntu.edu.tw/weifang/Hort/img/fig2-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3" y="1628800"/>
            <a:ext cx="6203461" cy="45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83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Photosynthesis vs. PPFD and CO</a:t>
            </a:r>
            <a:r>
              <a:rPr lang="en-US" altLang="zh-TW" baseline="-25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</a:t>
            </a:r>
            <a:endParaRPr lang="zh-TW" altLang="en-US" baseline="-250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www.ecaa.ntu.edu.tw/weifang/Hort/img/fig2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520" y="1630971"/>
            <a:ext cx="498479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E20FB20-D2EA-49A0-AA81-21F36C33AA4D}"/>
              </a:ext>
            </a:extLst>
          </p:cNvPr>
          <p:cNvSpPr/>
          <p:nvPr/>
        </p:nvSpPr>
        <p:spPr>
          <a:xfrm>
            <a:off x="758952" y="1630971"/>
            <a:ext cx="3282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Cannikin Law</a:t>
            </a:r>
          </a:p>
          <a:p>
            <a:r>
              <a:rPr lang="en-US" altLang="zh-TW" sz="2400" b="1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Wooden Bucket Theory</a:t>
            </a:r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木桶理論法則創業的木桶理論，你懂了嗎?? – Rldft">
            <a:extLst>
              <a:ext uri="{FF2B5EF4-FFF2-40B4-BE49-F238E27FC236}">
                <a16:creationId xmlns:a16="http://schemas.microsoft.com/office/drawing/2014/main" id="{0B8C9EA3-65BF-4327-9833-393D3EB10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1" y="2853837"/>
            <a:ext cx="21526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ADF9CC1-B49F-4CF9-8CDF-058253F5D59E}"/>
              </a:ext>
            </a:extLst>
          </p:cNvPr>
          <p:cNvSpPr txBox="1"/>
          <p:nvPr/>
        </p:nvSpPr>
        <p:spPr>
          <a:xfrm>
            <a:off x="8016152" y="4599432"/>
            <a:ext cx="128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20 </a:t>
            </a:r>
            <a:r>
              <a:rPr lang="en-US" altLang="zh-TW" sz="2400" baseline="30000" dirty="0" err="1"/>
              <a:t>o</a:t>
            </a:r>
            <a:r>
              <a:rPr lang="en-US" altLang="zh-TW" sz="2400" dirty="0" err="1"/>
              <a:t>C</a:t>
            </a:r>
            <a:endParaRPr lang="zh-TW" altLang="en-US" sz="24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F509004-FBD9-4A6A-BF8E-A9C3255D9365}"/>
              </a:ext>
            </a:extLst>
          </p:cNvPr>
          <p:cNvSpPr txBox="1"/>
          <p:nvPr/>
        </p:nvSpPr>
        <p:spPr>
          <a:xfrm>
            <a:off x="8069492" y="3403688"/>
            <a:ext cx="128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20 </a:t>
            </a:r>
            <a:r>
              <a:rPr lang="en-US" altLang="zh-TW" sz="2400" baseline="30000" dirty="0" err="1"/>
              <a:t>o</a:t>
            </a:r>
            <a:r>
              <a:rPr lang="en-US" altLang="zh-TW" sz="2400" dirty="0" err="1"/>
              <a:t>C</a:t>
            </a:r>
            <a:endParaRPr lang="zh-TW" altLang="en-US" sz="24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255636D-73C1-40D2-ABCF-7A8728B4AC72}"/>
              </a:ext>
            </a:extLst>
          </p:cNvPr>
          <p:cNvSpPr txBox="1"/>
          <p:nvPr/>
        </p:nvSpPr>
        <p:spPr>
          <a:xfrm>
            <a:off x="8122832" y="2451089"/>
            <a:ext cx="128016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30 </a:t>
            </a:r>
            <a:r>
              <a:rPr lang="en-US" altLang="zh-TW" sz="2400" baseline="30000" dirty="0" err="1"/>
              <a:t>o</a:t>
            </a:r>
            <a:r>
              <a:rPr lang="en-US" altLang="zh-TW" sz="2400" dirty="0" err="1"/>
              <a:t>C</a:t>
            </a:r>
            <a:endParaRPr lang="en-US" altLang="zh-TW" sz="2400" dirty="0"/>
          </a:p>
          <a:p>
            <a:endParaRPr lang="zh-TW" altLang="en-US" sz="1000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D122D3A2-D0FE-42F3-B9F5-232E2B59D5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156580"/>
              </p:ext>
            </p:extLst>
          </p:nvPr>
        </p:nvGraphicFramePr>
        <p:xfrm>
          <a:off x="9257867" y="1630971"/>
          <a:ext cx="2456864" cy="3227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864">
                  <a:extLst>
                    <a:ext uri="{9D8B030D-6E8A-4147-A177-3AD203B41FA5}">
                      <a16:colId xmlns:a16="http://schemas.microsoft.com/office/drawing/2014/main" val="1422597882"/>
                    </a:ext>
                  </a:extLst>
                </a:gridCol>
              </a:tblGrid>
              <a:tr h="50411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tx1"/>
                          </a:solidFill>
                        </a:rPr>
                        <a:t>Limiting factor</a:t>
                      </a:r>
                      <a:endParaRPr lang="zh-TW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5853830"/>
                  </a:ext>
                </a:extLst>
              </a:tr>
              <a:tr h="90326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3600" dirty="0">
                          <a:solidFill>
                            <a:schemeClr val="tx1"/>
                          </a:solidFill>
                        </a:rPr>
                        <a:t>CO</a:t>
                      </a:r>
                      <a:r>
                        <a:rPr lang="en-US" altLang="zh-TW" sz="36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131600"/>
                  </a:ext>
                </a:extLst>
              </a:tr>
              <a:tr h="90326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3200" dirty="0">
                          <a:solidFill>
                            <a:schemeClr val="tx1"/>
                          </a:solidFill>
                        </a:rPr>
                        <a:t>Temperature</a:t>
                      </a:r>
                      <a:endParaRPr lang="zh-TW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25322"/>
                  </a:ext>
                </a:extLst>
              </a:tr>
              <a:tr h="90326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3600" dirty="0">
                          <a:solidFill>
                            <a:schemeClr val="tx1"/>
                          </a:solidFill>
                        </a:rPr>
                        <a:t>CO</a:t>
                      </a:r>
                      <a:r>
                        <a:rPr lang="en-US" altLang="zh-TW" sz="36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36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6361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902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1481328" y="5549086"/>
            <a:ext cx="7876032" cy="13089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More PPFD, shorter Time required to flower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But, degree of “impact” is reducing with the increasing “input”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95794"/>
          </a:xfrm>
        </p:spPr>
        <p:txBody>
          <a:bodyPr/>
          <a:lstStyle/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Chrysanthemum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dt/d(PPFD)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3074" name="Picture 2" descr="http://www.ecaa.ntu.edu.tw/weifang/Hort/img/fig2-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69464" y="1328266"/>
            <a:ext cx="6389073" cy="42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704ED27-2BBB-4E80-AD1D-B903F3E21AC4}"/>
              </a:ext>
            </a:extLst>
          </p:cNvPr>
          <p:cNvSpPr/>
          <p:nvPr/>
        </p:nvSpPr>
        <p:spPr>
          <a:xfrm>
            <a:off x="8964958" y="2828835"/>
            <a:ext cx="22878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dt/d(PPFD)</a:t>
            </a:r>
          </a:p>
          <a:p>
            <a:r>
              <a:rPr lang="en-US" altLang="zh-TW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is the degree of impact</a:t>
            </a:r>
          </a:p>
          <a:p>
            <a:r>
              <a:rPr lang="en-US" altLang="zh-TW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over</a:t>
            </a:r>
          </a:p>
          <a:p>
            <a:r>
              <a:rPr lang="en-US" altLang="zh-TW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Degree of input</a:t>
            </a:r>
            <a:endParaRPr lang="zh-TW" altLang="en-US" dirty="0"/>
          </a:p>
        </p:txBody>
      </p:sp>
      <p:sp>
        <p:nvSpPr>
          <p:cNvPr id="4" name="箭號: 向上 3">
            <a:extLst>
              <a:ext uri="{FF2B5EF4-FFF2-40B4-BE49-F238E27FC236}">
                <a16:creationId xmlns:a16="http://schemas.microsoft.com/office/drawing/2014/main" id="{BD7AA0CE-DE0E-4102-B0B1-CBFE3701D349}"/>
              </a:ext>
            </a:extLst>
          </p:cNvPr>
          <p:cNvSpPr/>
          <p:nvPr/>
        </p:nvSpPr>
        <p:spPr>
          <a:xfrm>
            <a:off x="1755648" y="1975104"/>
            <a:ext cx="313816" cy="30449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上 6">
            <a:extLst>
              <a:ext uri="{FF2B5EF4-FFF2-40B4-BE49-F238E27FC236}">
                <a16:creationId xmlns:a16="http://schemas.microsoft.com/office/drawing/2014/main" id="{B8EDE9A5-D420-446B-8CAD-B50FBFD2BA10}"/>
              </a:ext>
            </a:extLst>
          </p:cNvPr>
          <p:cNvSpPr/>
          <p:nvPr/>
        </p:nvSpPr>
        <p:spPr>
          <a:xfrm flipV="1">
            <a:off x="8397931" y="1906523"/>
            <a:ext cx="313816" cy="30449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436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Geranium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098" name="Picture 2" descr="http://www.ecaa.ntu.edu.tw/weifang/Hort/img/fig2-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978" y="1380711"/>
            <a:ext cx="6130342" cy="499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9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Top leaf vs. whole plant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6146" name="Picture 2" descr="http://www.ecaa.ntu.edu.tw/weifang/Hort/img/fig2-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533" y="1374238"/>
            <a:ext cx="6368835" cy="450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143673" y="6021289"/>
            <a:ext cx="6146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Lux = foot candles x 10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6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400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DLI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(Daily Light Integral)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90" y="3063670"/>
            <a:ext cx="4724999" cy="189000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41" y="3063670"/>
            <a:ext cx="3208979" cy="189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263247" y="1563374"/>
                <a:ext cx="9665506" cy="851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軟正黑體"/>
                    <a:cs typeface="Times New Roman" panose="02020603050405020304" pitchFamily="18" charset="0"/>
                  </a:rPr>
                  <a:t>DLI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軟正黑體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軟正黑體"/>
                    <a:cs typeface="Times New Roman" panose="02020603050405020304" pitchFamily="18" charset="0"/>
                  </a:rPr>
                  <a:t>in mol/m</a:t>
                </a:r>
                <a:r>
                  <a:rPr kumimoji="0" lang="en-US" altLang="zh-TW" sz="2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軟正黑體"/>
                    <a:cs typeface="Times New Roman" panose="02020603050405020304" pitchFamily="18" charset="0"/>
                  </a:rPr>
                  <a:t>2</a:t>
                </a: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軟正黑體"/>
                    <a:cs typeface="Times New Roman" panose="02020603050405020304" pitchFamily="18" charset="0"/>
                  </a:rPr>
                  <a:t>/d  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kumimoji="0" lang="en-US" altLang="zh-TW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kumimoji="0" lang="en-US" altLang="zh-TW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kumimoji="0" lang="en-US" altLang="zh-TW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𝑢𝑛</m:t>
                        </m:r>
                        <m:r>
                          <a:rPr kumimoji="0" lang="en-US" altLang="zh-TW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altLang="zh-TW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𝑟𝑖𝑠𝑒</m:t>
                        </m:r>
                      </m:sub>
                      <m:sup>
                        <m:r>
                          <a:rPr kumimoji="0" lang="en-US" altLang="zh-TW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𝑠𝑢𝑛</m:t>
                        </m:r>
                        <m:r>
                          <a:rPr kumimoji="0" lang="en-US" altLang="zh-TW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altLang="zh-TW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𝑠𝑒𝑡</m:t>
                        </m:r>
                      </m:sup>
                      <m:e>
                        <m:r>
                          <a:rPr kumimoji="0" lang="en-US" altLang="zh-TW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𝑃𝑃𝐹𝐷</m:t>
                        </m:r>
                        <m:r>
                          <a:rPr kumimoji="0" lang="en-US" altLang="zh-TW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nary>
                  </m:oMath>
                </a14:m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軟正黑體"/>
                    <a:cs typeface="Times New Roman" panose="02020603050405020304" pitchFamily="18" charset="0"/>
                  </a:rPr>
                  <a:t> x </a:t>
                </a:r>
                <a:r>
                  <a:rPr lang="en-US" altLang="zh-TW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軟正黑體"/>
                    <a:cs typeface="Times New Roman" panose="02020603050405020304" pitchFamily="18" charset="0"/>
                  </a:rPr>
                  <a:t>d</a:t>
                </a:r>
                <a:r>
                  <a:rPr lang="en-US" altLang="zh-TW" sz="2800" baseline="-250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軟正黑體"/>
                    <a:cs typeface="Times New Roman" panose="02020603050405020304" pitchFamily="18" charset="0"/>
                  </a:rPr>
                  <a:t>time</a:t>
                </a:r>
                <a:r>
                  <a:rPr lang="en-US" altLang="zh-TW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軟正黑體"/>
                    <a:cs typeface="Times New Roman" panose="02020603050405020304" pitchFamily="18" charset="0"/>
                  </a:rPr>
                  <a:t> x unit conversion</a:t>
                </a:r>
              </a:p>
              <a:p>
                <a:pPr lvl="0">
                  <a:defRPr/>
                </a:pPr>
                <a:r>
                  <a:rPr kumimoji="0" lang="en-US" altLang="zh-TW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軟正黑體"/>
                    <a:cs typeface="Times New Roman" panose="02020603050405020304" pitchFamily="18" charset="0"/>
                  </a:rPr>
                  <a:t>                                                                </a:t>
                </a:r>
                <a:r>
                  <a:rPr kumimoji="0" lang="en-US" altLang="zh-TW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軟正黑體"/>
                    <a:cs typeface="Times New Roman" panose="02020603050405020304" pitchFamily="18" charset="0"/>
                  </a:rPr>
                  <a:t> </a:t>
                </a:r>
                <a:r>
                  <a:rPr kumimoji="0" lang="zh-TW" alt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軟正黑體"/>
                    <a:cs typeface="Times New Roman" panose="02020603050405020304" pitchFamily="18" charset="0"/>
                  </a:rPr>
                  <a:t> </a:t>
                </a:r>
                <a:r>
                  <a:rPr kumimoji="0" lang="el-GR" altLang="zh-TW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μ</a:t>
                </a:r>
                <a:r>
                  <a:rPr kumimoji="0" lang="en-US" altLang="zh-TW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軟正黑體"/>
                    <a:cs typeface="Times New Roman" panose="02020603050405020304" pitchFamily="18" charset="0"/>
                  </a:rPr>
                  <a:t>mol/m2/s     10 min       60 s/min / 10</a:t>
                </a:r>
                <a:r>
                  <a:rPr kumimoji="0" lang="en-US" altLang="zh-TW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軟正黑體"/>
                    <a:cs typeface="Times New Roman" panose="02020603050405020304" pitchFamily="18" charset="0"/>
                  </a:rPr>
                  <a:t>6 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軟正黑體"/>
                    <a:cs typeface="Times New Roman" panose="02020603050405020304" pitchFamily="18" charset="0"/>
                  </a:rPr>
                  <a:t>mol/</a:t>
                </a:r>
                <a:r>
                  <a:rPr lang="el-GR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軟正黑體"/>
                    <a:cs typeface="Times New Roman" panose="02020603050405020304" pitchFamily="18" charset="0"/>
                  </a:rPr>
                  <a:t>mol        </a:t>
                </a:r>
                <a:endParaRPr kumimoji="0" lang="zh-TW" altLang="en-US" sz="2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軟正黑體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247" y="1563374"/>
                <a:ext cx="9665506" cy="851323"/>
              </a:xfrm>
              <a:prstGeom prst="rect">
                <a:avLst/>
              </a:prstGeom>
              <a:blipFill>
                <a:blip r:embed="rId4"/>
                <a:stretch>
                  <a:fillRect l="-1261" t="-5000" b="-121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>
            <a:extLst>
              <a:ext uri="{FF2B5EF4-FFF2-40B4-BE49-F238E27FC236}">
                <a16:creationId xmlns:a16="http://schemas.microsoft.com/office/drawing/2014/main" id="{344FF96E-C870-4D9A-98E6-A90D233A19C7}"/>
              </a:ext>
            </a:extLst>
          </p:cNvPr>
          <p:cNvSpPr txBox="1"/>
          <p:nvPr/>
        </p:nvSpPr>
        <p:spPr>
          <a:xfrm>
            <a:off x="3702860" y="5150691"/>
            <a:ext cx="7489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DLI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in mol/m</a:t>
            </a:r>
            <a:r>
              <a:rPr kumimoji="0" lang="en-US" altLang="zh-TW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2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/d  =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rPr>
              <a:t>PPFD x Duration x 3.6/1000</a:t>
            </a:r>
          </a:p>
          <a:p>
            <a:pPr lvl="0" algn="ctr">
              <a:defRPr/>
            </a:pP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l-GR" altLang="zh-TW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mol/m2/s           h  </a:t>
            </a:r>
            <a:r>
              <a:rPr lang="en-US" altLang="zh-TW" sz="2800" dirty="0">
                <a:solidFill>
                  <a:prstClr val="black"/>
                </a:solidFill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solidFill>
                  <a:prstClr val="black"/>
                </a:solidFill>
                <a:latin typeface="Times New Roman"/>
                <a:ea typeface="微軟正黑體"/>
              </a:rPr>
              <a:t> 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24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71924"/>
            <a:ext cx="10363200" cy="1143000"/>
          </a:xfrm>
        </p:spPr>
        <p:txBody>
          <a:bodyPr>
            <a:normAutofit/>
          </a:bodyPr>
          <a:lstStyle/>
          <a:p>
            <a:r>
              <a:rPr lang="en-US" altLang="zh-TW" sz="5400" dirty="0">
                <a:ea typeface="新細明體" pitchFamily="18" charset="-120"/>
              </a:rPr>
              <a:t>DLI, Daily Light Integral</a:t>
            </a:r>
          </a:p>
        </p:txBody>
      </p:sp>
      <p:graphicFrame>
        <p:nvGraphicFramePr>
          <p:cNvPr id="73731" name="Group 3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2204243" y="2168921"/>
          <a:ext cx="7783514" cy="3550857"/>
        </p:xfrm>
        <a:graphic>
          <a:graphicData uri="http://schemas.openxmlformats.org/drawingml/2006/table">
            <a:tbl>
              <a:tblPr/>
              <a:tblGrid>
                <a:gridCol w="2363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2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8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PPFD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µmol/m</a:t>
                      </a:r>
                      <a:r>
                        <a:rPr kumimoji="0" lang="en-US" altLang="zh-TW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/s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hr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/day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DLI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mol/m</a:t>
                      </a:r>
                      <a:r>
                        <a:rPr kumimoji="0" lang="en-US" altLang="zh-TW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/day</a:t>
                      </a:r>
                      <a:endParaRPr kumimoji="0" lang="en-US" altLang="zh-TW" sz="28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4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4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16.67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4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4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4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16.67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4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9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4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4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15.75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4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DDE523B9-FA8D-4F08-889D-911585DF9089}"/>
              </a:ext>
            </a:extLst>
          </p:cNvPr>
          <p:cNvSpPr/>
          <p:nvPr/>
        </p:nvSpPr>
        <p:spPr>
          <a:xfrm>
            <a:off x="3979165" y="1430258"/>
            <a:ext cx="3863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DLI = PPFD x L x 3.6/1000</a:t>
            </a:r>
          </a:p>
        </p:txBody>
      </p:sp>
    </p:spTree>
    <p:extLst>
      <p:ext uri="{BB962C8B-B14F-4D97-AF65-F5344CB8AC3E}">
        <p14:creationId xmlns:p14="http://schemas.microsoft.com/office/powerpoint/2010/main" val="366616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olar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9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53245" y="188640"/>
            <a:ext cx="7414023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3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2532" y="44624"/>
            <a:ext cx="8065304" cy="681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53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內容版面配置區 2"/>
          <p:cNvSpPr>
            <a:spLocks/>
          </p:cNvSpPr>
          <p:nvPr/>
        </p:nvSpPr>
        <p:spPr bwMode="auto">
          <a:xfrm>
            <a:off x="2640013" y="1844675"/>
            <a:ext cx="731361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zh-TW" altLang="zh-TW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2292" name="文字方塊 6"/>
          <p:cNvSpPr txBox="1">
            <a:spLocks noChangeArrowheads="1"/>
          </p:cNvSpPr>
          <p:nvPr/>
        </p:nvSpPr>
        <p:spPr bwMode="auto">
          <a:xfrm>
            <a:off x="8416252" y="1557338"/>
            <a:ext cx="43088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22     20  18   16 14 1210 8</a:t>
            </a:r>
            <a:endParaRPr kumimoji="1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2293" name="文字方塊 7"/>
          <p:cNvSpPr txBox="1">
            <a:spLocks noChangeArrowheads="1"/>
          </p:cNvSpPr>
          <p:nvPr/>
        </p:nvSpPr>
        <p:spPr bwMode="auto">
          <a:xfrm>
            <a:off x="8382000" y="2786064"/>
            <a:ext cx="1714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4D4D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---------17</a:t>
            </a:r>
            <a:endParaRPr kumimoji="1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2294" name="文字方塊 8"/>
          <p:cNvSpPr txBox="1">
            <a:spLocks noChangeArrowheads="1"/>
          </p:cNvSpPr>
          <p:nvPr/>
        </p:nvSpPr>
        <p:spPr bwMode="auto">
          <a:xfrm>
            <a:off x="9024938" y="2214563"/>
            <a:ext cx="114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196666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Tipburn occur</a:t>
            </a:r>
            <a:endParaRPr kumimoji="1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 rot="5400000" flipH="1" flipV="1">
            <a:off x="8632825" y="2463800"/>
            <a:ext cx="64293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rot="5400000">
            <a:off x="8667750" y="3429000"/>
            <a:ext cx="57308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297" name="文字方塊 15"/>
          <p:cNvSpPr txBox="1">
            <a:spLocks noChangeArrowheads="1"/>
          </p:cNvSpPr>
          <p:nvPr/>
        </p:nvSpPr>
        <p:spPr bwMode="auto">
          <a:xfrm>
            <a:off x="9024938" y="3071814"/>
            <a:ext cx="1643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196666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Tipburn-free</a:t>
            </a:r>
            <a:endParaRPr kumimoji="1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2298" name="AutoShape 14"/>
          <p:cNvSpPr>
            <a:spLocks noChangeArrowheads="1"/>
          </p:cNvSpPr>
          <p:nvPr/>
        </p:nvSpPr>
        <p:spPr bwMode="auto">
          <a:xfrm>
            <a:off x="8582025" y="4475164"/>
            <a:ext cx="1728788" cy="1017587"/>
          </a:xfrm>
          <a:prstGeom prst="wedgeRoundRectCallout">
            <a:avLst>
              <a:gd name="adj1" fmla="val -42380"/>
              <a:gd name="adj2" fmla="val -83333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DLI (Daily Light Integral) in mol/m</a:t>
            </a:r>
            <a:r>
              <a:rPr kumimoji="0" lang="en-US" altLang="zh-TW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/day</a:t>
            </a:r>
          </a:p>
        </p:txBody>
      </p:sp>
      <p:pic>
        <p:nvPicPr>
          <p:cNvPr id="12299" name="Picture 2" descr="E:\偉豪\專題討論\photo\DMvsDAY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1557338"/>
            <a:ext cx="6215063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文字方塊 5"/>
          <p:cNvSpPr txBox="1">
            <a:spLocks noChangeArrowheads="1"/>
          </p:cNvSpPr>
          <p:nvPr/>
        </p:nvSpPr>
        <p:spPr bwMode="auto">
          <a:xfrm>
            <a:off x="2951956" y="1668463"/>
            <a:ext cx="5000625" cy="6413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DM = </a:t>
            </a:r>
            <a:r>
              <a:rPr kumimoji="1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exp</a:t>
            </a: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(a + 0.4822 t – 0.006225 t²)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 = -8.596 + 0.0743 (DLI)</a:t>
            </a:r>
          </a:p>
        </p:txBody>
      </p:sp>
      <p:sp>
        <p:nvSpPr>
          <p:cNvPr id="12301" name="Text Box 16"/>
          <p:cNvSpPr txBox="1">
            <a:spLocks noChangeArrowheads="1"/>
          </p:cNvSpPr>
          <p:nvPr/>
        </p:nvSpPr>
        <p:spPr bwMode="auto">
          <a:xfrm>
            <a:off x="3359151" y="2133601"/>
            <a:ext cx="3313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84540CBA-17CC-4690-A33E-F3AB028CA320}"/>
              </a:ext>
            </a:extLst>
          </p:cNvPr>
          <p:cNvSpPr txBox="1">
            <a:spLocks/>
          </p:cNvSpPr>
          <p:nvPr/>
        </p:nvSpPr>
        <p:spPr>
          <a:xfrm>
            <a:off x="1163222" y="284162"/>
            <a:ext cx="9646100" cy="7683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j-cs"/>
              </a:rPr>
              <a:t>Shoot dry mass of Boston lettuce vs. DLI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itchFamily="18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17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Tip burn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3" name="Picture 15" descr="Lettuce%20tip%20bur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961" y="1412776"/>
            <a:ext cx="326436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wefang\Dropbox\Photos\plants in trouble\DSC0809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368" y="1413048"/>
            <a:ext cx="3264000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efang\Dropbox\Photos\plants in trouble\過熟波士頓萵苣with 葉燒 (1)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960" y="4027820"/>
            <a:ext cx="3264000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wefang\Dropbox\Photos\plants in trouble\DSC0809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368" y="4027820"/>
            <a:ext cx="3264000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4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標題 1"/>
          <p:cNvSpPr>
            <a:spLocks noGrp="1"/>
          </p:cNvSpPr>
          <p:nvPr>
            <p:ph type="title" idx="4294967295"/>
          </p:nvPr>
        </p:nvSpPr>
        <p:spPr>
          <a:xfrm>
            <a:off x="0" y="313532"/>
            <a:ext cx="12115800" cy="823912"/>
          </a:xfrm>
        </p:spPr>
        <p:txBody>
          <a:bodyPr anchor="b"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Shoot dry mass = f(Total accumulated PAR) </a:t>
            </a:r>
            <a:endParaRPr lang="zh-TW" altLang="en-US" dirty="0">
              <a:latin typeface="Times New Roman" panose="02020603050405020304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78852" name="Picture 2" descr="E:\偉豪\專題討論\photo\DMvsPAR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99" y="1643064"/>
            <a:ext cx="739775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文字方塊 5"/>
          <p:cNvSpPr txBox="1">
            <a:spLocks noChangeArrowheads="1"/>
          </p:cNvSpPr>
          <p:nvPr/>
        </p:nvSpPr>
        <p:spPr bwMode="auto">
          <a:xfrm>
            <a:off x="5806850" y="4773614"/>
            <a:ext cx="5000625" cy="36988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DM= -1.886 + 0.0132(Accumulated light)</a:t>
            </a: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  <p:sp>
        <p:nvSpPr>
          <p:cNvPr id="78854" name="Line 6"/>
          <p:cNvSpPr>
            <a:spLocks noChangeShapeType="1"/>
          </p:cNvSpPr>
          <p:nvPr/>
        </p:nvSpPr>
        <p:spPr bwMode="auto">
          <a:xfrm>
            <a:off x="4717825" y="2852738"/>
            <a:ext cx="345598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78855" name="Line 7"/>
          <p:cNvSpPr>
            <a:spLocks noChangeShapeType="1"/>
          </p:cNvSpPr>
          <p:nvPr/>
        </p:nvSpPr>
        <p:spPr bwMode="auto">
          <a:xfrm>
            <a:off x="8534174" y="2997201"/>
            <a:ext cx="0" cy="16557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8245249" y="5179560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673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5941166" y="1671192"/>
            <a:ext cx="338437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No CO</a:t>
            </a:r>
            <a:r>
              <a:rPr kumimoji="1" lang="en-US" altLang="zh-TW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enrichment</a:t>
            </a:r>
            <a:endParaRPr kumimoji="1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01F9772B-A7EF-4A01-95C2-E23C31AB37A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1454" y="2063179"/>
          <a:ext cx="3427918" cy="11125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219603">
                  <a:extLst>
                    <a:ext uri="{9D8B030D-6E8A-4147-A177-3AD203B41FA5}">
                      <a16:colId xmlns:a16="http://schemas.microsoft.com/office/drawing/2014/main" val="362462681"/>
                    </a:ext>
                  </a:extLst>
                </a:gridCol>
                <a:gridCol w="1208315">
                  <a:extLst>
                    <a:ext uri="{9D8B030D-6E8A-4147-A177-3AD203B41FA5}">
                      <a16:colId xmlns:a16="http://schemas.microsoft.com/office/drawing/2014/main" val="3699398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/>
                        <a:t>TLI, 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mol/m</a:t>
                      </a:r>
                      <a:r>
                        <a:rPr kumimoji="0" lang="en-US" altLang="zh-TW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673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528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DLI, 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mol/m</a:t>
                      </a:r>
                      <a:r>
                        <a:rPr kumimoji="0" lang="en-US" altLang="zh-TW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/day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17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770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Days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39.6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639821"/>
                  </a:ext>
                </a:extLst>
              </a:tr>
            </a:tbl>
          </a:graphicData>
        </a:graphic>
      </p:graphicFrame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3301A3FC-90B3-4F06-87A5-6E9E920A6B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0568" y="3772125"/>
          <a:ext cx="3427918" cy="11125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219603">
                  <a:extLst>
                    <a:ext uri="{9D8B030D-6E8A-4147-A177-3AD203B41FA5}">
                      <a16:colId xmlns:a16="http://schemas.microsoft.com/office/drawing/2014/main" val="362462681"/>
                    </a:ext>
                  </a:extLst>
                </a:gridCol>
                <a:gridCol w="1208315">
                  <a:extLst>
                    <a:ext uri="{9D8B030D-6E8A-4147-A177-3AD203B41FA5}">
                      <a16:colId xmlns:a16="http://schemas.microsoft.com/office/drawing/2014/main" val="3699398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/>
                        <a:t>TLI, 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mol/m</a:t>
                      </a:r>
                      <a:r>
                        <a:rPr kumimoji="0" lang="en-US" altLang="zh-TW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673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528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Expected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35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770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DLI, 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mol/m</a:t>
                      </a:r>
                      <a:r>
                        <a:rPr kumimoji="0" lang="en-US" altLang="zh-TW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/day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19.23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639821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3245116B-E10A-4F9E-AF12-69E177359F81}"/>
              </a:ext>
            </a:extLst>
          </p:cNvPr>
          <p:cNvSpPr txBox="1"/>
          <p:nvPr/>
        </p:nvSpPr>
        <p:spPr>
          <a:xfrm>
            <a:off x="6016752" y="6321363"/>
            <a:ext cx="361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Also termed Total Light Integral, TLI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62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7" descr="E:\偉豪\專題討論\photo\LAandDM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1571625"/>
            <a:ext cx="7429500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文字方塊 5"/>
          <p:cNvSpPr txBox="1">
            <a:spLocks noChangeArrowheads="1"/>
          </p:cNvSpPr>
          <p:nvPr/>
        </p:nvSpPr>
        <p:spPr bwMode="auto">
          <a:xfrm>
            <a:off x="3881439" y="1571625"/>
            <a:ext cx="5000625" cy="36988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新細明體" pitchFamily="18" charset="-120"/>
                <a:cs typeface="+mn-cs"/>
              </a:rPr>
              <a:t>LA = 22.77 + 27.57(FM) – 0.04880 (FM)</a:t>
            </a: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80903" name="文字方塊 8"/>
          <p:cNvSpPr txBox="1">
            <a:spLocks noChangeArrowheads="1"/>
          </p:cNvSpPr>
          <p:nvPr/>
        </p:nvSpPr>
        <p:spPr bwMode="auto">
          <a:xfrm>
            <a:off x="8596313" y="1571626"/>
            <a:ext cx="285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新細明體" pitchFamily="18" charset="-120"/>
                <a:cs typeface="+mn-cs"/>
              </a:rPr>
              <a:t>2</a:t>
            </a:r>
            <a:endParaRPr kumimoji="1" lang="zh-TW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80904" name="Line 8"/>
          <p:cNvSpPr>
            <a:spLocks noChangeShapeType="1"/>
          </p:cNvSpPr>
          <p:nvPr/>
        </p:nvSpPr>
        <p:spPr bwMode="auto">
          <a:xfrm flipH="1">
            <a:off x="7464425" y="3846513"/>
            <a:ext cx="208915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80905" name="Line 9"/>
          <p:cNvSpPr>
            <a:spLocks noChangeShapeType="1"/>
          </p:cNvSpPr>
          <p:nvPr/>
        </p:nvSpPr>
        <p:spPr bwMode="auto">
          <a:xfrm>
            <a:off x="7368271" y="3912054"/>
            <a:ext cx="0" cy="16557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80901" name="文字方塊 5"/>
          <p:cNvSpPr txBox="1">
            <a:spLocks noChangeArrowheads="1"/>
          </p:cNvSpPr>
          <p:nvPr/>
        </p:nvSpPr>
        <p:spPr bwMode="auto">
          <a:xfrm>
            <a:off x="6167439" y="4643439"/>
            <a:ext cx="2071687" cy="36988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新細明體" pitchFamily="18" charset="-120"/>
                <a:cs typeface="+mn-cs"/>
              </a:rPr>
              <a:t>DM = 0.045(FM)</a:t>
            </a: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1023B38-A774-4E47-AFCB-4E051C548CF9}"/>
              </a:ext>
            </a:extLst>
          </p:cNvPr>
          <p:cNvSpPr txBox="1"/>
          <p:nvPr/>
        </p:nvSpPr>
        <p:spPr>
          <a:xfrm>
            <a:off x="522513" y="2768828"/>
            <a:ext cx="228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7 g DM equals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155 g FM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F7BF56C1-1A61-4708-84B4-CEEF28FB47EE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77809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DM=f(FM), Leaf area=f(FM)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0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88640"/>
            <a:ext cx="8229600" cy="850106"/>
          </a:xfrm>
        </p:spPr>
        <p:txBody>
          <a:bodyPr/>
          <a:lstStyle/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PPFD 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DLI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196975"/>
            <a:ext cx="8748464" cy="4929188"/>
          </a:xfrm>
        </p:spPr>
        <p:txBody>
          <a:bodyPr/>
          <a:lstStyle/>
          <a:p>
            <a:pPr marL="457200" lvl="1" indent="0" algn="ctr">
              <a:buNone/>
            </a:pP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DLI = PPFD x h  x 3.6 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÷ 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1000</a:t>
            </a:r>
            <a:endParaRPr lang="en-US" altLang="zh-TW" sz="2400" baseline="30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aphicFrame>
        <p:nvGraphicFramePr>
          <p:cNvPr id="263248" name="Group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273236"/>
              </p:ext>
            </p:extLst>
          </p:nvPr>
        </p:nvGraphicFramePr>
        <p:xfrm>
          <a:off x="821790" y="1977988"/>
          <a:ext cx="10152885" cy="3602736"/>
        </p:xfrm>
        <a:graphic>
          <a:graphicData uri="http://schemas.openxmlformats.org/drawingml/2006/table">
            <a:tbl>
              <a:tblPr/>
              <a:tblGrid>
                <a:gridCol w="2030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0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0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05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0577">
                  <a:extLst>
                    <a:ext uri="{9D8B030D-6E8A-4147-A177-3AD203B41FA5}">
                      <a16:colId xmlns:a16="http://schemas.microsoft.com/office/drawing/2014/main" val="6704378"/>
                    </a:ext>
                  </a:extLst>
                </a:gridCol>
              </a:tblGrid>
              <a:tr h="1079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PPFD</a:t>
                      </a:r>
                      <a:endParaRPr kumimoji="1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μmol</a:t>
                      </a: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/m</a:t>
                      </a:r>
                      <a:r>
                        <a:rPr kumimoji="1" lang="en-US" altLang="zh-TW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2</a:t>
                      </a: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/s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Light Period</a:t>
                      </a:r>
                      <a:endParaRPr kumimoji="1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hour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DLI</a:t>
                      </a:r>
                      <a:endParaRPr kumimoji="1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mol/m</a:t>
                      </a:r>
                      <a:r>
                        <a:rPr kumimoji="1" lang="en-US" altLang="zh-TW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2</a:t>
                      </a: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/day</a:t>
                      </a:r>
                      <a:endParaRPr kumimoji="1" lang="en-US" altLang="zh-TW" sz="2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DM@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DAS=35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g/plant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FM@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DAS=35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g/plant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400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17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7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155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300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240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200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79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DM=0.045 FM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FM=22.22 DM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DM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Dry Mass, FM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Fresh Mass</a:t>
            </a:r>
          </a:p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DM/FM=0.045, FM/DM=22.22</a:t>
            </a:r>
          </a:p>
          <a:p>
            <a:endParaRPr lang="en-US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Wc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Moisture content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=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FM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– DM</a:t>
            </a:r>
          </a:p>
          <a:p>
            <a:r>
              <a:rPr lang="en-US" altLang="zh-TW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</a:t>
            </a:r>
            <a:r>
              <a:rPr lang="en-US" altLang="zh-TW" baseline="-25000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wb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Wet basis moisture ratio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=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Wc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/FM = 1-DM/WM</a:t>
            </a:r>
          </a:p>
          <a:p>
            <a:r>
              <a:rPr lang="en-US" altLang="zh-TW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</a:t>
            </a:r>
            <a:r>
              <a:rPr lang="en-US" altLang="zh-TW" baseline="-25000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db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Dry basis moisture ratio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=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Wc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/DM = FM/DM - 1</a:t>
            </a:r>
          </a:p>
          <a:p>
            <a:endParaRPr lang="en-US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58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DM=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0.045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FM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FM=</a:t>
            </a:r>
            <a:r>
              <a:rPr lang="en-US" altLang="zh-TW" dirty="0">
                <a:solidFill>
                  <a:schemeClr val="accent4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22.22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DM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1371600" y="1600200"/>
          <a:ext cx="8839200" cy="434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9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872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DM</a:t>
                      </a:r>
                      <a:endParaRPr lang="zh-TW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FM</a:t>
                      </a:r>
                      <a:endParaRPr lang="zh-TW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err="1"/>
                        <a:t>Wc</a:t>
                      </a:r>
                      <a:endParaRPr lang="zh-TW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err="1"/>
                        <a:t>W</a:t>
                      </a:r>
                      <a:r>
                        <a:rPr lang="en-US" altLang="zh-TW" sz="4000" baseline="-25000" dirty="0" err="1"/>
                        <a:t>wb</a:t>
                      </a:r>
                      <a:endParaRPr lang="zh-TW" altLang="en-US" sz="40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err="1"/>
                        <a:t>W</a:t>
                      </a:r>
                      <a:r>
                        <a:rPr lang="en-US" altLang="zh-TW" sz="4000" baseline="-25000" dirty="0" err="1"/>
                        <a:t>db</a:t>
                      </a:r>
                      <a:endParaRPr lang="zh-TW" altLang="en-US" sz="4000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72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5 g</a:t>
                      </a:r>
                      <a:endParaRPr lang="zh-TW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111.1 g</a:t>
                      </a:r>
                      <a:endParaRPr lang="zh-TW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106.1 g</a:t>
                      </a:r>
                      <a:endParaRPr lang="zh-TW" altLang="en-US" sz="40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TW" sz="4000" b="0" dirty="0">
                          <a:solidFill>
                            <a:srgbClr val="FF0000"/>
                          </a:solidFill>
                        </a:rPr>
                        <a:t>0.955</a:t>
                      </a:r>
                      <a:endParaRPr lang="zh-TW" altLang="en-US" sz="4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TW" sz="4000" b="0" dirty="0">
                          <a:solidFill>
                            <a:schemeClr val="accent4"/>
                          </a:solidFill>
                        </a:rPr>
                        <a:t>21.22</a:t>
                      </a:r>
                      <a:endParaRPr lang="zh-TW" altLang="en-US" sz="4000" b="0" dirty="0">
                        <a:solidFill>
                          <a:schemeClr val="accent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72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6 g</a:t>
                      </a:r>
                      <a:endParaRPr lang="zh-TW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133.3 g</a:t>
                      </a:r>
                      <a:endParaRPr lang="zh-TW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127.3 g</a:t>
                      </a:r>
                      <a:endParaRPr lang="zh-TW" altLang="en-US" sz="4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4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72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7 g</a:t>
                      </a:r>
                      <a:endParaRPr lang="zh-TW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155.5 g</a:t>
                      </a:r>
                      <a:endParaRPr lang="zh-TW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147.5 g</a:t>
                      </a:r>
                      <a:endParaRPr lang="zh-TW" altLang="en-US" sz="4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4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96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51882"/>
            <a:ext cx="109728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Water used (0.5~2.5 L/plant)</a:t>
            </a:r>
            <a:endParaRPr lang="zh-TW" altLang="en-US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9880" y="1465352"/>
            <a:ext cx="813504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5973984-8BD4-4C19-A59C-071ADB4A2351}"/>
              </a:ext>
            </a:extLst>
          </p:cNvPr>
          <p:cNvSpPr txBox="1"/>
          <p:nvPr/>
        </p:nvSpPr>
        <p:spPr>
          <a:xfrm>
            <a:off x="10466056" y="2467094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DLI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7C71FCC-8C25-43C4-A8EB-D9D27A7003C7}"/>
              </a:ext>
            </a:extLst>
          </p:cNvPr>
          <p:cNvSpPr/>
          <p:nvPr/>
        </p:nvSpPr>
        <p:spPr>
          <a:xfrm>
            <a:off x="10958602" y="279091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/m</a:t>
            </a:r>
            <a:r>
              <a:rPr lang="en-US" altLang="zh-TW" baseline="30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</a:t>
            </a:r>
            <a:endParaRPr lang="zh-TW" alt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DAADAF3-DD6A-44BD-8921-5630793F338D}"/>
              </a:ext>
            </a:extLst>
          </p:cNvPr>
          <p:cNvSpPr txBox="1"/>
          <p:nvPr/>
        </p:nvSpPr>
        <p:spPr>
          <a:xfrm>
            <a:off x="429767" y="1600200"/>
            <a:ext cx="30296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High DLI condition 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(20,22 mol/m</a:t>
            </a:r>
            <a:r>
              <a:rPr lang="en-US" altLang="zh-TW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d(water use)/d(shoot DM), 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slope,  is smaller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high light condition, plant use water more efficiently. Leading to the accumulative water use (Y value) is smaller vs. under low light condition.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same amount of water, plant under high light can produce more DM (X value)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80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1"/>
          <p:cNvGrpSpPr>
            <a:grpSpLocks/>
          </p:cNvGrpSpPr>
          <p:nvPr/>
        </p:nvGrpSpPr>
        <p:grpSpPr bwMode="auto">
          <a:xfrm>
            <a:off x="1524000" y="215900"/>
            <a:ext cx="9144000" cy="6453188"/>
            <a:chOff x="0" y="136"/>
            <a:chExt cx="5760" cy="4065"/>
          </a:xfrm>
        </p:grpSpPr>
        <p:pic>
          <p:nvPicPr>
            <p:cNvPr id="9219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6"/>
              <a:ext cx="5760" cy="4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20" name="Text Box 5"/>
            <p:cNvSpPr txBox="1">
              <a:spLocks noChangeArrowheads="1"/>
            </p:cNvSpPr>
            <p:nvPr/>
          </p:nvSpPr>
          <p:spPr bwMode="auto">
            <a:xfrm>
              <a:off x="2154" y="1358"/>
              <a:ext cx="1724" cy="21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1600">
                  <a:solidFill>
                    <a:srgbClr val="000066"/>
                  </a:solidFill>
                  <a:ea typeface="SimSun" pitchFamily="2" charset="-122"/>
                </a:rPr>
                <a:t>Photosynthetic </a:t>
              </a:r>
              <a:r>
                <a:rPr kumimoji="1" lang="en-US" altLang="zh-CN" sz="1200">
                  <a:solidFill>
                    <a:srgbClr val="000066"/>
                  </a:solidFill>
                  <a:ea typeface="SimSun" pitchFamily="2" charset="-122"/>
                </a:rPr>
                <a:t>&amp;</a:t>
              </a:r>
              <a:r>
                <a:rPr kumimoji="1" lang="en-US" altLang="zh-CN" sz="1600">
                  <a:solidFill>
                    <a:srgbClr val="000066"/>
                  </a:solidFill>
                  <a:ea typeface="SimSun" pitchFamily="2" charset="-122"/>
                </a:rPr>
                <a:t> Visible Light</a:t>
              </a:r>
            </a:p>
          </p:txBody>
        </p:sp>
        <p:sp>
          <p:nvSpPr>
            <p:cNvPr id="9221" name="Text Box 7"/>
            <p:cNvSpPr txBox="1">
              <a:spLocks noChangeArrowheads="1"/>
            </p:cNvSpPr>
            <p:nvPr/>
          </p:nvSpPr>
          <p:spPr bwMode="auto">
            <a:xfrm>
              <a:off x="2688" y="3572"/>
              <a:ext cx="70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1000">
                  <a:solidFill>
                    <a:srgbClr val="990033"/>
                  </a:solidFill>
                  <a:ea typeface="SimSun" pitchFamily="2" charset="-122"/>
                </a:rPr>
                <a:t>Far-red</a:t>
              </a:r>
            </a:p>
          </p:txBody>
        </p:sp>
        <p:sp>
          <p:nvSpPr>
            <p:cNvPr id="9222" name="Rectangle 8"/>
            <p:cNvSpPr>
              <a:spLocks noChangeArrowheads="1"/>
            </p:cNvSpPr>
            <p:nvPr/>
          </p:nvSpPr>
          <p:spPr bwMode="auto">
            <a:xfrm>
              <a:off x="2881" y="2830"/>
              <a:ext cx="63" cy="742"/>
            </a:xfrm>
            <a:prstGeom prst="rect">
              <a:avLst/>
            </a:prstGeom>
            <a:solidFill>
              <a:srgbClr val="CC3300"/>
            </a:solidFill>
            <a:ln w="9525">
              <a:solidFill>
                <a:srgbClr val="9900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Arial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777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6008" y="331222"/>
            <a:ext cx="8964488" cy="605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4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E00D2E-14E4-4419-87E6-D3EE95AB5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374F3B4A-CC18-4B37-9652-B6F561AEF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7426602"/>
              </p:ext>
            </p:extLst>
          </p:nvPr>
        </p:nvGraphicFramePr>
        <p:xfrm>
          <a:off x="2333752" y="1417638"/>
          <a:ext cx="8190992" cy="4992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786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Light Quality</a:t>
            </a:r>
            <a:endParaRPr lang="en-US" altLang="zh-CN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3315" y="1752600"/>
            <a:ext cx="10579570" cy="41148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Enhance photosynthetic rate</a:t>
            </a:r>
          </a:p>
          <a:p>
            <a:pPr lvl="1"/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R/B ratio</a:t>
            </a:r>
          </a:p>
          <a:p>
            <a:pPr eaLnBrk="1" hangingPunct="1"/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Enhance secondary metabolite production (</a:t>
            </a:r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3" action="ppaction://hlinkfile"/>
              </a:rPr>
              <a:t>more reading</a:t>
            </a:r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 eaLnBrk="1" hangingPunct="1"/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Photomorphogenesis (plant development and form)</a:t>
            </a:r>
          </a:p>
          <a:p>
            <a:pPr lvl="1"/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Phytochrome (protein pigment)</a:t>
            </a:r>
          </a:p>
          <a:p>
            <a:pPr lvl="2"/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red light absorbing form (</a:t>
            </a:r>
            <a:r>
              <a:rPr lang="en-US" altLang="zh-CN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Pr</a:t>
            </a:r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 lvl="2"/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FR light absorbing form (</a:t>
            </a:r>
            <a:r>
              <a:rPr lang="en-US" altLang="zh-CN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Pfr</a:t>
            </a:r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 lvl="2"/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Forms are </a:t>
            </a:r>
            <a:r>
              <a:rPr lang="en-US" altLang="zh-CN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photoinconvertible</a:t>
            </a:r>
            <a:endParaRPr lang="en-US" altLang="zh-CN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R&amp;B     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4" action="ppaction://hlinkfile"/>
              </a:rPr>
              <a:t>more reading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Red + Blue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Green   </a:t>
            </a:r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5" action="ppaction://hlinkfile"/>
              </a:rPr>
              <a:t>more reading</a:t>
            </a:r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enhance disease resistant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FR        </a:t>
            </a:r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6" action="ppaction://hlinkfile"/>
              </a:rPr>
              <a:t>more reading</a:t>
            </a:r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reduce disorder of leaf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0A47C23-1056-4816-9BE6-C0B0AFD8EACE}"/>
              </a:ext>
            </a:extLst>
          </p:cNvPr>
          <p:cNvGrpSpPr/>
          <p:nvPr/>
        </p:nvGrpSpPr>
        <p:grpSpPr>
          <a:xfrm>
            <a:off x="7865360" y="3491710"/>
            <a:ext cx="4248472" cy="1309127"/>
            <a:chOff x="2286000" y="1888067"/>
            <a:chExt cx="4953000" cy="1747096"/>
          </a:xfrm>
        </p:grpSpPr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6A78C410-D37D-4994-A675-657FC808C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0" y="2057400"/>
              <a:ext cx="1676400" cy="1355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6000" dirty="0" err="1">
                  <a:solidFill>
                    <a:prstClr val="black"/>
                  </a:solidFill>
                  <a:ea typeface="SimSun" pitchFamily="2" charset="-122"/>
                </a:rPr>
                <a:t>Pr</a:t>
              </a:r>
              <a:endParaRPr kumimoji="1" lang="en-US" altLang="zh-CN" sz="3200" dirty="0">
                <a:solidFill>
                  <a:prstClr val="black"/>
                </a:solidFill>
                <a:ea typeface="SimSun" pitchFamily="2" charset="-122"/>
              </a:endParaRPr>
            </a:p>
          </p:txBody>
        </p:sp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ED12BC93-F187-4D7F-9D91-22C1857FB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7800" y="2133600"/>
              <a:ext cx="1981200" cy="1355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6000" dirty="0" err="1">
                  <a:solidFill>
                    <a:prstClr val="black"/>
                  </a:solidFill>
                  <a:ea typeface="SimSun" pitchFamily="2" charset="-122"/>
                </a:rPr>
                <a:t>Pfr</a:t>
              </a:r>
              <a:endParaRPr kumimoji="1" lang="en-US" altLang="zh-CN" sz="3200" dirty="0">
                <a:solidFill>
                  <a:prstClr val="black"/>
                </a:solidFill>
                <a:ea typeface="SimSun" pitchFamily="2" charset="-122"/>
              </a:endParaRPr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8B871F4C-40F8-4BEA-B0FC-C05820D8C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2200" y="1888067"/>
              <a:ext cx="1219200" cy="5339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dirty="0">
                  <a:solidFill>
                    <a:srgbClr val="FF0000"/>
                  </a:solidFill>
                  <a:ea typeface="SimSun" pitchFamily="2" charset="-122"/>
                </a:rPr>
                <a:t>RED</a:t>
              </a: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310FCACA-F7A9-4935-9AAE-37BA58D26C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4127" y="3101196"/>
              <a:ext cx="762000" cy="5339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dirty="0">
                  <a:solidFill>
                    <a:srgbClr val="A50021"/>
                  </a:solidFill>
                  <a:ea typeface="SimSun" pitchFamily="2" charset="-122"/>
                </a:rPr>
                <a:t>FR</a:t>
              </a:r>
            </a:p>
          </p:txBody>
        </p:sp>
        <p:sp>
          <p:nvSpPr>
            <p:cNvPr id="9" name="AutoShape 8">
              <a:extLst>
                <a:ext uri="{FF2B5EF4-FFF2-40B4-BE49-F238E27FC236}">
                  <a16:creationId xmlns:a16="http://schemas.microsoft.com/office/drawing/2014/main" id="{596F8906-B2E1-43BE-829C-CD8B87D0C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2286000"/>
              <a:ext cx="1447800" cy="381000"/>
            </a:xfrm>
            <a:prstGeom prst="rightArrow">
              <a:avLst>
                <a:gd name="adj1" fmla="val 50000"/>
                <a:gd name="adj2" fmla="val 95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200">
                <a:solidFill>
                  <a:prstClr val="black"/>
                </a:solidFill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9E7278E6-CF16-4467-9BE8-1E33CC236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1400" y="2725930"/>
              <a:ext cx="1447800" cy="381000"/>
            </a:xfrm>
            <a:prstGeom prst="leftArrow">
              <a:avLst>
                <a:gd name="adj1" fmla="val 50000"/>
                <a:gd name="adj2" fmla="val 95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200">
                <a:solidFill>
                  <a:prstClr val="black"/>
                </a:solidFill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00472DD4-A9EA-4A93-81B9-8796C6F332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3794" y="2036919"/>
              <a:ext cx="0" cy="30480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20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09AD5D3E-821A-45DC-AFEC-E617836DDA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24128" y="3047663"/>
              <a:ext cx="0" cy="30480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200">
                <a:solidFill>
                  <a:prstClr val="black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3" name="AutoShape 9">
              <a:extLst>
                <a:ext uri="{FF2B5EF4-FFF2-40B4-BE49-F238E27FC236}">
                  <a16:creationId xmlns:a16="http://schemas.microsoft.com/office/drawing/2014/main" id="{70C919EC-86E0-46B8-AC59-55C05A0C0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1400" y="3200400"/>
              <a:ext cx="1447800" cy="381000"/>
            </a:xfrm>
            <a:prstGeom prst="leftArrow">
              <a:avLst>
                <a:gd name="adj1" fmla="val 50000"/>
                <a:gd name="adj2" fmla="val 95000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200">
                <a:solidFill>
                  <a:prstClr val="black"/>
                </a:solidFill>
                <a:latin typeface="Arial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74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asrc.jp/seicho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0160"/>
            <a:ext cx="5786964" cy="468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6DA7AD-9451-4B79-BCD2-1DFFEBC74A06}"/>
              </a:ext>
            </a:extLst>
          </p:cNvPr>
          <p:cNvSpPr txBox="1">
            <a:spLocks noChangeArrowheads="1"/>
          </p:cNvSpPr>
          <p:nvPr/>
        </p:nvSpPr>
        <p:spPr>
          <a:xfrm>
            <a:off x="64008" y="274638"/>
            <a:ext cx="12127992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Growth rate /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P</a:t>
            </a:r>
            <a:r>
              <a:rPr lang="en-US" altLang="zh-TW" sz="36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hotosynthetic</a:t>
            </a:r>
            <a:r>
              <a:rPr lang="en-US" altLang="zh-TW" sz="3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rate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vs. Light spectra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@ same PPFD</a:t>
            </a:r>
            <a:endParaRPr kumimoji="0" lang="en-US" altLang="zh-CN" sz="3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箭號: 向上 1">
            <a:extLst>
              <a:ext uri="{FF2B5EF4-FFF2-40B4-BE49-F238E27FC236}">
                <a16:creationId xmlns:a16="http://schemas.microsoft.com/office/drawing/2014/main" id="{3C94A7FF-D874-4EE0-9BAF-AD503F12DB53}"/>
              </a:ext>
            </a:extLst>
          </p:cNvPr>
          <p:cNvSpPr/>
          <p:nvPr/>
        </p:nvSpPr>
        <p:spPr>
          <a:xfrm flipV="1">
            <a:off x="4078224" y="1670800"/>
            <a:ext cx="292608" cy="34843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Picture 2" descr="http://www.sasrc.jp/kougou1.gif">
            <a:extLst>
              <a:ext uri="{FF2B5EF4-FFF2-40B4-BE49-F238E27FC236}">
                <a16:creationId xmlns:a16="http://schemas.microsoft.com/office/drawing/2014/main" id="{C7FEEF9C-B252-4DDA-9227-186E259C3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47" y="1280160"/>
            <a:ext cx="6116451" cy="468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箭號: 向上 5">
            <a:extLst>
              <a:ext uri="{FF2B5EF4-FFF2-40B4-BE49-F238E27FC236}">
                <a16:creationId xmlns:a16="http://schemas.microsoft.com/office/drawing/2014/main" id="{19033D2C-4066-4439-AFEB-977E71CE0B51}"/>
              </a:ext>
            </a:extLst>
          </p:cNvPr>
          <p:cNvSpPr/>
          <p:nvPr/>
        </p:nvSpPr>
        <p:spPr>
          <a:xfrm flipV="1">
            <a:off x="9509760" y="2165534"/>
            <a:ext cx="292608" cy="34843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上 6">
            <a:extLst>
              <a:ext uri="{FF2B5EF4-FFF2-40B4-BE49-F238E27FC236}">
                <a16:creationId xmlns:a16="http://schemas.microsoft.com/office/drawing/2014/main" id="{2B844E76-02D8-48E3-9E1E-D093F325B67E}"/>
              </a:ext>
            </a:extLst>
          </p:cNvPr>
          <p:cNvSpPr/>
          <p:nvPr/>
        </p:nvSpPr>
        <p:spPr>
          <a:xfrm flipV="1">
            <a:off x="7229954" y="2155754"/>
            <a:ext cx="292608" cy="34843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上 7">
            <a:extLst>
              <a:ext uri="{FF2B5EF4-FFF2-40B4-BE49-F238E27FC236}">
                <a16:creationId xmlns:a16="http://schemas.microsoft.com/office/drawing/2014/main" id="{4C2024D1-7073-4C00-B5CC-A344E5955D14}"/>
              </a:ext>
            </a:extLst>
          </p:cNvPr>
          <p:cNvSpPr/>
          <p:nvPr/>
        </p:nvSpPr>
        <p:spPr>
          <a:xfrm flipV="1">
            <a:off x="8382000" y="3515548"/>
            <a:ext cx="292608" cy="34843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381C0E7-E7DA-4AB7-AB98-40850204FCE6}"/>
              </a:ext>
            </a:extLst>
          </p:cNvPr>
          <p:cNvSpPr txBox="1"/>
          <p:nvPr/>
        </p:nvSpPr>
        <p:spPr>
          <a:xfrm>
            <a:off x="905664" y="5621572"/>
            <a:ext cx="612338" cy="336792"/>
          </a:xfrm>
          <a:prstGeom prst="rect">
            <a:avLst/>
          </a:prstGeom>
          <a:solidFill>
            <a:srgbClr val="DE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70C0"/>
                </a:solidFill>
              </a:rPr>
              <a:t>Blue</a:t>
            </a:r>
            <a:endParaRPr lang="zh-TW" altLang="en-US" sz="1600" b="1" dirty="0">
              <a:solidFill>
                <a:srgbClr val="0070C0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6A601FA-7CED-445B-91DC-95FFA9D2F93A}"/>
              </a:ext>
            </a:extLst>
          </p:cNvPr>
          <p:cNvSpPr txBox="1"/>
          <p:nvPr/>
        </p:nvSpPr>
        <p:spPr>
          <a:xfrm>
            <a:off x="1431585" y="5619810"/>
            <a:ext cx="758953" cy="338554"/>
          </a:xfrm>
          <a:prstGeom prst="rect">
            <a:avLst/>
          </a:prstGeom>
          <a:solidFill>
            <a:srgbClr val="DE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B050"/>
                </a:solidFill>
              </a:rPr>
              <a:t>Green</a:t>
            </a:r>
            <a:endParaRPr lang="zh-TW" altLang="en-US" sz="1600" b="1" dirty="0">
              <a:solidFill>
                <a:srgbClr val="00B05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73C9C7C-AFC4-4603-89C7-B2E3F568395C}"/>
              </a:ext>
            </a:extLst>
          </p:cNvPr>
          <p:cNvSpPr txBox="1"/>
          <p:nvPr/>
        </p:nvSpPr>
        <p:spPr>
          <a:xfrm>
            <a:off x="2487168" y="5612428"/>
            <a:ext cx="1107523" cy="336792"/>
          </a:xfrm>
          <a:prstGeom prst="rect">
            <a:avLst/>
          </a:prstGeom>
          <a:solidFill>
            <a:srgbClr val="DE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FF0000"/>
                </a:solidFill>
              </a:rPr>
              <a:t>Red</a:t>
            </a:r>
            <a:endParaRPr lang="zh-TW" altLang="en-US" sz="1600" b="1" dirty="0">
              <a:solidFill>
                <a:srgbClr val="FF0000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7776B18-CB3A-409D-9E7A-BB561FD1615B}"/>
              </a:ext>
            </a:extLst>
          </p:cNvPr>
          <p:cNvSpPr txBox="1"/>
          <p:nvPr/>
        </p:nvSpPr>
        <p:spPr>
          <a:xfrm>
            <a:off x="7081836" y="5577840"/>
            <a:ext cx="612338" cy="336792"/>
          </a:xfrm>
          <a:prstGeom prst="rect">
            <a:avLst/>
          </a:prstGeom>
          <a:solidFill>
            <a:srgbClr val="FFFF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70C0"/>
                </a:solidFill>
              </a:rPr>
              <a:t>Blue</a:t>
            </a:r>
            <a:endParaRPr lang="zh-TW" altLang="en-US" sz="1600" b="1" dirty="0">
              <a:solidFill>
                <a:srgbClr val="0070C0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DD86F28-AEFC-4972-9E0C-962F5218F6B4}"/>
              </a:ext>
            </a:extLst>
          </p:cNvPr>
          <p:cNvSpPr txBox="1"/>
          <p:nvPr/>
        </p:nvSpPr>
        <p:spPr>
          <a:xfrm>
            <a:off x="7607757" y="5576078"/>
            <a:ext cx="758953" cy="338554"/>
          </a:xfrm>
          <a:prstGeom prst="rect">
            <a:avLst/>
          </a:prstGeom>
          <a:solidFill>
            <a:srgbClr val="FFFF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B050"/>
                </a:solidFill>
              </a:rPr>
              <a:t>Green</a:t>
            </a:r>
            <a:endParaRPr lang="zh-TW" altLang="en-US" sz="1600" b="1" dirty="0">
              <a:solidFill>
                <a:srgbClr val="00B050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4FECC08-2842-48A1-81AE-0FA7254BD34C}"/>
              </a:ext>
            </a:extLst>
          </p:cNvPr>
          <p:cNvSpPr txBox="1"/>
          <p:nvPr/>
        </p:nvSpPr>
        <p:spPr>
          <a:xfrm>
            <a:off x="8382000" y="5577840"/>
            <a:ext cx="1584960" cy="336792"/>
          </a:xfrm>
          <a:prstGeom prst="rect">
            <a:avLst/>
          </a:prstGeom>
          <a:solidFill>
            <a:srgbClr val="FFFF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FF0000"/>
                </a:solidFill>
              </a:rPr>
              <a:t>Red</a:t>
            </a:r>
            <a:endParaRPr lang="zh-TW" altLang="en-US" sz="1600" b="1" dirty="0">
              <a:solidFill>
                <a:srgbClr val="FF00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049D607-C4B1-44AE-B988-6B1333142D8D}"/>
              </a:ext>
            </a:extLst>
          </p:cNvPr>
          <p:cNvSpPr/>
          <p:nvPr/>
        </p:nvSpPr>
        <p:spPr>
          <a:xfrm rot="16200000">
            <a:off x="-500570" y="3052310"/>
            <a:ext cx="1293944" cy="369332"/>
          </a:xfrm>
          <a:prstGeom prst="rect">
            <a:avLst/>
          </a:prstGeom>
          <a:solidFill>
            <a:srgbClr val="DEFFFF"/>
          </a:solidFill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 rate</a:t>
            </a:r>
            <a:endParaRPr lang="zh-TW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1C86291-2CA6-4F4A-9C17-552AC1BE7D84}"/>
              </a:ext>
            </a:extLst>
          </p:cNvPr>
          <p:cNvSpPr/>
          <p:nvPr/>
        </p:nvSpPr>
        <p:spPr>
          <a:xfrm rot="16200000">
            <a:off x="5086749" y="3244334"/>
            <a:ext cx="2018501" cy="369332"/>
          </a:xfrm>
          <a:prstGeom prst="rect">
            <a:avLst/>
          </a:prstGeom>
          <a:solidFill>
            <a:srgbClr val="FFFFCE"/>
          </a:solidFill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Photosynthetic rate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548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16633"/>
            <a:ext cx="12192000" cy="419605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Vitamin C induced vs. Light </a:t>
            </a:r>
            <a:r>
              <a:rPr lang="en-US" altLang="zh-TW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spectra@same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PPFD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www.sasrc.jp/vitamin%20c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9"/>
          <a:stretch/>
        </p:blipFill>
        <p:spPr bwMode="auto">
          <a:xfrm>
            <a:off x="2768495" y="693375"/>
            <a:ext cx="8483401" cy="581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BAD53EB3-4B46-4DE2-B949-D863E8A8B069}"/>
              </a:ext>
            </a:extLst>
          </p:cNvPr>
          <p:cNvGrpSpPr/>
          <p:nvPr/>
        </p:nvGrpSpPr>
        <p:grpSpPr>
          <a:xfrm>
            <a:off x="8925515" y="1177512"/>
            <a:ext cx="2366412" cy="696238"/>
            <a:chOff x="8020259" y="1177512"/>
            <a:chExt cx="2366412" cy="696238"/>
          </a:xfrm>
        </p:grpSpPr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8A2A78F9-6C25-4CF2-A318-8A7881255E09}"/>
                </a:ext>
              </a:extLst>
            </p:cNvPr>
            <p:cNvSpPr txBox="1"/>
            <p:nvPr/>
          </p:nvSpPr>
          <p:spPr>
            <a:xfrm>
              <a:off x="9351672" y="1287240"/>
              <a:ext cx="752448" cy="369332"/>
            </a:xfrm>
            <a:prstGeom prst="rect">
              <a:avLst/>
            </a:prstGeom>
            <a:solidFill>
              <a:srgbClr val="FFFFCE"/>
            </a:solidFill>
          </p:spPr>
          <p:txBody>
            <a:bodyPr wrap="square" rtlCol="0">
              <a:spAutoFit/>
            </a:bodyPr>
            <a:lstStyle/>
            <a:p>
              <a:endPara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1DA197B0-F9CE-4DBD-BFC4-A75E43B82B07}"/>
                </a:ext>
              </a:extLst>
            </p:cNvPr>
            <p:cNvSpPr txBox="1"/>
            <p:nvPr/>
          </p:nvSpPr>
          <p:spPr>
            <a:xfrm>
              <a:off x="8074765" y="1288748"/>
              <a:ext cx="752448" cy="369332"/>
            </a:xfrm>
            <a:prstGeom prst="rect">
              <a:avLst/>
            </a:prstGeom>
            <a:solidFill>
              <a:srgbClr val="FFFFCE"/>
            </a:solidFill>
          </p:spPr>
          <p:txBody>
            <a:bodyPr wrap="square" rtlCol="0">
              <a:spAutoFit/>
            </a:bodyPr>
            <a:lstStyle/>
            <a:p>
              <a:endPara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897CC474-AEED-4202-8888-7463E681EB93}"/>
                </a:ext>
              </a:extLst>
            </p:cNvPr>
            <p:cNvSpPr txBox="1"/>
            <p:nvPr/>
          </p:nvSpPr>
          <p:spPr>
            <a:xfrm>
              <a:off x="9244079" y="1177512"/>
              <a:ext cx="11425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Reductive</a:t>
              </a:r>
            </a:p>
            <a:p>
              <a:pPr algn="ctr"/>
              <a:r>
                <a:rPr lang="en-US" altLang="zh-TW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form</a:t>
              </a:r>
              <a:endPara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B1AC6A06-AA1B-4B78-AD8D-72A40BC23A62}"/>
                </a:ext>
              </a:extLst>
            </p:cNvPr>
            <p:cNvSpPr txBox="1"/>
            <p:nvPr/>
          </p:nvSpPr>
          <p:spPr>
            <a:xfrm>
              <a:off x="8020259" y="1227419"/>
              <a:ext cx="11425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Oxidized</a:t>
              </a:r>
            </a:p>
            <a:p>
              <a:pPr algn="ctr"/>
              <a:r>
                <a:rPr lang="en-US" altLang="zh-TW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form</a:t>
              </a:r>
              <a:endPara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CB7E6B05-B758-4888-9961-70AA1AFD6A59}"/>
              </a:ext>
            </a:extLst>
          </p:cNvPr>
          <p:cNvGrpSpPr/>
          <p:nvPr/>
        </p:nvGrpSpPr>
        <p:grpSpPr>
          <a:xfrm>
            <a:off x="10061856" y="5858879"/>
            <a:ext cx="1142592" cy="523220"/>
            <a:chOff x="9156600" y="5858879"/>
            <a:chExt cx="1142592" cy="523220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B6B8E448-DBD2-4343-B005-E9A537E484DE}"/>
                </a:ext>
              </a:extLst>
            </p:cNvPr>
            <p:cNvSpPr txBox="1"/>
            <p:nvPr/>
          </p:nvSpPr>
          <p:spPr>
            <a:xfrm>
              <a:off x="9273134" y="5858879"/>
              <a:ext cx="752448" cy="523220"/>
            </a:xfrm>
            <a:prstGeom prst="rect">
              <a:avLst/>
            </a:prstGeom>
            <a:solidFill>
              <a:srgbClr val="FFFFCE"/>
            </a:solidFill>
          </p:spPr>
          <p:txBody>
            <a:bodyPr wrap="square" rtlCol="0">
              <a:spAutoFit/>
            </a:bodyPr>
            <a:lstStyle/>
            <a:p>
              <a:endPara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E393E720-F7B4-4C97-9475-36D4811B0D30}"/>
                </a:ext>
              </a:extLst>
            </p:cNvPr>
            <p:cNvSpPr txBox="1"/>
            <p:nvPr/>
          </p:nvSpPr>
          <p:spPr>
            <a:xfrm>
              <a:off x="9156600" y="5945362"/>
              <a:ext cx="11425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Sunlight</a:t>
              </a:r>
              <a:endPara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CEF96BB-81FE-4881-8A47-66B5AD550E96}"/>
              </a:ext>
            </a:extLst>
          </p:cNvPr>
          <p:cNvSpPr txBox="1"/>
          <p:nvPr/>
        </p:nvSpPr>
        <p:spPr>
          <a:xfrm>
            <a:off x="3566568" y="5824309"/>
            <a:ext cx="1142592" cy="338554"/>
          </a:xfrm>
          <a:prstGeom prst="rect">
            <a:avLst/>
          </a:prstGeom>
          <a:solidFill>
            <a:srgbClr val="FFFF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Blue</a:t>
            </a:r>
            <a:endParaRPr lang="zh-TW" altLang="en-US" sz="16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50A40E7-E06A-4FF4-8109-DE9B0299D974}"/>
              </a:ext>
            </a:extLst>
          </p:cNvPr>
          <p:cNvSpPr txBox="1"/>
          <p:nvPr/>
        </p:nvSpPr>
        <p:spPr>
          <a:xfrm>
            <a:off x="4638551" y="5826071"/>
            <a:ext cx="1142592" cy="338554"/>
          </a:xfrm>
          <a:prstGeom prst="rect">
            <a:avLst/>
          </a:prstGeom>
          <a:solidFill>
            <a:srgbClr val="FFFF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Green</a:t>
            </a:r>
            <a:endParaRPr lang="zh-TW" altLang="en-US" sz="1600" b="1" dirty="0">
              <a:solidFill>
                <a:srgbClr val="00B05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054E7A7-9DB1-4D7B-8C5A-2DA759944EA9}"/>
              </a:ext>
            </a:extLst>
          </p:cNvPr>
          <p:cNvSpPr txBox="1"/>
          <p:nvPr/>
        </p:nvSpPr>
        <p:spPr>
          <a:xfrm>
            <a:off x="5726179" y="5824309"/>
            <a:ext cx="1142592" cy="338554"/>
          </a:xfrm>
          <a:prstGeom prst="rect">
            <a:avLst/>
          </a:prstGeom>
          <a:solidFill>
            <a:srgbClr val="FFFF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Red</a:t>
            </a:r>
            <a:endParaRPr lang="zh-TW" alt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172B68-B4E4-4C41-BBE2-77900D1D8615}"/>
              </a:ext>
            </a:extLst>
          </p:cNvPr>
          <p:cNvSpPr/>
          <p:nvPr/>
        </p:nvSpPr>
        <p:spPr>
          <a:xfrm rot="16200000">
            <a:off x="1645773" y="3363206"/>
            <a:ext cx="2596896" cy="369332"/>
          </a:xfrm>
          <a:prstGeom prst="rect">
            <a:avLst/>
          </a:prstGeom>
          <a:solidFill>
            <a:srgbClr val="FFFFC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Vitamin C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concentration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6" name="箭號: 向上 15">
            <a:extLst>
              <a:ext uri="{FF2B5EF4-FFF2-40B4-BE49-F238E27FC236}">
                <a16:creationId xmlns:a16="http://schemas.microsoft.com/office/drawing/2014/main" id="{E826072A-E11E-44AF-96ED-5F0B0C9A9B94}"/>
              </a:ext>
            </a:extLst>
          </p:cNvPr>
          <p:cNvSpPr/>
          <p:nvPr/>
        </p:nvSpPr>
        <p:spPr>
          <a:xfrm flipV="1">
            <a:off x="7247995" y="1053204"/>
            <a:ext cx="292608" cy="34843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7" name="箭號: 向上 16">
            <a:extLst>
              <a:ext uri="{FF2B5EF4-FFF2-40B4-BE49-F238E27FC236}">
                <a16:creationId xmlns:a16="http://schemas.microsoft.com/office/drawing/2014/main" id="{7DE8E0DF-E186-4978-8012-B2958846D5C1}"/>
              </a:ext>
            </a:extLst>
          </p:cNvPr>
          <p:cNvSpPr/>
          <p:nvPr/>
        </p:nvSpPr>
        <p:spPr>
          <a:xfrm flipV="1">
            <a:off x="3998925" y="1053204"/>
            <a:ext cx="292608" cy="34843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07FF74E-8BB2-49DC-84C3-D9A2FCF28F22}"/>
              </a:ext>
            </a:extLst>
          </p:cNvPr>
          <p:cNvSpPr txBox="1"/>
          <p:nvPr/>
        </p:nvSpPr>
        <p:spPr>
          <a:xfrm>
            <a:off x="214986" y="1401634"/>
            <a:ext cx="25400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L-Ascorbic Acid</a:t>
            </a:r>
          </a:p>
          <a:p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翻譯名稱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左旋維他命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 is wrong</a:t>
            </a:r>
          </a:p>
          <a:p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左旋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is wrong</a:t>
            </a:r>
          </a:p>
          <a:p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右旋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才可被人體吸收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正確翻譯名稱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構型右旋維他命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</a:t>
            </a:r>
          </a:p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型右旋維他命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</a:t>
            </a:r>
          </a:p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型維他命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</a:t>
            </a:r>
          </a:p>
          <a:p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構型右旋抗壞血酸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型右旋抗壞血酸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型抗壞血酸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1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8710108-60D4-4926-976D-76ED058D12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1400" y="895350"/>
            <a:ext cx="4514850" cy="596265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0519CAD1-BA7B-402D-A1BC-5354E2D28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1101725"/>
          </a:xfrm>
        </p:spPr>
        <p:txBody>
          <a:bodyPr/>
          <a:lstStyle/>
          <a:p>
            <a:pPr algn="ctr"/>
            <a:r>
              <a:rPr lang="en-US" altLang="zh-TW" dirty="0">
                <a:solidFill>
                  <a:srgbClr val="FFFF00"/>
                </a:solidFill>
              </a:rPr>
              <a:t>Summary of spectral effects</a:t>
            </a:r>
            <a:endParaRPr lang="zh-TW" altLang="en-US" dirty="0"/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7A447019-6DAD-4B73-9ADE-AFB920A10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49" y="191055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200" dirty="0">
                <a:solidFill>
                  <a:srgbClr val="00B0F0"/>
                </a:solidFill>
              </a:rPr>
              <a:t>Blue       photons     inhibit cell expansion</a:t>
            </a:r>
          </a:p>
          <a:p>
            <a:pPr marL="0" indent="0">
              <a:buNone/>
            </a:pPr>
            <a:endParaRPr lang="en-US" altLang="zh-TW" sz="32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rgbClr val="00B050"/>
                </a:solidFill>
              </a:rPr>
              <a:t>Green    photons    facilitate human vision</a:t>
            </a:r>
          </a:p>
          <a:p>
            <a:pPr marL="0" indent="0">
              <a:buNone/>
            </a:pPr>
            <a:endParaRPr lang="en-US" altLang="zh-TW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rgbClr val="FF0000"/>
                </a:solidFill>
              </a:rPr>
              <a:t>Red        photons    efficient photosynthesis</a:t>
            </a:r>
          </a:p>
          <a:p>
            <a:pPr marL="0" indent="0">
              <a:buNone/>
            </a:pPr>
            <a:endParaRPr lang="en-US" altLang="zh-TW" sz="32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rgbClr val="C00000"/>
                </a:solidFill>
              </a:rPr>
              <a:t>Far red  photons   enhance cell expansion</a:t>
            </a:r>
            <a:endParaRPr lang="zh-TW" altLang="en-US" sz="3200" dirty="0">
              <a:solidFill>
                <a:srgbClr val="C0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A8E4E75-C6BA-4FC0-9F82-923630619923}"/>
              </a:ext>
            </a:extLst>
          </p:cNvPr>
          <p:cNvSpPr/>
          <p:nvPr/>
        </p:nvSpPr>
        <p:spPr>
          <a:xfrm>
            <a:off x="7391400" y="895350"/>
            <a:ext cx="4800600" cy="23050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FFE372E-D13B-478B-96D4-C3F5F90D346B}"/>
              </a:ext>
            </a:extLst>
          </p:cNvPr>
          <p:cNvSpPr/>
          <p:nvPr/>
        </p:nvSpPr>
        <p:spPr>
          <a:xfrm>
            <a:off x="8918748" y="3200398"/>
            <a:ext cx="3235829" cy="18137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4106C64-1D9D-457E-8946-DA0D2B331086}"/>
              </a:ext>
            </a:extLst>
          </p:cNvPr>
          <p:cNvSpPr/>
          <p:nvPr/>
        </p:nvSpPr>
        <p:spPr>
          <a:xfrm>
            <a:off x="7391400" y="5014127"/>
            <a:ext cx="4763178" cy="16998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6032" y="228600"/>
            <a:ext cx="12124944" cy="89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kumimoji="1" lang="en-US" altLang="zh-TW" sz="40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Plant response to R:FR</a:t>
            </a:r>
          </a:p>
          <a:p>
            <a:pPr eaLnBrk="1" hangingPunct="1"/>
            <a:r>
              <a:rPr kumimoji="1" lang="en-US" altLang="zh-TW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P</a:t>
            </a:r>
            <a:r>
              <a:rPr kumimoji="1" lang="en-US" altLang="zh-TW" sz="4000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fr</a:t>
            </a:r>
            <a:r>
              <a:rPr kumimoji="1" lang="en-US" altLang="zh-TW" sz="40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kumimoji="1" lang="en-US" altLang="zh-TW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P</a:t>
            </a:r>
            <a:r>
              <a:rPr kumimoji="1" lang="en-US" altLang="zh-TW" sz="4000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total</a:t>
            </a:r>
            <a:r>
              <a:rPr kumimoji="1" lang="en-US" altLang="zh-TW" sz="40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, </a:t>
            </a:r>
            <a:r>
              <a:rPr kumimoji="1" lang="en-US" altLang="zh-TW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P</a:t>
            </a:r>
            <a:r>
              <a:rPr kumimoji="1" lang="en-US" altLang="zh-TW" sz="4000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r</a:t>
            </a:r>
            <a:r>
              <a:rPr kumimoji="1" lang="en-US" altLang="zh-TW" sz="40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kumimoji="1" lang="en-US" altLang="zh-TW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P</a:t>
            </a:r>
            <a:r>
              <a:rPr kumimoji="1" lang="en-US" altLang="zh-TW" sz="4000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total</a:t>
            </a:r>
            <a:r>
              <a:rPr kumimoji="1" lang="en-US" altLang="zh-TW" sz="40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, </a:t>
            </a:r>
            <a:r>
              <a:rPr kumimoji="1" lang="en-US" altLang="zh-TW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P</a:t>
            </a:r>
            <a:r>
              <a:rPr kumimoji="1" lang="en-US" altLang="zh-TW" sz="4000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fr</a:t>
            </a:r>
            <a:r>
              <a:rPr kumimoji="1" lang="en-US" altLang="zh-TW" sz="40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kumimoji="1" lang="en-US" altLang="zh-TW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P</a:t>
            </a:r>
            <a:r>
              <a:rPr kumimoji="1" lang="en-US" altLang="zh-TW" sz="4000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r</a:t>
            </a:r>
            <a:endParaRPr kumimoji="1" lang="en-US" altLang="zh-TW" sz="4000" baseline="-25000" dirty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6146" name="Picture 2" descr="Where is the petiole of a leaf located? - Quora">
            <a:extLst>
              <a:ext uri="{FF2B5EF4-FFF2-40B4-BE49-F238E27FC236}">
                <a16:creationId xmlns:a16="http://schemas.microsoft.com/office/drawing/2014/main" id="{498808D7-9946-40A2-A600-1AA7A5A91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368" y="0"/>
            <a:ext cx="2389632" cy="159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 simplified schematic representation of shade avoidance responses in... |  Download Scientific Diagram">
            <a:extLst>
              <a:ext uri="{FF2B5EF4-FFF2-40B4-BE49-F238E27FC236}">
                <a16:creationId xmlns:a16="http://schemas.microsoft.com/office/drawing/2014/main" id="{9E953896-CC95-43D4-8595-01CC38E56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0" y="1910408"/>
            <a:ext cx="3624779" cy="486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CBB6856D-5DD7-4470-8DEF-68EA0578CF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984995"/>
              </p:ext>
            </p:extLst>
          </p:nvPr>
        </p:nvGraphicFramePr>
        <p:xfrm>
          <a:off x="4958844" y="1845236"/>
          <a:ext cx="5937756" cy="486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53">
                  <a:extLst>
                    <a:ext uri="{9D8B030D-6E8A-4147-A177-3AD203B41FA5}">
                      <a16:colId xmlns:a16="http://schemas.microsoft.com/office/drawing/2014/main" val="1501332518"/>
                    </a:ext>
                  </a:extLst>
                </a:gridCol>
                <a:gridCol w="1838226">
                  <a:extLst>
                    <a:ext uri="{9D8B030D-6E8A-4147-A177-3AD203B41FA5}">
                      <a16:colId xmlns:a16="http://schemas.microsoft.com/office/drawing/2014/main" val="2522012048"/>
                    </a:ext>
                  </a:extLst>
                </a:gridCol>
                <a:gridCol w="1633077">
                  <a:extLst>
                    <a:ext uri="{9D8B030D-6E8A-4147-A177-3AD203B41FA5}">
                      <a16:colId xmlns:a16="http://schemas.microsoft.com/office/drawing/2014/main" val="1911632473"/>
                    </a:ext>
                  </a:extLst>
                </a:gridCol>
              </a:tblGrid>
              <a:tr h="783207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High R:FR (&gt;1)</a:t>
                      </a:r>
                    </a:p>
                    <a:p>
                      <a:pPr algn="ctr"/>
                      <a:r>
                        <a:rPr lang="en-US" altLang="zh-TW" dirty="0"/>
                        <a:t>Daylight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Low R:FR (&lt;1)</a:t>
                      </a:r>
                    </a:p>
                    <a:p>
                      <a:pPr algn="ctr"/>
                      <a:r>
                        <a:rPr lang="en-US" altLang="zh-TW" dirty="0"/>
                        <a:t>Canopy shade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409210"/>
                  </a:ext>
                </a:extLst>
              </a:tr>
              <a:tr h="453763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internode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short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long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108079"/>
                  </a:ext>
                </a:extLst>
              </a:tr>
              <a:tr h="453763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side shoot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more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less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894581"/>
                  </a:ext>
                </a:extLst>
              </a:tr>
              <a:tr h="453763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leaf petiole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short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long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163407"/>
                  </a:ext>
                </a:extLst>
              </a:tr>
              <a:tr h="453763">
                <a:tc>
                  <a:txBody>
                    <a:bodyPr/>
                    <a:lstStyle/>
                    <a:p>
                      <a:r>
                        <a:rPr lang="en-US" altLang="zh-TW" dirty="0"/>
                        <a:t>leaf thickness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thick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thin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456093"/>
                  </a:ext>
                </a:extLst>
              </a:tr>
              <a:tr h="453763">
                <a:tc>
                  <a:txBody>
                    <a:bodyPr/>
                    <a:lstStyle/>
                    <a:p>
                      <a:r>
                        <a:rPr lang="en-US" altLang="zh-TW" dirty="0"/>
                        <a:t>Leaf area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small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big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041176"/>
                  </a:ext>
                </a:extLst>
              </a:tr>
              <a:tr h="453763">
                <a:tc>
                  <a:txBody>
                    <a:bodyPr/>
                    <a:lstStyle/>
                    <a:p>
                      <a:r>
                        <a:rPr lang="en-US" altLang="zh-TW" dirty="0"/>
                        <a:t>Number of leaves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high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low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242364"/>
                  </a:ext>
                </a:extLst>
              </a:tr>
              <a:tr h="453763">
                <a:tc>
                  <a:txBody>
                    <a:bodyPr/>
                    <a:lstStyle/>
                    <a:p>
                      <a:r>
                        <a:rPr lang="en-US" altLang="zh-TW" dirty="0"/>
                        <a:t>Number of chlorophyll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high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Low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692479"/>
                  </a:ext>
                </a:extLst>
              </a:tr>
              <a:tr h="453763">
                <a:tc>
                  <a:txBody>
                    <a:bodyPr/>
                    <a:lstStyle/>
                    <a:p>
                      <a:r>
                        <a:rPr lang="en-US" altLang="zh-TW" dirty="0"/>
                        <a:t>Total leaf area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high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Low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015755"/>
                  </a:ext>
                </a:extLst>
              </a:tr>
              <a:tr h="453763">
                <a:tc>
                  <a:txBody>
                    <a:bodyPr/>
                    <a:lstStyle/>
                    <a:p>
                      <a:r>
                        <a:rPr lang="en-US" altLang="zh-TW" dirty="0"/>
                        <a:t>Leaf color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Dark green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err="1"/>
                        <a:t>Ligh</a:t>
                      </a:r>
                      <a:r>
                        <a:rPr lang="en-US" altLang="zh-TW" dirty="0"/>
                        <a:t> green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518383"/>
                  </a:ext>
                </a:extLst>
              </a:tr>
            </a:tbl>
          </a:graphicData>
        </a:graphic>
      </p:graphicFrame>
      <p:pic>
        <p:nvPicPr>
          <p:cNvPr id="6150" name="Picture 6" descr="MechaTronix - Floriculture and ornamental plants">
            <a:extLst>
              <a:ext uri="{FF2B5EF4-FFF2-40B4-BE49-F238E27FC236}">
                <a16:creationId xmlns:a16="http://schemas.microsoft.com/office/drawing/2014/main" id="{846C2695-CC1A-435B-A81A-5F1D2355D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3548"/>
            <a:ext cx="3333750" cy="159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B2EF383-541C-4C6E-B198-23F4BFB2EBEB}"/>
              </a:ext>
            </a:extLst>
          </p:cNvPr>
          <p:cNvSpPr txBox="1"/>
          <p:nvPr/>
        </p:nvSpPr>
        <p:spPr>
          <a:xfrm>
            <a:off x="358928" y="1352884"/>
            <a:ext cx="1689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Dark recovery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58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" y="152400"/>
            <a:ext cx="387667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CN" dirty="0">
                <a:ea typeface="SimSun" pitchFamily="2" charset="-122"/>
              </a:rPr>
              <a:t>Sun vs. Shade Leaf</a:t>
            </a:r>
          </a:p>
        </p:txBody>
      </p:sp>
      <p:pic>
        <p:nvPicPr>
          <p:cNvPr id="40963" name="Picture 3" descr="sunvssh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9" y="1524000"/>
            <a:ext cx="3876675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038856" y="3541442"/>
            <a:ext cx="838200" cy="51911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CN" sz="2800" b="1">
                <a:solidFill>
                  <a:srgbClr val="FFFF00"/>
                </a:solidFill>
                <a:ea typeface="SimSun" pitchFamily="2" charset="-122"/>
              </a:rPr>
              <a:t>Sun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734056" y="5815012"/>
            <a:ext cx="1143000" cy="51911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CN" sz="2800" b="1" dirty="0">
                <a:solidFill>
                  <a:srgbClr val="5F5F5F"/>
                </a:solidFill>
                <a:ea typeface="SimSun" pitchFamily="2" charset="-122"/>
              </a:rPr>
              <a:t>Shade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73938-B600-4A0E-8579-D1AB4383AACF}"/>
              </a:ext>
            </a:extLst>
          </p:cNvPr>
          <p:cNvSpPr txBox="1">
            <a:spLocks noChangeArrowheads="1"/>
          </p:cNvSpPr>
          <p:nvPr/>
        </p:nvSpPr>
        <p:spPr>
          <a:xfrm>
            <a:off x="6745224" y="152400"/>
            <a:ext cx="40222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ea typeface="SimSun" pitchFamily="2" charset="-122"/>
              </a:rPr>
              <a:t>Shade Avoidance Effect</a:t>
            </a:r>
          </a:p>
        </p:txBody>
      </p:sp>
      <p:pic>
        <p:nvPicPr>
          <p:cNvPr id="7170" name="Picture 2" descr="| Induction of shade avoidance responses (SAR) in plants growing under shade. (A) Plants growing in full sunlight; (B) Low Red/Far-red ratios perceived by plants growing under shade resulting in SAR. R, red light; Fr, far-red light. (Artwork by Eros Kharshiing). ">
            <a:extLst>
              <a:ext uri="{FF2B5EF4-FFF2-40B4-BE49-F238E27FC236}">
                <a16:creationId xmlns:a16="http://schemas.microsoft.com/office/drawing/2014/main" id="{C33A03AF-9520-42AA-8BBC-156789E09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31" y="1524000"/>
            <a:ext cx="4538123" cy="49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44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04800"/>
            <a:ext cx="77724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Shade Avoidance Response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0488" y="1673350"/>
            <a:ext cx="7869112" cy="4048699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30000"/>
              </a:lnSpc>
              <a:buFontTx/>
              <a:buNone/>
            </a:pPr>
            <a:endParaRPr lang="zh-CN" alt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zh-TW" sz="3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Shade from nearby plants or upper leaves</a:t>
            </a:r>
            <a:endParaRPr lang="en-US" altLang="zh-CN" sz="36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zh-CN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Lower leaves have less RED, more </a:t>
            </a:r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FR due to </a:t>
            </a:r>
            <a:r>
              <a:rPr lang="en-US" altLang="zh-TW" sz="32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low transmittance of RED</a:t>
            </a:r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&amp;</a:t>
            </a:r>
            <a:r>
              <a:rPr lang="en-US" altLang="zh-TW" sz="32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relatively high trans. of FR</a:t>
            </a: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more FR reflected from nearby plants</a:t>
            </a:r>
          </a:p>
          <a:p>
            <a:pPr lvl="3">
              <a:lnSpc>
                <a:spcPct val="90000"/>
              </a:lnSpc>
              <a:buClr>
                <a:schemeClr val="tx1"/>
              </a:buClr>
            </a:pPr>
            <a:r>
              <a:rPr lang="en-US" altLang="zh-CN"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Less R/FR can be detected by phytochrome</a:t>
            </a: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zh-TW" sz="3200" dirty="0">
                <a:ea typeface="標楷體" pitchFamily="65" charset="-120"/>
              </a:rPr>
              <a:t>Under dense canopy, </a:t>
            </a:r>
            <a:r>
              <a:rPr lang="en-US" altLang="zh-TW" sz="3200" dirty="0" err="1">
                <a:ea typeface="標楷體" pitchFamily="65" charset="-120"/>
              </a:rPr>
              <a:t>Pr</a:t>
            </a:r>
            <a:r>
              <a:rPr lang="en-US" altLang="zh-TW" sz="3200" dirty="0">
                <a:ea typeface="標楷體" pitchFamily="65" charset="-120"/>
              </a:rPr>
              <a:t> is the dominate phytochrome</a:t>
            </a:r>
            <a:endParaRPr lang="en-US" altLang="zh-CN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8AFB446-0EEE-49C4-85B5-0E5D07FCD1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8200" y="1673351"/>
            <a:ext cx="3733800" cy="404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ea typeface="SimSun" pitchFamily="2" charset="-122"/>
              </a:rPr>
              <a:t>Light Absorption, Reflection, and Transmission</a:t>
            </a:r>
            <a:r>
              <a:rPr lang="zh-TW" altLang="en-US" sz="3600" dirty="0">
                <a:ea typeface="SimSun" pitchFamily="2" charset="-122"/>
              </a:rPr>
              <a:t> </a:t>
            </a:r>
            <a:r>
              <a:rPr lang="en-US" altLang="zh-TW" sz="3600" dirty="0">
                <a:ea typeface="SimSun" pitchFamily="2" charset="-122"/>
              </a:rPr>
              <a:t>of a leaf</a:t>
            </a:r>
            <a:endParaRPr lang="en-US" altLang="zh-CN" sz="3600" dirty="0">
              <a:ea typeface="SimSun" pitchFamily="2" charset="-122"/>
            </a:endParaRPr>
          </a:p>
        </p:txBody>
      </p:sp>
      <p:pic>
        <p:nvPicPr>
          <p:cNvPr id="53251" name="Picture 3" descr="reflF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971">
            <a:off x="2819400" y="1600200"/>
            <a:ext cx="6096000" cy="4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55E8E3F-E2B1-4E40-9EB1-2321537FA12F}"/>
              </a:ext>
            </a:extLst>
          </p:cNvPr>
          <p:cNvSpPr txBox="1"/>
          <p:nvPr/>
        </p:nvSpPr>
        <p:spPr>
          <a:xfrm>
            <a:off x="5867400" y="4830534"/>
            <a:ext cx="1173480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Red</a:t>
            </a:r>
          </a:p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8FEF7FC-E80B-4D94-9F34-85BA0D98B3F8}"/>
              </a:ext>
            </a:extLst>
          </p:cNvPr>
          <p:cNvSpPr txBox="1"/>
          <p:nvPr/>
        </p:nvSpPr>
        <p:spPr>
          <a:xfrm>
            <a:off x="7040880" y="3168541"/>
            <a:ext cx="1173480" cy="23083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FAR Red</a:t>
            </a:r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03A8559-735E-4397-A381-4FFCB6DBFCC7}"/>
              </a:ext>
            </a:extLst>
          </p:cNvPr>
          <p:cNvSpPr txBox="1"/>
          <p:nvPr/>
        </p:nvSpPr>
        <p:spPr>
          <a:xfrm>
            <a:off x="4748784" y="1810978"/>
            <a:ext cx="1091184" cy="369331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altLang="zh-TW" sz="1200" dirty="0"/>
          </a:p>
          <a:p>
            <a:pPr algn="ctr"/>
            <a:r>
              <a:rPr lang="en-US" altLang="zh-TW" dirty="0"/>
              <a:t>Green</a:t>
            </a:r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zh-TW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8EE2E7E-517D-4018-97A3-05338F595955}"/>
              </a:ext>
            </a:extLst>
          </p:cNvPr>
          <p:cNvSpPr/>
          <p:nvPr/>
        </p:nvSpPr>
        <p:spPr>
          <a:xfrm>
            <a:off x="6352034" y="2044578"/>
            <a:ext cx="1224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ea typeface="SimSun" pitchFamily="2" charset="-122"/>
              </a:rPr>
              <a:t>Absorption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D13C1B8-CC2C-4071-B194-F0FC894475DD}"/>
              </a:ext>
            </a:extLst>
          </p:cNvPr>
          <p:cNvSpPr/>
          <p:nvPr/>
        </p:nvSpPr>
        <p:spPr>
          <a:xfrm>
            <a:off x="7430392" y="3401206"/>
            <a:ext cx="1393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ea typeface="SimSun" pitchFamily="2" charset="-122"/>
              </a:rPr>
              <a:t>Transmission</a:t>
            </a:r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D840B4F-C749-4FBE-8061-58782F62F36B}"/>
              </a:ext>
            </a:extLst>
          </p:cNvPr>
          <p:cNvSpPr/>
          <p:nvPr/>
        </p:nvSpPr>
        <p:spPr>
          <a:xfrm>
            <a:off x="7649782" y="3818537"/>
            <a:ext cx="112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ea typeface="SimSun" pitchFamily="2" charset="-122"/>
              </a:rPr>
              <a:t>Reflection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5022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 dirty="0">
                <a:ea typeface="標楷體" pitchFamily="65" charset="-120"/>
              </a:rPr>
              <a:t>The ‘Dual natural’ of light</a:t>
            </a:r>
            <a:endParaRPr lang="zh-CN" altLang="en-US" sz="4000" dirty="0">
              <a:ea typeface="標楷體" pitchFamily="65" charset="-12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1504" y="1340769"/>
            <a:ext cx="9144000" cy="26208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>
                <a:ea typeface="標楷體" pitchFamily="65" charset="-120"/>
              </a:rPr>
              <a:t>Particle</a:t>
            </a:r>
            <a:endParaRPr lang="zh-CN" altLang="en-US" dirty="0">
              <a:ea typeface="標楷體" pitchFamily="65" charset="-120"/>
            </a:endParaRPr>
          </a:p>
          <a:p>
            <a:pPr lvl="1" eaLnBrk="1" hangingPunct="1"/>
            <a:r>
              <a:rPr lang="en-US" altLang="zh-CN" sz="2400" dirty="0">
                <a:ea typeface="標楷體" pitchFamily="65" charset="-120"/>
              </a:rPr>
              <a:t>light behaving like a “package” of energy</a:t>
            </a:r>
          </a:p>
          <a:p>
            <a:pPr lvl="1" eaLnBrk="1" hangingPunct="1">
              <a:lnSpc>
                <a:spcPct val="60000"/>
              </a:lnSpc>
            </a:pPr>
            <a:r>
              <a:rPr lang="en-US" altLang="zh-CN" sz="2400" b="1" u="sng" dirty="0">
                <a:ea typeface="標楷體" pitchFamily="65" charset="-120"/>
              </a:rPr>
              <a:t>PHOTONS</a:t>
            </a:r>
            <a:r>
              <a:rPr lang="en-US" altLang="zh-CN" sz="2400" dirty="0">
                <a:ea typeface="標楷體" pitchFamily="65" charset="-120"/>
              </a:rPr>
              <a:t> - a particle of light</a:t>
            </a:r>
            <a:r>
              <a:rPr lang="zh-TW" altLang="en-US" sz="2400" dirty="0">
                <a:ea typeface="標楷體" pitchFamily="65" charset="-120"/>
              </a:rPr>
              <a:t>光量子</a:t>
            </a:r>
            <a:endParaRPr lang="zh-CN" altLang="en-US" sz="2400" dirty="0">
              <a:ea typeface="標楷體" pitchFamily="65" charset="-120"/>
            </a:endParaRPr>
          </a:p>
          <a:p>
            <a:pPr marL="914400" lvl="2" indent="0">
              <a:lnSpc>
                <a:spcPct val="90000"/>
              </a:lnSpc>
              <a:buNone/>
            </a:pPr>
            <a:r>
              <a:rPr lang="en-US" altLang="zh-CN" dirty="0">
                <a:ea typeface="標楷體" pitchFamily="65" charset="-120"/>
              </a:rPr>
              <a:t>important for plants.  Photons are what the plant “sees” (senses)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400" dirty="0">
                <a:ea typeface="標楷體" pitchFamily="65" charset="-120"/>
              </a:rPr>
              <a:t>QUANTA- “packet” or amount of energy contained in a photon </a:t>
            </a:r>
            <a:br>
              <a:rPr lang="en-US" altLang="zh-CN" sz="2400" dirty="0">
                <a:ea typeface="標楷體" pitchFamily="65" charset="-120"/>
              </a:rPr>
            </a:br>
            <a:r>
              <a:rPr lang="zh-TW" altLang="en-US" sz="2400" dirty="0">
                <a:ea typeface="標楷體" pitchFamily="65" charset="-120"/>
              </a:rPr>
              <a:t>一個光子含有的能量</a:t>
            </a:r>
            <a:endParaRPr lang="zh-CN" altLang="en-US" sz="2400" dirty="0">
              <a:ea typeface="標楷體" pitchFamily="65" charset="-120"/>
            </a:endParaRPr>
          </a:p>
          <a:p>
            <a:pPr lvl="2" eaLnBrk="1" hangingPunct="1"/>
            <a:endParaRPr lang="zh-CN" altLang="en-US" dirty="0">
              <a:ea typeface="標楷體" pitchFamily="65" charset="-12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DBAD57F-33B1-4190-B61F-0DDDE96A9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551" y="5139863"/>
            <a:ext cx="32861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F10CA96-9FB4-4997-BE98-6377916D5F58}"/>
              </a:ext>
            </a:extLst>
          </p:cNvPr>
          <p:cNvSpPr txBox="1">
            <a:spLocks noChangeArrowheads="1"/>
          </p:cNvSpPr>
          <p:nvPr/>
        </p:nvSpPr>
        <p:spPr>
          <a:xfrm>
            <a:off x="1656160" y="3961655"/>
            <a:ext cx="77724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zh-CN" sz="2800" dirty="0">
                <a:solidFill>
                  <a:prstClr val="black"/>
                </a:solidFill>
                <a:latin typeface="Calibri"/>
                <a:ea typeface="標楷體" pitchFamily="65" charset="-120"/>
              </a:rPr>
              <a:t>Wave</a:t>
            </a:r>
            <a:endParaRPr lang="zh-CN" altLang="en-US" sz="2800" dirty="0">
              <a:solidFill>
                <a:prstClr val="black"/>
              </a:solidFill>
              <a:latin typeface="Calibri"/>
              <a:ea typeface="標楷體" pitchFamily="65" charset="-120"/>
            </a:endParaRPr>
          </a:p>
          <a:p>
            <a:pPr lvl="1">
              <a:lnSpc>
                <a:spcPct val="80000"/>
              </a:lnSpc>
            </a:pPr>
            <a:r>
              <a:rPr lang="en-US" altLang="zh-TW" sz="2400" dirty="0">
                <a:solidFill>
                  <a:prstClr val="black"/>
                </a:solidFill>
                <a:latin typeface="Calibri"/>
                <a:ea typeface="標楷體" pitchFamily="65" charset="-120"/>
              </a:rPr>
              <a:t>From Short to long wavelength / high to low frequency</a:t>
            </a:r>
            <a:endParaRPr lang="zh-CN" altLang="en-US" sz="2400" dirty="0">
              <a:solidFill>
                <a:prstClr val="black"/>
              </a:solidFill>
              <a:latin typeface="Calibri"/>
              <a:ea typeface="標楷體" pitchFamily="65" charset="-120"/>
            </a:endParaRPr>
          </a:p>
          <a:p>
            <a:pPr lvl="1">
              <a:lnSpc>
                <a:spcPct val="80000"/>
              </a:lnSpc>
            </a:pPr>
            <a:r>
              <a:rPr lang="en-US" altLang="zh-TW" sz="2400" dirty="0">
                <a:solidFill>
                  <a:prstClr val="black"/>
                </a:solidFill>
                <a:latin typeface="Calibri"/>
                <a:ea typeface="標楷體" pitchFamily="65" charset="-120"/>
              </a:rPr>
              <a:t>Energy vs. wavelength</a:t>
            </a:r>
          </a:p>
          <a:p>
            <a:pPr lvl="1">
              <a:lnSpc>
                <a:spcPct val="80000"/>
              </a:lnSpc>
            </a:pPr>
            <a:r>
              <a:rPr lang="en-US" altLang="zh-TW" sz="2400" dirty="0">
                <a:solidFill>
                  <a:prstClr val="black"/>
                </a:solidFill>
                <a:latin typeface="Calibri"/>
                <a:ea typeface="標楷體" pitchFamily="65" charset="-120"/>
              </a:rPr>
              <a:t>Short wavelength means high energy</a:t>
            </a:r>
            <a:endParaRPr lang="zh-CN" altLang="en-US" sz="2400" dirty="0">
              <a:solidFill>
                <a:prstClr val="black"/>
              </a:solidFill>
              <a:latin typeface="Calibri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505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4F7D1A5B-E19A-4763-AE4A-59538455C2E7}"/>
              </a:ext>
            </a:extLst>
          </p:cNvPr>
          <p:cNvSpPr txBox="1"/>
          <p:nvPr/>
        </p:nvSpPr>
        <p:spPr>
          <a:xfrm>
            <a:off x="0" y="2134013"/>
            <a:ext cx="2871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Leaf canopy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7BF849D-6BCA-447E-AB3C-76CF391777AF}"/>
              </a:ext>
            </a:extLst>
          </p:cNvPr>
          <p:cNvSpPr txBox="1"/>
          <p:nvPr/>
        </p:nvSpPr>
        <p:spPr>
          <a:xfrm>
            <a:off x="0" y="4497755"/>
            <a:ext cx="2428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Lower leaf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EC97789-17BC-416E-98DF-90C21F2270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4" b="19540"/>
          <a:stretch/>
        </p:blipFill>
        <p:spPr>
          <a:xfrm>
            <a:off x="0" y="-75415"/>
            <a:ext cx="12192000" cy="551793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60009B6-DDEC-460E-ADA7-C989BBFB7F0B}"/>
              </a:ext>
            </a:extLst>
          </p:cNvPr>
          <p:cNvSpPr/>
          <p:nvPr/>
        </p:nvSpPr>
        <p:spPr>
          <a:xfrm>
            <a:off x="10341204" y="4466251"/>
            <a:ext cx="584462" cy="322556"/>
          </a:xfrm>
          <a:prstGeom prst="rect">
            <a:avLst/>
          </a:prstGeom>
          <a:solidFill>
            <a:srgbClr val="0E0E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662EC12-78AE-4759-A745-CBFCE66E0B96}"/>
              </a:ext>
            </a:extLst>
          </p:cNvPr>
          <p:cNvSpPr/>
          <p:nvPr/>
        </p:nvSpPr>
        <p:spPr>
          <a:xfrm>
            <a:off x="10048972" y="4058019"/>
            <a:ext cx="876693" cy="408233"/>
          </a:xfrm>
          <a:prstGeom prst="rect">
            <a:avLst/>
          </a:prstGeom>
          <a:solidFill>
            <a:srgbClr val="1E1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9848902-BF0D-4B42-A089-AAC4D5C7DC51}"/>
              </a:ext>
            </a:extLst>
          </p:cNvPr>
          <p:cNvSpPr/>
          <p:nvPr/>
        </p:nvSpPr>
        <p:spPr>
          <a:xfrm>
            <a:off x="10595729" y="3751529"/>
            <a:ext cx="207390" cy="408228"/>
          </a:xfrm>
          <a:prstGeom prst="rect">
            <a:avLst/>
          </a:prstGeom>
          <a:solidFill>
            <a:srgbClr val="271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C43D06E-BEDC-4A1B-9F9A-6B640365E97A}"/>
              </a:ext>
            </a:extLst>
          </p:cNvPr>
          <p:cNvSpPr/>
          <p:nvPr/>
        </p:nvSpPr>
        <p:spPr>
          <a:xfrm>
            <a:off x="10595728" y="3376025"/>
            <a:ext cx="207390" cy="408233"/>
          </a:xfrm>
          <a:prstGeom prst="rect">
            <a:avLst/>
          </a:prstGeom>
          <a:solidFill>
            <a:srgbClr val="311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97508BC-4580-4D22-BA58-3F1B0D525594}"/>
              </a:ext>
            </a:extLst>
          </p:cNvPr>
          <p:cNvSpPr/>
          <p:nvPr/>
        </p:nvSpPr>
        <p:spPr>
          <a:xfrm>
            <a:off x="10531307" y="2642303"/>
            <a:ext cx="207390" cy="408233"/>
          </a:xfrm>
          <a:prstGeom prst="rect">
            <a:avLst/>
          </a:prstGeom>
          <a:solidFill>
            <a:srgbClr val="732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F4A7D3B-80A6-45A0-8689-91FEB2E31063}"/>
              </a:ext>
            </a:extLst>
          </p:cNvPr>
          <p:cNvSpPr/>
          <p:nvPr/>
        </p:nvSpPr>
        <p:spPr>
          <a:xfrm>
            <a:off x="10595726" y="3011520"/>
            <a:ext cx="142971" cy="408233"/>
          </a:xfrm>
          <a:prstGeom prst="rect">
            <a:avLst/>
          </a:prstGeom>
          <a:solidFill>
            <a:srgbClr val="4115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5EC7CD5-A005-4E53-AB0F-0F85B0347164}"/>
              </a:ext>
            </a:extLst>
          </p:cNvPr>
          <p:cNvSpPr/>
          <p:nvPr/>
        </p:nvSpPr>
        <p:spPr>
          <a:xfrm>
            <a:off x="2752627" y="4159758"/>
            <a:ext cx="584462" cy="346690"/>
          </a:xfrm>
          <a:prstGeom prst="rect">
            <a:avLst/>
          </a:prstGeom>
          <a:solidFill>
            <a:srgbClr val="060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7A7BA12-F459-4823-96A7-0BE600E0602F}"/>
              </a:ext>
            </a:extLst>
          </p:cNvPr>
          <p:cNvSpPr txBox="1"/>
          <p:nvPr/>
        </p:nvSpPr>
        <p:spPr>
          <a:xfrm>
            <a:off x="173642" y="2141827"/>
            <a:ext cx="2871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Leaf canopy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8411773-A804-4E43-A0E1-87F7B8D6B17E}"/>
              </a:ext>
            </a:extLst>
          </p:cNvPr>
          <p:cNvSpPr txBox="1"/>
          <p:nvPr/>
        </p:nvSpPr>
        <p:spPr>
          <a:xfrm>
            <a:off x="152400" y="4650155"/>
            <a:ext cx="2428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Lower leaf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878E303D-0ED3-4C64-B2B8-6DF486CEF70C}"/>
              </a:ext>
            </a:extLst>
          </p:cNvPr>
          <p:cNvCxnSpPr>
            <a:cxnSpLocks/>
            <a:endCxn id="25" idx="3"/>
          </p:cNvCxnSpPr>
          <p:nvPr/>
        </p:nvCxnSpPr>
        <p:spPr>
          <a:xfrm flipV="1">
            <a:off x="0" y="4394201"/>
            <a:ext cx="12192000" cy="11918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070DF291-BBE2-4402-87FF-8C686A451259}"/>
              </a:ext>
            </a:extLst>
          </p:cNvPr>
          <p:cNvCxnSpPr>
            <a:cxnSpLocks/>
          </p:cNvCxnSpPr>
          <p:nvPr/>
        </p:nvCxnSpPr>
        <p:spPr>
          <a:xfrm>
            <a:off x="0" y="2644581"/>
            <a:ext cx="12192000" cy="1265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C0617B1B-351D-44B7-BEDB-947CD34A5BB8}"/>
              </a:ext>
            </a:extLst>
          </p:cNvPr>
          <p:cNvSpPr/>
          <p:nvPr/>
        </p:nvSpPr>
        <p:spPr>
          <a:xfrm>
            <a:off x="3093667" y="1930400"/>
            <a:ext cx="3505200" cy="492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47AE87E-E24E-4C5B-A48C-0F36C5773E96}"/>
              </a:ext>
            </a:extLst>
          </p:cNvPr>
          <p:cNvSpPr/>
          <p:nvPr/>
        </p:nvSpPr>
        <p:spPr>
          <a:xfrm>
            <a:off x="6598867" y="1930401"/>
            <a:ext cx="3505200" cy="492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2F7688B-C7C8-48D3-934F-842E5D90049B}"/>
              </a:ext>
            </a:extLst>
          </p:cNvPr>
          <p:cNvSpPr/>
          <p:nvPr/>
        </p:nvSpPr>
        <p:spPr>
          <a:xfrm>
            <a:off x="10086017" y="1930401"/>
            <a:ext cx="2105983" cy="492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2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9" grpId="0"/>
      <p:bldP spid="20" grpId="0"/>
      <p:bldP spid="23" grpId="0" animBg="1"/>
      <p:bldP spid="24" grpId="0" animBg="1"/>
      <p:bldP spid="2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71817471-34A0-47EA-B805-BF9A85548DBB}"/>
              </a:ext>
            </a:extLst>
          </p:cNvPr>
          <p:cNvGrpSpPr/>
          <p:nvPr/>
        </p:nvGrpSpPr>
        <p:grpSpPr>
          <a:xfrm>
            <a:off x="-1456" y="-27843"/>
            <a:ext cx="12192000" cy="5130800"/>
            <a:chOff x="-1456" y="-27843"/>
            <a:chExt cx="12192000" cy="5130800"/>
          </a:xfrm>
        </p:grpSpPr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164854F4-9F05-4E79-89E8-5C984FA8E423}"/>
                </a:ext>
              </a:extLst>
            </p:cNvPr>
            <p:cNvGrpSpPr/>
            <p:nvPr/>
          </p:nvGrpSpPr>
          <p:grpSpPr>
            <a:xfrm>
              <a:off x="-1456" y="-17683"/>
              <a:ext cx="12192000" cy="5120640"/>
              <a:chOff x="0" y="-2467041"/>
              <a:chExt cx="12192000" cy="5120640"/>
            </a:xfrm>
          </p:grpSpPr>
          <p:pic>
            <p:nvPicPr>
              <p:cNvPr id="3" name="圖片 2">
                <a:extLst>
                  <a:ext uri="{FF2B5EF4-FFF2-40B4-BE49-F238E27FC236}">
                    <a16:creationId xmlns:a16="http://schemas.microsoft.com/office/drawing/2014/main" id="{164E1F15-6BF3-441F-92BB-B4599E33B2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0" y="-2467041"/>
                <a:ext cx="12192000" cy="4897821"/>
              </a:xfrm>
              <a:prstGeom prst="rect">
                <a:avLst/>
              </a:prstGeom>
            </p:spPr>
          </p:pic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299D8650-185B-4627-9D2E-562E327B6908}"/>
                  </a:ext>
                </a:extLst>
              </p:cNvPr>
              <p:cNvSpPr/>
              <p:nvPr/>
            </p:nvSpPr>
            <p:spPr>
              <a:xfrm>
                <a:off x="6283960" y="-156193"/>
                <a:ext cx="1168400" cy="226820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FF7A47FA-6906-4E13-AE44-72C8113EC9E7}"/>
                  </a:ext>
                </a:extLst>
              </p:cNvPr>
              <p:cNvSpPr/>
              <p:nvPr/>
            </p:nvSpPr>
            <p:spPr>
              <a:xfrm>
                <a:off x="9616442" y="-406752"/>
                <a:ext cx="954224" cy="306035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4B8E02DA-84FB-42D7-BC8F-9D72C7A0D922}"/>
                  </a:ext>
                </a:extLst>
              </p:cNvPr>
              <p:cNvSpPr/>
              <p:nvPr/>
            </p:nvSpPr>
            <p:spPr>
              <a:xfrm>
                <a:off x="4272277" y="533399"/>
                <a:ext cx="713741" cy="98380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2541AA4D-3BC2-4830-B6F0-44FB8267B763}"/>
                </a:ext>
              </a:extLst>
            </p:cNvPr>
            <p:cNvSpPr/>
            <p:nvPr/>
          </p:nvSpPr>
          <p:spPr>
            <a:xfrm>
              <a:off x="8287751" y="-27843"/>
              <a:ext cx="1478912" cy="2329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8DB6BFB-E42F-4991-82AD-0353BC74DFB8}"/>
                </a:ext>
              </a:extLst>
            </p:cNvPr>
            <p:cNvSpPr/>
            <p:nvPr/>
          </p:nvSpPr>
          <p:spPr>
            <a:xfrm>
              <a:off x="4338320" y="1147403"/>
              <a:ext cx="5276666" cy="41175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圖形 4" descr="閃電">
            <a:extLst>
              <a:ext uri="{FF2B5EF4-FFF2-40B4-BE49-F238E27FC236}">
                <a16:creationId xmlns:a16="http://schemas.microsoft.com/office/drawing/2014/main" id="{0F855ECB-0CDA-41F3-8A24-E0918F881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  <p:pic>
        <p:nvPicPr>
          <p:cNvPr id="7" name="圖形 6" descr="閃電">
            <a:extLst>
              <a:ext uri="{FF2B5EF4-FFF2-40B4-BE49-F238E27FC236}">
                <a16:creationId xmlns:a16="http://schemas.microsoft.com/office/drawing/2014/main" id="{25624BE9-59A1-4810-95DB-12E7111ECF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38320" y="5516880"/>
            <a:ext cx="914400" cy="914400"/>
          </a:xfrm>
          <a:prstGeom prst="rect">
            <a:avLst/>
          </a:prstGeom>
        </p:spPr>
      </p:pic>
      <p:pic>
        <p:nvPicPr>
          <p:cNvPr id="9" name="圖形 8" descr="太陽">
            <a:extLst>
              <a:ext uri="{FF2B5EF4-FFF2-40B4-BE49-F238E27FC236}">
                <a16:creationId xmlns:a16="http://schemas.microsoft.com/office/drawing/2014/main" id="{0FDF6C9A-16DA-4705-B31E-9498DBAD2F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94682" y="5516880"/>
            <a:ext cx="914400" cy="914400"/>
          </a:xfrm>
          <a:prstGeom prst="rect">
            <a:avLst/>
          </a:prstGeom>
        </p:spPr>
      </p:pic>
      <p:sp>
        <p:nvSpPr>
          <p:cNvPr id="10" name="箭號: 向右 9">
            <a:extLst>
              <a:ext uri="{FF2B5EF4-FFF2-40B4-BE49-F238E27FC236}">
                <a16:creationId xmlns:a16="http://schemas.microsoft.com/office/drawing/2014/main" id="{8217DBCE-928E-4BBE-8D95-04C18D92B10D}"/>
              </a:ext>
            </a:extLst>
          </p:cNvPr>
          <p:cNvSpPr/>
          <p:nvPr/>
        </p:nvSpPr>
        <p:spPr>
          <a:xfrm>
            <a:off x="5207000" y="5811520"/>
            <a:ext cx="375920" cy="325120"/>
          </a:xfrm>
          <a:prstGeom prst="rightArrow">
            <a:avLst/>
          </a:prstGeom>
          <a:solidFill>
            <a:srgbClr val="C4C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圖形 10" descr="太陽">
            <a:extLst>
              <a:ext uri="{FF2B5EF4-FFF2-40B4-BE49-F238E27FC236}">
                <a16:creationId xmlns:a16="http://schemas.microsoft.com/office/drawing/2014/main" id="{FCE78F53-9994-480E-80D0-E624ED79D2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81242" y="5516880"/>
            <a:ext cx="914400" cy="914400"/>
          </a:xfrm>
          <a:prstGeom prst="rect">
            <a:avLst/>
          </a:prstGeom>
        </p:spPr>
      </p:pic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AE212434-6E67-4B93-9BB5-493BBB879E62}"/>
              </a:ext>
            </a:extLst>
          </p:cNvPr>
          <p:cNvSpPr/>
          <p:nvPr/>
        </p:nvSpPr>
        <p:spPr>
          <a:xfrm>
            <a:off x="8387080" y="5811520"/>
            <a:ext cx="375920" cy="325120"/>
          </a:xfrm>
          <a:prstGeom prst="rightArrow">
            <a:avLst/>
          </a:prstGeom>
          <a:solidFill>
            <a:srgbClr val="C4C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8F865F7-A4F8-4A22-8268-2AF265D4AA08}"/>
              </a:ext>
            </a:extLst>
          </p:cNvPr>
          <p:cNvSpPr/>
          <p:nvPr/>
        </p:nvSpPr>
        <p:spPr>
          <a:xfrm>
            <a:off x="8935722" y="5557520"/>
            <a:ext cx="294640" cy="294640"/>
          </a:xfrm>
          <a:prstGeom prst="ellipse">
            <a:avLst/>
          </a:prstGeom>
          <a:solidFill>
            <a:srgbClr val="C4C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9D4C6464-4FF3-4714-99B3-BE397036C6A1}"/>
              </a:ext>
            </a:extLst>
          </p:cNvPr>
          <p:cNvSpPr/>
          <p:nvPr/>
        </p:nvSpPr>
        <p:spPr>
          <a:xfrm>
            <a:off x="8808724" y="6146800"/>
            <a:ext cx="294640" cy="294640"/>
          </a:xfrm>
          <a:prstGeom prst="ellipse">
            <a:avLst/>
          </a:prstGeom>
          <a:solidFill>
            <a:srgbClr val="C4C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3069B66A-5F32-4B62-AC6A-54EFD19668E8}"/>
              </a:ext>
            </a:extLst>
          </p:cNvPr>
          <p:cNvSpPr/>
          <p:nvPr/>
        </p:nvSpPr>
        <p:spPr>
          <a:xfrm>
            <a:off x="9210042" y="5953760"/>
            <a:ext cx="294640" cy="294640"/>
          </a:xfrm>
          <a:prstGeom prst="ellipse">
            <a:avLst/>
          </a:prstGeom>
          <a:solidFill>
            <a:srgbClr val="C4C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4392CEB-C265-4ECB-BC93-F0D8561318BA}"/>
              </a:ext>
            </a:extLst>
          </p:cNvPr>
          <p:cNvSpPr/>
          <p:nvPr/>
        </p:nvSpPr>
        <p:spPr>
          <a:xfrm>
            <a:off x="3555273" y="1741315"/>
            <a:ext cx="3169920" cy="48978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27171C1-1F8D-4A05-9047-47A02416F64C}"/>
              </a:ext>
            </a:extLst>
          </p:cNvPr>
          <p:cNvSpPr/>
          <p:nvPr/>
        </p:nvSpPr>
        <p:spPr>
          <a:xfrm>
            <a:off x="6596743" y="1543619"/>
            <a:ext cx="3169920" cy="48978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724D7A3-D72F-46A5-8E51-C162D6FD193B}"/>
              </a:ext>
            </a:extLst>
          </p:cNvPr>
          <p:cNvSpPr/>
          <p:nvPr/>
        </p:nvSpPr>
        <p:spPr>
          <a:xfrm>
            <a:off x="10235566" y="1476878"/>
            <a:ext cx="1681482" cy="48978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87B41D8-F65E-405B-82A3-FA0E3EC14AAD}"/>
              </a:ext>
            </a:extLst>
          </p:cNvPr>
          <p:cNvSpPr/>
          <p:nvPr/>
        </p:nvSpPr>
        <p:spPr>
          <a:xfrm>
            <a:off x="9400810" y="1400984"/>
            <a:ext cx="1168400" cy="3060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ttps://ae01.alicdn.com/kf/HTB1NNilRAvoK1RjSZPfq6xPKFXaH/4000PCS-LUMENS-LED-Backlight-Flip-Chip-LED-2-4W-3V-3535-Cool-white-153LM-LCD-Backlight.jpg">
            <a:extLst>
              <a:ext uri="{FF2B5EF4-FFF2-40B4-BE49-F238E27FC236}">
                <a16:creationId xmlns:a16="http://schemas.microsoft.com/office/drawing/2014/main" id="{AF01508F-80B5-4755-A242-089C8AD69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504" y="5010912"/>
            <a:ext cx="806545" cy="5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.ebayimg.com/images/i/161473769064-0-1/s-l1000.jpg">
            <a:extLst>
              <a:ext uri="{FF2B5EF4-FFF2-40B4-BE49-F238E27FC236}">
                <a16:creationId xmlns:a16="http://schemas.microsoft.com/office/drawing/2014/main" id="{B0BEA507-17D1-4E75-923F-A0256F5D6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3905" y="4918027"/>
            <a:ext cx="718925" cy="7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.staticbg.com/thumb/large/oaupload/banggood/images/F1/FD/025cbd17-db40-49d1-bea7-ac504aeae91a.jpg">
            <a:extLst>
              <a:ext uri="{FF2B5EF4-FFF2-40B4-BE49-F238E27FC236}">
                <a16:creationId xmlns:a16="http://schemas.microsoft.com/office/drawing/2014/main" id="{B3DCF893-73EA-4644-AC7A-7A038E704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345" y="2191601"/>
            <a:ext cx="849600" cy="53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s://img.staticbg.com/thumb/large/oaupload/banggood/images/F1/FD/025cbd17-db40-49d1-bea7-ac504aeae91a.jpg">
            <a:extLst>
              <a:ext uri="{FF2B5EF4-FFF2-40B4-BE49-F238E27FC236}">
                <a16:creationId xmlns:a16="http://schemas.microsoft.com/office/drawing/2014/main" id="{14B4CE85-4DFF-48B6-8397-902D51EFC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69" y="2747789"/>
            <a:ext cx="848220" cy="49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71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End of Day (EOD)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543508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More scattering due to thicker atmosphere at the EOD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Light with shorter wavelength is easy to scatter</a:t>
            </a:r>
          </a:p>
          <a:p>
            <a:pPr lvl="1">
              <a:lnSpc>
                <a:spcPct val="90000"/>
              </a:lnSpc>
            </a:pP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Red scatter more than FR</a:t>
            </a:r>
          </a:p>
          <a:p>
            <a:pPr lvl="1">
              <a:lnSpc>
                <a:spcPct val="90000"/>
              </a:lnSpc>
            </a:pPr>
            <a:r>
              <a:rPr lang="en-US" altLang="zh-CN" sz="2400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Symbol" pitchFamily="18" charset="2"/>
              </a:rPr>
              <a:t>R/FR is the lowest in a day during EOD</a:t>
            </a:r>
          </a:p>
          <a:p>
            <a:pPr lvl="1">
              <a:lnSpc>
                <a:spcPct val="90000"/>
              </a:lnSpc>
            </a:pP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Symbol" pitchFamily="18" charset="2"/>
              </a:rPr>
              <a:t>F</a:t>
            </a:r>
            <a:r>
              <a:rPr lang="en-US" altLang="zh-CN" sz="2400" dirty="0">
                <a:latin typeface="Times New Roman" pitchFamily="18" charset="0"/>
                <a:ea typeface="標楷體" pitchFamily="65" charset="-120"/>
                <a:cs typeface="Times New Roman" pitchFamily="18" charset="0"/>
                <a:sym typeface="Symbol" pitchFamily="18" charset="2"/>
              </a:rPr>
              <a:t>R/R is the highest during EOD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4098" name="Picture 2" descr="THE EARTH'S ATMOSPHERE: Atmospheric Layers - ppt video online download">
            <a:extLst>
              <a:ext uri="{FF2B5EF4-FFF2-40B4-BE49-F238E27FC236}">
                <a16:creationId xmlns:a16="http://schemas.microsoft.com/office/drawing/2014/main" id="{C2B61EA6-9B2D-4D03-AF96-E1ED5F841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4126998"/>
            <a:ext cx="3672408" cy="275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1E202705-5A83-4AD8-B0F3-500A2DEC912B}"/>
              </a:ext>
            </a:extLst>
          </p:cNvPr>
          <p:cNvCxnSpPr>
            <a:cxnSpLocks/>
          </p:cNvCxnSpPr>
          <p:nvPr/>
        </p:nvCxnSpPr>
        <p:spPr>
          <a:xfrm>
            <a:off x="3683732" y="5279127"/>
            <a:ext cx="0" cy="98536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60898CB5-75C7-45D1-8765-213B45434CF8}"/>
              </a:ext>
            </a:extLst>
          </p:cNvPr>
          <p:cNvCxnSpPr>
            <a:cxnSpLocks/>
          </p:cNvCxnSpPr>
          <p:nvPr/>
        </p:nvCxnSpPr>
        <p:spPr>
          <a:xfrm flipH="1">
            <a:off x="3680774" y="6032052"/>
            <a:ext cx="1407114" cy="26024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Sunset in the blue sky on the sea horizon Desktop wallpapers 1920x1080">
            <a:extLst>
              <a:ext uri="{FF2B5EF4-FFF2-40B4-BE49-F238E27FC236}">
                <a16:creationId xmlns:a16="http://schemas.microsoft.com/office/drawing/2014/main" id="{B302523C-A977-41C6-AE12-0AD74151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692" y="4126998"/>
            <a:ext cx="4903796" cy="275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68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End of Day (EOD) Response</a:t>
            </a:r>
          </a:p>
        </p:txBody>
      </p:sp>
      <p:pic>
        <p:nvPicPr>
          <p:cNvPr id="57347" name="Picture 3" descr="e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28801"/>
            <a:ext cx="7170738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09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BlackClo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801"/>
            <a:ext cx="647700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276600" y="381001"/>
            <a:ext cx="5670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3600">
                <a:solidFill>
                  <a:prstClr val="black"/>
                </a:solidFill>
                <a:ea typeface="SimSun" pitchFamily="2" charset="-122"/>
              </a:rPr>
              <a:t>EOD - important in timing of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3600">
                <a:solidFill>
                  <a:prstClr val="black"/>
                </a:solidFill>
                <a:ea typeface="SimSun" pitchFamily="2" charset="-122"/>
              </a:rPr>
              <a:t>photoperiodic flowering</a:t>
            </a:r>
          </a:p>
        </p:txBody>
      </p:sp>
    </p:spTree>
    <p:extLst>
      <p:ext uri="{BB962C8B-B14F-4D97-AF65-F5344CB8AC3E}">
        <p14:creationId xmlns:p14="http://schemas.microsoft.com/office/powerpoint/2010/main" val="107354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標楷體" pitchFamily="65" charset="-120"/>
              </a:rPr>
              <a:t>Photoperiodic Response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229600" cy="312494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800" u="sng" dirty="0">
                <a:ea typeface="標楷體" pitchFamily="65" charset="-120"/>
              </a:rPr>
              <a:t>Short Day Plant</a:t>
            </a:r>
            <a:r>
              <a:rPr lang="en-US" altLang="zh-CN" sz="2800" dirty="0">
                <a:ea typeface="標楷體" pitchFamily="65" charset="-120"/>
              </a:rPr>
              <a:t> (SDP) – </a:t>
            </a:r>
            <a:br>
              <a:rPr lang="en-US" altLang="zh-CN" sz="2800" dirty="0">
                <a:ea typeface="標楷體" pitchFamily="65" charset="-120"/>
              </a:rPr>
            </a:br>
            <a:r>
              <a:rPr lang="en-US" altLang="zh-CN" sz="2800" dirty="0">
                <a:ea typeface="標楷體" pitchFamily="65" charset="-120"/>
              </a:rPr>
              <a:t>	Flowering is induced w</a:t>
            </a:r>
            <a:r>
              <a:rPr lang="en-US" altLang="zh-TW" sz="2800" dirty="0">
                <a:ea typeface="標楷體" pitchFamily="65" charset="-120"/>
              </a:rPr>
              <a:t>hen </a:t>
            </a:r>
            <a:r>
              <a:rPr lang="en-US" altLang="zh-TW" sz="2800" b="1" dirty="0">
                <a:solidFill>
                  <a:srgbClr val="FF0000"/>
                </a:solidFill>
                <a:ea typeface="標楷體" pitchFamily="65" charset="-120"/>
              </a:rPr>
              <a:t>DL</a:t>
            </a:r>
            <a:r>
              <a:rPr lang="en-US" altLang="zh-TW" sz="2800" dirty="0">
                <a:ea typeface="標楷體" pitchFamily="65" charset="-120"/>
              </a:rPr>
              <a:t> &lt; critical DL</a:t>
            </a:r>
            <a:endParaRPr lang="zh-CN" altLang="en-US" sz="2800" dirty="0">
              <a:ea typeface="標楷體" pitchFamily="65" charset="-120"/>
            </a:endParaRPr>
          </a:p>
          <a:p>
            <a:pPr eaLnBrk="1" hangingPunct="1">
              <a:lnSpc>
                <a:spcPct val="30000"/>
              </a:lnSpc>
              <a:buFontTx/>
              <a:buNone/>
            </a:pPr>
            <a:endParaRPr lang="en-US" altLang="zh-CN" sz="2800" dirty="0"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sz="2800" u="sng" dirty="0">
                <a:ea typeface="標楷體" pitchFamily="65" charset="-120"/>
              </a:rPr>
              <a:t>Long Day Plant</a:t>
            </a:r>
            <a:r>
              <a:rPr lang="en-US" altLang="zh-CN" sz="2800" dirty="0">
                <a:ea typeface="標楷體" pitchFamily="65" charset="-120"/>
              </a:rPr>
              <a:t> (LDP)- </a:t>
            </a:r>
            <a:br>
              <a:rPr lang="en-US" altLang="zh-CN" sz="2800" dirty="0">
                <a:ea typeface="標楷體" pitchFamily="65" charset="-120"/>
              </a:rPr>
            </a:br>
            <a:r>
              <a:rPr lang="en-US" altLang="zh-CN" sz="2800" dirty="0">
                <a:ea typeface="標楷體" pitchFamily="65" charset="-120"/>
              </a:rPr>
              <a:t>	Flowering induced when DL &gt; critical DL</a:t>
            </a:r>
          </a:p>
          <a:p>
            <a:pPr eaLnBrk="1" hangingPunct="1">
              <a:lnSpc>
                <a:spcPct val="30000"/>
              </a:lnSpc>
              <a:buFontTx/>
              <a:buNone/>
            </a:pPr>
            <a:endParaRPr lang="en-US" altLang="zh-CN" sz="2800" dirty="0"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sz="2800" u="sng" dirty="0">
                <a:ea typeface="標楷體" pitchFamily="65" charset="-120"/>
              </a:rPr>
              <a:t>Day Neutral</a:t>
            </a:r>
            <a:r>
              <a:rPr lang="en-US" altLang="zh-CN" sz="2800" dirty="0">
                <a:ea typeface="標楷體" pitchFamily="65" charset="-120"/>
              </a:rPr>
              <a:t>- </a:t>
            </a:r>
          </a:p>
          <a:p>
            <a:pPr lvl="1">
              <a:lnSpc>
                <a:spcPct val="90000"/>
              </a:lnSpc>
            </a:pPr>
            <a:r>
              <a:rPr lang="en-US" altLang="zh-TW" sz="2400" dirty="0">
                <a:ea typeface="標楷體" pitchFamily="65" charset="-120"/>
              </a:rPr>
              <a:t>Flowering is not affected by DL</a:t>
            </a:r>
            <a:endParaRPr lang="zh-CN" altLang="en-US" sz="2400" dirty="0">
              <a:ea typeface="標楷體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7CCBB2D-DEC2-4EA1-8B37-53BF0E397786}"/>
              </a:ext>
            </a:extLst>
          </p:cNvPr>
          <p:cNvSpPr txBox="1"/>
          <p:nvPr/>
        </p:nvSpPr>
        <p:spPr>
          <a:xfrm>
            <a:off x="6816080" y="2420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Day Length</a:t>
            </a:r>
            <a:endParaRPr kumimoji="1" lang="zh-TW" altLang="en-US" dirty="0">
              <a:solidFill>
                <a:prstClr val="black"/>
              </a:solidFill>
              <a:latin typeface="Arial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52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2603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CN">
                <a:ea typeface="SimSun" pitchFamily="2" charset="-122"/>
              </a:rPr>
              <a:t>Photoperiodic Response</a:t>
            </a:r>
          </a:p>
        </p:txBody>
      </p:sp>
      <p:pic>
        <p:nvPicPr>
          <p:cNvPr id="61443" name="Picture 3" descr="LDPSD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628776"/>
            <a:ext cx="80645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84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404813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4000" dirty="0">
                <a:ea typeface="標楷體" pitchFamily="65" charset="-120"/>
              </a:rPr>
              <a:t>Critical DL affected by temperature</a:t>
            </a:r>
            <a:endParaRPr lang="zh-CN" altLang="en-US" sz="4000" dirty="0">
              <a:ea typeface="標楷體" pitchFamily="65" charset="-120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0" y="1676401"/>
            <a:ext cx="8534400" cy="362480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zh-CN" dirty="0">
                <a:ea typeface="標楷體" pitchFamily="65" charset="-120"/>
              </a:rPr>
              <a:t>Critical DL shortened when T increase for SDP, </a:t>
            </a:r>
            <a:endParaRPr lang="zh-CN" altLang="en-US" dirty="0">
              <a:ea typeface="標楷體" pitchFamily="65" charset="-120"/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zh-CN" sz="3200" dirty="0">
                <a:ea typeface="標楷體" pitchFamily="65" charset="-120"/>
              </a:rPr>
              <a:t>Mums </a:t>
            </a:r>
            <a:r>
              <a:rPr lang="zh-TW" altLang="en-US" sz="3200" dirty="0">
                <a:ea typeface="標楷體" pitchFamily="65" charset="-120"/>
              </a:rPr>
              <a:t>菊花</a:t>
            </a:r>
            <a:endParaRPr lang="zh-CN" altLang="en-US" sz="3200" dirty="0">
              <a:ea typeface="標楷體" pitchFamily="65" charset="-120"/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zh-CN" sz="3200" dirty="0">
                <a:ea typeface="標楷體" pitchFamily="65" charset="-120"/>
              </a:rPr>
              <a:t>Poinsettias </a:t>
            </a:r>
            <a:r>
              <a:rPr lang="zh-TW" altLang="en-US" sz="3200" dirty="0">
                <a:ea typeface="標楷體" pitchFamily="65" charset="-120"/>
              </a:rPr>
              <a:t>聖誕紅</a:t>
            </a:r>
            <a:endParaRPr lang="zh-CN" altLang="en-US" sz="2800" dirty="0"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z="2000" dirty="0">
              <a:ea typeface="標楷體" pitchFamily="65" charset="-12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zh-TW" dirty="0">
                <a:ea typeface="標楷體" pitchFamily="65" charset="-120"/>
              </a:rPr>
              <a:t>Critical DL shortened When T decrease for LDP</a:t>
            </a:r>
            <a:endParaRPr lang="en-US" altLang="zh-CN" dirty="0">
              <a:ea typeface="標楷體" pitchFamily="65" charset="-120"/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zh-CN" sz="3200" dirty="0">
                <a:ea typeface="標楷體" pitchFamily="65" charset="-120"/>
              </a:rPr>
              <a:t>Fuchsia </a:t>
            </a:r>
            <a:r>
              <a:rPr lang="zh-TW" altLang="en-US" sz="2800" dirty="0">
                <a:ea typeface="標楷體" pitchFamily="65" charset="-120"/>
              </a:rPr>
              <a:t>倒吊</a:t>
            </a:r>
            <a:r>
              <a:rPr lang="zh-CN" altLang="en-US" sz="2800" dirty="0">
                <a:ea typeface="標楷體" pitchFamily="65" charset="-120"/>
              </a:rPr>
              <a:t>金鐘</a:t>
            </a:r>
            <a:endParaRPr lang="en-US" altLang="zh-CN" sz="3200" dirty="0">
              <a:ea typeface="標楷體" pitchFamily="65" charset="-120"/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zh-CN" sz="3200" dirty="0">
                <a:ea typeface="標楷體" pitchFamily="65" charset="-120"/>
              </a:rPr>
              <a:t>Spinach </a:t>
            </a:r>
            <a:r>
              <a:rPr lang="zh-TW" altLang="en-US" sz="3200" dirty="0">
                <a:ea typeface="標楷體" pitchFamily="65" charset="-120"/>
              </a:rPr>
              <a:t>菠菜</a:t>
            </a:r>
            <a:endParaRPr lang="zh-CN" altLang="en-US" sz="3200" dirty="0">
              <a:ea typeface="標楷體" pitchFamily="65" charset="-120"/>
            </a:endParaRPr>
          </a:p>
          <a:p>
            <a:pPr marL="914400" lvl="2" indent="0">
              <a:lnSpc>
                <a:spcPct val="90000"/>
              </a:lnSpc>
              <a:buNone/>
            </a:pPr>
            <a:endParaRPr lang="zh-CN" altLang="en-US" dirty="0"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010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E00D2E-14E4-4419-87E6-D3EE95AB5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374F3B4A-CC18-4B37-9652-B6F561AEF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84542"/>
              </p:ext>
            </p:extLst>
          </p:nvPr>
        </p:nvGraphicFramePr>
        <p:xfrm>
          <a:off x="2333752" y="1417638"/>
          <a:ext cx="8190992" cy="4992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9266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8A6B3771-E7AB-4566-AECF-3B501EF03A9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41101" y="988731"/>
          <a:ext cx="8698317" cy="4962987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498249">
                  <a:extLst>
                    <a:ext uri="{9D8B030D-6E8A-4147-A177-3AD203B41FA5}">
                      <a16:colId xmlns:a16="http://schemas.microsoft.com/office/drawing/2014/main" val="213319614"/>
                    </a:ext>
                  </a:extLst>
                </a:gridCol>
                <a:gridCol w="1998504">
                  <a:extLst>
                    <a:ext uri="{9D8B030D-6E8A-4147-A177-3AD203B41FA5}">
                      <a16:colId xmlns:a16="http://schemas.microsoft.com/office/drawing/2014/main" val="2580489432"/>
                    </a:ext>
                  </a:extLst>
                </a:gridCol>
                <a:gridCol w="1243547">
                  <a:extLst>
                    <a:ext uri="{9D8B030D-6E8A-4147-A177-3AD203B41FA5}">
                      <a16:colId xmlns:a16="http://schemas.microsoft.com/office/drawing/2014/main" val="2439043490"/>
                    </a:ext>
                  </a:extLst>
                </a:gridCol>
                <a:gridCol w="1254815">
                  <a:extLst>
                    <a:ext uri="{9D8B030D-6E8A-4147-A177-3AD203B41FA5}">
                      <a16:colId xmlns:a16="http://schemas.microsoft.com/office/drawing/2014/main" val="4254520933"/>
                    </a:ext>
                  </a:extLst>
                </a:gridCol>
                <a:gridCol w="1499308">
                  <a:extLst>
                    <a:ext uri="{9D8B030D-6E8A-4147-A177-3AD203B41FA5}">
                      <a16:colId xmlns:a16="http://schemas.microsoft.com/office/drawing/2014/main" val="572333764"/>
                    </a:ext>
                  </a:extLst>
                </a:gridCol>
                <a:gridCol w="1203894">
                  <a:extLst>
                    <a:ext uri="{9D8B030D-6E8A-4147-A177-3AD203B41FA5}">
                      <a16:colId xmlns:a16="http://schemas.microsoft.com/office/drawing/2014/main" val="6702708"/>
                    </a:ext>
                  </a:extLst>
                </a:gridCol>
              </a:tblGrid>
              <a:tr h="482737">
                <a:tc rowSpan="2"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Treatment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BPFD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µmol·m</a:t>
                      </a:r>
                      <a:r>
                        <a:rPr lang="en-US" sz="2000" kern="100" baseline="30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·s</a:t>
                      </a:r>
                      <a:r>
                        <a:rPr lang="en-US" sz="2000" kern="100" baseline="30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-1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Proportion, 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847907"/>
                  </a:ext>
                </a:extLst>
              </a:tr>
              <a:tr h="618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Blue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Green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Red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Far-red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689707"/>
                  </a:ext>
                </a:extLst>
              </a:tr>
              <a:tr h="482737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000" kern="100" baseline="-25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200</a:t>
                      </a:r>
                      <a:r>
                        <a:rPr lang="en-US" sz="2000" kern="100" baseline="30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z</a:t>
                      </a:r>
                      <a:endParaRPr lang="zh-TW" sz="2000" kern="100" baseline="300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49780366"/>
                  </a:ext>
                </a:extLst>
              </a:tr>
              <a:tr h="482737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000" kern="100" baseline="-25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125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125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9184071"/>
                  </a:ext>
                </a:extLst>
              </a:tr>
              <a:tr h="482737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000" kern="100" baseline="-250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2998067"/>
                  </a:ext>
                </a:extLst>
              </a:tr>
              <a:tr h="482737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000" kern="100" baseline="-25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75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FR</a:t>
                      </a:r>
                      <a:r>
                        <a:rPr lang="en-US" sz="2000" kern="100" baseline="-25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75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805336"/>
                  </a:ext>
                </a:extLst>
              </a:tr>
              <a:tr h="482737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000" kern="100" baseline="-250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FR</a:t>
                      </a:r>
                      <a:r>
                        <a:rPr lang="en-US" sz="2000" kern="100" baseline="-250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6160825"/>
                  </a:ext>
                </a:extLst>
              </a:tr>
              <a:tr h="482737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000" kern="100" baseline="-250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FR</a:t>
                      </a:r>
                      <a:r>
                        <a:rPr lang="en-US" sz="2000" kern="100" baseline="-250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75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75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9927175"/>
                  </a:ext>
                </a:extLst>
              </a:tr>
              <a:tr h="482737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FR</a:t>
                      </a:r>
                      <a:r>
                        <a:rPr lang="en-US" sz="2000" kern="100" baseline="-250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592894"/>
                  </a:ext>
                </a:extLst>
              </a:tr>
              <a:tr h="482737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CW</a:t>
                      </a:r>
                      <a:r>
                        <a:rPr lang="en-US" altLang="zh-TW" sz="2000" kern="100" baseline="-25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EL</a:t>
                      </a:r>
                      <a:endParaRPr lang="zh-TW" sz="2000" kern="100" baseline="-250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253.9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28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46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967819"/>
                  </a:ext>
                </a:extLst>
              </a:tr>
            </a:tbl>
          </a:graphicData>
        </a:graphic>
      </p:graphicFrame>
      <p:sp>
        <p:nvSpPr>
          <p:cNvPr id="3" name="矩形: 圓角 2">
            <a:extLst>
              <a:ext uri="{FF2B5EF4-FFF2-40B4-BE49-F238E27FC236}">
                <a16:creationId xmlns:a16="http://schemas.microsoft.com/office/drawing/2014/main" id="{31205AE0-F4AC-458A-BC95-50D35BE6CD10}"/>
              </a:ext>
            </a:extLst>
          </p:cNvPr>
          <p:cNvSpPr/>
          <p:nvPr/>
        </p:nvSpPr>
        <p:spPr>
          <a:xfrm>
            <a:off x="3466769" y="2120777"/>
            <a:ext cx="893016" cy="13885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9D1977DA-A11E-4511-9376-0BB462CE5FEA}"/>
              </a:ext>
            </a:extLst>
          </p:cNvPr>
          <p:cNvSpPr/>
          <p:nvPr/>
        </p:nvSpPr>
        <p:spPr>
          <a:xfrm>
            <a:off x="3321207" y="3074432"/>
            <a:ext cx="1038578" cy="238979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80856F4-FA2B-41F7-B1FD-70BEFBE3F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FD087-B671-4B3D-BB75-8B17AB4DD12A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E5C64F7-8552-4EF5-A698-474C2B2C1E30}"/>
              </a:ext>
            </a:extLst>
          </p:cNvPr>
          <p:cNvSpPr txBox="1"/>
          <p:nvPr/>
        </p:nvSpPr>
        <p:spPr>
          <a:xfrm>
            <a:off x="3029526" y="5956276"/>
            <a:ext cx="8922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TW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</a:t>
            </a:r>
            <a:r>
              <a:rPr lang="en-US" altLang="zh-TW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 R : Red light. 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FR : Far-red light. 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	x, y : BPFD </a:t>
            </a:r>
            <a:r>
              <a:rPr lang="en-US" altLang="zh-TW" sz="1800" kern="1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(µmol·m</a:t>
            </a:r>
            <a:r>
              <a:rPr lang="en-US" altLang="zh-TW" sz="1800" kern="100" baseline="30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-2</a:t>
            </a:r>
            <a:r>
              <a:rPr lang="en-US" altLang="zh-TW" sz="1800" kern="1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·s</a:t>
            </a:r>
            <a:r>
              <a:rPr lang="en-US" altLang="zh-TW" sz="1800" kern="100" baseline="30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-1</a:t>
            </a:r>
            <a:r>
              <a:rPr lang="en-US" altLang="zh-TW" sz="1800" kern="1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zh-TW" sz="1800" kern="10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8" name="內容版面配置區 5">
            <a:extLst>
              <a:ext uri="{FF2B5EF4-FFF2-40B4-BE49-F238E27FC236}">
                <a16:creationId xmlns:a16="http://schemas.microsoft.com/office/drawing/2014/main" id="{0A01CDAC-9729-4664-B253-7A16C1F44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569"/>
            <a:ext cx="2790826" cy="213188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F134519-5764-48F4-BB52-1723303E2F75}"/>
              </a:ext>
            </a:extLst>
          </p:cNvPr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39331"/>
            <a:ext cx="27908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429AB8D0-F52F-4EE8-ACAE-E26872620AB5}"/>
              </a:ext>
            </a:extLst>
          </p:cNvPr>
          <p:cNvSpPr txBox="1"/>
          <p:nvPr/>
        </p:nvSpPr>
        <p:spPr>
          <a:xfrm>
            <a:off x="881063" y="5744306"/>
            <a:ext cx="102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</a:t>
            </a:r>
            <a:r>
              <a:rPr lang="en-US" altLang="zh-TW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endParaRPr lang="zh-TW" altLang="en-US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AF9D10C-82C1-4618-8F5F-79783450B256}"/>
              </a:ext>
            </a:extLst>
          </p:cNvPr>
          <p:cNvSpPr txBox="1"/>
          <p:nvPr/>
        </p:nvSpPr>
        <p:spPr>
          <a:xfrm>
            <a:off x="881063" y="3670805"/>
            <a:ext cx="102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RFR</a:t>
            </a:r>
            <a:endParaRPr lang="zh-TW" altLang="en-US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17522D5-78DA-401E-8220-A0689860978B}"/>
              </a:ext>
            </a:extLst>
          </p:cNvPr>
          <p:cNvSpPr txBox="1"/>
          <p:nvPr/>
        </p:nvSpPr>
        <p:spPr>
          <a:xfrm>
            <a:off x="331124" y="172173"/>
            <a:ext cx="673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Germination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650AD2AE-B0B2-46E0-9C46-EFD587B171CE}"/>
              </a:ext>
            </a:extLst>
          </p:cNvPr>
          <p:cNvSpPr/>
          <p:nvPr/>
        </p:nvSpPr>
        <p:spPr>
          <a:xfrm>
            <a:off x="9448800" y="2127403"/>
            <a:ext cx="774700" cy="13819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DEF49A7F-D672-4325-8976-F9939FA30E9F}"/>
              </a:ext>
            </a:extLst>
          </p:cNvPr>
          <p:cNvSpPr/>
          <p:nvPr/>
        </p:nvSpPr>
        <p:spPr>
          <a:xfrm>
            <a:off x="9452485" y="3074432"/>
            <a:ext cx="2298508" cy="238979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29EC2575-8170-4907-92CF-0B5AC43B8659}"/>
              </a:ext>
            </a:extLst>
          </p:cNvPr>
          <p:cNvSpPr/>
          <p:nvPr/>
        </p:nvSpPr>
        <p:spPr>
          <a:xfrm>
            <a:off x="9338185" y="1535914"/>
            <a:ext cx="2412808" cy="46827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0DEB2176-8EF3-49E0-8FE9-23F929980C4F}"/>
              </a:ext>
            </a:extLst>
          </p:cNvPr>
          <p:cNvSpPr/>
          <p:nvPr/>
        </p:nvSpPr>
        <p:spPr>
          <a:xfrm>
            <a:off x="5096497" y="3107563"/>
            <a:ext cx="922640" cy="238979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9CECAB6A-99B4-4CA7-9A3E-FAB520C7C7E5}"/>
              </a:ext>
            </a:extLst>
          </p:cNvPr>
          <p:cNvSpPr/>
          <p:nvPr/>
        </p:nvSpPr>
        <p:spPr>
          <a:xfrm>
            <a:off x="5172326" y="2120777"/>
            <a:ext cx="774700" cy="13819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52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自訂 6">
      <a:majorFont>
        <a:latin typeface="Times New Roman"/>
        <a:ea typeface="微軟正黑體"/>
        <a:cs typeface=""/>
      </a:majorFont>
      <a:minorFont>
        <a:latin typeface="Times New Roman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3">
      <a:majorFont>
        <a:latin typeface="Times New Roman"/>
        <a:ea typeface="微軟正黑體"/>
        <a:cs typeface=""/>
      </a:majorFont>
      <a:minorFont>
        <a:latin typeface="Times New Roman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佈景主題1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9766</TotalTime>
  <Words>5629</Words>
  <Application>Microsoft Office PowerPoint</Application>
  <PresentationFormat>寬螢幕</PresentationFormat>
  <Paragraphs>1397</Paragraphs>
  <Slides>164</Slides>
  <Notes>96</Notes>
  <HiddenSlides>0</HiddenSlides>
  <MMClips>0</MMClips>
  <ScaleCrop>false</ScaleCrop>
  <HeadingPairs>
    <vt:vector size="8" baseType="variant">
      <vt:variant>
        <vt:lpstr>使用字型</vt:lpstr>
      </vt:variant>
      <vt:variant>
        <vt:i4>26</vt:i4>
      </vt:variant>
      <vt:variant>
        <vt:lpstr>佈景主題</vt:lpstr>
      </vt:variant>
      <vt:variant>
        <vt:i4>7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164</vt:i4>
      </vt:variant>
    </vt:vector>
  </HeadingPairs>
  <TitlesOfParts>
    <vt:vector size="198" baseType="lpstr">
      <vt:lpstr>Arial Unicode MS</vt:lpstr>
      <vt:lpstr>等线</vt:lpstr>
      <vt:lpstr>HY나무B</vt:lpstr>
      <vt:lpstr>inherit</vt:lpstr>
      <vt:lpstr>맑은 고딕</vt:lpstr>
      <vt:lpstr>ＭＳ Ｐゴシック</vt:lpstr>
      <vt:lpstr>黑体</vt:lpstr>
      <vt:lpstr>宋体</vt:lpstr>
      <vt:lpstr>宋体</vt:lpstr>
      <vt:lpstr>游ゴシック</vt:lpstr>
      <vt:lpstr>微軟正黑體</vt:lpstr>
      <vt:lpstr>新細明體</vt:lpstr>
      <vt:lpstr>標楷體</vt:lpstr>
      <vt:lpstr>Aharoni</vt:lpstr>
      <vt:lpstr>Arial</vt:lpstr>
      <vt:lpstr>Arial Narrow</vt:lpstr>
      <vt:lpstr>Calibri</vt:lpstr>
      <vt:lpstr>Calibri Light</vt:lpstr>
      <vt:lpstr>Cambria Math</vt:lpstr>
      <vt:lpstr>Symbol</vt:lpstr>
      <vt:lpstr>Tahoma</vt:lpstr>
      <vt:lpstr>Times New Roman</vt:lpstr>
      <vt:lpstr>Trebuchet MS</vt:lpstr>
      <vt:lpstr>Verdana</vt:lpstr>
      <vt:lpstr>Wingdings</vt:lpstr>
      <vt:lpstr>Wingdings 3</vt:lpstr>
      <vt:lpstr>Office 佈景主題</vt:lpstr>
      <vt:lpstr>1_Office 佈景主題</vt:lpstr>
      <vt:lpstr>自訂設計</vt:lpstr>
      <vt:lpstr>4_Office 佈景主題</vt:lpstr>
      <vt:lpstr>5_Office 佈景主題</vt:lpstr>
      <vt:lpstr>2_Office 佈景主題</vt:lpstr>
      <vt:lpstr>佈景主題1</vt:lpstr>
      <vt:lpstr>圖表</vt:lpstr>
      <vt:lpstr>Environmental control in PFAL  Light and CO2</vt:lpstr>
      <vt:lpstr>PowerPoint 簡報</vt:lpstr>
      <vt:lpstr>Five governing factors in PFAL</vt:lpstr>
      <vt:lpstr>Must have monitoring items in PFAL </vt:lpstr>
      <vt:lpstr>Outline</vt:lpstr>
      <vt:lpstr>What is light?</vt:lpstr>
      <vt:lpstr>PowerPoint 簡報</vt:lpstr>
      <vt:lpstr>PowerPoint 簡報</vt:lpstr>
      <vt:lpstr>The ‘Dual natural’ of light</vt:lpstr>
      <vt:lpstr>Energy vs. Wavelength ()</vt:lpstr>
      <vt:lpstr>T  vs. Wavelength ()</vt:lpstr>
      <vt:lpstr>Light</vt:lpstr>
      <vt:lpstr>Plants absorb light through photoreceptors</vt:lpstr>
      <vt:lpstr>PowerPoint 簡報</vt:lpstr>
      <vt:lpstr>PowerPoint 簡報</vt:lpstr>
      <vt:lpstr>Different photoreceptors for different spectrum induce different responses</vt:lpstr>
      <vt:lpstr>PowerPoint 簡報</vt:lpstr>
      <vt:lpstr>Factors affecting plant growth and development</vt:lpstr>
      <vt:lpstr>Recent research showed Far-Red improves partitioning to the tomato fruits</vt:lpstr>
      <vt:lpstr>Factors affecting plant growth and development</vt:lpstr>
      <vt:lpstr>PowerPoint 簡報</vt:lpstr>
      <vt:lpstr>PowerPoint 簡報</vt:lpstr>
      <vt:lpstr>PowerPoint 簡報</vt:lpstr>
      <vt:lpstr>R/B</vt:lpstr>
      <vt:lpstr>Photoreceptors of Plant for signaling</vt:lpstr>
      <vt:lpstr>PowerPoint 簡報</vt:lpstr>
      <vt:lpstr>PowerPoint 簡報</vt:lpstr>
      <vt:lpstr>McCree Curve</vt:lpstr>
      <vt:lpstr>Spectral Energy Flux vs. Photon Flux</vt:lpstr>
      <vt:lpstr>Spectral Pn of Single leaf PPFD = 150 µmol.m-2.s-1</vt:lpstr>
      <vt:lpstr>Spectral Photosynthetic rate (Pn) single leaf vs. whole plant</vt:lpstr>
      <vt:lpstr>Spectral Pn of a whole plant</vt:lpstr>
      <vt:lpstr>Outline</vt:lpstr>
      <vt:lpstr>Photosynthesis Process</vt:lpstr>
      <vt:lpstr>PowerPoint 簡報</vt:lpstr>
      <vt:lpstr>PowerPoint 簡報</vt:lpstr>
      <vt:lpstr>PowerPoint 簡報</vt:lpstr>
      <vt:lpstr>PowerPoint 簡報</vt:lpstr>
      <vt:lpstr>PowerPoint 簡報</vt:lpstr>
      <vt:lpstr>Equipment measuring photosynthesis</vt:lpstr>
      <vt:lpstr>PowerPoint 簡報</vt:lpstr>
      <vt:lpstr>Light Measurement &amp; Sensors</vt:lpstr>
      <vt:lpstr>4 type of light sensors in greenhouse</vt:lpstr>
      <vt:lpstr>PowerPoint 簡報</vt:lpstr>
      <vt:lpstr>Net thermal (longwave) radiation sensor  = Values read facing upward – read facing downward</vt:lpstr>
      <vt:lpstr>PYR, TSR, PAR, PPF &amp; PPFD</vt:lpstr>
      <vt:lpstr>Other solar related light sensors</vt:lpstr>
      <vt:lpstr>Radiometric Method</vt:lpstr>
      <vt:lpstr>Photometric Method</vt:lpstr>
      <vt:lpstr>Quantum Method</vt:lpstr>
      <vt:lpstr>PAR (Quantum) sensors</vt:lpstr>
      <vt:lpstr>PowerPoint 簡報</vt:lpstr>
      <vt:lpstr>Unit conversion for sunlight at noon</vt:lpstr>
      <vt:lpstr>2)</vt:lpstr>
      <vt:lpstr>PowerPoint 簡報</vt:lpstr>
      <vt:lpstr>PowerPoint 簡報</vt:lpstr>
      <vt:lpstr>Sensitivity curves of human and Poultry</vt:lpstr>
      <vt:lpstr>Outline</vt:lpstr>
      <vt:lpstr>Intensity needed for various applications</vt:lpstr>
      <vt:lpstr>Intensity</vt:lpstr>
      <vt:lpstr>Fundamental difference of greenhouse vs. plant factory</vt:lpstr>
      <vt:lpstr>PPFD x Duration </vt:lpstr>
      <vt:lpstr>Photosynthesis of Chrysanthemum vs. PPFD</vt:lpstr>
      <vt:lpstr>Photosynthesis vs. PPFD and CO2</vt:lpstr>
      <vt:lpstr>Chrysanthemum dt/d(PPFD)</vt:lpstr>
      <vt:lpstr>Geranium</vt:lpstr>
      <vt:lpstr>Top leaf vs. whole plant</vt:lpstr>
      <vt:lpstr>DLI (Daily Light Integral)</vt:lpstr>
      <vt:lpstr>DLI, Daily Light Integral</vt:lpstr>
      <vt:lpstr>PowerPoint 簡報</vt:lpstr>
      <vt:lpstr>PowerPoint 簡報</vt:lpstr>
      <vt:lpstr>PowerPoint 簡報</vt:lpstr>
      <vt:lpstr>Tip burn</vt:lpstr>
      <vt:lpstr>Shoot dry mass = f(Total accumulated PAR) </vt:lpstr>
      <vt:lpstr>PowerPoint 簡報</vt:lpstr>
      <vt:lpstr>PPFD  DLI</vt:lpstr>
      <vt:lpstr>DM=0.045 FM，FM=22.22 DM</vt:lpstr>
      <vt:lpstr>DM=0.045 FM，FM=22.22 DM</vt:lpstr>
      <vt:lpstr>Water used (0.5~2.5 L/plant)</vt:lpstr>
      <vt:lpstr>PowerPoint 簡報</vt:lpstr>
      <vt:lpstr>Outline</vt:lpstr>
      <vt:lpstr>Light Quality</vt:lpstr>
      <vt:lpstr>PowerPoint 簡報</vt:lpstr>
      <vt:lpstr>Vitamin C induced vs. Light spectra@same PPFD</vt:lpstr>
      <vt:lpstr>Summary of spectral effects</vt:lpstr>
      <vt:lpstr>PowerPoint 簡報</vt:lpstr>
      <vt:lpstr>Sun vs. Shade Leaf</vt:lpstr>
      <vt:lpstr>Shade Avoidance Response</vt:lpstr>
      <vt:lpstr>Light Absorption, Reflection, and Transmission of a leaf</vt:lpstr>
      <vt:lpstr>PowerPoint 簡報</vt:lpstr>
      <vt:lpstr>PowerPoint 簡報</vt:lpstr>
      <vt:lpstr>End of Day (EOD)</vt:lpstr>
      <vt:lpstr>End of Day (EOD) Response</vt:lpstr>
      <vt:lpstr>PowerPoint 簡報</vt:lpstr>
      <vt:lpstr>Photoperiodic Response</vt:lpstr>
      <vt:lpstr>Photoperiodic Response</vt:lpstr>
      <vt:lpstr>Critical DL affected by temperature</vt:lpstr>
      <vt:lpstr>Outline</vt:lpstr>
      <vt:lpstr>PowerPoint 簡報</vt:lpstr>
      <vt:lpstr>Germination rate and root length</vt:lpstr>
      <vt:lpstr>FR affects not only growth but also taste</vt:lpstr>
      <vt:lpstr>PowerPoint 簡報</vt:lpstr>
      <vt:lpstr>UVA to induce anthocyanin</vt:lpstr>
      <vt:lpstr>Adjusting photoperiod to control flowering</vt:lpstr>
      <vt:lpstr>Photoperiod control</vt:lpstr>
      <vt:lpstr>To create Long day</vt:lpstr>
      <vt:lpstr>Adjusting R:FR </vt:lpstr>
      <vt:lpstr>PowerPoint 簡報</vt:lpstr>
      <vt:lpstr>PowerPoint 簡報</vt:lpstr>
      <vt:lpstr>PowerPoint 簡報</vt:lpstr>
      <vt:lpstr>Britz et al., 2009</vt:lpstr>
      <vt:lpstr>PowerPoint 簡報</vt:lpstr>
      <vt:lpstr>Spectrum of 4 white light</vt:lpstr>
      <vt:lpstr>PowerPoint 簡報</vt:lpstr>
      <vt:lpstr>PowerPoint 簡報</vt:lpstr>
      <vt:lpstr>PowerPoint 簡報</vt:lpstr>
      <vt:lpstr>PowerPoint 簡報</vt:lpstr>
      <vt:lpstr>PowerPoint 簡報</vt:lpstr>
      <vt:lpstr>Yield of Tomato in 80 days = f(solar radiation)</vt:lpstr>
      <vt:lpstr>Further studies on advance topics</vt:lpstr>
      <vt:lpstr>Outline</vt:lpstr>
      <vt:lpstr>Boston lettuce grown 35 days after sowing  under various CO2 concentration and PPFD</vt:lpstr>
      <vt:lpstr>CO2 uptake under various PPFD and CO2 concentration</vt:lpstr>
      <vt:lpstr>CO2 sensors (with T/RH)</vt:lpstr>
      <vt:lpstr>PowerPoint 簡報</vt:lpstr>
      <vt:lpstr>CO2 should be supplied concurrently with light for C3, C4 plants</vt:lpstr>
      <vt:lpstr>Simple approach to check on CO2 supply</vt:lpstr>
      <vt:lpstr>Color for high pressure tank</vt:lpstr>
      <vt:lpstr>CO2 pressure gage and valve</vt:lpstr>
      <vt:lpstr>PowerPoint 簡報</vt:lpstr>
      <vt:lpstr>Shoot DM vs. TLI</vt:lpstr>
      <vt:lpstr>Prediction on yield</vt:lpstr>
      <vt:lpstr>Yield with CO2 enrichment at various DLI </vt:lpstr>
      <vt:lpstr>Produced 7 g DM of lettuce Equil. Conditions on DLI and CO2</vt:lpstr>
      <vt:lpstr>1st advantage of CO2 enrichment</vt:lpstr>
      <vt:lpstr>2nd advantage of CO2 enrichment</vt:lpstr>
      <vt:lpstr>3rd advantage of CO2 enrichment</vt:lpstr>
      <vt:lpstr>Outline</vt:lpstr>
      <vt:lpstr>Types of Artificial Light</vt:lpstr>
      <vt:lpstr>Considerations in choosing the lamp</vt:lpstr>
      <vt:lpstr>Incandescent </vt:lpstr>
      <vt:lpstr>Fluorescent Lamp</vt:lpstr>
      <vt:lpstr>How well does fluorescent spectrum match plant needs?</vt:lpstr>
      <vt:lpstr>HID Light Fixtures Found in Greenhouses</vt:lpstr>
      <vt:lpstr>High Intensity Discharge (HID):  Metal Halide</vt:lpstr>
      <vt:lpstr>Low-Pressure Sodium (LPS) HID lamps</vt:lpstr>
      <vt:lpstr>PowerPoint 簡報</vt:lpstr>
      <vt:lpstr>LEDs: 18 narrow &amp; 2 wide spectrum (Fang, 2009)</vt:lpstr>
      <vt:lpstr>LEDs:  14 wide spectra  code: XX_YY   XX: company    YY: type of LEDs     CW: cool white     WW: warm white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Wei Fang</dc:creator>
  <cp:lastModifiedBy>FangWei</cp:lastModifiedBy>
  <cp:revision>262</cp:revision>
  <dcterms:created xsi:type="dcterms:W3CDTF">2020-12-04T06:47:39Z</dcterms:created>
  <dcterms:modified xsi:type="dcterms:W3CDTF">2022-03-21T02:27:46Z</dcterms:modified>
</cp:coreProperties>
</file>