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8" r:id="rId2"/>
    <p:sldMasterId id="2147483662" r:id="rId3"/>
    <p:sldMasterId id="2147483666" r:id="rId4"/>
    <p:sldMasterId id="2147483670" r:id="rId5"/>
    <p:sldMasterId id="2147483798" r:id="rId6"/>
    <p:sldMasterId id="2147483808" r:id="rId7"/>
    <p:sldMasterId id="2147483915" r:id="rId8"/>
  </p:sldMasterIdLst>
  <p:notesMasterIdLst>
    <p:notesMasterId r:id="rId171"/>
  </p:notesMasterIdLst>
  <p:sldIdLst>
    <p:sldId id="260" r:id="rId9"/>
    <p:sldId id="261" r:id="rId10"/>
    <p:sldId id="263" r:id="rId11"/>
    <p:sldId id="272" r:id="rId12"/>
    <p:sldId id="265" r:id="rId13"/>
    <p:sldId id="427" r:id="rId14"/>
    <p:sldId id="428" r:id="rId15"/>
    <p:sldId id="429" r:id="rId16"/>
    <p:sldId id="486" r:id="rId17"/>
    <p:sldId id="406" r:id="rId18"/>
    <p:sldId id="431" r:id="rId19"/>
    <p:sldId id="373" r:id="rId20"/>
    <p:sldId id="432" r:id="rId21"/>
    <p:sldId id="370" r:id="rId22"/>
    <p:sldId id="433" r:id="rId23"/>
    <p:sldId id="435" r:id="rId24"/>
    <p:sldId id="438" r:id="rId25"/>
    <p:sldId id="439" r:id="rId26"/>
    <p:sldId id="440" r:id="rId27"/>
    <p:sldId id="441" r:id="rId28"/>
    <p:sldId id="407" r:id="rId29"/>
    <p:sldId id="282" r:id="rId30"/>
    <p:sldId id="283" r:id="rId31"/>
    <p:sldId id="284" r:id="rId32"/>
    <p:sldId id="285" r:id="rId33"/>
    <p:sldId id="443" r:id="rId34"/>
    <p:sldId id="442" r:id="rId35"/>
    <p:sldId id="454" r:id="rId36"/>
    <p:sldId id="455" r:id="rId37"/>
    <p:sldId id="456" r:id="rId38"/>
    <p:sldId id="457" r:id="rId39"/>
    <p:sldId id="458" r:id="rId40"/>
    <p:sldId id="459" r:id="rId41"/>
    <p:sldId id="460" r:id="rId42"/>
    <p:sldId id="286" r:id="rId43"/>
    <p:sldId id="347" r:id="rId44"/>
    <p:sldId id="461" r:id="rId45"/>
    <p:sldId id="484" r:id="rId46"/>
    <p:sldId id="288" r:id="rId47"/>
    <p:sldId id="289" r:id="rId48"/>
    <p:sldId id="291" r:id="rId49"/>
    <p:sldId id="408" r:id="rId50"/>
    <p:sldId id="409" r:id="rId51"/>
    <p:sldId id="410" r:id="rId52"/>
    <p:sldId id="411" r:id="rId53"/>
    <p:sldId id="400" r:id="rId54"/>
    <p:sldId id="306" r:id="rId55"/>
    <p:sldId id="305" r:id="rId56"/>
    <p:sldId id="307" r:id="rId57"/>
    <p:sldId id="412" r:id="rId58"/>
    <p:sldId id="308" r:id="rId59"/>
    <p:sldId id="310" r:id="rId60"/>
    <p:sldId id="312" r:id="rId61"/>
    <p:sldId id="325" r:id="rId62"/>
    <p:sldId id="413" r:id="rId63"/>
    <p:sldId id="313" r:id="rId64"/>
    <p:sldId id="314" r:id="rId65"/>
    <p:sldId id="480" r:id="rId66"/>
    <p:sldId id="327" r:id="rId67"/>
    <p:sldId id="315" r:id="rId68"/>
    <p:sldId id="481" r:id="rId69"/>
    <p:sldId id="482" r:id="rId70"/>
    <p:sldId id="483" r:id="rId71"/>
    <p:sldId id="426" r:id="rId72"/>
    <p:sldId id="485" r:id="rId73"/>
    <p:sldId id="468" r:id="rId74"/>
    <p:sldId id="469" r:id="rId75"/>
    <p:sldId id="470" r:id="rId76"/>
    <p:sldId id="471" r:id="rId77"/>
    <p:sldId id="472" r:id="rId78"/>
    <p:sldId id="473" r:id="rId79"/>
    <p:sldId id="474" r:id="rId80"/>
    <p:sldId id="475" r:id="rId81"/>
    <p:sldId id="476" r:id="rId82"/>
    <p:sldId id="477" r:id="rId83"/>
    <p:sldId id="478" r:id="rId84"/>
    <p:sldId id="479" r:id="rId85"/>
    <p:sldId id="316" r:id="rId86"/>
    <p:sldId id="317" r:id="rId87"/>
    <p:sldId id="318" r:id="rId88"/>
    <p:sldId id="320" r:id="rId89"/>
    <p:sldId id="321" r:id="rId90"/>
    <p:sldId id="322" r:id="rId91"/>
    <p:sldId id="319" r:id="rId92"/>
    <p:sldId id="487" r:id="rId93"/>
    <p:sldId id="360" r:id="rId94"/>
    <p:sldId id="331" r:id="rId95"/>
    <p:sldId id="489" r:id="rId96"/>
    <p:sldId id="490" r:id="rId97"/>
    <p:sldId id="491" r:id="rId98"/>
    <p:sldId id="492" r:id="rId99"/>
    <p:sldId id="434" r:id="rId100"/>
    <p:sldId id="333" r:id="rId101"/>
    <p:sldId id="330" r:id="rId102"/>
    <p:sldId id="436" r:id="rId103"/>
    <p:sldId id="437" r:id="rId104"/>
    <p:sldId id="493" r:id="rId105"/>
    <p:sldId id="417" r:id="rId106"/>
    <p:sldId id="494" r:id="rId107"/>
    <p:sldId id="495" r:id="rId108"/>
    <p:sldId id="496" r:id="rId109"/>
    <p:sldId id="497" r:id="rId110"/>
    <p:sldId id="499" r:id="rId111"/>
    <p:sldId id="498" r:id="rId112"/>
    <p:sldId id="500" r:id="rId113"/>
    <p:sldId id="501" r:id="rId114"/>
    <p:sldId id="357" r:id="rId115"/>
    <p:sldId id="351" r:id="rId116"/>
    <p:sldId id="352" r:id="rId117"/>
    <p:sldId id="355" r:id="rId118"/>
    <p:sldId id="401" r:id="rId119"/>
    <p:sldId id="402" r:id="rId120"/>
    <p:sldId id="353" r:id="rId121"/>
    <p:sldId id="403" r:id="rId122"/>
    <p:sldId id="359" r:id="rId123"/>
    <p:sldId id="488" r:id="rId124"/>
    <p:sldId id="363" r:id="rId125"/>
    <p:sldId id="364" r:id="rId126"/>
    <p:sldId id="365" r:id="rId127"/>
    <p:sldId id="366" r:id="rId128"/>
    <p:sldId id="368" r:id="rId129"/>
    <p:sldId id="424" r:id="rId130"/>
    <p:sldId id="418" r:id="rId131"/>
    <p:sldId id="419" r:id="rId132"/>
    <p:sldId id="420" r:id="rId133"/>
    <p:sldId id="421" r:id="rId134"/>
    <p:sldId id="422" r:id="rId135"/>
    <p:sldId id="423" r:id="rId136"/>
    <p:sldId id="371" r:id="rId137"/>
    <p:sldId id="372" r:id="rId138"/>
    <p:sldId id="374" r:id="rId139"/>
    <p:sldId id="375" r:id="rId140"/>
    <p:sldId id="376" r:id="rId141"/>
    <p:sldId id="377" r:id="rId142"/>
    <p:sldId id="378" r:id="rId143"/>
    <p:sldId id="379" r:id="rId144"/>
    <p:sldId id="380" r:id="rId145"/>
    <p:sldId id="381" r:id="rId146"/>
    <p:sldId id="382" r:id="rId147"/>
    <p:sldId id="383" r:id="rId148"/>
    <p:sldId id="384" r:id="rId149"/>
    <p:sldId id="385" r:id="rId150"/>
    <p:sldId id="386" r:id="rId151"/>
    <p:sldId id="387" r:id="rId152"/>
    <p:sldId id="388" r:id="rId153"/>
    <p:sldId id="389" r:id="rId154"/>
    <p:sldId id="390" r:id="rId155"/>
    <p:sldId id="391" r:id="rId156"/>
    <p:sldId id="392" r:id="rId157"/>
    <p:sldId id="393" r:id="rId158"/>
    <p:sldId id="394" r:id="rId159"/>
    <p:sldId id="395" r:id="rId160"/>
    <p:sldId id="396" r:id="rId161"/>
    <p:sldId id="397" r:id="rId162"/>
    <p:sldId id="398" r:id="rId163"/>
    <p:sldId id="399" r:id="rId164"/>
    <p:sldId id="258" r:id="rId165"/>
    <p:sldId id="358" r:id="rId166"/>
    <p:sldId id="414" r:id="rId167"/>
    <p:sldId id="350" r:id="rId168"/>
    <p:sldId id="416" r:id="rId169"/>
    <p:sldId id="415" r:id="rId170"/>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Times New Roman" panose="02020603050405020304" pitchFamily="18"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Times New Roman" panose="02020603050405020304" pitchFamily="18"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CC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2" autoAdjust="0"/>
    <p:restoredTop sz="94588" autoAdjust="0"/>
  </p:normalViewPr>
  <p:slideViewPr>
    <p:cSldViewPr>
      <p:cViewPr varScale="1">
        <p:scale>
          <a:sx n="63" d="100"/>
          <a:sy n="63" d="100"/>
        </p:scale>
        <p:origin x="1380" y="6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Lst>
  </p:outlineViewPr>
  <p:notesTextViewPr>
    <p:cViewPr>
      <p:scale>
        <a:sx n="100" d="100"/>
        <a:sy n="100" d="100"/>
      </p:scale>
      <p:origin x="0" y="0"/>
    </p:cViewPr>
  </p:notesTextViewPr>
  <p:sorterViewPr>
    <p:cViewPr varScale="1">
      <p:scale>
        <a:sx n="1" d="1"/>
        <a:sy n="1" d="1"/>
      </p:scale>
      <p:origin x="0" y="-345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slide" Target="slides/slide152.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notesMaster" Target="notesMasters/notesMaster1.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2" Type="http://schemas.openxmlformats.org/officeDocument/2006/relationships/presProps" Target="pres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theme" Target="theme/theme1.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tableStyles" Target="tableStyle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s>
</file>

<file path=ppt/_rels/viewProps.xml.rels><?xml version="1.0" encoding="UTF-8" standalone="yes"?>
<Relationships xmlns="http://schemas.openxmlformats.org/package/2006/relationships"><Relationship Id="rId13" Type="http://schemas.openxmlformats.org/officeDocument/2006/relationships/slide" Target="slides/slide57.xml"/><Relationship Id="rId18" Type="http://schemas.openxmlformats.org/officeDocument/2006/relationships/slide" Target="slides/slide82.xml"/><Relationship Id="rId26" Type="http://schemas.openxmlformats.org/officeDocument/2006/relationships/slide" Target="slides/slide136.xml"/><Relationship Id="rId39" Type="http://schemas.openxmlformats.org/officeDocument/2006/relationships/slide" Target="slides/slide157.xml"/><Relationship Id="rId21" Type="http://schemas.openxmlformats.org/officeDocument/2006/relationships/slide" Target="slides/slide97.xml"/><Relationship Id="rId34" Type="http://schemas.openxmlformats.org/officeDocument/2006/relationships/slide" Target="slides/slide148.xml"/><Relationship Id="rId7" Type="http://schemas.openxmlformats.org/officeDocument/2006/relationships/slide" Target="slides/slide23.xml"/><Relationship Id="rId12" Type="http://schemas.openxmlformats.org/officeDocument/2006/relationships/slide" Target="slides/slide54.xml"/><Relationship Id="rId17" Type="http://schemas.openxmlformats.org/officeDocument/2006/relationships/slide" Target="slides/slide81.xml"/><Relationship Id="rId25" Type="http://schemas.openxmlformats.org/officeDocument/2006/relationships/slide" Target="slides/slide135.xml"/><Relationship Id="rId33" Type="http://schemas.openxmlformats.org/officeDocument/2006/relationships/slide" Target="slides/slide147.xml"/><Relationship Id="rId38" Type="http://schemas.openxmlformats.org/officeDocument/2006/relationships/slide" Target="slides/slide156.xml"/><Relationship Id="rId2" Type="http://schemas.openxmlformats.org/officeDocument/2006/relationships/slide" Target="slides/slide3.xml"/><Relationship Id="rId16" Type="http://schemas.openxmlformats.org/officeDocument/2006/relationships/slide" Target="slides/slide80.xml"/><Relationship Id="rId20" Type="http://schemas.openxmlformats.org/officeDocument/2006/relationships/slide" Target="slides/slide94.xml"/><Relationship Id="rId29" Type="http://schemas.openxmlformats.org/officeDocument/2006/relationships/slide" Target="slides/slide142.xml"/><Relationship Id="rId1" Type="http://schemas.openxmlformats.org/officeDocument/2006/relationships/slide" Target="slides/slide2.xml"/><Relationship Id="rId6" Type="http://schemas.openxmlformats.org/officeDocument/2006/relationships/slide" Target="slides/slide22.xml"/><Relationship Id="rId11" Type="http://schemas.openxmlformats.org/officeDocument/2006/relationships/slide" Target="slides/slide48.xml"/><Relationship Id="rId24" Type="http://schemas.openxmlformats.org/officeDocument/2006/relationships/slide" Target="slides/slide127.xml"/><Relationship Id="rId32" Type="http://schemas.openxmlformats.org/officeDocument/2006/relationships/slide" Target="slides/slide146.xml"/><Relationship Id="rId37" Type="http://schemas.openxmlformats.org/officeDocument/2006/relationships/slide" Target="slides/slide154.xml"/><Relationship Id="rId5" Type="http://schemas.openxmlformats.org/officeDocument/2006/relationships/slide" Target="slides/slide21.xml"/><Relationship Id="rId15" Type="http://schemas.openxmlformats.org/officeDocument/2006/relationships/slide" Target="slides/slide79.xml"/><Relationship Id="rId23" Type="http://schemas.openxmlformats.org/officeDocument/2006/relationships/slide" Target="slides/slide121.xml"/><Relationship Id="rId28" Type="http://schemas.openxmlformats.org/officeDocument/2006/relationships/slide" Target="slides/slide140.xml"/><Relationship Id="rId36" Type="http://schemas.openxmlformats.org/officeDocument/2006/relationships/slide" Target="slides/slide152.xml"/><Relationship Id="rId10" Type="http://schemas.openxmlformats.org/officeDocument/2006/relationships/slide" Target="slides/slide40.xml"/><Relationship Id="rId19" Type="http://schemas.openxmlformats.org/officeDocument/2006/relationships/slide" Target="slides/slide84.xml"/><Relationship Id="rId31" Type="http://schemas.openxmlformats.org/officeDocument/2006/relationships/slide" Target="slides/slide145.xml"/><Relationship Id="rId4" Type="http://schemas.openxmlformats.org/officeDocument/2006/relationships/slide" Target="slides/slide5.xml"/><Relationship Id="rId9" Type="http://schemas.openxmlformats.org/officeDocument/2006/relationships/slide" Target="slides/slide35.xml"/><Relationship Id="rId14" Type="http://schemas.openxmlformats.org/officeDocument/2006/relationships/slide" Target="slides/slide78.xml"/><Relationship Id="rId22" Type="http://schemas.openxmlformats.org/officeDocument/2006/relationships/slide" Target="slides/slide110.xml"/><Relationship Id="rId27" Type="http://schemas.openxmlformats.org/officeDocument/2006/relationships/slide" Target="slides/slide137.xml"/><Relationship Id="rId30" Type="http://schemas.openxmlformats.org/officeDocument/2006/relationships/slide" Target="slides/slide144.xml"/><Relationship Id="rId35" Type="http://schemas.openxmlformats.org/officeDocument/2006/relationships/slide" Target="slides/slide151.xml"/><Relationship Id="rId8" Type="http://schemas.openxmlformats.org/officeDocument/2006/relationships/slide" Target="slides/slide24.xml"/><Relationship Id="rId3"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0ABF8C-01B2-4A3E-97D7-18563D7AE98F}"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zh-TW" altLang="en-US"/>
        </a:p>
      </dgm:t>
    </dgm:pt>
    <dgm:pt modelId="{A2E41B29-9A98-4137-84C7-1B9130CE8655}">
      <dgm:prSet phldrT="[文字]"/>
      <dgm:spPr/>
      <dgm:t>
        <a:bodyPr/>
        <a:lstStyle/>
        <a:p>
          <a:r>
            <a:rPr lang="zh-TW" altLang="en-US" dirty="0">
              <a:latin typeface="標楷體" panose="03000509000000000000" pitchFamily="65" charset="-120"/>
              <a:ea typeface="標楷體" panose="03000509000000000000" pitchFamily="65" charset="-120"/>
            </a:rPr>
            <a:t>水產</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養殖</a:t>
          </a:r>
          <a:endParaRPr lang="en-US" altLang="zh-TW" dirty="0">
            <a:latin typeface="標楷體" panose="03000509000000000000" pitchFamily="65" charset="-120"/>
            <a:ea typeface="標楷體" panose="03000509000000000000" pitchFamily="65" charset="-120"/>
          </a:endParaRPr>
        </a:p>
      </dgm:t>
    </dgm:pt>
    <dgm:pt modelId="{47E2A52E-6382-4B7A-B7BB-2111DEEC1B73}" type="parTrans" cxnId="{C039E5E1-4981-4174-9EAF-FC2C6F7EC472}">
      <dgm:prSet/>
      <dgm:spPr/>
      <dgm:t>
        <a:bodyPr/>
        <a:lstStyle/>
        <a:p>
          <a:endParaRPr lang="zh-TW" altLang="en-US"/>
        </a:p>
      </dgm:t>
    </dgm:pt>
    <dgm:pt modelId="{E753CC76-E507-4FAF-B147-82D774F9F781}" type="sibTrans" cxnId="{C039E5E1-4981-4174-9EAF-FC2C6F7EC472}">
      <dgm:prSet/>
      <dgm:spPr/>
      <dgm:t>
        <a:bodyPr/>
        <a:lstStyle/>
        <a:p>
          <a:endParaRPr lang="zh-TW" altLang="en-US"/>
        </a:p>
      </dgm:t>
    </dgm:pt>
    <dgm:pt modelId="{03533EA5-A31B-4B88-923E-2C6C97D21E4A}">
      <dgm:prSet phldrT="[文字]"/>
      <dgm:spPr/>
      <dgm:t>
        <a:bodyPr/>
        <a:lstStyle/>
        <a:p>
          <a:r>
            <a:rPr lang="zh-TW" altLang="en-US" dirty="0">
              <a:latin typeface="標楷體" panose="03000509000000000000" pitchFamily="65" charset="-120"/>
              <a:ea typeface="標楷體" panose="03000509000000000000" pitchFamily="65" charset="-120"/>
            </a:rPr>
            <a:t>養殖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廢水</a:t>
          </a:r>
        </a:p>
      </dgm:t>
    </dgm:pt>
    <dgm:pt modelId="{C205ACE7-0711-4939-82EB-39388561A7F6}" type="parTrans" cxnId="{6AC2CD9D-23BE-43B6-8C31-D48224DA95D5}">
      <dgm:prSet/>
      <dgm:spPr/>
      <dgm:t>
        <a:bodyPr/>
        <a:lstStyle/>
        <a:p>
          <a:endParaRPr lang="zh-TW" altLang="en-US"/>
        </a:p>
      </dgm:t>
    </dgm:pt>
    <dgm:pt modelId="{10C54286-8F08-414C-BCFC-DA4EFD59DF54}" type="sibTrans" cxnId="{6AC2CD9D-23BE-43B6-8C31-D48224DA95D5}">
      <dgm:prSet/>
      <dgm:spPr/>
      <dgm:t>
        <a:bodyPr/>
        <a:lstStyle/>
        <a:p>
          <a:endParaRPr lang="zh-TW" altLang="en-US"/>
        </a:p>
      </dgm:t>
    </dgm:pt>
    <dgm:pt modelId="{0F2D14F6-D109-4614-8942-0A3422C04B47}">
      <dgm:prSet phldrT="[文字]"/>
      <dgm:spPr/>
      <dgm:t>
        <a:bodyPr/>
        <a:lstStyle/>
        <a:p>
          <a:r>
            <a:rPr lang="zh-TW" altLang="en-US" dirty="0">
              <a:latin typeface="標楷體" panose="03000509000000000000" pitchFamily="65" charset="-120"/>
              <a:ea typeface="標楷體" panose="03000509000000000000" pitchFamily="65" charset="-120"/>
            </a:rPr>
            <a:t>微生物轉化</a:t>
          </a:r>
        </a:p>
      </dgm:t>
    </dgm:pt>
    <dgm:pt modelId="{03ABFD94-3505-4AF8-8C6E-AF122C0338EF}" type="parTrans" cxnId="{E2108E91-AC00-45C9-AC03-120063CD9C50}">
      <dgm:prSet/>
      <dgm:spPr/>
      <dgm:t>
        <a:bodyPr/>
        <a:lstStyle/>
        <a:p>
          <a:endParaRPr lang="zh-TW" altLang="en-US"/>
        </a:p>
      </dgm:t>
    </dgm:pt>
    <dgm:pt modelId="{00F299AF-AED9-46A3-9BA8-6997FD53CE4A}" type="sibTrans" cxnId="{E2108E91-AC00-45C9-AC03-120063CD9C50}">
      <dgm:prSet/>
      <dgm:spPr/>
      <dgm:t>
        <a:bodyPr/>
        <a:lstStyle/>
        <a:p>
          <a:endParaRPr lang="zh-TW" altLang="en-US"/>
        </a:p>
      </dgm:t>
    </dgm:pt>
    <dgm:pt modelId="{68F0D5A5-E240-4061-881B-878CDA37AFA5}">
      <dgm:prSet phldrT="[文字]"/>
      <dgm:spPr/>
      <dgm:t>
        <a:bodyPr/>
        <a:lstStyle/>
        <a:p>
          <a:r>
            <a:rPr lang="zh-TW" altLang="en-US" dirty="0">
              <a:latin typeface="標楷體" panose="03000509000000000000" pitchFamily="65" charset="-120"/>
              <a:ea typeface="標楷體" panose="03000509000000000000" pitchFamily="65" charset="-120"/>
            </a:rPr>
            <a:t>種菜</a:t>
          </a:r>
        </a:p>
      </dgm:t>
    </dgm:pt>
    <dgm:pt modelId="{9D33E19A-8FCA-4945-BBC6-ED06201D4479}" type="parTrans" cxnId="{39E11743-E1BE-4F5E-860B-3BA66B6D8764}">
      <dgm:prSet/>
      <dgm:spPr/>
      <dgm:t>
        <a:bodyPr/>
        <a:lstStyle/>
        <a:p>
          <a:endParaRPr lang="zh-TW" altLang="en-US"/>
        </a:p>
      </dgm:t>
    </dgm:pt>
    <dgm:pt modelId="{37AEBF02-17DD-43C8-B6DD-A6253CBE6D9A}" type="sibTrans" cxnId="{39E11743-E1BE-4F5E-860B-3BA66B6D8764}">
      <dgm:prSet/>
      <dgm:spPr/>
      <dgm:t>
        <a:bodyPr/>
        <a:lstStyle/>
        <a:p>
          <a:endParaRPr lang="zh-TW" altLang="en-US"/>
        </a:p>
      </dgm:t>
    </dgm:pt>
    <dgm:pt modelId="{E0755F69-9142-403B-A3F8-816500D76CF1}">
      <dgm:prSet phldrT="[文字]"/>
      <dgm:spPr/>
      <dgm:t>
        <a:bodyPr/>
        <a:lstStyle/>
        <a:p>
          <a:r>
            <a:rPr lang="zh-TW" altLang="en-US" dirty="0">
              <a:latin typeface="標楷體" panose="03000509000000000000" pitchFamily="65" charset="-120"/>
              <a:ea typeface="標楷體" panose="03000509000000000000" pitchFamily="65" charset="-120"/>
            </a:rPr>
            <a:t>黑水虻</a:t>
          </a:r>
        </a:p>
      </dgm:t>
    </dgm:pt>
    <dgm:pt modelId="{6E9174C6-CED9-4C16-AD22-617BABDC4DC0}" type="parTrans" cxnId="{8ABDE782-183C-4983-8202-83F87293FB94}">
      <dgm:prSet/>
      <dgm:spPr/>
      <dgm:t>
        <a:bodyPr/>
        <a:lstStyle/>
        <a:p>
          <a:endParaRPr lang="zh-TW" altLang="en-US"/>
        </a:p>
      </dgm:t>
    </dgm:pt>
    <dgm:pt modelId="{7EC8BCCB-F3B4-421C-ADB1-4B37C876AA63}" type="sibTrans" cxnId="{8ABDE782-183C-4983-8202-83F87293FB94}">
      <dgm:prSet/>
      <dgm:spPr/>
      <dgm:t>
        <a:bodyPr/>
        <a:lstStyle/>
        <a:p>
          <a:endParaRPr lang="zh-TW" altLang="en-US"/>
        </a:p>
      </dgm:t>
    </dgm:pt>
    <dgm:pt modelId="{4342CB5E-92A3-485A-8A69-F3D941DA3FD8}">
      <dgm:prSet phldrT="[文字]"/>
      <dgm:spPr/>
      <dgm:t>
        <a:bodyPr/>
        <a:lstStyle/>
        <a:p>
          <a:r>
            <a:rPr lang="zh-TW" altLang="en-US" dirty="0">
              <a:latin typeface="標楷體" panose="03000509000000000000" pitchFamily="65" charset="-120"/>
              <a:ea typeface="標楷體" panose="03000509000000000000" pitchFamily="65" charset="-120"/>
            </a:rPr>
            <a:t>有機廢棄物</a:t>
          </a:r>
        </a:p>
      </dgm:t>
    </dgm:pt>
    <dgm:pt modelId="{859F0EBE-B911-426A-B717-7181A219EAF8}" type="parTrans" cxnId="{AE8A8BE9-0555-4AD1-BA0C-2D2BFCC910CC}">
      <dgm:prSet/>
      <dgm:spPr/>
      <dgm:t>
        <a:bodyPr/>
        <a:lstStyle/>
        <a:p>
          <a:endParaRPr lang="zh-TW" altLang="en-US"/>
        </a:p>
      </dgm:t>
    </dgm:pt>
    <dgm:pt modelId="{E95C1ABC-13AF-48B1-9F17-9345831E9BBF}" type="sibTrans" cxnId="{AE8A8BE9-0555-4AD1-BA0C-2D2BFCC910CC}">
      <dgm:prSet/>
      <dgm:spPr/>
      <dgm:t>
        <a:bodyPr/>
        <a:lstStyle/>
        <a:p>
          <a:endParaRPr lang="zh-TW" altLang="en-US"/>
        </a:p>
      </dgm:t>
    </dgm:pt>
    <dgm:pt modelId="{B8987B67-9754-4E92-A253-700B4E15DA62}" type="pres">
      <dgm:prSet presAssocID="{9D0ABF8C-01B2-4A3E-97D7-18563D7AE98F}" presName="cycle" presStyleCnt="0">
        <dgm:presLayoutVars>
          <dgm:dir/>
          <dgm:resizeHandles val="exact"/>
        </dgm:presLayoutVars>
      </dgm:prSet>
      <dgm:spPr/>
    </dgm:pt>
    <dgm:pt modelId="{6C6D1045-36FE-46CD-AD82-94CD53B0864C}" type="pres">
      <dgm:prSet presAssocID="{A2E41B29-9A98-4137-84C7-1B9130CE8655}" presName="node" presStyleLbl="node1" presStyleIdx="0" presStyleCnt="6">
        <dgm:presLayoutVars>
          <dgm:bulletEnabled val="1"/>
        </dgm:presLayoutVars>
      </dgm:prSet>
      <dgm:spPr/>
    </dgm:pt>
    <dgm:pt modelId="{1FC34C3A-7330-4A3B-B24E-2FECDB6DCAE1}" type="pres">
      <dgm:prSet presAssocID="{E753CC76-E507-4FAF-B147-82D774F9F781}" presName="sibTrans" presStyleLbl="sibTrans2D1" presStyleIdx="0" presStyleCnt="6"/>
      <dgm:spPr/>
    </dgm:pt>
    <dgm:pt modelId="{90A3B94D-AF75-4122-95CA-81C6A789B274}" type="pres">
      <dgm:prSet presAssocID="{E753CC76-E507-4FAF-B147-82D774F9F781}" presName="connectorText" presStyleLbl="sibTrans2D1" presStyleIdx="0" presStyleCnt="6"/>
      <dgm:spPr/>
    </dgm:pt>
    <dgm:pt modelId="{9A66651C-A22B-48D1-9DB1-1B29473FD7D6}" type="pres">
      <dgm:prSet presAssocID="{03533EA5-A31B-4B88-923E-2C6C97D21E4A}" presName="node" presStyleLbl="node1" presStyleIdx="1" presStyleCnt="6">
        <dgm:presLayoutVars>
          <dgm:bulletEnabled val="1"/>
        </dgm:presLayoutVars>
      </dgm:prSet>
      <dgm:spPr/>
    </dgm:pt>
    <dgm:pt modelId="{E9B41934-79B4-46A0-8F42-177C00549361}" type="pres">
      <dgm:prSet presAssocID="{10C54286-8F08-414C-BCFC-DA4EFD59DF54}" presName="sibTrans" presStyleLbl="sibTrans2D1" presStyleIdx="1" presStyleCnt="6"/>
      <dgm:spPr/>
    </dgm:pt>
    <dgm:pt modelId="{967E1C9C-A88E-434B-8BF4-5269516A953A}" type="pres">
      <dgm:prSet presAssocID="{10C54286-8F08-414C-BCFC-DA4EFD59DF54}" presName="connectorText" presStyleLbl="sibTrans2D1" presStyleIdx="1" presStyleCnt="6"/>
      <dgm:spPr/>
    </dgm:pt>
    <dgm:pt modelId="{D49AA1D4-6BC3-4C47-95DC-EEF36A4405A6}" type="pres">
      <dgm:prSet presAssocID="{0F2D14F6-D109-4614-8942-0A3422C04B47}" presName="node" presStyleLbl="node1" presStyleIdx="2" presStyleCnt="6">
        <dgm:presLayoutVars>
          <dgm:bulletEnabled val="1"/>
        </dgm:presLayoutVars>
      </dgm:prSet>
      <dgm:spPr/>
    </dgm:pt>
    <dgm:pt modelId="{861C8EC3-0B44-45DE-A1D2-229E13C2A7C9}" type="pres">
      <dgm:prSet presAssocID="{00F299AF-AED9-46A3-9BA8-6997FD53CE4A}" presName="sibTrans" presStyleLbl="sibTrans2D1" presStyleIdx="2" presStyleCnt="6"/>
      <dgm:spPr/>
    </dgm:pt>
    <dgm:pt modelId="{43D59E28-C0E9-4835-AB26-E5A29FF1C7AA}" type="pres">
      <dgm:prSet presAssocID="{00F299AF-AED9-46A3-9BA8-6997FD53CE4A}" presName="connectorText" presStyleLbl="sibTrans2D1" presStyleIdx="2" presStyleCnt="6"/>
      <dgm:spPr/>
    </dgm:pt>
    <dgm:pt modelId="{65989826-4301-4BA4-B118-D20917646299}" type="pres">
      <dgm:prSet presAssocID="{68F0D5A5-E240-4061-881B-878CDA37AFA5}" presName="node" presStyleLbl="node1" presStyleIdx="3" presStyleCnt="6">
        <dgm:presLayoutVars>
          <dgm:bulletEnabled val="1"/>
        </dgm:presLayoutVars>
      </dgm:prSet>
      <dgm:spPr/>
    </dgm:pt>
    <dgm:pt modelId="{A07B20B8-7DDF-42FA-A6F4-7C081AF49342}" type="pres">
      <dgm:prSet presAssocID="{37AEBF02-17DD-43C8-B6DD-A6253CBE6D9A}" presName="sibTrans" presStyleLbl="sibTrans2D1" presStyleIdx="3" presStyleCnt="6"/>
      <dgm:spPr/>
    </dgm:pt>
    <dgm:pt modelId="{798EF94E-709E-4156-B2A7-78CC21E5FF9D}" type="pres">
      <dgm:prSet presAssocID="{37AEBF02-17DD-43C8-B6DD-A6253CBE6D9A}" presName="connectorText" presStyleLbl="sibTrans2D1" presStyleIdx="3" presStyleCnt="6"/>
      <dgm:spPr/>
    </dgm:pt>
    <dgm:pt modelId="{684956FA-BDD6-4AAD-A9B2-26A40BA56F55}" type="pres">
      <dgm:prSet presAssocID="{4342CB5E-92A3-485A-8A69-F3D941DA3FD8}" presName="node" presStyleLbl="node1" presStyleIdx="4" presStyleCnt="6">
        <dgm:presLayoutVars>
          <dgm:bulletEnabled val="1"/>
        </dgm:presLayoutVars>
      </dgm:prSet>
      <dgm:spPr/>
    </dgm:pt>
    <dgm:pt modelId="{5B8DD1D1-AC1A-4204-9EDC-9192AD51B78F}" type="pres">
      <dgm:prSet presAssocID="{E95C1ABC-13AF-48B1-9F17-9345831E9BBF}" presName="sibTrans" presStyleLbl="sibTrans2D1" presStyleIdx="4" presStyleCnt="6"/>
      <dgm:spPr/>
    </dgm:pt>
    <dgm:pt modelId="{AD0E3D2A-C82C-4FC7-BE29-B163FEEE53C8}" type="pres">
      <dgm:prSet presAssocID="{E95C1ABC-13AF-48B1-9F17-9345831E9BBF}" presName="connectorText" presStyleLbl="sibTrans2D1" presStyleIdx="4" presStyleCnt="6"/>
      <dgm:spPr/>
    </dgm:pt>
    <dgm:pt modelId="{252BDF20-4BBD-4EFC-850A-AA323865B476}" type="pres">
      <dgm:prSet presAssocID="{E0755F69-9142-403B-A3F8-816500D76CF1}" presName="node" presStyleLbl="node1" presStyleIdx="5" presStyleCnt="6">
        <dgm:presLayoutVars>
          <dgm:bulletEnabled val="1"/>
        </dgm:presLayoutVars>
      </dgm:prSet>
      <dgm:spPr/>
    </dgm:pt>
    <dgm:pt modelId="{1679A62D-5A22-422C-BB40-53A4EA2AA9AA}" type="pres">
      <dgm:prSet presAssocID="{7EC8BCCB-F3B4-421C-ADB1-4B37C876AA63}" presName="sibTrans" presStyleLbl="sibTrans2D1" presStyleIdx="5" presStyleCnt="6"/>
      <dgm:spPr/>
    </dgm:pt>
    <dgm:pt modelId="{E675A3A3-A62E-4826-BF43-ADFD742E6365}" type="pres">
      <dgm:prSet presAssocID="{7EC8BCCB-F3B4-421C-ADB1-4B37C876AA63}" presName="connectorText" presStyleLbl="sibTrans2D1" presStyleIdx="5" presStyleCnt="6"/>
      <dgm:spPr/>
    </dgm:pt>
  </dgm:ptLst>
  <dgm:cxnLst>
    <dgm:cxn modelId="{6549541D-BC9C-49C6-BE94-902682E06B3B}" type="presOf" srcId="{9D0ABF8C-01B2-4A3E-97D7-18563D7AE98F}" destId="{B8987B67-9754-4E92-A253-700B4E15DA62}" srcOrd="0" destOrd="0" presId="urn:microsoft.com/office/officeart/2005/8/layout/cycle2"/>
    <dgm:cxn modelId="{5B4CDC32-AEE9-4E8B-850F-6C279466E956}" type="presOf" srcId="{A2E41B29-9A98-4137-84C7-1B9130CE8655}" destId="{6C6D1045-36FE-46CD-AD82-94CD53B0864C}" srcOrd="0" destOrd="0" presId="urn:microsoft.com/office/officeart/2005/8/layout/cycle2"/>
    <dgm:cxn modelId="{A69D8839-B8B2-4D24-9D3A-8FFB805C657C}" type="presOf" srcId="{03533EA5-A31B-4B88-923E-2C6C97D21E4A}" destId="{9A66651C-A22B-48D1-9DB1-1B29473FD7D6}" srcOrd="0" destOrd="0" presId="urn:microsoft.com/office/officeart/2005/8/layout/cycle2"/>
    <dgm:cxn modelId="{FCA7FB39-DDC7-4414-8256-0D40261254D3}" type="presOf" srcId="{68F0D5A5-E240-4061-881B-878CDA37AFA5}" destId="{65989826-4301-4BA4-B118-D20917646299}" srcOrd="0" destOrd="0" presId="urn:microsoft.com/office/officeart/2005/8/layout/cycle2"/>
    <dgm:cxn modelId="{6588B63D-1AF2-438B-8094-40E7967F577A}" type="presOf" srcId="{E753CC76-E507-4FAF-B147-82D774F9F781}" destId="{1FC34C3A-7330-4A3B-B24E-2FECDB6DCAE1}" srcOrd="0" destOrd="0" presId="urn:microsoft.com/office/officeart/2005/8/layout/cycle2"/>
    <dgm:cxn modelId="{B58E3542-FAB5-4AA8-A78C-05E8A0A3F079}" type="presOf" srcId="{E95C1ABC-13AF-48B1-9F17-9345831E9BBF}" destId="{5B8DD1D1-AC1A-4204-9EDC-9192AD51B78F}" srcOrd="0" destOrd="0" presId="urn:microsoft.com/office/officeart/2005/8/layout/cycle2"/>
    <dgm:cxn modelId="{39E11743-E1BE-4F5E-860B-3BA66B6D8764}" srcId="{9D0ABF8C-01B2-4A3E-97D7-18563D7AE98F}" destId="{68F0D5A5-E240-4061-881B-878CDA37AFA5}" srcOrd="3" destOrd="0" parTransId="{9D33E19A-8FCA-4945-BBC6-ED06201D4479}" sibTransId="{37AEBF02-17DD-43C8-B6DD-A6253CBE6D9A}"/>
    <dgm:cxn modelId="{F4447D74-99A9-476D-80B7-05929D0197C1}" type="presOf" srcId="{10C54286-8F08-414C-BCFC-DA4EFD59DF54}" destId="{967E1C9C-A88E-434B-8BF4-5269516A953A}" srcOrd="1" destOrd="0" presId="urn:microsoft.com/office/officeart/2005/8/layout/cycle2"/>
    <dgm:cxn modelId="{0B197458-A585-45C4-A9BC-7309F9C5A895}" type="presOf" srcId="{10C54286-8F08-414C-BCFC-DA4EFD59DF54}" destId="{E9B41934-79B4-46A0-8F42-177C00549361}" srcOrd="0" destOrd="0" presId="urn:microsoft.com/office/officeart/2005/8/layout/cycle2"/>
    <dgm:cxn modelId="{8ABDE782-183C-4983-8202-83F87293FB94}" srcId="{9D0ABF8C-01B2-4A3E-97D7-18563D7AE98F}" destId="{E0755F69-9142-403B-A3F8-816500D76CF1}" srcOrd="5" destOrd="0" parTransId="{6E9174C6-CED9-4C16-AD22-617BABDC4DC0}" sibTransId="{7EC8BCCB-F3B4-421C-ADB1-4B37C876AA63}"/>
    <dgm:cxn modelId="{B87F8A86-A87A-4C92-ADE2-BB9105A99316}" type="presOf" srcId="{7EC8BCCB-F3B4-421C-ADB1-4B37C876AA63}" destId="{1679A62D-5A22-422C-BB40-53A4EA2AA9AA}" srcOrd="0" destOrd="0" presId="urn:microsoft.com/office/officeart/2005/8/layout/cycle2"/>
    <dgm:cxn modelId="{E2108E91-AC00-45C9-AC03-120063CD9C50}" srcId="{9D0ABF8C-01B2-4A3E-97D7-18563D7AE98F}" destId="{0F2D14F6-D109-4614-8942-0A3422C04B47}" srcOrd="2" destOrd="0" parTransId="{03ABFD94-3505-4AF8-8C6E-AF122C0338EF}" sibTransId="{00F299AF-AED9-46A3-9BA8-6997FD53CE4A}"/>
    <dgm:cxn modelId="{6AC2CD9D-23BE-43B6-8C31-D48224DA95D5}" srcId="{9D0ABF8C-01B2-4A3E-97D7-18563D7AE98F}" destId="{03533EA5-A31B-4B88-923E-2C6C97D21E4A}" srcOrd="1" destOrd="0" parTransId="{C205ACE7-0711-4939-82EB-39388561A7F6}" sibTransId="{10C54286-8F08-414C-BCFC-DA4EFD59DF54}"/>
    <dgm:cxn modelId="{1A59D8AB-123E-4A9B-8C9A-DF5C0FE60EFE}" type="presOf" srcId="{E0755F69-9142-403B-A3F8-816500D76CF1}" destId="{252BDF20-4BBD-4EFC-850A-AA323865B476}" srcOrd="0" destOrd="0" presId="urn:microsoft.com/office/officeart/2005/8/layout/cycle2"/>
    <dgm:cxn modelId="{328C13B9-087D-49BC-8383-892D036DE8DB}" type="presOf" srcId="{7EC8BCCB-F3B4-421C-ADB1-4B37C876AA63}" destId="{E675A3A3-A62E-4826-BF43-ADFD742E6365}" srcOrd="1" destOrd="0" presId="urn:microsoft.com/office/officeart/2005/8/layout/cycle2"/>
    <dgm:cxn modelId="{EEC860C3-2CB4-41A2-8FB7-EE2E29B22558}" type="presOf" srcId="{00F299AF-AED9-46A3-9BA8-6997FD53CE4A}" destId="{861C8EC3-0B44-45DE-A1D2-229E13C2A7C9}" srcOrd="0" destOrd="0" presId="urn:microsoft.com/office/officeart/2005/8/layout/cycle2"/>
    <dgm:cxn modelId="{74705FD2-1D0A-4DBF-B6C3-E58D35EDE613}" type="presOf" srcId="{0F2D14F6-D109-4614-8942-0A3422C04B47}" destId="{D49AA1D4-6BC3-4C47-95DC-EEF36A4405A6}" srcOrd="0" destOrd="0" presId="urn:microsoft.com/office/officeart/2005/8/layout/cycle2"/>
    <dgm:cxn modelId="{B82433D8-6EF0-496A-8D11-FC01B3841276}" type="presOf" srcId="{00F299AF-AED9-46A3-9BA8-6997FD53CE4A}" destId="{43D59E28-C0E9-4835-AB26-E5A29FF1C7AA}" srcOrd="1" destOrd="0" presId="urn:microsoft.com/office/officeart/2005/8/layout/cycle2"/>
    <dgm:cxn modelId="{C039E5E1-4981-4174-9EAF-FC2C6F7EC472}" srcId="{9D0ABF8C-01B2-4A3E-97D7-18563D7AE98F}" destId="{A2E41B29-9A98-4137-84C7-1B9130CE8655}" srcOrd="0" destOrd="0" parTransId="{47E2A52E-6382-4B7A-B7BB-2111DEEC1B73}" sibTransId="{E753CC76-E507-4FAF-B147-82D774F9F781}"/>
    <dgm:cxn modelId="{AE8A8BE9-0555-4AD1-BA0C-2D2BFCC910CC}" srcId="{9D0ABF8C-01B2-4A3E-97D7-18563D7AE98F}" destId="{4342CB5E-92A3-485A-8A69-F3D941DA3FD8}" srcOrd="4" destOrd="0" parTransId="{859F0EBE-B911-426A-B717-7181A219EAF8}" sibTransId="{E95C1ABC-13AF-48B1-9F17-9345831E9BBF}"/>
    <dgm:cxn modelId="{82F7E1EB-1089-46FC-B153-6596824F8DDC}" type="presOf" srcId="{37AEBF02-17DD-43C8-B6DD-A6253CBE6D9A}" destId="{A07B20B8-7DDF-42FA-A6F4-7C081AF49342}" srcOrd="0" destOrd="0" presId="urn:microsoft.com/office/officeart/2005/8/layout/cycle2"/>
    <dgm:cxn modelId="{306ABDF1-8517-4B12-876B-41996882FFA1}" type="presOf" srcId="{E95C1ABC-13AF-48B1-9F17-9345831E9BBF}" destId="{AD0E3D2A-C82C-4FC7-BE29-B163FEEE53C8}" srcOrd="1" destOrd="0" presId="urn:microsoft.com/office/officeart/2005/8/layout/cycle2"/>
    <dgm:cxn modelId="{620170F7-2AFA-41BE-A0CC-AB9FC18D5ACE}" type="presOf" srcId="{37AEBF02-17DD-43C8-B6DD-A6253CBE6D9A}" destId="{798EF94E-709E-4156-B2A7-78CC21E5FF9D}" srcOrd="1" destOrd="0" presId="urn:microsoft.com/office/officeart/2005/8/layout/cycle2"/>
    <dgm:cxn modelId="{41F52EFA-8295-4D8D-ABB6-5BD68C9AF3FF}" type="presOf" srcId="{4342CB5E-92A3-485A-8A69-F3D941DA3FD8}" destId="{684956FA-BDD6-4AAD-A9B2-26A40BA56F55}" srcOrd="0" destOrd="0" presId="urn:microsoft.com/office/officeart/2005/8/layout/cycle2"/>
    <dgm:cxn modelId="{4BA32BFC-8041-468E-89D3-CF00BB05AAA6}" type="presOf" srcId="{E753CC76-E507-4FAF-B147-82D774F9F781}" destId="{90A3B94D-AF75-4122-95CA-81C6A789B274}" srcOrd="1" destOrd="0" presId="urn:microsoft.com/office/officeart/2005/8/layout/cycle2"/>
    <dgm:cxn modelId="{02771755-994F-4060-8030-BA6EF5B03B8F}" type="presParOf" srcId="{B8987B67-9754-4E92-A253-700B4E15DA62}" destId="{6C6D1045-36FE-46CD-AD82-94CD53B0864C}" srcOrd="0" destOrd="0" presId="urn:microsoft.com/office/officeart/2005/8/layout/cycle2"/>
    <dgm:cxn modelId="{58DFFC84-8037-44E1-80E0-745CD5D76FF0}" type="presParOf" srcId="{B8987B67-9754-4E92-A253-700B4E15DA62}" destId="{1FC34C3A-7330-4A3B-B24E-2FECDB6DCAE1}" srcOrd="1" destOrd="0" presId="urn:microsoft.com/office/officeart/2005/8/layout/cycle2"/>
    <dgm:cxn modelId="{5E6E42B2-A436-40BF-BBF7-182573B47D7D}" type="presParOf" srcId="{1FC34C3A-7330-4A3B-B24E-2FECDB6DCAE1}" destId="{90A3B94D-AF75-4122-95CA-81C6A789B274}" srcOrd="0" destOrd="0" presId="urn:microsoft.com/office/officeart/2005/8/layout/cycle2"/>
    <dgm:cxn modelId="{BF7AD66F-16BE-44EE-8A19-CEB82D6D2DBB}" type="presParOf" srcId="{B8987B67-9754-4E92-A253-700B4E15DA62}" destId="{9A66651C-A22B-48D1-9DB1-1B29473FD7D6}" srcOrd="2" destOrd="0" presId="urn:microsoft.com/office/officeart/2005/8/layout/cycle2"/>
    <dgm:cxn modelId="{B6F04768-BCA5-45E2-BF61-314DC94FAF8D}" type="presParOf" srcId="{B8987B67-9754-4E92-A253-700B4E15DA62}" destId="{E9B41934-79B4-46A0-8F42-177C00549361}" srcOrd="3" destOrd="0" presId="urn:microsoft.com/office/officeart/2005/8/layout/cycle2"/>
    <dgm:cxn modelId="{53534AED-3799-41DF-8A8D-DF841FAAA58F}" type="presParOf" srcId="{E9B41934-79B4-46A0-8F42-177C00549361}" destId="{967E1C9C-A88E-434B-8BF4-5269516A953A}" srcOrd="0" destOrd="0" presId="urn:microsoft.com/office/officeart/2005/8/layout/cycle2"/>
    <dgm:cxn modelId="{9FF8A5C2-D8EC-4DE9-AE89-5D45CE9C1AAB}" type="presParOf" srcId="{B8987B67-9754-4E92-A253-700B4E15DA62}" destId="{D49AA1D4-6BC3-4C47-95DC-EEF36A4405A6}" srcOrd="4" destOrd="0" presId="urn:microsoft.com/office/officeart/2005/8/layout/cycle2"/>
    <dgm:cxn modelId="{F0878CB0-93FF-4DC2-8636-3CA9EAC7D19C}" type="presParOf" srcId="{B8987B67-9754-4E92-A253-700B4E15DA62}" destId="{861C8EC3-0B44-45DE-A1D2-229E13C2A7C9}" srcOrd="5" destOrd="0" presId="urn:microsoft.com/office/officeart/2005/8/layout/cycle2"/>
    <dgm:cxn modelId="{FCBD7B4F-0B96-4C19-AB6B-8A75D1696958}" type="presParOf" srcId="{861C8EC3-0B44-45DE-A1D2-229E13C2A7C9}" destId="{43D59E28-C0E9-4835-AB26-E5A29FF1C7AA}" srcOrd="0" destOrd="0" presId="urn:microsoft.com/office/officeart/2005/8/layout/cycle2"/>
    <dgm:cxn modelId="{182E5CB1-93D3-4A88-9252-A8F5A0AB9360}" type="presParOf" srcId="{B8987B67-9754-4E92-A253-700B4E15DA62}" destId="{65989826-4301-4BA4-B118-D20917646299}" srcOrd="6" destOrd="0" presId="urn:microsoft.com/office/officeart/2005/8/layout/cycle2"/>
    <dgm:cxn modelId="{6A7ABD15-00A0-4A86-811F-0522326C40AF}" type="presParOf" srcId="{B8987B67-9754-4E92-A253-700B4E15DA62}" destId="{A07B20B8-7DDF-42FA-A6F4-7C081AF49342}" srcOrd="7" destOrd="0" presId="urn:microsoft.com/office/officeart/2005/8/layout/cycle2"/>
    <dgm:cxn modelId="{17B0816F-3FAB-44F2-8C09-C5CD01512FB9}" type="presParOf" srcId="{A07B20B8-7DDF-42FA-A6F4-7C081AF49342}" destId="{798EF94E-709E-4156-B2A7-78CC21E5FF9D}" srcOrd="0" destOrd="0" presId="urn:microsoft.com/office/officeart/2005/8/layout/cycle2"/>
    <dgm:cxn modelId="{4F9D3B6F-C02D-4F4F-BF6E-E8876CEE21B0}" type="presParOf" srcId="{B8987B67-9754-4E92-A253-700B4E15DA62}" destId="{684956FA-BDD6-4AAD-A9B2-26A40BA56F55}" srcOrd="8" destOrd="0" presId="urn:microsoft.com/office/officeart/2005/8/layout/cycle2"/>
    <dgm:cxn modelId="{CCD2A73D-45E6-450D-86AB-70FB68BF1B4C}" type="presParOf" srcId="{B8987B67-9754-4E92-A253-700B4E15DA62}" destId="{5B8DD1D1-AC1A-4204-9EDC-9192AD51B78F}" srcOrd="9" destOrd="0" presId="urn:microsoft.com/office/officeart/2005/8/layout/cycle2"/>
    <dgm:cxn modelId="{2D181F19-6073-41D8-B8C9-76F2AB326775}" type="presParOf" srcId="{5B8DD1D1-AC1A-4204-9EDC-9192AD51B78F}" destId="{AD0E3D2A-C82C-4FC7-BE29-B163FEEE53C8}" srcOrd="0" destOrd="0" presId="urn:microsoft.com/office/officeart/2005/8/layout/cycle2"/>
    <dgm:cxn modelId="{8A086ED4-A561-4CC2-B1AC-4EC3419C0B6E}" type="presParOf" srcId="{B8987B67-9754-4E92-A253-700B4E15DA62}" destId="{252BDF20-4BBD-4EFC-850A-AA323865B476}" srcOrd="10" destOrd="0" presId="urn:microsoft.com/office/officeart/2005/8/layout/cycle2"/>
    <dgm:cxn modelId="{5B8E6339-BDF2-4B19-B935-E96F7DB0C5E5}" type="presParOf" srcId="{B8987B67-9754-4E92-A253-700B4E15DA62}" destId="{1679A62D-5A22-422C-BB40-53A4EA2AA9AA}" srcOrd="11" destOrd="0" presId="urn:microsoft.com/office/officeart/2005/8/layout/cycle2"/>
    <dgm:cxn modelId="{86230D24-C470-42F3-BBC2-487BF0288462}" type="presParOf" srcId="{1679A62D-5A22-422C-BB40-53A4EA2AA9AA}" destId="{E675A3A3-A62E-4826-BF43-ADFD742E636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D1045-36FE-46CD-AD82-94CD53B0864C}">
      <dsp:nvSpPr>
        <dsp:cNvPr id="0" name=""/>
        <dsp:cNvSpPr/>
      </dsp:nvSpPr>
      <dsp:spPr>
        <a:xfrm>
          <a:off x="2154033" y="447"/>
          <a:ext cx="971957" cy="97195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標楷體" panose="03000509000000000000" pitchFamily="65" charset="-120"/>
              <a:ea typeface="標楷體" panose="03000509000000000000" pitchFamily="65" charset="-120"/>
            </a:rPr>
            <a:t>水產</a:t>
          </a:r>
          <a:endParaRPr lang="en-US" altLang="zh-TW" sz="1600" kern="1200" dirty="0">
            <a:latin typeface="標楷體" panose="03000509000000000000" pitchFamily="65" charset="-120"/>
            <a:ea typeface="標楷體" panose="03000509000000000000" pitchFamily="65" charset="-120"/>
          </a:endParaRPr>
        </a:p>
        <a:p>
          <a:pPr marL="0" lvl="0" indent="0" algn="ctr" defTabSz="711200">
            <a:lnSpc>
              <a:spcPct val="90000"/>
            </a:lnSpc>
            <a:spcBef>
              <a:spcPct val="0"/>
            </a:spcBef>
            <a:spcAft>
              <a:spcPct val="35000"/>
            </a:spcAft>
            <a:buNone/>
          </a:pPr>
          <a:r>
            <a:rPr lang="zh-TW" altLang="en-US" sz="1600" kern="1200" dirty="0">
              <a:latin typeface="標楷體" panose="03000509000000000000" pitchFamily="65" charset="-120"/>
              <a:ea typeface="標楷體" panose="03000509000000000000" pitchFamily="65" charset="-120"/>
            </a:rPr>
            <a:t>養殖</a:t>
          </a:r>
          <a:endParaRPr lang="en-US" altLang="zh-TW" sz="1600" kern="1200" dirty="0">
            <a:latin typeface="標楷體" panose="03000509000000000000" pitchFamily="65" charset="-120"/>
            <a:ea typeface="標楷體" panose="03000509000000000000" pitchFamily="65" charset="-120"/>
          </a:endParaRPr>
        </a:p>
      </dsp:txBody>
      <dsp:txXfrm>
        <a:off x="2296373" y="142787"/>
        <a:ext cx="687277" cy="687277"/>
      </dsp:txXfrm>
    </dsp:sp>
    <dsp:sp modelId="{1FC34C3A-7330-4A3B-B24E-2FECDB6DCAE1}">
      <dsp:nvSpPr>
        <dsp:cNvPr id="0" name=""/>
        <dsp:cNvSpPr/>
      </dsp:nvSpPr>
      <dsp:spPr>
        <a:xfrm rot="1800000">
          <a:off x="3136431" y="683578"/>
          <a:ext cx="258291" cy="32803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a:off x="3141622" y="729813"/>
        <a:ext cx="180804" cy="196821"/>
      </dsp:txXfrm>
    </dsp:sp>
    <dsp:sp modelId="{9A66651C-A22B-48D1-9DB1-1B29473FD7D6}">
      <dsp:nvSpPr>
        <dsp:cNvPr id="0" name=""/>
        <dsp:cNvSpPr/>
      </dsp:nvSpPr>
      <dsp:spPr>
        <a:xfrm>
          <a:off x="3417824" y="730097"/>
          <a:ext cx="971957" cy="97195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標楷體" panose="03000509000000000000" pitchFamily="65" charset="-120"/>
              <a:ea typeface="標楷體" panose="03000509000000000000" pitchFamily="65" charset="-120"/>
            </a:rPr>
            <a:t>養殖</a:t>
          </a:r>
          <a:endParaRPr lang="en-US" altLang="zh-TW" sz="1600" kern="1200" dirty="0">
            <a:latin typeface="標楷體" panose="03000509000000000000" pitchFamily="65" charset="-120"/>
            <a:ea typeface="標楷體" panose="03000509000000000000" pitchFamily="65" charset="-120"/>
          </a:endParaRPr>
        </a:p>
        <a:p>
          <a:pPr marL="0" lvl="0" indent="0" algn="ctr" defTabSz="711200">
            <a:lnSpc>
              <a:spcPct val="90000"/>
            </a:lnSpc>
            <a:spcBef>
              <a:spcPct val="0"/>
            </a:spcBef>
            <a:spcAft>
              <a:spcPct val="35000"/>
            </a:spcAft>
            <a:buNone/>
          </a:pPr>
          <a:r>
            <a:rPr lang="zh-TW" altLang="en-US" sz="1600" kern="1200" dirty="0">
              <a:latin typeface="標楷體" panose="03000509000000000000" pitchFamily="65" charset="-120"/>
              <a:ea typeface="標楷體" panose="03000509000000000000" pitchFamily="65" charset="-120"/>
            </a:rPr>
            <a:t>廢水</a:t>
          </a:r>
        </a:p>
      </dsp:txBody>
      <dsp:txXfrm>
        <a:off x="3560164" y="872437"/>
        <a:ext cx="687277" cy="687277"/>
      </dsp:txXfrm>
    </dsp:sp>
    <dsp:sp modelId="{E9B41934-79B4-46A0-8F42-177C00549361}">
      <dsp:nvSpPr>
        <dsp:cNvPr id="0" name=""/>
        <dsp:cNvSpPr/>
      </dsp:nvSpPr>
      <dsp:spPr>
        <a:xfrm rot="5400000">
          <a:off x="3774657" y="1774398"/>
          <a:ext cx="258291" cy="32803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a:off x="3813401" y="1801262"/>
        <a:ext cx="180804" cy="196821"/>
      </dsp:txXfrm>
    </dsp:sp>
    <dsp:sp modelId="{D49AA1D4-6BC3-4C47-95DC-EEF36A4405A6}">
      <dsp:nvSpPr>
        <dsp:cNvPr id="0" name=""/>
        <dsp:cNvSpPr/>
      </dsp:nvSpPr>
      <dsp:spPr>
        <a:xfrm>
          <a:off x="3417824" y="2189396"/>
          <a:ext cx="971957" cy="97195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標楷體" panose="03000509000000000000" pitchFamily="65" charset="-120"/>
              <a:ea typeface="標楷體" panose="03000509000000000000" pitchFamily="65" charset="-120"/>
            </a:rPr>
            <a:t>微生物轉化</a:t>
          </a:r>
        </a:p>
      </dsp:txBody>
      <dsp:txXfrm>
        <a:off x="3560164" y="2331736"/>
        <a:ext cx="687277" cy="687277"/>
      </dsp:txXfrm>
    </dsp:sp>
    <dsp:sp modelId="{861C8EC3-0B44-45DE-A1D2-229E13C2A7C9}">
      <dsp:nvSpPr>
        <dsp:cNvPr id="0" name=""/>
        <dsp:cNvSpPr/>
      </dsp:nvSpPr>
      <dsp:spPr>
        <a:xfrm rot="9000000">
          <a:off x="3149092" y="2872527"/>
          <a:ext cx="258291" cy="32803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rot="10800000">
        <a:off x="3221388" y="2918762"/>
        <a:ext cx="180804" cy="196821"/>
      </dsp:txXfrm>
    </dsp:sp>
    <dsp:sp modelId="{65989826-4301-4BA4-B118-D20917646299}">
      <dsp:nvSpPr>
        <dsp:cNvPr id="0" name=""/>
        <dsp:cNvSpPr/>
      </dsp:nvSpPr>
      <dsp:spPr>
        <a:xfrm>
          <a:off x="2154033" y="2919046"/>
          <a:ext cx="971957" cy="97195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標楷體" panose="03000509000000000000" pitchFamily="65" charset="-120"/>
              <a:ea typeface="標楷體" panose="03000509000000000000" pitchFamily="65" charset="-120"/>
            </a:rPr>
            <a:t>種菜</a:t>
          </a:r>
        </a:p>
      </dsp:txBody>
      <dsp:txXfrm>
        <a:off x="2296373" y="3061386"/>
        <a:ext cx="687277" cy="687277"/>
      </dsp:txXfrm>
    </dsp:sp>
    <dsp:sp modelId="{A07B20B8-7DDF-42FA-A6F4-7C081AF49342}">
      <dsp:nvSpPr>
        <dsp:cNvPr id="0" name=""/>
        <dsp:cNvSpPr/>
      </dsp:nvSpPr>
      <dsp:spPr>
        <a:xfrm rot="12600000">
          <a:off x="1885302" y="2879837"/>
          <a:ext cx="258291" cy="32803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rot="10800000">
        <a:off x="1957598" y="2964816"/>
        <a:ext cx="180804" cy="196821"/>
      </dsp:txXfrm>
    </dsp:sp>
    <dsp:sp modelId="{684956FA-BDD6-4AAD-A9B2-26A40BA56F55}">
      <dsp:nvSpPr>
        <dsp:cNvPr id="0" name=""/>
        <dsp:cNvSpPr/>
      </dsp:nvSpPr>
      <dsp:spPr>
        <a:xfrm>
          <a:off x="890243" y="2189396"/>
          <a:ext cx="971957" cy="97195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標楷體" panose="03000509000000000000" pitchFamily="65" charset="-120"/>
              <a:ea typeface="標楷體" panose="03000509000000000000" pitchFamily="65" charset="-120"/>
            </a:rPr>
            <a:t>有機廢棄物</a:t>
          </a:r>
        </a:p>
      </dsp:txBody>
      <dsp:txXfrm>
        <a:off x="1032583" y="2331736"/>
        <a:ext cx="687277" cy="687277"/>
      </dsp:txXfrm>
    </dsp:sp>
    <dsp:sp modelId="{5B8DD1D1-AC1A-4204-9EDC-9192AD51B78F}">
      <dsp:nvSpPr>
        <dsp:cNvPr id="0" name=""/>
        <dsp:cNvSpPr/>
      </dsp:nvSpPr>
      <dsp:spPr>
        <a:xfrm rot="16200000">
          <a:off x="1247076" y="1789018"/>
          <a:ext cx="258291" cy="328035"/>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a:off x="1285820" y="1893369"/>
        <a:ext cx="180804" cy="196821"/>
      </dsp:txXfrm>
    </dsp:sp>
    <dsp:sp modelId="{252BDF20-4BBD-4EFC-850A-AA323865B476}">
      <dsp:nvSpPr>
        <dsp:cNvPr id="0" name=""/>
        <dsp:cNvSpPr/>
      </dsp:nvSpPr>
      <dsp:spPr>
        <a:xfrm>
          <a:off x="890243" y="730097"/>
          <a:ext cx="971957" cy="97195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latin typeface="標楷體" panose="03000509000000000000" pitchFamily="65" charset="-120"/>
              <a:ea typeface="標楷體" panose="03000509000000000000" pitchFamily="65" charset="-120"/>
            </a:rPr>
            <a:t>黑水虻</a:t>
          </a:r>
        </a:p>
      </dsp:txBody>
      <dsp:txXfrm>
        <a:off x="1032583" y="872437"/>
        <a:ext cx="687277" cy="687277"/>
      </dsp:txXfrm>
    </dsp:sp>
    <dsp:sp modelId="{1679A62D-5A22-422C-BB40-53A4EA2AA9AA}">
      <dsp:nvSpPr>
        <dsp:cNvPr id="0" name=""/>
        <dsp:cNvSpPr/>
      </dsp:nvSpPr>
      <dsp:spPr>
        <a:xfrm rot="19800000">
          <a:off x="1872640" y="690888"/>
          <a:ext cx="258291" cy="32803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zh-TW" altLang="en-US" sz="1300" kern="1200"/>
        </a:p>
      </dsp:txBody>
      <dsp:txXfrm>
        <a:off x="1877831" y="775867"/>
        <a:ext cx="180804" cy="19682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wmf"/><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EAC378D9-193D-4847-BD7C-8F9DE3A308CE}"/>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zh-TW"/>
          </a:p>
        </p:txBody>
      </p:sp>
      <p:sp>
        <p:nvSpPr>
          <p:cNvPr id="179203" name="Rectangle 3">
            <a:extLst>
              <a:ext uri="{FF2B5EF4-FFF2-40B4-BE49-F238E27FC236}">
                <a16:creationId xmlns:a16="http://schemas.microsoft.com/office/drawing/2014/main" id="{F4500C98-03EC-4C16-A80B-BE60DF97DFB3}"/>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zh-TW"/>
          </a:p>
        </p:txBody>
      </p:sp>
      <p:sp>
        <p:nvSpPr>
          <p:cNvPr id="16388" name="Rectangle 4">
            <a:extLst>
              <a:ext uri="{FF2B5EF4-FFF2-40B4-BE49-F238E27FC236}">
                <a16:creationId xmlns:a16="http://schemas.microsoft.com/office/drawing/2014/main" id="{39787E64-E1A9-4D26-AAEF-4D1DB1874B1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9205" name="Rectangle 5">
            <a:extLst>
              <a:ext uri="{FF2B5EF4-FFF2-40B4-BE49-F238E27FC236}">
                <a16:creationId xmlns:a16="http://schemas.microsoft.com/office/drawing/2014/main" id="{6D638AB9-6E33-42AA-94BA-991E955C9C39}"/>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79206" name="Rectangle 6">
            <a:extLst>
              <a:ext uri="{FF2B5EF4-FFF2-40B4-BE49-F238E27FC236}">
                <a16:creationId xmlns:a16="http://schemas.microsoft.com/office/drawing/2014/main" id="{17934D83-7F4B-4635-BEFE-0C7DEEAEE87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zh-TW"/>
          </a:p>
        </p:txBody>
      </p:sp>
      <p:sp>
        <p:nvSpPr>
          <p:cNvPr id="179207" name="Rectangle 7">
            <a:extLst>
              <a:ext uri="{FF2B5EF4-FFF2-40B4-BE49-F238E27FC236}">
                <a16:creationId xmlns:a16="http://schemas.microsoft.com/office/drawing/2014/main" id="{5D58D1E3-F834-4143-ADA7-6AC0BC1A30C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638C55CF-0CF2-4053-9CF6-06CA5758287A}"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圖像版面配置區 1">
            <a:extLst>
              <a:ext uri="{FF2B5EF4-FFF2-40B4-BE49-F238E27FC236}">
                <a16:creationId xmlns:a16="http://schemas.microsoft.com/office/drawing/2014/main" id="{AB61F982-6F9B-4EC6-A94A-83717B7B13FA}"/>
              </a:ext>
            </a:extLst>
          </p:cNvPr>
          <p:cNvSpPr>
            <a:spLocks noGrp="1" noRot="1" noChangeAspect="1" noChangeArrowheads="1" noTextEdit="1"/>
          </p:cNvSpPr>
          <p:nvPr>
            <p:ph type="sldImg"/>
          </p:nvPr>
        </p:nvSpPr>
        <p:spPr>
          <a:ln/>
        </p:spPr>
      </p:sp>
      <p:sp>
        <p:nvSpPr>
          <p:cNvPr id="59395" name="備忘稿版面配置區 2">
            <a:extLst>
              <a:ext uri="{FF2B5EF4-FFF2-40B4-BE49-F238E27FC236}">
                <a16:creationId xmlns:a16="http://schemas.microsoft.com/office/drawing/2014/main" id="{55F25F21-A069-43D3-823E-DFF0619DBBBD}"/>
              </a:ext>
            </a:extLst>
          </p:cNvPr>
          <p:cNvSpPr>
            <a:spLocks noGrp="1" noChangeArrowheads="1"/>
          </p:cNvSpPr>
          <p:nvPr>
            <p:ph type="body" idx="1"/>
          </p:nvPr>
        </p:nvSpPr>
        <p:spPr>
          <a:noFill/>
        </p:spPr>
        <p:txBody>
          <a:bodyPr/>
          <a:lstStyle/>
          <a:p>
            <a:endParaRPr lang="zh-TW" altLang="en-US"/>
          </a:p>
        </p:txBody>
      </p:sp>
      <p:sp>
        <p:nvSpPr>
          <p:cNvPr id="4" name="投影片編號版面配置區 3">
            <a:extLst>
              <a:ext uri="{FF2B5EF4-FFF2-40B4-BE49-F238E27FC236}">
                <a16:creationId xmlns:a16="http://schemas.microsoft.com/office/drawing/2014/main" id="{456091BA-73BC-4CC2-A6BA-EA65EA6EA52C}"/>
              </a:ext>
            </a:extLst>
          </p:cNvPr>
          <p:cNvSpPr>
            <a:spLocks noGrp="1"/>
          </p:cNvSpPr>
          <p:nvPr>
            <p:ph type="sldNum" sz="quarter" idx="5"/>
          </p:nvPr>
        </p:nvSpPr>
        <p:spPr/>
        <p:txBody>
          <a:bodyPr/>
          <a:lstStyle/>
          <a:p>
            <a:pPr fontAlgn="auto">
              <a:spcBef>
                <a:spcPts val="0"/>
              </a:spcBef>
              <a:spcAft>
                <a:spcPts val="0"/>
              </a:spcAft>
              <a:defRPr/>
            </a:pPr>
            <a:fld id="{68BCF9FF-A893-4312-92DB-3EC3121EAB89}" type="slidenum">
              <a:rPr kumimoji="0" lang="en-US" smtClean="0">
                <a:solidFill>
                  <a:prstClr val="black"/>
                </a:solidFill>
                <a:latin typeface="Calibri" panose="020F0502020204030204"/>
                <a:ea typeface="+mn-ea"/>
              </a:rPr>
              <a:pPr fontAlgn="auto">
                <a:spcBef>
                  <a:spcPts val="0"/>
                </a:spcBef>
                <a:spcAft>
                  <a:spcPts val="0"/>
                </a:spcAft>
                <a:defRPr/>
              </a:pPr>
              <a:t>34</a:t>
            </a:fld>
            <a:endParaRPr kumimoji="0" lang="en-US">
              <a:solidFill>
                <a:prstClr val="black"/>
              </a:solidFill>
              <a:latin typeface="Calibri" panose="020F0502020204030204"/>
              <a:ea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21109FBB-5A77-4AC1-BEDB-1B8F0F4B5D84}"/>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CAF2C78B-0747-4434-B96F-65A038F61D05}" type="slidenum">
              <a:rPr kumimoji="0" lang="en-US" altLang="zh-TW" smtClean="0">
                <a:solidFill>
                  <a:srgbClr val="000000"/>
                </a:solidFill>
                <a:latin typeface="Calibri" panose="020F0502020204030204" pitchFamily="34" charset="0"/>
              </a:rPr>
              <a:pPr/>
              <a:t>67</a:t>
            </a:fld>
            <a:endParaRPr kumimoji="0" lang="en-US" altLang="zh-TW">
              <a:solidFill>
                <a:srgbClr val="000000"/>
              </a:solidFill>
              <a:latin typeface="Calibri" panose="020F0502020204030204" pitchFamily="34" charset="0"/>
            </a:endParaRPr>
          </a:p>
        </p:txBody>
      </p:sp>
      <p:sp>
        <p:nvSpPr>
          <p:cNvPr id="107523" name="Rectangle 2">
            <a:extLst>
              <a:ext uri="{FF2B5EF4-FFF2-40B4-BE49-F238E27FC236}">
                <a16:creationId xmlns:a16="http://schemas.microsoft.com/office/drawing/2014/main" id="{83B6BF23-724B-44CF-B3B9-C76562EB580B}"/>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BB583341-EFBA-467B-B9C7-2491E2D4A316}"/>
              </a:ext>
            </a:extLst>
          </p:cNvPr>
          <p:cNvSpPr>
            <a:spLocks noGrp="1" noChangeArrowheads="1"/>
          </p:cNvSpPr>
          <p:nvPr>
            <p:ph type="body" idx="1"/>
          </p:nvPr>
        </p:nvSpPr>
        <p:spPr>
          <a:noFill/>
        </p:spPr>
        <p:txBody>
          <a:bodyPr/>
          <a:lstStyle/>
          <a:p>
            <a:pPr>
              <a:spcBef>
                <a:spcPct val="0"/>
              </a:spcBef>
            </a:pPr>
            <a:endParaRPr lang="en-US" altLang="zh-TW"/>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E95D96AF-B1D0-4CAF-AB9C-6F9C1894B208}"/>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0AE92BF3-69CD-4184-8C33-DC4B9FBFAC37}" type="slidenum">
              <a:rPr kumimoji="0" lang="en-US" altLang="zh-TW" smtClean="0">
                <a:solidFill>
                  <a:srgbClr val="000000"/>
                </a:solidFill>
                <a:latin typeface="Calibri" panose="020F0502020204030204" pitchFamily="34" charset="0"/>
              </a:rPr>
              <a:pPr/>
              <a:t>68</a:t>
            </a:fld>
            <a:endParaRPr kumimoji="0" lang="en-US" altLang="zh-TW">
              <a:solidFill>
                <a:srgbClr val="000000"/>
              </a:solidFill>
              <a:latin typeface="Calibri" panose="020F0502020204030204" pitchFamily="34" charset="0"/>
            </a:endParaRPr>
          </a:p>
        </p:txBody>
      </p:sp>
      <p:sp>
        <p:nvSpPr>
          <p:cNvPr id="109571" name="Rectangle 2">
            <a:extLst>
              <a:ext uri="{FF2B5EF4-FFF2-40B4-BE49-F238E27FC236}">
                <a16:creationId xmlns:a16="http://schemas.microsoft.com/office/drawing/2014/main" id="{88B5F18C-E810-4C72-B2E3-2D83877CBBC6}"/>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FCA1A9C7-BF3E-41CC-86C7-CB3E6787B900}"/>
              </a:ext>
            </a:extLst>
          </p:cNvPr>
          <p:cNvSpPr>
            <a:spLocks noGrp="1" noChangeArrowheads="1"/>
          </p:cNvSpPr>
          <p:nvPr>
            <p:ph type="body" idx="1"/>
          </p:nvPr>
        </p:nvSpPr>
        <p:spPr>
          <a:noFill/>
        </p:spPr>
        <p:txBody>
          <a:bodyPr/>
          <a:lstStyle/>
          <a:p>
            <a:pPr>
              <a:spcBef>
                <a:spcPct val="0"/>
              </a:spcBef>
            </a:pPr>
            <a:endParaRPr lang="en-US" altLang="zh-TW"/>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23AEF531-FA9B-4AF4-9C3B-8A37A642BC7B}"/>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D9E79122-D479-44E3-83C7-9721D9D69DAA}" type="slidenum">
              <a:rPr kumimoji="0" lang="en-US" altLang="zh-TW" smtClean="0">
                <a:solidFill>
                  <a:srgbClr val="000000"/>
                </a:solidFill>
                <a:latin typeface="Calibri" panose="020F0502020204030204" pitchFamily="34" charset="0"/>
              </a:rPr>
              <a:pPr/>
              <a:t>69</a:t>
            </a:fld>
            <a:endParaRPr kumimoji="0" lang="en-US" altLang="zh-TW">
              <a:solidFill>
                <a:srgbClr val="000000"/>
              </a:solidFill>
              <a:latin typeface="Calibri" panose="020F0502020204030204" pitchFamily="34" charset="0"/>
            </a:endParaRPr>
          </a:p>
        </p:txBody>
      </p:sp>
      <p:sp>
        <p:nvSpPr>
          <p:cNvPr id="111619" name="Rectangle 2">
            <a:extLst>
              <a:ext uri="{FF2B5EF4-FFF2-40B4-BE49-F238E27FC236}">
                <a16:creationId xmlns:a16="http://schemas.microsoft.com/office/drawing/2014/main" id="{CC8E6D78-D276-4618-987C-38366805043C}"/>
              </a:ext>
            </a:extLst>
          </p:cNvPr>
          <p:cNvSpPr>
            <a:spLocks noGrp="1" noRot="1" noChangeAspect="1" noChangeArrowheads="1" noTextEdit="1"/>
          </p:cNvSpPr>
          <p:nvPr>
            <p:ph type="sldImg"/>
          </p:nvPr>
        </p:nvSpPr>
        <p:spPr>
          <a:solidFill>
            <a:srgbClr val="FFFFFF"/>
          </a:solidFill>
          <a:ln/>
        </p:spPr>
      </p:sp>
      <p:sp>
        <p:nvSpPr>
          <p:cNvPr id="111620" name="Rectangle 3">
            <a:extLst>
              <a:ext uri="{FF2B5EF4-FFF2-40B4-BE49-F238E27FC236}">
                <a16:creationId xmlns:a16="http://schemas.microsoft.com/office/drawing/2014/main" id="{610C79AF-6791-49D5-AB76-6F0788AB0F4A}"/>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a:spcBef>
                <a:spcPct val="0"/>
              </a:spcBef>
            </a:pPr>
            <a:endParaRPr lang="en-US"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a:extLst>
              <a:ext uri="{FF2B5EF4-FFF2-40B4-BE49-F238E27FC236}">
                <a16:creationId xmlns:a16="http://schemas.microsoft.com/office/drawing/2014/main" id="{ED8F35B2-2BE2-46E0-ACE9-7CA48E8849D3}"/>
              </a:ext>
            </a:extLst>
          </p:cNvPr>
          <p:cNvSpPr>
            <a:spLocks noGrp="1" noRot="1" noChangeAspect="1" noChangeArrowheads="1" noTextEdit="1"/>
          </p:cNvSpPr>
          <p:nvPr>
            <p:ph type="sldImg"/>
          </p:nvPr>
        </p:nvSpPr>
        <p:spPr>
          <a:ln/>
        </p:spPr>
      </p:sp>
      <p:sp>
        <p:nvSpPr>
          <p:cNvPr id="113667" name="備忘稿版面配置區 2">
            <a:extLst>
              <a:ext uri="{FF2B5EF4-FFF2-40B4-BE49-F238E27FC236}">
                <a16:creationId xmlns:a16="http://schemas.microsoft.com/office/drawing/2014/main" id="{90D17484-E0E8-474B-AE80-C81038DEE872}"/>
              </a:ext>
            </a:extLst>
          </p:cNvPr>
          <p:cNvSpPr>
            <a:spLocks noGrp="1" noChangeArrowheads="1"/>
          </p:cNvSpPr>
          <p:nvPr>
            <p:ph type="body" idx="1"/>
          </p:nvPr>
        </p:nvSpPr>
        <p:spPr>
          <a:noFill/>
        </p:spPr>
        <p:txBody>
          <a:bodyPr/>
          <a:lstStyle/>
          <a:p>
            <a:endParaRPr lang="zh-TW" altLang="en-US"/>
          </a:p>
        </p:txBody>
      </p:sp>
      <p:sp>
        <p:nvSpPr>
          <p:cNvPr id="113668" name="投影片編號版面配置區 3">
            <a:extLst>
              <a:ext uri="{FF2B5EF4-FFF2-40B4-BE49-F238E27FC236}">
                <a16:creationId xmlns:a16="http://schemas.microsoft.com/office/drawing/2014/main" id="{ECCF8246-56D9-4DD9-889D-0159173B33A4}"/>
              </a:ext>
            </a:extLst>
          </p:cNvPr>
          <p:cNvSpPr>
            <a:spLocks noGrp="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1FDC0AEF-A89E-46AF-82E7-3E52D42E34F4}" type="slidenum">
              <a:rPr kumimoji="0" lang="en-US" altLang="zh-TW" smtClean="0">
                <a:solidFill>
                  <a:srgbClr val="000000"/>
                </a:solidFill>
                <a:latin typeface="Calibri" panose="020F0502020204030204" pitchFamily="34" charset="0"/>
              </a:rPr>
              <a:pPr/>
              <a:t>70</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a:extLst>
              <a:ext uri="{FF2B5EF4-FFF2-40B4-BE49-F238E27FC236}">
                <a16:creationId xmlns:a16="http://schemas.microsoft.com/office/drawing/2014/main" id="{0CE91AB7-3A09-4E68-BF72-93D83DF5915A}"/>
              </a:ext>
            </a:extLst>
          </p:cNvPr>
          <p:cNvSpPr>
            <a:spLocks noGrp="1" noRot="1" noChangeAspect="1" noChangeArrowheads="1" noTextEdit="1"/>
          </p:cNvSpPr>
          <p:nvPr>
            <p:ph type="sldImg"/>
          </p:nvPr>
        </p:nvSpPr>
        <p:spPr>
          <a:ln/>
        </p:spPr>
      </p:sp>
      <p:sp>
        <p:nvSpPr>
          <p:cNvPr id="115715" name="備忘稿版面配置區 2">
            <a:extLst>
              <a:ext uri="{FF2B5EF4-FFF2-40B4-BE49-F238E27FC236}">
                <a16:creationId xmlns:a16="http://schemas.microsoft.com/office/drawing/2014/main" id="{4E03F1AE-E383-4957-88DA-8910C17F8F90}"/>
              </a:ext>
            </a:extLst>
          </p:cNvPr>
          <p:cNvSpPr>
            <a:spLocks noGrp="1" noChangeArrowheads="1"/>
          </p:cNvSpPr>
          <p:nvPr>
            <p:ph type="body" idx="1"/>
          </p:nvPr>
        </p:nvSpPr>
        <p:spPr>
          <a:noFill/>
        </p:spPr>
        <p:txBody>
          <a:bodyPr/>
          <a:lstStyle/>
          <a:p>
            <a:endParaRPr lang="zh-TW" altLang="en-US"/>
          </a:p>
        </p:txBody>
      </p:sp>
      <p:sp>
        <p:nvSpPr>
          <p:cNvPr id="115716" name="投影片編號版面配置區 3">
            <a:extLst>
              <a:ext uri="{FF2B5EF4-FFF2-40B4-BE49-F238E27FC236}">
                <a16:creationId xmlns:a16="http://schemas.microsoft.com/office/drawing/2014/main" id="{B0400569-ADBA-4C57-BF38-1E9189E020D9}"/>
              </a:ext>
            </a:extLst>
          </p:cNvPr>
          <p:cNvSpPr>
            <a:spLocks noGrp="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9B0015CA-F1F9-4C14-A3DC-8C10C044C270}" type="slidenum">
              <a:rPr kumimoji="0" lang="en-US" altLang="zh-TW" smtClean="0">
                <a:solidFill>
                  <a:srgbClr val="000000"/>
                </a:solidFill>
                <a:latin typeface="Calibri" panose="020F0502020204030204" pitchFamily="34" charset="0"/>
              </a:rPr>
              <a:pPr/>
              <a:t>71</a:t>
            </a:fld>
            <a:endParaRPr kumimoji="0" lang="en-US" altLang="zh-TW">
              <a:solidFill>
                <a:srgbClr val="000000"/>
              </a:solidFill>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7BF14B86-4A17-4939-8F6C-2D72B7E1DC75}"/>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C241E47E-15EC-40E0-A364-01AF269289AB}" type="slidenum">
              <a:rPr kumimoji="0" lang="en-US" altLang="zh-TW" smtClean="0">
                <a:solidFill>
                  <a:srgbClr val="000000"/>
                </a:solidFill>
                <a:latin typeface="Calibri" panose="020F0502020204030204" pitchFamily="34" charset="0"/>
              </a:rPr>
              <a:pPr/>
              <a:t>72</a:t>
            </a:fld>
            <a:endParaRPr kumimoji="0" lang="en-US" altLang="zh-TW">
              <a:solidFill>
                <a:srgbClr val="000000"/>
              </a:solidFill>
              <a:latin typeface="Calibri" panose="020F0502020204030204" pitchFamily="34" charset="0"/>
            </a:endParaRPr>
          </a:p>
        </p:txBody>
      </p:sp>
      <p:sp>
        <p:nvSpPr>
          <p:cNvPr id="117763" name="Rectangle 2">
            <a:extLst>
              <a:ext uri="{FF2B5EF4-FFF2-40B4-BE49-F238E27FC236}">
                <a16:creationId xmlns:a16="http://schemas.microsoft.com/office/drawing/2014/main" id="{E8DD84E6-4921-47A6-9EAB-3FF15846C618}"/>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B69F65A1-B07A-4B97-A06C-95800FA81C3C}"/>
              </a:ext>
            </a:extLst>
          </p:cNvPr>
          <p:cNvSpPr>
            <a:spLocks noGrp="1" noChangeArrowheads="1"/>
          </p:cNvSpPr>
          <p:nvPr>
            <p:ph type="body" idx="1"/>
          </p:nvPr>
        </p:nvSpPr>
        <p:spPr>
          <a:noFill/>
        </p:spPr>
        <p:txBody>
          <a:bodyPr/>
          <a:lstStyle/>
          <a:p>
            <a:pPr>
              <a:spcBef>
                <a:spcPct val="0"/>
              </a:spcBef>
            </a:pPr>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0450A76D-8B0D-40E0-BAB8-98FA30CD8A1B}"/>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BB8EC768-D800-4FE8-B56E-EE9FE94A3AD2}" type="slidenum">
              <a:rPr kumimoji="0" lang="en-US" altLang="zh-TW" smtClean="0">
                <a:solidFill>
                  <a:srgbClr val="000000"/>
                </a:solidFill>
                <a:latin typeface="Calibri" panose="020F0502020204030204" pitchFamily="34" charset="0"/>
              </a:rPr>
              <a:pPr/>
              <a:t>73</a:t>
            </a:fld>
            <a:endParaRPr kumimoji="0" lang="en-US" altLang="zh-TW">
              <a:solidFill>
                <a:srgbClr val="000000"/>
              </a:solidFill>
              <a:latin typeface="Calibri" panose="020F0502020204030204" pitchFamily="34" charset="0"/>
            </a:endParaRPr>
          </a:p>
        </p:txBody>
      </p:sp>
      <p:sp>
        <p:nvSpPr>
          <p:cNvPr id="119811" name="Rectangle 2">
            <a:extLst>
              <a:ext uri="{FF2B5EF4-FFF2-40B4-BE49-F238E27FC236}">
                <a16:creationId xmlns:a16="http://schemas.microsoft.com/office/drawing/2014/main" id="{B8C5F8F0-6FC0-4F8B-B7F2-C66C01FDF4B9}"/>
              </a:ext>
            </a:extLst>
          </p:cNvPr>
          <p:cNvSpPr>
            <a:spLocks noGrp="1" noRot="1" noChangeAspect="1" noChangeArrowheads="1" noTextEdit="1"/>
          </p:cNvSpPr>
          <p:nvPr>
            <p:ph type="sldImg"/>
          </p:nvPr>
        </p:nvSpPr>
        <p:spPr>
          <a:solidFill>
            <a:srgbClr val="FFFFFF"/>
          </a:solidFill>
          <a:ln/>
        </p:spPr>
      </p:sp>
      <p:sp>
        <p:nvSpPr>
          <p:cNvPr id="119812" name="Rectangle 3">
            <a:extLst>
              <a:ext uri="{FF2B5EF4-FFF2-40B4-BE49-F238E27FC236}">
                <a16:creationId xmlns:a16="http://schemas.microsoft.com/office/drawing/2014/main" id="{6006D7BC-AC73-446B-85B2-CC5C81A716F1}"/>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a:spcBef>
                <a:spcPct val="0"/>
              </a:spcBef>
            </a:pPr>
            <a:endParaRPr lang="en-US" altLang="zh-TW"/>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38D6E363-8300-445F-8728-15AA7C583FB3}"/>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A65CE9BD-79D0-4FC5-9DFB-2AE030527155}" type="slidenum">
              <a:rPr kumimoji="0" lang="en-US" altLang="zh-TW" smtClean="0">
                <a:solidFill>
                  <a:srgbClr val="000000"/>
                </a:solidFill>
                <a:latin typeface="Calibri" panose="020F0502020204030204" pitchFamily="34" charset="0"/>
              </a:rPr>
              <a:pPr/>
              <a:t>74</a:t>
            </a:fld>
            <a:endParaRPr kumimoji="0" lang="en-US" altLang="zh-TW">
              <a:solidFill>
                <a:srgbClr val="000000"/>
              </a:solidFill>
              <a:latin typeface="Calibri" panose="020F0502020204030204" pitchFamily="34" charset="0"/>
            </a:endParaRPr>
          </a:p>
        </p:txBody>
      </p:sp>
      <p:sp>
        <p:nvSpPr>
          <p:cNvPr id="121859" name="Rectangle 2">
            <a:extLst>
              <a:ext uri="{FF2B5EF4-FFF2-40B4-BE49-F238E27FC236}">
                <a16:creationId xmlns:a16="http://schemas.microsoft.com/office/drawing/2014/main" id="{EF00B449-2214-4BC0-8E37-96E775170A6C}"/>
              </a:ext>
            </a:extLst>
          </p:cNvPr>
          <p:cNvSpPr>
            <a:spLocks noGrp="1" noRot="1" noChangeAspect="1" noChangeArrowheads="1" noTextEdit="1"/>
          </p:cNvSpPr>
          <p:nvPr>
            <p:ph type="sldImg"/>
          </p:nvPr>
        </p:nvSpPr>
        <p:spPr>
          <a:solidFill>
            <a:srgbClr val="FFFFFF"/>
          </a:solidFill>
          <a:ln/>
        </p:spPr>
      </p:sp>
      <p:sp>
        <p:nvSpPr>
          <p:cNvPr id="121860" name="Rectangle 3">
            <a:extLst>
              <a:ext uri="{FF2B5EF4-FFF2-40B4-BE49-F238E27FC236}">
                <a16:creationId xmlns:a16="http://schemas.microsoft.com/office/drawing/2014/main" id="{7BF480C2-D6FD-4AE4-B137-6D52CC6A438C}"/>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a:spcBef>
                <a:spcPct val="0"/>
              </a:spcBef>
            </a:pPr>
            <a:endParaRPr lang="en-US" altLang="zh-TW"/>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DB38A862-DD41-45F3-B542-8B076E137B41}"/>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C028AFD9-9DCE-4810-A5F9-E805B1F75D42}" type="slidenum">
              <a:rPr kumimoji="0" lang="en-US" altLang="zh-TW" smtClean="0">
                <a:solidFill>
                  <a:srgbClr val="000000"/>
                </a:solidFill>
                <a:latin typeface="Calibri" panose="020F0502020204030204" pitchFamily="34" charset="0"/>
              </a:rPr>
              <a:pPr/>
              <a:t>75</a:t>
            </a:fld>
            <a:endParaRPr kumimoji="0" lang="en-US" altLang="zh-TW">
              <a:solidFill>
                <a:srgbClr val="000000"/>
              </a:solidFill>
              <a:latin typeface="Calibri" panose="020F0502020204030204" pitchFamily="34" charset="0"/>
            </a:endParaRPr>
          </a:p>
        </p:txBody>
      </p:sp>
      <p:sp>
        <p:nvSpPr>
          <p:cNvPr id="123907" name="Rectangle 2">
            <a:extLst>
              <a:ext uri="{FF2B5EF4-FFF2-40B4-BE49-F238E27FC236}">
                <a16:creationId xmlns:a16="http://schemas.microsoft.com/office/drawing/2014/main" id="{3EABA9D7-6712-44A8-AC91-F9306BB9C87D}"/>
              </a:ext>
            </a:extLst>
          </p:cNvPr>
          <p:cNvSpPr>
            <a:spLocks noGrp="1" noRot="1" noChangeAspect="1" noChangeArrowheads="1" noTextEdit="1"/>
          </p:cNvSpPr>
          <p:nvPr>
            <p:ph type="sldImg"/>
          </p:nvPr>
        </p:nvSpPr>
        <p:spPr>
          <a:solidFill>
            <a:srgbClr val="FFFFFF"/>
          </a:solidFill>
          <a:ln/>
        </p:spPr>
      </p:sp>
      <p:sp>
        <p:nvSpPr>
          <p:cNvPr id="123908" name="Rectangle 3">
            <a:extLst>
              <a:ext uri="{FF2B5EF4-FFF2-40B4-BE49-F238E27FC236}">
                <a16:creationId xmlns:a16="http://schemas.microsoft.com/office/drawing/2014/main" id="{52FECFC5-CBB7-4E32-8D54-459A9F5DD028}"/>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a:spcBef>
                <a:spcPct val="0"/>
              </a:spcBef>
            </a:pPr>
            <a:endParaRPr lang="en-US" altLang="zh-TW"/>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0AE01DC8-2E75-4534-AE56-3E5A0BD9B2AE}"/>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824254DB-674B-4613-8474-FF5ED62DD582}" type="slidenum">
              <a:rPr kumimoji="0" lang="en-US" altLang="zh-TW" smtClean="0">
                <a:solidFill>
                  <a:srgbClr val="000000"/>
                </a:solidFill>
                <a:latin typeface="Calibri" panose="020F0502020204030204" pitchFamily="34" charset="0"/>
              </a:rPr>
              <a:pPr/>
              <a:t>76</a:t>
            </a:fld>
            <a:endParaRPr kumimoji="0" lang="en-US" altLang="zh-TW">
              <a:solidFill>
                <a:srgbClr val="000000"/>
              </a:solidFill>
              <a:latin typeface="Calibri" panose="020F0502020204030204" pitchFamily="34" charset="0"/>
            </a:endParaRPr>
          </a:p>
        </p:txBody>
      </p:sp>
      <p:sp>
        <p:nvSpPr>
          <p:cNvPr id="125955" name="Rectangle 2">
            <a:extLst>
              <a:ext uri="{FF2B5EF4-FFF2-40B4-BE49-F238E27FC236}">
                <a16:creationId xmlns:a16="http://schemas.microsoft.com/office/drawing/2014/main" id="{F33D4A53-30B8-468A-9F14-FA763DC16AD1}"/>
              </a:ext>
            </a:extLst>
          </p:cNvPr>
          <p:cNvSpPr>
            <a:spLocks noGrp="1" noRot="1" noChangeAspect="1" noChangeArrowheads="1" noTextEdit="1"/>
          </p:cNvSpPr>
          <p:nvPr>
            <p:ph type="sldImg"/>
          </p:nvPr>
        </p:nvSpPr>
        <p:spPr>
          <a:solidFill>
            <a:srgbClr val="FFFFFF"/>
          </a:solidFill>
          <a:ln/>
        </p:spPr>
      </p:sp>
      <p:sp>
        <p:nvSpPr>
          <p:cNvPr id="125956" name="Rectangle 3">
            <a:extLst>
              <a:ext uri="{FF2B5EF4-FFF2-40B4-BE49-F238E27FC236}">
                <a16:creationId xmlns:a16="http://schemas.microsoft.com/office/drawing/2014/main" id="{A4AFA80C-BA1D-47A4-832B-BF2AFE668047}"/>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a:spcBef>
                <a:spcPct val="0"/>
              </a:spcBef>
            </a:pPr>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5978974-9BB8-4D49-BE70-3237755E6A6D}"/>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7E7BC017-3BAC-4359-A08D-8B68E45C8592}" type="slidenum">
              <a:rPr kumimoji="0" lang="en-US" altLang="zh-TW" smtClean="0">
                <a:solidFill>
                  <a:srgbClr val="000000"/>
                </a:solidFill>
                <a:latin typeface="Calibri" panose="020F0502020204030204" pitchFamily="34" charset="0"/>
              </a:rPr>
              <a:pPr/>
              <a:t>36</a:t>
            </a:fld>
            <a:endParaRPr kumimoji="0" lang="en-US" altLang="zh-TW">
              <a:solidFill>
                <a:srgbClr val="000000"/>
              </a:solidFill>
              <a:latin typeface="Calibri" panose="020F0502020204030204" pitchFamily="34" charset="0"/>
            </a:endParaRPr>
          </a:p>
        </p:txBody>
      </p:sp>
      <p:sp>
        <p:nvSpPr>
          <p:cNvPr id="62467" name="Rectangle 2">
            <a:extLst>
              <a:ext uri="{FF2B5EF4-FFF2-40B4-BE49-F238E27FC236}">
                <a16:creationId xmlns:a16="http://schemas.microsoft.com/office/drawing/2014/main" id="{695A13AF-ECDD-456B-86E5-CE4995EC0F25}"/>
              </a:ext>
            </a:extLst>
          </p:cNvPr>
          <p:cNvSpPr>
            <a:spLocks noGrp="1" noRot="1" noChangeAspect="1" noChangeArrowheads="1" noTextEdit="1"/>
          </p:cNvSpPr>
          <p:nvPr>
            <p:ph type="sldImg"/>
          </p:nvPr>
        </p:nvSpPr>
        <p:spPr>
          <a:solidFill>
            <a:srgbClr val="FFFFFF"/>
          </a:solidFill>
          <a:ln/>
        </p:spPr>
      </p:sp>
      <p:sp>
        <p:nvSpPr>
          <p:cNvPr id="62468" name="Rectangle 3">
            <a:extLst>
              <a:ext uri="{FF2B5EF4-FFF2-40B4-BE49-F238E27FC236}">
                <a16:creationId xmlns:a16="http://schemas.microsoft.com/office/drawing/2014/main" id="{187E9958-681D-4BBB-823E-2F5D5FE9129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zh-TW"/>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6A2CFF73-5D78-45BC-A523-6D9FF3726357}"/>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37145957-646F-4438-8898-B1D2A04A670F}" type="slidenum">
              <a:rPr kumimoji="0" lang="en-US" altLang="zh-TW" smtClean="0">
                <a:solidFill>
                  <a:srgbClr val="000000"/>
                </a:solidFill>
                <a:latin typeface="Calibri" panose="020F0502020204030204" pitchFamily="34" charset="0"/>
              </a:rPr>
              <a:pPr/>
              <a:t>77</a:t>
            </a:fld>
            <a:endParaRPr kumimoji="0" lang="en-US" altLang="zh-TW">
              <a:solidFill>
                <a:srgbClr val="000000"/>
              </a:solidFill>
              <a:latin typeface="Calibri" panose="020F0502020204030204" pitchFamily="34" charset="0"/>
            </a:endParaRPr>
          </a:p>
        </p:txBody>
      </p:sp>
      <p:sp>
        <p:nvSpPr>
          <p:cNvPr id="128003" name="Rectangle 2">
            <a:extLst>
              <a:ext uri="{FF2B5EF4-FFF2-40B4-BE49-F238E27FC236}">
                <a16:creationId xmlns:a16="http://schemas.microsoft.com/office/drawing/2014/main" id="{2FDE02AC-6235-427D-9394-2DA368D13F8E}"/>
              </a:ext>
            </a:extLst>
          </p:cNvPr>
          <p:cNvSpPr>
            <a:spLocks noGrp="1" noRot="1" noChangeAspect="1" noChangeArrowheads="1" noTextEdit="1"/>
          </p:cNvSpPr>
          <p:nvPr>
            <p:ph type="sldImg"/>
          </p:nvPr>
        </p:nvSpPr>
        <p:spPr>
          <a:solidFill>
            <a:srgbClr val="FFFFFF"/>
          </a:solidFill>
          <a:ln/>
        </p:spPr>
      </p:sp>
      <p:sp>
        <p:nvSpPr>
          <p:cNvPr id="128004" name="Rectangle 3">
            <a:extLst>
              <a:ext uri="{FF2B5EF4-FFF2-40B4-BE49-F238E27FC236}">
                <a16:creationId xmlns:a16="http://schemas.microsoft.com/office/drawing/2014/main" id="{70A8BDF1-98B7-4364-BE7F-50D2C2131156}"/>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a:spcBef>
                <a:spcPct val="0"/>
              </a:spcBef>
            </a:pPr>
            <a:endParaRPr lang="en-US"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90A1C090-7F6F-46BA-9505-DE948A664AF3}"/>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2AA0FDF1-129D-4771-932D-BF5BB3BCBF72}" type="slidenum">
              <a:rPr lang="en-US" altLang="zh-TW" smtClean="0">
                <a:latin typeface="Arial" panose="020B0604020202020204" pitchFamily="34" charset="0"/>
              </a:rPr>
              <a:pPr/>
              <a:t>129</a:t>
            </a:fld>
            <a:endParaRPr lang="en-US" altLang="zh-TW">
              <a:latin typeface="Arial" panose="020B0604020202020204" pitchFamily="34" charset="0"/>
            </a:endParaRPr>
          </a:p>
        </p:txBody>
      </p:sp>
      <p:sp>
        <p:nvSpPr>
          <p:cNvPr id="178179" name="Rectangle 2">
            <a:extLst>
              <a:ext uri="{FF2B5EF4-FFF2-40B4-BE49-F238E27FC236}">
                <a16:creationId xmlns:a16="http://schemas.microsoft.com/office/drawing/2014/main" id="{7F216C84-ACDC-4009-BC5D-EBAB38FB8AAE}"/>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A18255CE-CEE7-4CCA-81C1-E04B69C9F180}"/>
              </a:ext>
            </a:extLst>
          </p:cNvPr>
          <p:cNvSpPr>
            <a:spLocks noGrp="1" noChangeArrowheads="1"/>
          </p:cNvSpPr>
          <p:nvPr>
            <p:ph type="body" idx="1"/>
          </p:nvPr>
        </p:nvSpPr>
        <p:spPr>
          <a:xfrm>
            <a:off x="914400" y="4343400"/>
            <a:ext cx="5029200" cy="4114800"/>
          </a:xfrm>
          <a:noFill/>
        </p:spPr>
        <p:txBody>
          <a:bodyPr/>
          <a:lstStyle/>
          <a:p>
            <a:pPr eaLnBrk="1" hangingPunct="1"/>
            <a:r>
              <a:rPr lang="en-US" altLang="zh-TW"/>
              <a:t>There are many researches about plant using LEDs were proceeded in the last 10 years.</a:t>
            </a:r>
          </a:p>
          <a:p>
            <a:pPr eaLnBrk="1" hangingPunct="1"/>
            <a:r>
              <a:rPr lang="en-US" altLang="zh-TW"/>
              <a:t>Five major fields can be divided. </a:t>
            </a:r>
          </a:p>
          <a:p>
            <a:pPr eaLnBrk="1" hangingPunct="1"/>
            <a:r>
              <a:rPr lang="en-US" altLang="zh-TW"/>
              <a:t>As shown in this slide, including </a:t>
            </a:r>
            <a:r>
              <a:rPr lang="en-US" altLang="zh-TW">
                <a:latin typeface="Tahoma" panose="020B0604030504040204" pitchFamily="34" charset="0"/>
              </a:rPr>
              <a:t>Space-based plant culture system</a:t>
            </a:r>
          </a:p>
          <a:p>
            <a:pPr eaLnBrk="1" hangingPunct="1">
              <a:spcBef>
                <a:spcPct val="0"/>
              </a:spcBef>
              <a:buFont typeface="Wingdings" panose="05000000000000000000" pitchFamily="2" charset="2"/>
              <a:buNone/>
            </a:pPr>
            <a:r>
              <a:rPr lang="en-US" altLang="zh-TW">
                <a:latin typeface="Tahoma" panose="020B0604030504040204" pitchFamily="34" charset="0"/>
              </a:rPr>
              <a:t>Chlorophyll synthesis, Photosynthesis,  Algal photo-bioreactor and Morphogenesis</a:t>
            </a:r>
          </a:p>
          <a:p>
            <a:pPr eaLnBrk="1" hangingPunct="1">
              <a:spcBef>
                <a:spcPct val="0"/>
              </a:spcBef>
              <a:buFont typeface="Wingdings" panose="05000000000000000000" pitchFamily="2" charset="2"/>
              <a:buChar char="Ø"/>
            </a:pPr>
            <a:endParaRPr lang="en-US" altLang="zh-TW">
              <a:latin typeface="Tahoma" panose="020B060403050404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58ECD339-C60F-423D-9895-661A787C83BA}"/>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389ECF77-0B46-44B7-B824-768F4B03AD50}" type="slidenum">
              <a:rPr lang="en-US" altLang="zh-TW" smtClean="0">
                <a:latin typeface="Arial" panose="020B0604020202020204" pitchFamily="34" charset="0"/>
              </a:rPr>
              <a:pPr/>
              <a:t>130</a:t>
            </a:fld>
            <a:endParaRPr lang="en-US" altLang="zh-TW">
              <a:latin typeface="Arial" panose="020B0604020202020204" pitchFamily="34" charset="0"/>
            </a:endParaRPr>
          </a:p>
        </p:txBody>
      </p:sp>
      <p:sp>
        <p:nvSpPr>
          <p:cNvPr id="180227" name="Rectangle 2">
            <a:extLst>
              <a:ext uri="{FF2B5EF4-FFF2-40B4-BE49-F238E27FC236}">
                <a16:creationId xmlns:a16="http://schemas.microsoft.com/office/drawing/2014/main" id="{CDC5428A-0977-47F5-8AE8-F8ADB440F076}"/>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6E8EC7CA-A88E-4DD5-AA80-3EB0C285B90B}"/>
              </a:ext>
            </a:extLst>
          </p:cNvPr>
          <p:cNvSpPr>
            <a:spLocks noGrp="1" noChangeArrowheads="1"/>
          </p:cNvSpPr>
          <p:nvPr>
            <p:ph type="body" idx="1"/>
          </p:nvPr>
        </p:nvSpPr>
        <p:spPr>
          <a:xfrm>
            <a:off x="914400" y="4343400"/>
            <a:ext cx="5029200" cy="4114800"/>
          </a:xfrm>
          <a:noFill/>
        </p:spPr>
        <p:txBody>
          <a:bodyPr/>
          <a:lstStyle/>
          <a:p>
            <a:pPr eaLnBrk="1" hangingPunct="1"/>
            <a:r>
              <a:rPr lang="en-US" altLang="zh-TW"/>
              <a:t>And in those researches mentioned in the last slide</a:t>
            </a:r>
          </a:p>
          <a:p>
            <a:pPr eaLnBrk="1" hangingPunct="1"/>
            <a:r>
              <a:rPr lang="en-US" altLang="zh-TW"/>
              <a:t>Several plant species have been reported to grow successfully under LEDs including lettuce, pepper</a:t>
            </a:r>
          </a:p>
          <a:p>
            <a:pPr eaLnBrk="1" hangingPunct="1">
              <a:spcBef>
                <a:spcPct val="0"/>
              </a:spcBef>
              <a:buFont typeface="Wingdings" panose="05000000000000000000" pitchFamily="2" charset="2"/>
              <a:buNone/>
            </a:pPr>
            <a:r>
              <a:rPr lang="en-US" altLang="zh-TW">
                <a:latin typeface="Tahoma" panose="020B0604030504040204" pitchFamily="34" charset="0"/>
              </a:rPr>
              <a:t>Cucumber, wheat, spinach, </a:t>
            </a:r>
            <a:r>
              <a:rPr lang="en-US" altLang="zh-TW" i="1">
                <a:latin typeface="Tahoma" panose="020B0604030504040204" pitchFamily="34" charset="0"/>
              </a:rPr>
              <a:t>Cymbidium</a:t>
            </a:r>
            <a:r>
              <a:rPr lang="en-US" altLang="zh-TW">
                <a:latin typeface="Tahoma" panose="020B0604030504040204" pitchFamily="34" charset="0"/>
              </a:rPr>
              <a:t>, strawberry, potato</a:t>
            </a:r>
          </a:p>
          <a:p>
            <a:pPr eaLnBrk="1" hangingPunct="1">
              <a:spcBef>
                <a:spcPct val="0"/>
              </a:spcBef>
              <a:buFont typeface="Wingdings" panose="05000000000000000000" pitchFamily="2" charset="2"/>
              <a:buNone/>
            </a:pPr>
            <a:r>
              <a:rPr lang="en-US" altLang="zh-TW">
                <a:latin typeface="Tahoma" panose="020B0604030504040204" pitchFamily="34" charset="0"/>
              </a:rPr>
              <a:t>We also do some experiments using potato, sweet potato and calla lily</a:t>
            </a:r>
          </a:p>
          <a:p>
            <a:pPr eaLnBrk="1" hangingPunct="1">
              <a:spcBef>
                <a:spcPct val="0"/>
              </a:spcBef>
              <a:buFont typeface="Wingdings" panose="05000000000000000000" pitchFamily="2" charset="2"/>
              <a:buNone/>
            </a:pPr>
            <a:endParaRPr lang="en-US" altLang="zh-TW"/>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B7E4B78-CE59-41A7-A7FA-0D48436C8667}"/>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80F558D6-47FA-4652-BCE8-F1013A36217D}" type="slidenum">
              <a:rPr kumimoji="0" lang="en-US" altLang="zh-TW" smtClean="0">
                <a:solidFill>
                  <a:srgbClr val="000000"/>
                </a:solidFill>
                <a:latin typeface="Calibri" panose="020F0502020204030204" pitchFamily="34" charset="0"/>
              </a:rPr>
              <a:pPr/>
              <a:t>37</a:t>
            </a:fld>
            <a:endParaRPr kumimoji="0" lang="en-US" altLang="zh-TW">
              <a:solidFill>
                <a:srgbClr val="000000"/>
              </a:solidFill>
              <a:latin typeface="Calibri" panose="020F0502020204030204" pitchFamily="34" charset="0"/>
            </a:endParaRPr>
          </a:p>
        </p:txBody>
      </p:sp>
      <p:sp>
        <p:nvSpPr>
          <p:cNvPr id="64515" name="Rectangle 2">
            <a:extLst>
              <a:ext uri="{FF2B5EF4-FFF2-40B4-BE49-F238E27FC236}">
                <a16:creationId xmlns:a16="http://schemas.microsoft.com/office/drawing/2014/main" id="{8CAD7C8E-A548-4E16-A2CC-9039B4FF41CE}"/>
              </a:ext>
            </a:extLst>
          </p:cNvPr>
          <p:cNvSpPr>
            <a:spLocks noGrp="1" noRot="1" noChangeAspect="1" noChangeArrowheads="1" noTextEdit="1"/>
          </p:cNvSpPr>
          <p:nvPr>
            <p:ph type="sldImg"/>
          </p:nvPr>
        </p:nvSpPr>
        <p:spPr>
          <a:solidFill>
            <a:srgbClr val="FFFFFF"/>
          </a:solidFill>
          <a:ln/>
        </p:spPr>
      </p:sp>
      <p:sp>
        <p:nvSpPr>
          <p:cNvPr id="64516" name="Rectangle 3">
            <a:extLst>
              <a:ext uri="{FF2B5EF4-FFF2-40B4-BE49-F238E27FC236}">
                <a16:creationId xmlns:a16="http://schemas.microsoft.com/office/drawing/2014/main" id="{EDC0944F-1449-4417-94E3-8F77AFB67E7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zh-TW"/>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a:extLst>
              <a:ext uri="{FF2B5EF4-FFF2-40B4-BE49-F238E27FC236}">
                <a16:creationId xmlns:a16="http://schemas.microsoft.com/office/drawing/2014/main" id="{3BF3573F-E3DD-40DA-B42C-4B551401C35F}"/>
              </a:ext>
            </a:extLst>
          </p:cNvPr>
          <p:cNvSpPr>
            <a:spLocks noGrp="1" noRot="1" noChangeAspect="1" noChangeArrowheads="1" noTextEdit="1"/>
          </p:cNvSpPr>
          <p:nvPr>
            <p:ph type="sldImg"/>
          </p:nvPr>
        </p:nvSpPr>
        <p:spPr>
          <a:ln/>
        </p:spPr>
      </p:sp>
      <p:sp>
        <p:nvSpPr>
          <p:cNvPr id="101379" name="備忘稿版面配置區 2">
            <a:extLst>
              <a:ext uri="{FF2B5EF4-FFF2-40B4-BE49-F238E27FC236}">
                <a16:creationId xmlns:a16="http://schemas.microsoft.com/office/drawing/2014/main" id="{A8A01E05-C3AC-4BF1-8F8B-B913804E5D91}"/>
              </a:ext>
            </a:extLst>
          </p:cNvPr>
          <p:cNvSpPr>
            <a:spLocks noGrp="1" noChangeArrowheads="1"/>
          </p:cNvSpPr>
          <p:nvPr>
            <p:ph type="body" idx="1"/>
          </p:nvPr>
        </p:nvSpPr>
        <p:spPr>
          <a:noFill/>
        </p:spPr>
        <p:txBody>
          <a:bodyPr/>
          <a:lstStyle/>
          <a:p>
            <a:endParaRPr lang="zh-TW" altLang="en-US"/>
          </a:p>
        </p:txBody>
      </p:sp>
      <p:sp>
        <p:nvSpPr>
          <p:cNvPr id="4" name="投影片編號版面配置區 3">
            <a:extLst>
              <a:ext uri="{FF2B5EF4-FFF2-40B4-BE49-F238E27FC236}">
                <a16:creationId xmlns:a16="http://schemas.microsoft.com/office/drawing/2014/main" id="{4AC98C0A-5830-4D84-B004-8E926C5B0C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3087B-5EDA-4FE6-BF3C-E33DFC4054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881989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a:extLst>
              <a:ext uri="{FF2B5EF4-FFF2-40B4-BE49-F238E27FC236}">
                <a16:creationId xmlns:a16="http://schemas.microsoft.com/office/drawing/2014/main" id="{FD10A749-707C-47F7-B25E-F9412D75A745}"/>
              </a:ext>
            </a:extLst>
          </p:cNvPr>
          <p:cNvSpPr>
            <a:spLocks noGrp="1" noRot="1" noChangeAspect="1" noChangeArrowheads="1" noTextEdit="1"/>
          </p:cNvSpPr>
          <p:nvPr>
            <p:ph type="sldImg"/>
          </p:nvPr>
        </p:nvSpPr>
        <p:spPr>
          <a:ln/>
        </p:spPr>
      </p:sp>
      <p:sp>
        <p:nvSpPr>
          <p:cNvPr id="92163" name="備忘稿版面配置區 2">
            <a:extLst>
              <a:ext uri="{FF2B5EF4-FFF2-40B4-BE49-F238E27FC236}">
                <a16:creationId xmlns:a16="http://schemas.microsoft.com/office/drawing/2014/main" id="{56948299-9322-4D6C-B859-2AB36D1D3BD3}"/>
              </a:ext>
            </a:extLst>
          </p:cNvPr>
          <p:cNvSpPr>
            <a:spLocks noGrp="1" noChangeArrowheads="1"/>
          </p:cNvSpPr>
          <p:nvPr>
            <p:ph type="body" idx="1"/>
          </p:nvPr>
        </p:nvSpPr>
        <p:spPr>
          <a:noFill/>
        </p:spPr>
        <p:txBody>
          <a:bodyPr/>
          <a:lstStyle/>
          <a:p>
            <a:endParaRPr lang="zh-TW" altLang="en-US"/>
          </a:p>
        </p:txBody>
      </p:sp>
      <p:sp>
        <p:nvSpPr>
          <p:cNvPr id="92164" name="投影片編號版面配置區 3">
            <a:extLst>
              <a:ext uri="{FF2B5EF4-FFF2-40B4-BE49-F238E27FC236}">
                <a16:creationId xmlns:a16="http://schemas.microsoft.com/office/drawing/2014/main" id="{4B6410C9-B3F4-491B-917A-F8A12764EB35}"/>
              </a:ext>
            </a:extLst>
          </p:cNvPr>
          <p:cNvSpPr>
            <a:spLocks noGrp="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5B460F9A-A39E-42B7-AF8F-0B5A3F82F078}" type="slidenum">
              <a:rPr kumimoji="0" lang="zh-TW" altLang="en-US" smtClean="0">
                <a:solidFill>
                  <a:srgbClr val="000000"/>
                </a:solidFill>
                <a:latin typeface="Calibri" panose="020F0502020204030204" pitchFamily="34" charset="0"/>
              </a:rPr>
              <a:pPr/>
              <a:t>58</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a:extLst>
              <a:ext uri="{FF2B5EF4-FFF2-40B4-BE49-F238E27FC236}">
                <a16:creationId xmlns:a16="http://schemas.microsoft.com/office/drawing/2014/main" id="{6B46A441-F56B-4607-BC3A-56C38B78754F}"/>
              </a:ext>
            </a:extLst>
          </p:cNvPr>
          <p:cNvSpPr>
            <a:spLocks noGrp="1" noRot="1" noChangeAspect="1" noChangeArrowheads="1" noTextEdit="1"/>
          </p:cNvSpPr>
          <p:nvPr>
            <p:ph type="sldImg"/>
          </p:nvPr>
        </p:nvSpPr>
        <p:spPr>
          <a:ln/>
        </p:spPr>
      </p:sp>
      <p:sp>
        <p:nvSpPr>
          <p:cNvPr id="96259" name="備忘稿版面配置區 2">
            <a:extLst>
              <a:ext uri="{FF2B5EF4-FFF2-40B4-BE49-F238E27FC236}">
                <a16:creationId xmlns:a16="http://schemas.microsoft.com/office/drawing/2014/main" id="{12114AEB-ABC2-4543-9B85-095CF8EF5CA6}"/>
              </a:ext>
            </a:extLst>
          </p:cNvPr>
          <p:cNvSpPr>
            <a:spLocks noGrp="1" noChangeArrowheads="1"/>
          </p:cNvSpPr>
          <p:nvPr>
            <p:ph type="body" idx="1"/>
          </p:nvPr>
        </p:nvSpPr>
        <p:spPr>
          <a:noFill/>
        </p:spPr>
        <p:txBody>
          <a:bodyPr/>
          <a:lstStyle/>
          <a:p>
            <a:endParaRPr lang="zh-TW" altLang="en-US"/>
          </a:p>
        </p:txBody>
      </p:sp>
      <p:sp>
        <p:nvSpPr>
          <p:cNvPr id="96260" name="投影片編號版面配置區 3">
            <a:extLst>
              <a:ext uri="{FF2B5EF4-FFF2-40B4-BE49-F238E27FC236}">
                <a16:creationId xmlns:a16="http://schemas.microsoft.com/office/drawing/2014/main" id="{3CC96606-0273-4C3A-A537-96E6F6829DB0}"/>
              </a:ext>
            </a:extLst>
          </p:cNvPr>
          <p:cNvSpPr>
            <a:spLocks noGrp="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7EC26C2D-475F-4097-912F-970323388886}" type="slidenum">
              <a:rPr kumimoji="0" lang="zh-TW" altLang="en-US" smtClean="0">
                <a:solidFill>
                  <a:srgbClr val="000000"/>
                </a:solidFill>
                <a:latin typeface="Calibri" panose="020F0502020204030204" pitchFamily="34" charset="0"/>
              </a:rPr>
              <a:pPr/>
              <a:t>61</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CC055784-DB8C-452D-AEDF-E190C0D7677B}"/>
              </a:ext>
            </a:extLst>
          </p:cNvPr>
          <p:cNvSpPr>
            <a:spLocks noGrp="1" noRot="1" noChangeAspect="1" noChangeArrowheads="1" noTextEdit="1"/>
          </p:cNvSpPr>
          <p:nvPr>
            <p:ph type="sldImg"/>
          </p:nvPr>
        </p:nvSpPr>
        <p:spPr>
          <a:xfrm>
            <a:off x="898525" y="739775"/>
            <a:ext cx="4935538" cy="3700463"/>
          </a:xfrm>
          <a:solidFill>
            <a:srgbClr val="FFFFFF"/>
          </a:solidFill>
          <a:ln/>
        </p:spPr>
      </p:sp>
      <p:sp>
        <p:nvSpPr>
          <p:cNvPr id="98307" name="Rectangle 3">
            <a:extLst>
              <a:ext uri="{FF2B5EF4-FFF2-40B4-BE49-F238E27FC236}">
                <a16:creationId xmlns:a16="http://schemas.microsoft.com/office/drawing/2014/main" id="{9B691053-8689-4482-9597-08E9AA2A09B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a:extLst>
              <a:ext uri="{FF2B5EF4-FFF2-40B4-BE49-F238E27FC236}">
                <a16:creationId xmlns:a16="http://schemas.microsoft.com/office/drawing/2014/main" id="{38EE6C75-4843-4804-9573-768C2C30D9FF}"/>
              </a:ext>
            </a:extLst>
          </p:cNvPr>
          <p:cNvSpPr>
            <a:spLocks noGrp="1" noRot="1" noChangeAspect="1" noChangeArrowheads="1" noTextEdit="1"/>
          </p:cNvSpPr>
          <p:nvPr>
            <p:ph type="sldImg"/>
          </p:nvPr>
        </p:nvSpPr>
        <p:spPr>
          <a:ln/>
        </p:spPr>
      </p:sp>
      <p:sp>
        <p:nvSpPr>
          <p:cNvPr id="103427" name="備忘稿版面配置區 2">
            <a:extLst>
              <a:ext uri="{FF2B5EF4-FFF2-40B4-BE49-F238E27FC236}">
                <a16:creationId xmlns:a16="http://schemas.microsoft.com/office/drawing/2014/main" id="{D5657DA3-FC82-4C6A-8B8D-2D59B136AA4F}"/>
              </a:ext>
            </a:extLst>
          </p:cNvPr>
          <p:cNvSpPr>
            <a:spLocks noGrp="1" noChangeArrowheads="1"/>
          </p:cNvSpPr>
          <p:nvPr>
            <p:ph type="body" idx="1"/>
          </p:nvPr>
        </p:nvSpPr>
        <p:spPr>
          <a:noFill/>
        </p:spPr>
        <p:txBody>
          <a:bodyPr/>
          <a:lstStyle/>
          <a:p>
            <a:endParaRPr lang="zh-TW" altLang="en-US"/>
          </a:p>
        </p:txBody>
      </p:sp>
      <p:sp>
        <p:nvSpPr>
          <p:cNvPr id="103428" name="投影片編號版面配置區 3">
            <a:extLst>
              <a:ext uri="{FF2B5EF4-FFF2-40B4-BE49-F238E27FC236}">
                <a16:creationId xmlns:a16="http://schemas.microsoft.com/office/drawing/2014/main" id="{3A885E52-18AD-43E6-8126-0F10DA8799EC}"/>
              </a:ext>
            </a:extLst>
          </p:cNvPr>
          <p:cNvSpPr>
            <a:spLocks noGrp="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FC01EFB4-9EA7-4AED-96AA-B4A8E9D5E301}" type="slidenum">
              <a:rPr kumimoji="0" lang="zh-TW" altLang="en-US" smtClean="0">
                <a:solidFill>
                  <a:srgbClr val="000000"/>
                </a:solidFill>
                <a:latin typeface="Calibri" panose="020F0502020204030204" pitchFamily="34" charset="0"/>
              </a:rPr>
              <a:pPr/>
              <a:t>65</a:t>
            </a:fld>
            <a:endParaRPr kumimoji="0" lang="zh-TW" altLang="en-US">
              <a:solidFill>
                <a:srgbClr val="000000"/>
              </a:solidFill>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8578B39-5C0F-40AD-8B21-3377C312AE10}"/>
              </a:ext>
            </a:extLst>
          </p:cNvPr>
          <p:cNvSpPr>
            <a:spLocks noGrp="1" noChangeArrowheads="1"/>
          </p:cNvSpPr>
          <p:nvPr>
            <p:ph type="sldNum" sz="quarter" idx="5"/>
          </p:nvPr>
        </p:nvSpPr>
        <p:spPr>
          <a:noFill/>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fld id="{7AD72CD0-A6A9-4225-978B-9DE16461B27F}" type="slidenum">
              <a:rPr kumimoji="0" lang="en-US" altLang="zh-TW" smtClean="0">
                <a:solidFill>
                  <a:srgbClr val="000000"/>
                </a:solidFill>
                <a:latin typeface="Calibri" panose="020F0502020204030204" pitchFamily="34" charset="0"/>
              </a:rPr>
              <a:pPr/>
              <a:t>66</a:t>
            </a:fld>
            <a:endParaRPr kumimoji="0" lang="en-US" altLang="zh-TW">
              <a:solidFill>
                <a:srgbClr val="000000"/>
              </a:solidFill>
              <a:latin typeface="Calibri" panose="020F0502020204030204" pitchFamily="34" charset="0"/>
            </a:endParaRPr>
          </a:p>
        </p:txBody>
      </p:sp>
      <p:sp>
        <p:nvSpPr>
          <p:cNvPr id="105475" name="Rectangle 2">
            <a:extLst>
              <a:ext uri="{FF2B5EF4-FFF2-40B4-BE49-F238E27FC236}">
                <a16:creationId xmlns:a16="http://schemas.microsoft.com/office/drawing/2014/main" id="{4C87C68F-816E-4124-816F-89C081E3748E}"/>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E65A567E-3AA9-4070-B918-21ED72C0CC0B}"/>
              </a:ext>
            </a:extLst>
          </p:cNvPr>
          <p:cNvSpPr>
            <a:spLocks noGrp="1" noChangeArrowheads="1"/>
          </p:cNvSpPr>
          <p:nvPr>
            <p:ph type="body" idx="1"/>
          </p:nvPr>
        </p:nvSpPr>
        <p:spPr>
          <a:noFill/>
        </p:spPr>
        <p:txBody>
          <a:bodyPr/>
          <a:lstStyle/>
          <a:p>
            <a:pPr>
              <a:spcBef>
                <a:spcPct val="0"/>
              </a:spcBef>
            </a:pPr>
            <a:endParaRPr lang="en-US" altLang="zh-TW"/>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0A92D6C-DC2F-4821-8F6B-053BFA38857F}"/>
              </a:ext>
            </a:extLst>
          </p:cNvPr>
          <p:cNvGrpSpPr>
            <a:grpSpLocks/>
          </p:cNvGrpSpPr>
          <p:nvPr/>
        </p:nvGrpSpPr>
        <p:grpSpPr bwMode="auto">
          <a:xfrm>
            <a:off x="0" y="0"/>
            <a:ext cx="9144000" cy="6858000"/>
            <a:chOff x="0" y="0"/>
            <a:chExt cx="5760" cy="4320"/>
          </a:xfrm>
        </p:grpSpPr>
        <p:pic>
          <p:nvPicPr>
            <p:cNvPr id="5" name="Picture 3" descr="R02">
              <a:extLst>
                <a:ext uri="{FF2B5EF4-FFF2-40B4-BE49-F238E27FC236}">
                  <a16:creationId xmlns:a16="http://schemas.microsoft.com/office/drawing/2014/main" id="{E716E6B5-706F-44D4-A6D2-9D9A8353A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3006"/>
              <a:ext cx="4704" cy="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04">
              <a:extLst>
                <a:ext uri="{FF2B5EF4-FFF2-40B4-BE49-F238E27FC236}">
                  <a16:creationId xmlns:a16="http://schemas.microsoft.com/office/drawing/2014/main" id="{63E585B3-04FC-4A1A-8380-1093548DD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R01">
              <a:extLst>
                <a:ext uri="{FF2B5EF4-FFF2-40B4-BE49-F238E27FC236}">
                  <a16:creationId xmlns:a16="http://schemas.microsoft.com/office/drawing/2014/main" id="{3BA30597-A8EA-42A3-B94D-DFFABB39D85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 y="864"/>
              <a:ext cx="5376"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a:extLst>
              <a:ext uri="{FF2B5EF4-FFF2-40B4-BE49-F238E27FC236}">
                <a16:creationId xmlns:a16="http://schemas.microsoft.com/office/drawing/2014/main" id="{92FC8905-731D-484F-9DAE-EEC5AD4AA576}"/>
              </a:ext>
            </a:extLst>
          </p:cNvPr>
          <p:cNvSpPr>
            <a:spLocks noGrp="1" noChangeArrowheads="1"/>
          </p:cNvSpPr>
          <p:nvPr>
            <p:ph type="ctrTitle" sz="quarter"/>
          </p:nvPr>
        </p:nvSpPr>
        <p:spPr>
          <a:xfrm>
            <a:off x="685800" y="2286000"/>
            <a:ext cx="7772400" cy="1143000"/>
          </a:xfrm>
        </p:spPr>
        <p:txBody>
          <a:bodyPr/>
          <a:lstStyle>
            <a:lvl1pPr>
              <a:defRPr>
                <a:solidFill>
                  <a:schemeClr val="tx1"/>
                </a:solidFill>
              </a:defRPr>
            </a:lvl1pPr>
          </a:lstStyle>
          <a:p>
            <a:pPr lvl="0"/>
            <a:r>
              <a:rPr lang="zh-TW" altLang="en-US" noProof="0"/>
              <a:t>按一下以編輯母片標題樣式</a:t>
            </a:r>
          </a:p>
        </p:txBody>
      </p:sp>
      <p:sp>
        <p:nvSpPr>
          <p:cNvPr id="8199" name="Rectangle 7">
            <a:extLst>
              <a:ext uri="{FF2B5EF4-FFF2-40B4-BE49-F238E27FC236}">
                <a16:creationId xmlns:a16="http://schemas.microsoft.com/office/drawing/2014/main" id="{2A4DF4BB-43E2-470A-8373-407691F848B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zh-TW" altLang="en-US" noProof="0"/>
              <a:t>按一下以編輯母片副標題樣式</a:t>
            </a:r>
          </a:p>
        </p:txBody>
      </p:sp>
      <p:sp>
        <p:nvSpPr>
          <p:cNvPr id="8" name="Rectangle 8">
            <a:extLst>
              <a:ext uri="{FF2B5EF4-FFF2-40B4-BE49-F238E27FC236}">
                <a16:creationId xmlns:a16="http://schemas.microsoft.com/office/drawing/2014/main" id="{B6FA5325-3EBA-4732-9A14-6C65264352BA}"/>
              </a:ext>
            </a:extLst>
          </p:cNvPr>
          <p:cNvSpPr>
            <a:spLocks noGrp="1" noChangeArrowheads="1"/>
          </p:cNvSpPr>
          <p:nvPr>
            <p:ph type="dt" sz="quarter" idx="10"/>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400"/>
            </a:lvl1pPr>
          </a:lstStyle>
          <a:p>
            <a:pPr>
              <a:defRPr/>
            </a:pPr>
            <a:endParaRPr lang="en-US" altLang="zh-TW"/>
          </a:p>
        </p:txBody>
      </p:sp>
      <p:sp>
        <p:nvSpPr>
          <p:cNvPr id="9" name="Rectangle 9">
            <a:extLst>
              <a:ext uri="{FF2B5EF4-FFF2-40B4-BE49-F238E27FC236}">
                <a16:creationId xmlns:a16="http://schemas.microsoft.com/office/drawing/2014/main" id="{26BE477C-0A15-4EAA-BFE4-56258CE9B26D}"/>
              </a:ext>
            </a:extLst>
          </p:cNvPr>
          <p:cNvSpPr>
            <a:spLocks noGrp="1" noChangeArrowheads="1"/>
          </p:cNvSpPr>
          <p:nvPr>
            <p:ph type="ftr" sz="quarter" idx="11"/>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vl1pPr>
          </a:lstStyle>
          <a:p>
            <a:pPr>
              <a:defRPr/>
            </a:pPr>
            <a:endParaRPr lang="en-US" altLang="zh-TW"/>
          </a:p>
        </p:txBody>
      </p:sp>
      <p:sp>
        <p:nvSpPr>
          <p:cNvPr id="10" name="Rectangle 10">
            <a:extLst>
              <a:ext uri="{FF2B5EF4-FFF2-40B4-BE49-F238E27FC236}">
                <a16:creationId xmlns:a16="http://schemas.microsoft.com/office/drawing/2014/main" id="{DF966681-BAA3-48A0-8107-748776A2446A}"/>
              </a:ext>
            </a:extLst>
          </p:cNvPr>
          <p:cNvSpPr>
            <a:spLocks noGrp="1" noChangeArrowheads="1"/>
          </p:cNvSpPr>
          <p:nvPr>
            <p:ph type="sldNum" sz="quarter" idx="12"/>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A78C4EF8-F462-450B-B6B2-D06B84BBBF0B}" type="slidenum">
              <a:rPr lang="en-US" altLang="zh-TW"/>
              <a:pPr>
                <a:defRPr/>
              </a:pPr>
              <a:t>‹#›</a:t>
            </a:fld>
            <a:endParaRPr lang="en-US" altLang="zh-TW"/>
          </a:p>
        </p:txBody>
      </p:sp>
    </p:spTree>
    <p:extLst>
      <p:ext uri="{BB962C8B-B14F-4D97-AF65-F5344CB8AC3E}">
        <p14:creationId xmlns:p14="http://schemas.microsoft.com/office/powerpoint/2010/main" val="2186461602"/>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9ED518-3DAE-4A03-AD5A-A3E1DC50002E}"/>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3EE195AF-6D9E-4F3D-A7A3-F213686CBD50}"/>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522952859"/>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5835F57D-8FD7-4715-A948-9FBF7FF2E823}"/>
              </a:ext>
            </a:extLst>
          </p:cNvPr>
          <p:cNvSpPr>
            <a:spLocks noGrp="1"/>
          </p:cNvSpPr>
          <p:nvPr>
            <p:ph type="title" orient="vert"/>
          </p:nvPr>
        </p:nvSpPr>
        <p:spPr>
          <a:xfrm>
            <a:off x="6610350" y="381000"/>
            <a:ext cx="2000250" cy="6096000"/>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E35368A9-A6A5-4CAA-BA9E-6F0C55DA0ECF}"/>
              </a:ext>
            </a:extLst>
          </p:cNvPr>
          <p:cNvSpPr>
            <a:spLocks noGrp="1"/>
          </p:cNvSpPr>
          <p:nvPr>
            <p:ph type="body" orient="vert" idx="1"/>
          </p:nvPr>
        </p:nvSpPr>
        <p:spPr>
          <a:xfrm>
            <a:off x="609600" y="381000"/>
            <a:ext cx="5848350" cy="60960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637011476"/>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F1FB0C-62D9-421A-9A3E-6897696B4474}"/>
              </a:ext>
            </a:extLst>
          </p:cNvPr>
          <p:cNvSpPr>
            <a:spLocks noGrp="1"/>
          </p:cNvSpPr>
          <p:nvPr>
            <p:ph type="title"/>
          </p:nvPr>
        </p:nvSpPr>
        <p:spPr>
          <a:xfrm>
            <a:off x="609600" y="381000"/>
            <a:ext cx="1371600" cy="6096000"/>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78ED6CF-AA86-49E2-9A13-AAD64D549367}"/>
              </a:ext>
            </a:extLst>
          </p:cNvPr>
          <p:cNvSpPr>
            <a:spLocks noGrp="1"/>
          </p:cNvSpPr>
          <p:nvPr>
            <p:ph type="body" sz="half" idx="1"/>
          </p:nvPr>
        </p:nvSpPr>
        <p:spPr>
          <a:xfrm>
            <a:off x="25146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399F49FE-5EC3-481C-BDBB-A12134C7703F}"/>
              </a:ext>
            </a:extLst>
          </p:cNvPr>
          <p:cNvSpPr>
            <a:spLocks noGrp="1"/>
          </p:cNvSpPr>
          <p:nvPr>
            <p:ph sz="half" idx="2"/>
          </p:nvPr>
        </p:nvSpPr>
        <p:spPr>
          <a:xfrm>
            <a:off x="56388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72304029"/>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標題，四項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3F3526D-1257-47A2-AAB9-44D8D03020A3}"/>
              </a:ext>
            </a:extLst>
          </p:cNvPr>
          <p:cNvSpPr>
            <a:spLocks noGrp="1"/>
          </p:cNvSpPr>
          <p:nvPr>
            <p:ph type="title" sz="quarter"/>
          </p:nvPr>
        </p:nvSpPr>
        <p:spPr>
          <a:xfrm>
            <a:off x="609600" y="381000"/>
            <a:ext cx="1371600" cy="6096000"/>
          </a:xfr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3C070DEC-167D-4477-9537-045C9559440A}"/>
              </a:ext>
            </a:extLst>
          </p:cNvPr>
          <p:cNvSpPr>
            <a:spLocks noGrp="1"/>
          </p:cNvSpPr>
          <p:nvPr>
            <p:ph sz="quarter" idx="1"/>
          </p:nvPr>
        </p:nvSpPr>
        <p:spPr>
          <a:xfrm>
            <a:off x="2514600" y="381000"/>
            <a:ext cx="2971800" cy="2971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88103F1-F580-44F0-B3E1-49F1F5C1A31A}"/>
              </a:ext>
            </a:extLst>
          </p:cNvPr>
          <p:cNvSpPr>
            <a:spLocks noGrp="1"/>
          </p:cNvSpPr>
          <p:nvPr>
            <p:ph sz="quarter" idx="2"/>
          </p:nvPr>
        </p:nvSpPr>
        <p:spPr>
          <a:xfrm>
            <a:off x="5638800" y="381000"/>
            <a:ext cx="2971800" cy="2971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a:extLst>
              <a:ext uri="{FF2B5EF4-FFF2-40B4-BE49-F238E27FC236}">
                <a16:creationId xmlns:a16="http://schemas.microsoft.com/office/drawing/2014/main" id="{AF5C0898-2145-4D94-B3D7-AC2773743C0E}"/>
              </a:ext>
            </a:extLst>
          </p:cNvPr>
          <p:cNvSpPr>
            <a:spLocks noGrp="1"/>
          </p:cNvSpPr>
          <p:nvPr>
            <p:ph sz="quarter" idx="3"/>
          </p:nvPr>
        </p:nvSpPr>
        <p:spPr>
          <a:xfrm>
            <a:off x="2514600" y="3505200"/>
            <a:ext cx="2971800" cy="2971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內容版面配置區 5">
            <a:extLst>
              <a:ext uri="{FF2B5EF4-FFF2-40B4-BE49-F238E27FC236}">
                <a16:creationId xmlns:a16="http://schemas.microsoft.com/office/drawing/2014/main" id="{02F6169C-46EC-44E7-9631-C14D7BC53B94}"/>
              </a:ext>
            </a:extLst>
          </p:cNvPr>
          <p:cNvSpPr>
            <a:spLocks noGrp="1"/>
          </p:cNvSpPr>
          <p:nvPr>
            <p:ph sz="quarter" idx="4"/>
          </p:nvPr>
        </p:nvSpPr>
        <p:spPr>
          <a:xfrm>
            <a:off x="5638800" y="3505200"/>
            <a:ext cx="2971800" cy="2971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629692154"/>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A554CC-3EF0-4F9D-96D5-A9A811817D7A}"/>
              </a:ext>
            </a:extLst>
          </p:cNvPr>
          <p:cNvSpPr>
            <a:spLocks noGrp="1"/>
          </p:cNvSpPr>
          <p:nvPr>
            <p:ph type="title"/>
          </p:nvPr>
        </p:nvSpPr>
        <p:spPr>
          <a:xfrm>
            <a:off x="609600" y="381000"/>
            <a:ext cx="1371600" cy="6096000"/>
          </a:xfrm>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75EDDE8-6630-4277-8F2F-0B05C60239C8}"/>
              </a:ext>
            </a:extLst>
          </p:cNvPr>
          <p:cNvSpPr>
            <a:spLocks noGrp="1"/>
          </p:cNvSpPr>
          <p:nvPr>
            <p:ph sz="half" idx="1"/>
          </p:nvPr>
        </p:nvSpPr>
        <p:spPr>
          <a:xfrm>
            <a:off x="25146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D5FFAD9F-D9E1-4719-99C5-6BDE706CFA97}"/>
              </a:ext>
            </a:extLst>
          </p:cNvPr>
          <p:cNvSpPr>
            <a:spLocks noGrp="1"/>
          </p:cNvSpPr>
          <p:nvPr>
            <p:ph sz="quarter" idx="2"/>
          </p:nvPr>
        </p:nvSpPr>
        <p:spPr>
          <a:xfrm>
            <a:off x="5638800" y="381000"/>
            <a:ext cx="2971800" cy="2971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a:extLst>
              <a:ext uri="{FF2B5EF4-FFF2-40B4-BE49-F238E27FC236}">
                <a16:creationId xmlns:a16="http://schemas.microsoft.com/office/drawing/2014/main" id="{DD839D60-9070-416C-8BA1-958F076D4538}"/>
              </a:ext>
            </a:extLst>
          </p:cNvPr>
          <p:cNvSpPr>
            <a:spLocks noGrp="1"/>
          </p:cNvSpPr>
          <p:nvPr>
            <p:ph sz="quarter" idx="3"/>
          </p:nvPr>
        </p:nvSpPr>
        <p:spPr>
          <a:xfrm>
            <a:off x="5638800" y="3505200"/>
            <a:ext cx="2971800" cy="2971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562756052"/>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00033B-D5E6-4183-8220-A54E2687F7A4}"/>
              </a:ext>
            </a:extLst>
          </p:cNvPr>
          <p:cNvSpPr>
            <a:spLocks noGrp="1"/>
          </p:cNvSpPr>
          <p:nvPr>
            <p:ph type="title"/>
          </p:nvPr>
        </p:nvSpPr>
        <p:spPr>
          <a:xfrm>
            <a:off x="609600" y="381000"/>
            <a:ext cx="1371600" cy="6096000"/>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A3F765B-5066-48B7-82D8-76BDA42BE0EE}"/>
              </a:ext>
            </a:extLst>
          </p:cNvPr>
          <p:cNvSpPr>
            <a:spLocks noGrp="1"/>
          </p:cNvSpPr>
          <p:nvPr>
            <p:ph type="body" sz="half" idx="1"/>
          </p:nvPr>
        </p:nvSpPr>
        <p:spPr>
          <a:xfrm>
            <a:off x="25146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DE656DE-4A5B-47C3-9479-4E48D37D4DD2}"/>
              </a:ext>
            </a:extLst>
          </p:cNvPr>
          <p:cNvSpPr>
            <a:spLocks noGrp="1"/>
          </p:cNvSpPr>
          <p:nvPr>
            <p:ph sz="quarter" idx="2"/>
          </p:nvPr>
        </p:nvSpPr>
        <p:spPr>
          <a:xfrm>
            <a:off x="5638800" y="381000"/>
            <a:ext cx="2971800" cy="2971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a:extLst>
              <a:ext uri="{FF2B5EF4-FFF2-40B4-BE49-F238E27FC236}">
                <a16:creationId xmlns:a16="http://schemas.microsoft.com/office/drawing/2014/main" id="{416C4E08-2909-4C31-BA06-D93D06EBC969}"/>
              </a:ext>
            </a:extLst>
          </p:cNvPr>
          <p:cNvSpPr>
            <a:spLocks noGrp="1"/>
          </p:cNvSpPr>
          <p:nvPr>
            <p:ph sz="quarter" idx="3"/>
          </p:nvPr>
        </p:nvSpPr>
        <p:spPr>
          <a:xfrm>
            <a:off x="5638800" y="3505200"/>
            <a:ext cx="2971800" cy="2971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931650117"/>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CEF783F5-86E9-4540-9AEF-2A84E34A0DF2}"/>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1752CD64-2AED-47D6-ADA5-EBBAD8593978}"/>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7A35D960-AE2C-44F3-A208-50F176B24D7E}"/>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13" name="Rectangle 5">
                <a:extLst>
                  <a:ext uri="{FF2B5EF4-FFF2-40B4-BE49-F238E27FC236}">
                    <a16:creationId xmlns:a16="http://schemas.microsoft.com/office/drawing/2014/main" id="{4941436B-920F-44E5-B7E2-2219B1C80A6E}"/>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grpSp>
          <p:nvGrpSpPr>
            <p:cNvPr id="6" name="Group 6">
              <a:extLst>
                <a:ext uri="{FF2B5EF4-FFF2-40B4-BE49-F238E27FC236}">
                  <a16:creationId xmlns:a16="http://schemas.microsoft.com/office/drawing/2014/main" id="{E12096C4-9829-43CF-B34E-810B6F14490D}"/>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B20DA091-0B62-4BEA-B0AA-732ACF5AAE82}"/>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11" name="Rectangle 8">
                <a:extLst>
                  <a:ext uri="{FF2B5EF4-FFF2-40B4-BE49-F238E27FC236}">
                    <a16:creationId xmlns:a16="http://schemas.microsoft.com/office/drawing/2014/main" id="{3FCF4E80-0569-4E75-801F-AB655272A994}"/>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sp>
          <p:nvSpPr>
            <p:cNvPr id="7" name="Rectangle 9">
              <a:extLst>
                <a:ext uri="{FF2B5EF4-FFF2-40B4-BE49-F238E27FC236}">
                  <a16:creationId xmlns:a16="http://schemas.microsoft.com/office/drawing/2014/main" id="{512787FB-2F8A-42BB-8093-D1658C38A49C}"/>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8" name="Rectangle 10">
              <a:extLst>
                <a:ext uri="{FF2B5EF4-FFF2-40B4-BE49-F238E27FC236}">
                  <a16:creationId xmlns:a16="http://schemas.microsoft.com/office/drawing/2014/main" id="{9EECE4A0-A99C-4F31-B600-61CA023ECB8A}"/>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9" name="Rectangle 11">
              <a:extLst>
                <a:ext uri="{FF2B5EF4-FFF2-40B4-BE49-F238E27FC236}">
                  <a16:creationId xmlns:a16="http://schemas.microsoft.com/office/drawing/2014/main" id="{127BE58F-06BF-4332-B8D7-2DC173238AFD}"/>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sp>
        <p:nvSpPr>
          <p:cNvPr id="90124" name="Rectangle 12">
            <a:extLst>
              <a:ext uri="{FF2B5EF4-FFF2-40B4-BE49-F238E27FC236}">
                <a16:creationId xmlns:a16="http://schemas.microsoft.com/office/drawing/2014/main" id="{5DA25466-6DE6-4C3C-9B61-E7D4B0E58D66}"/>
              </a:ext>
            </a:extLst>
          </p:cNvPr>
          <p:cNvSpPr>
            <a:spLocks noGrp="1" noChangeArrowheads="1"/>
          </p:cNvSpPr>
          <p:nvPr>
            <p:ph type="ctrTitle"/>
          </p:nvPr>
        </p:nvSpPr>
        <p:spPr>
          <a:xfrm>
            <a:off x="990600" y="1676400"/>
            <a:ext cx="7772400" cy="1462088"/>
          </a:xfrm>
        </p:spPr>
        <p:txBody>
          <a:bodyPr/>
          <a:lstStyle>
            <a:lvl1pPr>
              <a:defRPr/>
            </a:lvl1pPr>
          </a:lstStyle>
          <a:p>
            <a:pPr lvl="0"/>
            <a:r>
              <a:rPr lang="zh-TW" altLang="en-US" noProof="0"/>
              <a:t>按一下以編輯母片標題樣式</a:t>
            </a:r>
          </a:p>
        </p:txBody>
      </p:sp>
      <p:sp>
        <p:nvSpPr>
          <p:cNvPr id="90125" name="Rectangle 13">
            <a:extLst>
              <a:ext uri="{FF2B5EF4-FFF2-40B4-BE49-F238E27FC236}">
                <a16:creationId xmlns:a16="http://schemas.microsoft.com/office/drawing/2014/main" id="{B1C699A1-AB15-41B2-98C8-99D527C7F3E3}"/>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zh-TW" altLang="en-US" noProof="0"/>
              <a:t>按一下以編輯母片副標題樣式</a:t>
            </a:r>
          </a:p>
        </p:txBody>
      </p:sp>
      <p:sp>
        <p:nvSpPr>
          <p:cNvPr id="14" name="Rectangle 14">
            <a:extLst>
              <a:ext uri="{FF2B5EF4-FFF2-40B4-BE49-F238E27FC236}">
                <a16:creationId xmlns:a16="http://schemas.microsoft.com/office/drawing/2014/main" id="{900C0BAC-4BE0-4BEB-8973-D304E3BC8787}"/>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zh-TW"/>
          </a:p>
        </p:txBody>
      </p:sp>
      <p:sp>
        <p:nvSpPr>
          <p:cNvPr id="15" name="Rectangle 15">
            <a:extLst>
              <a:ext uri="{FF2B5EF4-FFF2-40B4-BE49-F238E27FC236}">
                <a16:creationId xmlns:a16="http://schemas.microsoft.com/office/drawing/2014/main" id="{9FA61062-0518-4EBE-A959-1391A76A5368}"/>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zh-TW"/>
          </a:p>
        </p:txBody>
      </p:sp>
      <p:sp>
        <p:nvSpPr>
          <p:cNvPr id="16" name="Rectangle 16">
            <a:extLst>
              <a:ext uri="{FF2B5EF4-FFF2-40B4-BE49-F238E27FC236}">
                <a16:creationId xmlns:a16="http://schemas.microsoft.com/office/drawing/2014/main" id="{9E6811F2-9FE8-495D-8167-D6A05B75AE0E}"/>
              </a:ext>
            </a:extLst>
          </p:cNvPr>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DBEBCE76-2449-44EA-8A8A-5D1E498F1F55}" type="slidenum">
              <a:rPr lang="en-US" altLang="zh-TW"/>
              <a:pPr>
                <a:defRPr/>
              </a:pPr>
              <a:t>‹#›</a:t>
            </a:fld>
            <a:endParaRPr lang="en-US" altLang="zh-TW"/>
          </a:p>
        </p:txBody>
      </p:sp>
    </p:spTree>
    <p:extLst>
      <p:ext uri="{BB962C8B-B14F-4D97-AF65-F5344CB8AC3E}">
        <p14:creationId xmlns:p14="http://schemas.microsoft.com/office/powerpoint/2010/main" val="2858255556"/>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606823-57BE-4606-B818-0753F8F2401E}"/>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24618FD-896C-4414-B6CF-567B023A9DC0}"/>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E225548B-2758-44AA-80F6-C8A87F5CD5A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7E39E63E-9536-40B6-897C-EC5D47B4236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B23AEF42-6EBA-4B8F-B4F8-72967F3F0941}"/>
              </a:ext>
            </a:extLst>
          </p:cNvPr>
          <p:cNvSpPr>
            <a:spLocks noGrp="1" noChangeArrowheads="1"/>
          </p:cNvSpPr>
          <p:nvPr>
            <p:ph type="sldNum" sz="quarter" idx="12"/>
          </p:nvPr>
        </p:nvSpPr>
        <p:spPr>
          <a:ln/>
        </p:spPr>
        <p:txBody>
          <a:bodyPr/>
          <a:lstStyle>
            <a:lvl1pPr>
              <a:defRPr/>
            </a:lvl1pPr>
          </a:lstStyle>
          <a:p>
            <a:pPr>
              <a:defRPr/>
            </a:pPr>
            <a:fld id="{3737EEF1-0A40-4AC0-AAEF-26444ED16417}" type="slidenum">
              <a:rPr lang="en-US" altLang="zh-TW"/>
              <a:pPr>
                <a:defRPr/>
              </a:pPr>
              <a:t>‹#›</a:t>
            </a:fld>
            <a:endParaRPr lang="en-US" altLang="zh-TW"/>
          </a:p>
        </p:txBody>
      </p:sp>
    </p:spTree>
    <p:extLst>
      <p:ext uri="{BB962C8B-B14F-4D97-AF65-F5344CB8AC3E}">
        <p14:creationId xmlns:p14="http://schemas.microsoft.com/office/powerpoint/2010/main" val="2248925302"/>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731D3D-8B68-4C9A-ACCD-E17207C2D0D5}"/>
              </a:ext>
            </a:extLst>
          </p:cNvPr>
          <p:cNvSpPr>
            <a:spLocks noGrp="1"/>
          </p:cNvSpPr>
          <p:nvPr>
            <p:ph type="title"/>
          </p:nvPr>
        </p:nvSpPr>
        <p:spPr>
          <a:xfrm>
            <a:off x="623888" y="1709738"/>
            <a:ext cx="7886700" cy="2852737"/>
          </a:xfrm>
        </p:spPr>
        <p:txBody>
          <a:bodyPr/>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80E65A8-504B-4658-A40B-310A0653341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11">
            <a:extLst>
              <a:ext uri="{FF2B5EF4-FFF2-40B4-BE49-F238E27FC236}">
                <a16:creationId xmlns:a16="http://schemas.microsoft.com/office/drawing/2014/main" id="{AB48E555-0FCD-47CF-8074-ABF3AC6C0F61}"/>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F40FA62D-4B96-4357-AFBB-B5B522C2540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397B3611-89FC-4CC0-81E0-E903C936F6D5}"/>
              </a:ext>
            </a:extLst>
          </p:cNvPr>
          <p:cNvSpPr>
            <a:spLocks noGrp="1" noChangeArrowheads="1"/>
          </p:cNvSpPr>
          <p:nvPr>
            <p:ph type="sldNum" sz="quarter" idx="12"/>
          </p:nvPr>
        </p:nvSpPr>
        <p:spPr>
          <a:ln/>
        </p:spPr>
        <p:txBody>
          <a:bodyPr/>
          <a:lstStyle>
            <a:lvl1pPr>
              <a:defRPr/>
            </a:lvl1pPr>
          </a:lstStyle>
          <a:p>
            <a:pPr>
              <a:defRPr/>
            </a:pPr>
            <a:fld id="{732CC568-711A-47CD-B8B6-4FE1BDA66E5B}" type="slidenum">
              <a:rPr lang="en-US" altLang="zh-TW"/>
              <a:pPr>
                <a:defRPr/>
              </a:pPr>
              <a:t>‹#›</a:t>
            </a:fld>
            <a:endParaRPr lang="en-US" altLang="zh-TW"/>
          </a:p>
        </p:txBody>
      </p:sp>
    </p:spTree>
    <p:extLst>
      <p:ext uri="{BB962C8B-B14F-4D97-AF65-F5344CB8AC3E}">
        <p14:creationId xmlns:p14="http://schemas.microsoft.com/office/powerpoint/2010/main" val="1041782392"/>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BEA731-8976-4B62-A364-860AAC6FA42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7FB6D03-FEAB-4895-AFC1-C3E7BD7A098B}"/>
              </a:ext>
            </a:extLst>
          </p:cNvPr>
          <p:cNvSpPr>
            <a:spLocks noGrp="1"/>
          </p:cNvSpPr>
          <p:nvPr>
            <p:ph sz="half" idx="1"/>
          </p:nvPr>
        </p:nvSpPr>
        <p:spPr>
          <a:xfrm>
            <a:off x="1182688" y="2017713"/>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3243FCAA-B962-4F22-B117-476D0EE92671}"/>
              </a:ext>
            </a:extLst>
          </p:cNvPr>
          <p:cNvSpPr>
            <a:spLocks noGrp="1"/>
          </p:cNvSpPr>
          <p:nvPr>
            <p:ph sz="half" idx="2"/>
          </p:nvPr>
        </p:nvSpPr>
        <p:spPr>
          <a:xfrm>
            <a:off x="5145088" y="2017713"/>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1">
            <a:extLst>
              <a:ext uri="{FF2B5EF4-FFF2-40B4-BE49-F238E27FC236}">
                <a16:creationId xmlns:a16="http://schemas.microsoft.com/office/drawing/2014/main" id="{4CDC97C6-9CB4-47C8-90A2-05FE46EEAE1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69DCAEE4-016B-4B58-92C5-5DBB9B5F4B2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DEC935C9-E5AD-4DD1-8C10-832866710C53}"/>
              </a:ext>
            </a:extLst>
          </p:cNvPr>
          <p:cNvSpPr>
            <a:spLocks noGrp="1" noChangeArrowheads="1"/>
          </p:cNvSpPr>
          <p:nvPr>
            <p:ph type="sldNum" sz="quarter" idx="12"/>
          </p:nvPr>
        </p:nvSpPr>
        <p:spPr>
          <a:ln/>
        </p:spPr>
        <p:txBody>
          <a:bodyPr/>
          <a:lstStyle>
            <a:lvl1pPr>
              <a:defRPr/>
            </a:lvl1pPr>
          </a:lstStyle>
          <a:p>
            <a:pPr>
              <a:defRPr/>
            </a:pPr>
            <a:fld id="{1DD6A53A-8A88-4945-A0AF-230AFFA89AD8}" type="slidenum">
              <a:rPr lang="en-US" altLang="zh-TW"/>
              <a:pPr>
                <a:defRPr/>
              </a:pPr>
              <a:t>‹#›</a:t>
            </a:fld>
            <a:endParaRPr lang="en-US" altLang="zh-TW"/>
          </a:p>
        </p:txBody>
      </p:sp>
    </p:spTree>
    <p:extLst>
      <p:ext uri="{BB962C8B-B14F-4D97-AF65-F5344CB8AC3E}">
        <p14:creationId xmlns:p14="http://schemas.microsoft.com/office/powerpoint/2010/main" val="406039437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D1A2394-FC9D-45DB-AFC5-3BB19B3B34A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53A2D901-454C-4F72-8E48-A5C8CD77563A}"/>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63292368"/>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884ED1-F8AD-44CF-8E80-786871D46025}"/>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193D493-DB66-43AD-8634-950D90998D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01EB2DE5-39F0-42EE-9BC5-EBD8036F33D3}"/>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455B534F-7952-4144-8502-8B6699618BA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EC2E91B5-D9CE-43AA-A954-37EBA7E1FC8E}"/>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1">
            <a:extLst>
              <a:ext uri="{FF2B5EF4-FFF2-40B4-BE49-F238E27FC236}">
                <a16:creationId xmlns:a16="http://schemas.microsoft.com/office/drawing/2014/main" id="{59FC341E-B3A1-4978-8C58-5D3B8DB02BB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2">
            <a:extLst>
              <a:ext uri="{FF2B5EF4-FFF2-40B4-BE49-F238E27FC236}">
                <a16:creationId xmlns:a16="http://schemas.microsoft.com/office/drawing/2014/main" id="{07895FFF-4FF0-44CA-A4BC-5D3A2873DF4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3">
            <a:extLst>
              <a:ext uri="{FF2B5EF4-FFF2-40B4-BE49-F238E27FC236}">
                <a16:creationId xmlns:a16="http://schemas.microsoft.com/office/drawing/2014/main" id="{22CF54E5-9ECA-450C-BDF9-FD024E8E9166}"/>
              </a:ext>
            </a:extLst>
          </p:cNvPr>
          <p:cNvSpPr>
            <a:spLocks noGrp="1" noChangeArrowheads="1"/>
          </p:cNvSpPr>
          <p:nvPr>
            <p:ph type="sldNum" sz="quarter" idx="12"/>
          </p:nvPr>
        </p:nvSpPr>
        <p:spPr>
          <a:ln/>
        </p:spPr>
        <p:txBody>
          <a:bodyPr/>
          <a:lstStyle>
            <a:lvl1pPr>
              <a:defRPr/>
            </a:lvl1pPr>
          </a:lstStyle>
          <a:p>
            <a:pPr>
              <a:defRPr/>
            </a:pPr>
            <a:fld id="{267A807B-6302-4F2B-9805-730EAA995102}" type="slidenum">
              <a:rPr lang="en-US" altLang="zh-TW"/>
              <a:pPr>
                <a:defRPr/>
              </a:pPr>
              <a:t>‹#›</a:t>
            </a:fld>
            <a:endParaRPr lang="en-US" altLang="zh-TW"/>
          </a:p>
        </p:txBody>
      </p:sp>
    </p:spTree>
    <p:extLst>
      <p:ext uri="{BB962C8B-B14F-4D97-AF65-F5344CB8AC3E}">
        <p14:creationId xmlns:p14="http://schemas.microsoft.com/office/powerpoint/2010/main" val="34807105"/>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E83BEB-77D7-4304-92F2-71B9D8E004EC}"/>
              </a:ext>
            </a:extLst>
          </p:cNvPr>
          <p:cNvSpPr>
            <a:spLocks noGrp="1"/>
          </p:cNvSpPr>
          <p:nvPr>
            <p:ph type="title"/>
          </p:nvPr>
        </p:nvSpPr>
        <p:spPr/>
        <p:txBody>
          <a:bodyPr/>
          <a:lstStyle/>
          <a:p>
            <a:r>
              <a:rPr lang="zh-TW" altLang="en-US"/>
              <a:t>按一下以編輯母片標題樣式</a:t>
            </a:r>
          </a:p>
        </p:txBody>
      </p:sp>
      <p:sp>
        <p:nvSpPr>
          <p:cNvPr id="3" name="Rectangle 11">
            <a:extLst>
              <a:ext uri="{FF2B5EF4-FFF2-40B4-BE49-F238E27FC236}">
                <a16:creationId xmlns:a16="http://schemas.microsoft.com/office/drawing/2014/main" id="{A858AC31-A556-48E0-98B1-A387FC60D9D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2">
            <a:extLst>
              <a:ext uri="{FF2B5EF4-FFF2-40B4-BE49-F238E27FC236}">
                <a16:creationId xmlns:a16="http://schemas.microsoft.com/office/drawing/2014/main" id="{5705F133-7E3B-40AE-876E-3A16B30BB8D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3">
            <a:extLst>
              <a:ext uri="{FF2B5EF4-FFF2-40B4-BE49-F238E27FC236}">
                <a16:creationId xmlns:a16="http://schemas.microsoft.com/office/drawing/2014/main" id="{49CF4311-DB35-4693-A57C-50CF453DA0A7}"/>
              </a:ext>
            </a:extLst>
          </p:cNvPr>
          <p:cNvSpPr>
            <a:spLocks noGrp="1" noChangeArrowheads="1"/>
          </p:cNvSpPr>
          <p:nvPr>
            <p:ph type="sldNum" sz="quarter" idx="12"/>
          </p:nvPr>
        </p:nvSpPr>
        <p:spPr>
          <a:ln/>
        </p:spPr>
        <p:txBody>
          <a:bodyPr/>
          <a:lstStyle>
            <a:lvl1pPr>
              <a:defRPr/>
            </a:lvl1pPr>
          </a:lstStyle>
          <a:p>
            <a:pPr>
              <a:defRPr/>
            </a:pPr>
            <a:fld id="{52D7CBD0-25D4-4878-A9D9-C9728EBFD46C}" type="slidenum">
              <a:rPr lang="en-US" altLang="zh-TW"/>
              <a:pPr>
                <a:defRPr/>
              </a:pPr>
              <a:t>‹#›</a:t>
            </a:fld>
            <a:endParaRPr lang="en-US" altLang="zh-TW"/>
          </a:p>
        </p:txBody>
      </p:sp>
    </p:spTree>
    <p:extLst>
      <p:ext uri="{BB962C8B-B14F-4D97-AF65-F5344CB8AC3E}">
        <p14:creationId xmlns:p14="http://schemas.microsoft.com/office/powerpoint/2010/main" val="399357091"/>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037CA8EA-A223-410B-A3DE-2D76D07FF9B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2">
            <a:extLst>
              <a:ext uri="{FF2B5EF4-FFF2-40B4-BE49-F238E27FC236}">
                <a16:creationId xmlns:a16="http://schemas.microsoft.com/office/drawing/2014/main" id="{C569A0C6-F1E1-46D7-B778-BDC434D713D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3">
            <a:extLst>
              <a:ext uri="{FF2B5EF4-FFF2-40B4-BE49-F238E27FC236}">
                <a16:creationId xmlns:a16="http://schemas.microsoft.com/office/drawing/2014/main" id="{942B763F-C4F6-43A4-A786-833B96D6ABE2}"/>
              </a:ext>
            </a:extLst>
          </p:cNvPr>
          <p:cNvSpPr>
            <a:spLocks noGrp="1" noChangeArrowheads="1"/>
          </p:cNvSpPr>
          <p:nvPr>
            <p:ph type="sldNum" sz="quarter" idx="12"/>
          </p:nvPr>
        </p:nvSpPr>
        <p:spPr>
          <a:ln/>
        </p:spPr>
        <p:txBody>
          <a:bodyPr/>
          <a:lstStyle>
            <a:lvl1pPr>
              <a:defRPr/>
            </a:lvl1pPr>
          </a:lstStyle>
          <a:p>
            <a:pPr>
              <a:defRPr/>
            </a:pPr>
            <a:fld id="{61C0DE3D-C3E3-439B-9837-67185A657168}" type="slidenum">
              <a:rPr lang="en-US" altLang="zh-TW"/>
              <a:pPr>
                <a:defRPr/>
              </a:pPr>
              <a:t>‹#›</a:t>
            </a:fld>
            <a:endParaRPr lang="en-US" altLang="zh-TW"/>
          </a:p>
        </p:txBody>
      </p:sp>
    </p:spTree>
    <p:extLst>
      <p:ext uri="{BB962C8B-B14F-4D97-AF65-F5344CB8AC3E}">
        <p14:creationId xmlns:p14="http://schemas.microsoft.com/office/powerpoint/2010/main" val="3661346506"/>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969661-1F0A-40F3-8234-2C73C50A9FB8}"/>
              </a:ext>
            </a:extLst>
          </p:cNvPr>
          <p:cNvSpPr>
            <a:spLocks noGrp="1"/>
          </p:cNvSpPr>
          <p:nvPr>
            <p:ph type="title"/>
          </p:nvPr>
        </p:nvSpPr>
        <p:spPr>
          <a:xfrm>
            <a:off x="630238" y="457200"/>
            <a:ext cx="2949575" cy="1600200"/>
          </a:xfrm>
        </p:spPr>
        <p:txBody>
          <a:bodyPr/>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8A5C54CE-B29C-40FA-8A4C-6AC7FB991D7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2DF5B62-71E9-4F81-8D0A-78059EC7E25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1">
            <a:extLst>
              <a:ext uri="{FF2B5EF4-FFF2-40B4-BE49-F238E27FC236}">
                <a16:creationId xmlns:a16="http://schemas.microsoft.com/office/drawing/2014/main" id="{F1E4A61D-DA4D-481A-A54E-3A719EFB68E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A34313AF-3AF6-4A8B-88A7-842CB6FE3C1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BAFCD0D6-61FD-4B7F-8D20-54979D724D71}"/>
              </a:ext>
            </a:extLst>
          </p:cNvPr>
          <p:cNvSpPr>
            <a:spLocks noGrp="1" noChangeArrowheads="1"/>
          </p:cNvSpPr>
          <p:nvPr>
            <p:ph type="sldNum" sz="quarter" idx="12"/>
          </p:nvPr>
        </p:nvSpPr>
        <p:spPr>
          <a:ln/>
        </p:spPr>
        <p:txBody>
          <a:bodyPr/>
          <a:lstStyle>
            <a:lvl1pPr>
              <a:defRPr/>
            </a:lvl1pPr>
          </a:lstStyle>
          <a:p>
            <a:pPr>
              <a:defRPr/>
            </a:pPr>
            <a:fld id="{9ED5F5CD-7EA1-44AA-8742-6CA81E4D7AB8}" type="slidenum">
              <a:rPr lang="en-US" altLang="zh-TW"/>
              <a:pPr>
                <a:defRPr/>
              </a:pPr>
              <a:t>‹#›</a:t>
            </a:fld>
            <a:endParaRPr lang="en-US" altLang="zh-TW"/>
          </a:p>
        </p:txBody>
      </p:sp>
    </p:spTree>
    <p:extLst>
      <p:ext uri="{BB962C8B-B14F-4D97-AF65-F5344CB8AC3E}">
        <p14:creationId xmlns:p14="http://schemas.microsoft.com/office/powerpoint/2010/main" val="1305350002"/>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1CC88FF-9443-44A9-9A4A-7C11958CBAC3}"/>
              </a:ext>
            </a:extLst>
          </p:cNvPr>
          <p:cNvSpPr>
            <a:spLocks noGrp="1"/>
          </p:cNvSpPr>
          <p:nvPr>
            <p:ph type="title"/>
          </p:nvPr>
        </p:nvSpPr>
        <p:spPr>
          <a:xfrm>
            <a:off x="630238" y="457200"/>
            <a:ext cx="2949575" cy="1600200"/>
          </a:xfrm>
        </p:spPr>
        <p:txBody>
          <a:bodyPr/>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B470E42A-3243-463F-A78C-0AEF561D9DB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a:extLst>
              <a:ext uri="{FF2B5EF4-FFF2-40B4-BE49-F238E27FC236}">
                <a16:creationId xmlns:a16="http://schemas.microsoft.com/office/drawing/2014/main" id="{51113C51-AA00-465A-8475-AA1586A8AED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1">
            <a:extLst>
              <a:ext uri="{FF2B5EF4-FFF2-40B4-BE49-F238E27FC236}">
                <a16:creationId xmlns:a16="http://schemas.microsoft.com/office/drawing/2014/main" id="{BAC94E7D-D5D1-48F1-A5B3-85F8A2D0682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2">
            <a:extLst>
              <a:ext uri="{FF2B5EF4-FFF2-40B4-BE49-F238E27FC236}">
                <a16:creationId xmlns:a16="http://schemas.microsoft.com/office/drawing/2014/main" id="{A8CA9860-B200-40F1-9CC3-EFE231D6623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3">
            <a:extLst>
              <a:ext uri="{FF2B5EF4-FFF2-40B4-BE49-F238E27FC236}">
                <a16:creationId xmlns:a16="http://schemas.microsoft.com/office/drawing/2014/main" id="{ACBAE089-5F60-4137-B5C0-FEFEACE4B99A}"/>
              </a:ext>
            </a:extLst>
          </p:cNvPr>
          <p:cNvSpPr>
            <a:spLocks noGrp="1" noChangeArrowheads="1"/>
          </p:cNvSpPr>
          <p:nvPr>
            <p:ph type="sldNum" sz="quarter" idx="12"/>
          </p:nvPr>
        </p:nvSpPr>
        <p:spPr>
          <a:ln/>
        </p:spPr>
        <p:txBody>
          <a:bodyPr/>
          <a:lstStyle>
            <a:lvl1pPr>
              <a:defRPr/>
            </a:lvl1pPr>
          </a:lstStyle>
          <a:p>
            <a:pPr>
              <a:defRPr/>
            </a:pPr>
            <a:fld id="{6B67362B-F272-4EC4-9A08-4C80827A4A90}" type="slidenum">
              <a:rPr lang="en-US" altLang="zh-TW"/>
              <a:pPr>
                <a:defRPr/>
              </a:pPr>
              <a:t>‹#›</a:t>
            </a:fld>
            <a:endParaRPr lang="en-US" altLang="zh-TW"/>
          </a:p>
        </p:txBody>
      </p:sp>
    </p:spTree>
    <p:extLst>
      <p:ext uri="{BB962C8B-B14F-4D97-AF65-F5344CB8AC3E}">
        <p14:creationId xmlns:p14="http://schemas.microsoft.com/office/powerpoint/2010/main" val="577771037"/>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E852F7-E85B-4D85-8D81-28E2C85E193D}"/>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C6CDC476-CAF6-4EEE-9F00-6F92327CF93C}"/>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D7D77EDA-4F2B-4613-9320-0A3BFD19BE1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E751945F-E93D-46AB-9366-B25498167E5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564F1942-ABAD-4F50-BAC0-B2D755F195CD}"/>
              </a:ext>
            </a:extLst>
          </p:cNvPr>
          <p:cNvSpPr>
            <a:spLocks noGrp="1" noChangeArrowheads="1"/>
          </p:cNvSpPr>
          <p:nvPr>
            <p:ph type="sldNum" sz="quarter" idx="12"/>
          </p:nvPr>
        </p:nvSpPr>
        <p:spPr>
          <a:ln/>
        </p:spPr>
        <p:txBody>
          <a:bodyPr/>
          <a:lstStyle>
            <a:lvl1pPr>
              <a:defRPr/>
            </a:lvl1pPr>
          </a:lstStyle>
          <a:p>
            <a:pPr>
              <a:defRPr/>
            </a:pPr>
            <a:fld id="{3AB2F381-79EA-4C74-81DB-B6F3958B5FB5}" type="slidenum">
              <a:rPr lang="en-US" altLang="zh-TW"/>
              <a:pPr>
                <a:defRPr/>
              </a:pPr>
              <a:t>‹#›</a:t>
            </a:fld>
            <a:endParaRPr lang="en-US" altLang="zh-TW"/>
          </a:p>
        </p:txBody>
      </p:sp>
    </p:spTree>
    <p:extLst>
      <p:ext uri="{BB962C8B-B14F-4D97-AF65-F5344CB8AC3E}">
        <p14:creationId xmlns:p14="http://schemas.microsoft.com/office/powerpoint/2010/main" val="340281476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B3653BE9-2FCC-4944-A09A-0D725AD6C026}"/>
              </a:ext>
            </a:extLst>
          </p:cNvPr>
          <p:cNvSpPr>
            <a:spLocks noGrp="1"/>
          </p:cNvSpPr>
          <p:nvPr>
            <p:ph type="title" orient="vert"/>
          </p:nvPr>
        </p:nvSpPr>
        <p:spPr>
          <a:xfrm>
            <a:off x="7004050" y="214313"/>
            <a:ext cx="1951038" cy="5918200"/>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8996A21-364F-4369-B782-E4ADECAB7A45}"/>
              </a:ext>
            </a:extLst>
          </p:cNvPr>
          <p:cNvSpPr>
            <a:spLocks noGrp="1"/>
          </p:cNvSpPr>
          <p:nvPr>
            <p:ph type="body" orient="vert" idx="1"/>
          </p:nvPr>
        </p:nvSpPr>
        <p:spPr>
          <a:xfrm>
            <a:off x="1150938" y="214313"/>
            <a:ext cx="5700712" cy="59182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1">
            <a:extLst>
              <a:ext uri="{FF2B5EF4-FFF2-40B4-BE49-F238E27FC236}">
                <a16:creationId xmlns:a16="http://schemas.microsoft.com/office/drawing/2014/main" id="{D34C63BE-0446-47A4-9D43-9DB724124ED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AE54B6C0-E0CE-473A-B24B-6E02038C5EC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AF35BE46-3A09-46D2-B018-451ACECEF1A0}"/>
              </a:ext>
            </a:extLst>
          </p:cNvPr>
          <p:cNvSpPr>
            <a:spLocks noGrp="1" noChangeArrowheads="1"/>
          </p:cNvSpPr>
          <p:nvPr>
            <p:ph type="sldNum" sz="quarter" idx="12"/>
          </p:nvPr>
        </p:nvSpPr>
        <p:spPr>
          <a:ln/>
        </p:spPr>
        <p:txBody>
          <a:bodyPr/>
          <a:lstStyle>
            <a:lvl1pPr>
              <a:defRPr/>
            </a:lvl1pPr>
          </a:lstStyle>
          <a:p>
            <a:pPr>
              <a:defRPr/>
            </a:pPr>
            <a:fld id="{3179A775-DCC4-4517-B4E7-54534DA48BE5}" type="slidenum">
              <a:rPr lang="en-US" altLang="zh-TW"/>
              <a:pPr>
                <a:defRPr/>
              </a:pPr>
              <a:t>‹#›</a:t>
            </a:fld>
            <a:endParaRPr lang="en-US" altLang="zh-TW"/>
          </a:p>
        </p:txBody>
      </p:sp>
    </p:spTree>
    <p:extLst>
      <p:ext uri="{BB962C8B-B14F-4D97-AF65-F5344CB8AC3E}">
        <p14:creationId xmlns:p14="http://schemas.microsoft.com/office/powerpoint/2010/main" val="3573392476"/>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631BF8-7BA1-459A-A9EF-382F4A00D04D}"/>
              </a:ext>
            </a:extLst>
          </p:cNvPr>
          <p:cNvSpPr>
            <a:spLocks noGrp="1"/>
          </p:cNvSpPr>
          <p:nvPr>
            <p:ph type="title"/>
          </p:nvPr>
        </p:nvSpPr>
        <p:spPr>
          <a:xfrm>
            <a:off x="1150938" y="214313"/>
            <a:ext cx="7793037" cy="1462087"/>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13B0BE1-1CEE-421E-8CE0-659E9645C71E}"/>
              </a:ext>
            </a:extLst>
          </p:cNvPr>
          <p:cNvSpPr>
            <a:spLocks noGrp="1"/>
          </p:cNvSpPr>
          <p:nvPr>
            <p:ph type="body" sz="half" idx="1"/>
          </p:nvPr>
        </p:nvSpPr>
        <p:spPr>
          <a:xfrm>
            <a:off x="1182688" y="2017713"/>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5610559-3759-4967-AF2A-CD08EEA1F91E}"/>
              </a:ext>
            </a:extLst>
          </p:cNvPr>
          <p:cNvSpPr>
            <a:spLocks noGrp="1"/>
          </p:cNvSpPr>
          <p:nvPr>
            <p:ph sz="quarter" idx="2"/>
          </p:nvPr>
        </p:nvSpPr>
        <p:spPr>
          <a:xfrm>
            <a:off x="5145088" y="2017713"/>
            <a:ext cx="3810000" cy="1981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a:extLst>
              <a:ext uri="{FF2B5EF4-FFF2-40B4-BE49-F238E27FC236}">
                <a16:creationId xmlns:a16="http://schemas.microsoft.com/office/drawing/2014/main" id="{1D809474-CD57-41A8-82CF-FA7B8B61F784}"/>
              </a:ext>
            </a:extLst>
          </p:cNvPr>
          <p:cNvSpPr>
            <a:spLocks noGrp="1"/>
          </p:cNvSpPr>
          <p:nvPr>
            <p:ph sz="quarter" idx="3"/>
          </p:nvPr>
        </p:nvSpPr>
        <p:spPr>
          <a:xfrm>
            <a:off x="5145088" y="4151313"/>
            <a:ext cx="3810000" cy="1981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11">
            <a:extLst>
              <a:ext uri="{FF2B5EF4-FFF2-40B4-BE49-F238E27FC236}">
                <a16:creationId xmlns:a16="http://schemas.microsoft.com/office/drawing/2014/main" id="{EFA0AD0D-C4AF-4E1E-9C12-7CFEB56C79A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12">
            <a:extLst>
              <a:ext uri="{FF2B5EF4-FFF2-40B4-BE49-F238E27FC236}">
                <a16:creationId xmlns:a16="http://schemas.microsoft.com/office/drawing/2014/main" id="{A23DE288-26EA-4D46-9C30-B5E0E46E92EE}"/>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13">
            <a:extLst>
              <a:ext uri="{FF2B5EF4-FFF2-40B4-BE49-F238E27FC236}">
                <a16:creationId xmlns:a16="http://schemas.microsoft.com/office/drawing/2014/main" id="{6D7094DC-3E7F-4F35-9AE3-2B54271AF3F8}"/>
              </a:ext>
            </a:extLst>
          </p:cNvPr>
          <p:cNvSpPr>
            <a:spLocks noGrp="1" noChangeArrowheads="1"/>
          </p:cNvSpPr>
          <p:nvPr>
            <p:ph type="sldNum" sz="quarter" idx="12"/>
          </p:nvPr>
        </p:nvSpPr>
        <p:spPr>
          <a:ln/>
        </p:spPr>
        <p:txBody>
          <a:bodyPr/>
          <a:lstStyle>
            <a:lvl1pPr>
              <a:defRPr/>
            </a:lvl1pPr>
          </a:lstStyle>
          <a:p>
            <a:pPr>
              <a:defRPr/>
            </a:pPr>
            <a:fld id="{F2AEEBF7-2FB6-42CC-8FEA-8DE65B72DBA5}" type="slidenum">
              <a:rPr lang="en-US" altLang="zh-TW"/>
              <a:pPr>
                <a:defRPr/>
              </a:pPr>
              <a:t>‹#›</a:t>
            </a:fld>
            <a:endParaRPr lang="en-US" altLang="zh-TW"/>
          </a:p>
        </p:txBody>
      </p:sp>
    </p:spTree>
    <p:extLst>
      <p:ext uri="{BB962C8B-B14F-4D97-AF65-F5344CB8AC3E}">
        <p14:creationId xmlns:p14="http://schemas.microsoft.com/office/powerpoint/2010/main" val="1963426088"/>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id="{76CABE5F-F2E0-49D7-A222-AFDA124EB772}"/>
              </a:ext>
            </a:extLst>
          </p:cNvPr>
          <p:cNvSpPr>
            <a:spLocks noGrp="1"/>
          </p:cNvSpPr>
          <p:nvPr>
            <p:ph/>
          </p:nvPr>
        </p:nvSpPr>
        <p:spPr>
          <a:xfrm>
            <a:off x="1150938" y="214313"/>
            <a:ext cx="7804150" cy="59182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11">
            <a:extLst>
              <a:ext uri="{FF2B5EF4-FFF2-40B4-BE49-F238E27FC236}">
                <a16:creationId xmlns:a16="http://schemas.microsoft.com/office/drawing/2014/main" id="{D9C5349E-8F64-4288-A1EC-FDEF865C38A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2">
            <a:extLst>
              <a:ext uri="{FF2B5EF4-FFF2-40B4-BE49-F238E27FC236}">
                <a16:creationId xmlns:a16="http://schemas.microsoft.com/office/drawing/2014/main" id="{5C9B741C-17F8-49AB-9092-97875EAE92C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3">
            <a:extLst>
              <a:ext uri="{FF2B5EF4-FFF2-40B4-BE49-F238E27FC236}">
                <a16:creationId xmlns:a16="http://schemas.microsoft.com/office/drawing/2014/main" id="{597525B4-2C1B-42C8-A72D-D358494E34A0}"/>
              </a:ext>
            </a:extLst>
          </p:cNvPr>
          <p:cNvSpPr>
            <a:spLocks noGrp="1" noChangeArrowheads="1"/>
          </p:cNvSpPr>
          <p:nvPr>
            <p:ph type="sldNum" sz="quarter" idx="12"/>
          </p:nvPr>
        </p:nvSpPr>
        <p:spPr>
          <a:ln/>
        </p:spPr>
        <p:txBody>
          <a:bodyPr/>
          <a:lstStyle>
            <a:lvl1pPr>
              <a:defRPr/>
            </a:lvl1pPr>
          </a:lstStyle>
          <a:p>
            <a:pPr>
              <a:defRPr/>
            </a:pPr>
            <a:fld id="{DF525BE6-E263-4901-AE24-1C4B5B3AA41C}" type="slidenum">
              <a:rPr lang="en-US" altLang="zh-TW"/>
              <a:pPr>
                <a:defRPr/>
              </a:pPr>
              <a:t>‹#›</a:t>
            </a:fld>
            <a:endParaRPr lang="en-US" altLang="zh-TW"/>
          </a:p>
        </p:txBody>
      </p:sp>
    </p:spTree>
    <p:extLst>
      <p:ext uri="{BB962C8B-B14F-4D97-AF65-F5344CB8AC3E}">
        <p14:creationId xmlns:p14="http://schemas.microsoft.com/office/powerpoint/2010/main" val="4165807090"/>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906C68-886C-4030-A78F-7EA0E7DA7114}"/>
              </a:ext>
            </a:extLst>
          </p:cNvPr>
          <p:cNvSpPr>
            <a:spLocks noGrp="1"/>
          </p:cNvSpPr>
          <p:nvPr>
            <p:ph type="title"/>
          </p:nvPr>
        </p:nvSpPr>
        <p:spPr>
          <a:xfrm>
            <a:off x="1150938" y="214313"/>
            <a:ext cx="7793037" cy="1462087"/>
          </a:xfrm>
        </p:spPr>
        <p:txBody>
          <a:bodyPr/>
          <a:lstStyle/>
          <a:p>
            <a:r>
              <a:rPr lang="zh-TW" altLang="en-US"/>
              <a:t>按一下以編輯母片標題樣式</a:t>
            </a:r>
          </a:p>
        </p:txBody>
      </p:sp>
      <p:sp>
        <p:nvSpPr>
          <p:cNvPr id="3" name="表格版面配置區 2">
            <a:extLst>
              <a:ext uri="{FF2B5EF4-FFF2-40B4-BE49-F238E27FC236}">
                <a16:creationId xmlns:a16="http://schemas.microsoft.com/office/drawing/2014/main" id="{840F84FC-DFD6-420A-9743-A0C8A4DA23A3}"/>
              </a:ext>
            </a:extLst>
          </p:cNvPr>
          <p:cNvSpPr>
            <a:spLocks noGrp="1"/>
          </p:cNvSpPr>
          <p:nvPr>
            <p:ph type="tbl" idx="1"/>
          </p:nvPr>
        </p:nvSpPr>
        <p:spPr>
          <a:xfrm>
            <a:off x="1182688" y="2017713"/>
            <a:ext cx="7772400" cy="4114800"/>
          </a:xfrm>
        </p:spPr>
        <p:txBody>
          <a:bodyPr/>
          <a:lstStyle/>
          <a:p>
            <a:pPr lvl="0"/>
            <a:endParaRPr lang="zh-TW" altLang="en-US" noProof="0"/>
          </a:p>
        </p:txBody>
      </p:sp>
      <p:sp>
        <p:nvSpPr>
          <p:cNvPr id="4" name="Rectangle 11">
            <a:extLst>
              <a:ext uri="{FF2B5EF4-FFF2-40B4-BE49-F238E27FC236}">
                <a16:creationId xmlns:a16="http://schemas.microsoft.com/office/drawing/2014/main" id="{738171B2-64ED-4071-B32E-120C6C86D02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2">
            <a:extLst>
              <a:ext uri="{FF2B5EF4-FFF2-40B4-BE49-F238E27FC236}">
                <a16:creationId xmlns:a16="http://schemas.microsoft.com/office/drawing/2014/main" id="{FF095964-F733-4FC6-B017-6949E8AD332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3">
            <a:extLst>
              <a:ext uri="{FF2B5EF4-FFF2-40B4-BE49-F238E27FC236}">
                <a16:creationId xmlns:a16="http://schemas.microsoft.com/office/drawing/2014/main" id="{40A89F87-A582-4998-A82C-820C6C0F307B}"/>
              </a:ext>
            </a:extLst>
          </p:cNvPr>
          <p:cNvSpPr>
            <a:spLocks noGrp="1" noChangeArrowheads="1"/>
          </p:cNvSpPr>
          <p:nvPr>
            <p:ph type="sldNum" sz="quarter" idx="12"/>
          </p:nvPr>
        </p:nvSpPr>
        <p:spPr>
          <a:ln/>
        </p:spPr>
        <p:txBody>
          <a:bodyPr/>
          <a:lstStyle>
            <a:lvl1pPr>
              <a:defRPr/>
            </a:lvl1pPr>
          </a:lstStyle>
          <a:p>
            <a:pPr>
              <a:defRPr/>
            </a:pPr>
            <a:fld id="{257947FC-4A57-409A-B506-BA3B825E87BB}" type="slidenum">
              <a:rPr lang="en-US" altLang="zh-TW"/>
              <a:pPr>
                <a:defRPr/>
              </a:pPr>
              <a:t>‹#›</a:t>
            </a:fld>
            <a:endParaRPr lang="en-US" altLang="zh-TW"/>
          </a:p>
        </p:txBody>
      </p:sp>
    </p:spTree>
    <p:extLst>
      <p:ext uri="{BB962C8B-B14F-4D97-AF65-F5344CB8AC3E}">
        <p14:creationId xmlns:p14="http://schemas.microsoft.com/office/powerpoint/2010/main" val="215338786"/>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F1F26C-E0AB-423C-ADDB-FB340014CBCB}"/>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A760E042-DB63-471F-B3F8-791E485DD00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3572408270"/>
      </p:ext>
    </p:extLst>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799547-52C2-44D7-8D8E-CDD8FF09DD8A}"/>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E36A82EE-25F2-43E3-AE4C-46C9F06DB27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6" name="Freeform 4">
              <a:extLst>
                <a:ext uri="{FF2B5EF4-FFF2-40B4-BE49-F238E27FC236}">
                  <a16:creationId xmlns:a16="http://schemas.microsoft.com/office/drawing/2014/main" id="{DB1D71B8-5781-4E0C-A70B-5EA0C46EE8BD}"/>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7" name="Freeform 5">
              <a:extLst>
                <a:ext uri="{FF2B5EF4-FFF2-40B4-BE49-F238E27FC236}">
                  <a16:creationId xmlns:a16="http://schemas.microsoft.com/office/drawing/2014/main" id="{0CD53FD9-1FB2-42E6-9E8E-B82D1A2F2723}"/>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8" name="Freeform 6">
              <a:extLst>
                <a:ext uri="{FF2B5EF4-FFF2-40B4-BE49-F238E27FC236}">
                  <a16:creationId xmlns:a16="http://schemas.microsoft.com/office/drawing/2014/main" id="{A194EB86-0199-4997-B5AF-529FF628D4CE}"/>
                </a:ext>
              </a:extLst>
            </p:cNvPr>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 name="Freeform 7">
              <a:extLst>
                <a:ext uri="{FF2B5EF4-FFF2-40B4-BE49-F238E27FC236}">
                  <a16:creationId xmlns:a16="http://schemas.microsoft.com/office/drawing/2014/main" id="{9985E078-F182-4108-9BB6-B699EA26C6A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TW" altLang="en-US"/>
            </a:p>
          </p:txBody>
        </p:sp>
        <p:sp>
          <p:nvSpPr>
            <p:cNvPr id="10" name="Freeform 8">
              <a:extLst>
                <a:ext uri="{FF2B5EF4-FFF2-40B4-BE49-F238E27FC236}">
                  <a16:creationId xmlns:a16="http://schemas.microsoft.com/office/drawing/2014/main" id="{C2EF91C2-3F4A-4E0D-ACCB-5C75344A0087}"/>
                </a:ext>
              </a:extLst>
            </p:cNvPr>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a:extLst>
                <a:ext uri="{FF2B5EF4-FFF2-40B4-BE49-F238E27FC236}">
                  <a16:creationId xmlns:a16="http://schemas.microsoft.com/office/drawing/2014/main" id="{973F5417-7FDC-47B8-9565-EFF87DE0D90C}"/>
                </a:ext>
              </a:extLst>
            </p:cNvPr>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 name="Freeform 10">
              <a:extLst>
                <a:ext uri="{FF2B5EF4-FFF2-40B4-BE49-F238E27FC236}">
                  <a16:creationId xmlns:a16="http://schemas.microsoft.com/office/drawing/2014/main" id="{10260E82-0007-4426-A20D-FA4C8543F2D4}"/>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 name="Freeform 11">
              <a:extLst>
                <a:ext uri="{FF2B5EF4-FFF2-40B4-BE49-F238E27FC236}">
                  <a16:creationId xmlns:a16="http://schemas.microsoft.com/office/drawing/2014/main" id="{19A8B7A2-C13D-4DB7-8EDA-D9EDF83EB285}"/>
                </a:ext>
              </a:extLst>
            </p:cNvPr>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 name="Freeform 12">
              <a:extLst>
                <a:ext uri="{FF2B5EF4-FFF2-40B4-BE49-F238E27FC236}">
                  <a16:creationId xmlns:a16="http://schemas.microsoft.com/office/drawing/2014/main" id="{6C1A32D6-2115-45D2-9495-08A9ED783BB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5" name="Freeform 13">
              <a:extLst>
                <a:ext uri="{FF2B5EF4-FFF2-40B4-BE49-F238E27FC236}">
                  <a16:creationId xmlns:a16="http://schemas.microsoft.com/office/drawing/2014/main" id="{55257DA9-D2F0-4D17-91ED-A91A5C24517E}"/>
                </a:ext>
              </a:extLst>
            </p:cNvPr>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 name="Freeform 14">
              <a:extLst>
                <a:ext uri="{FF2B5EF4-FFF2-40B4-BE49-F238E27FC236}">
                  <a16:creationId xmlns:a16="http://schemas.microsoft.com/office/drawing/2014/main" id="{29E034A0-31F3-4AAC-8236-F36D2FFD5C31}"/>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7" name="Freeform 15">
              <a:extLst>
                <a:ext uri="{FF2B5EF4-FFF2-40B4-BE49-F238E27FC236}">
                  <a16:creationId xmlns:a16="http://schemas.microsoft.com/office/drawing/2014/main" id="{E028936C-7AD8-4E58-9352-7828A4FBD6B3}"/>
                </a:ext>
              </a:extLst>
            </p:cNvPr>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 name="Freeform 16">
              <a:extLst>
                <a:ext uri="{FF2B5EF4-FFF2-40B4-BE49-F238E27FC236}">
                  <a16:creationId xmlns:a16="http://schemas.microsoft.com/office/drawing/2014/main" id="{47A6B505-733B-4BEF-A2C7-7A88D29CAED7}"/>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9" name="Freeform 17">
              <a:extLst>
                <a:ext uri="{FF2B5EF4-FFF2-40B4-BE49-F238E27FC236}">
                  <a16:creationId xmlns:a16="http://schemas.microsoft.com/office/drawing/2014/main" id="{DB783418-DE2E-4F5F-96AA-7004C911B5D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 name="Freeform 18">
              <a:extLst>
                <a:ext uri="{FF2B5EF4-FFF2-40B4-BE49-F238E27FC236}">
                  <a16:creationId xmlns:a16="http://schemas.microsoft.com/office/drawing/2014/main" id="{118919AD-16D8-4185-929C-39C44B6866F0}"/>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1" name="Freeform 19">
              <a:extLst>
                <a:ext uri="{FF2B5EF4-FFF2-40B4-BE49-F238E27FC236}">
                  <a16:creationId xmlns:a16="http://schemas.microsoft.com/office/drawing/2014/main" id="{F5A9D8B7-AA98-4544-980F-19C4857842C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Freeform 20">
              <a:extLst>
                <a:ext uri="{FF2B5EF4-FFF2-40B4-BE49-F238E27FC236}">
                  <a16:creationId xmlns:a16="http://schemas.microsoft.com/office/drawing/2014/main" id="{2B426738-2F9C-4672-8B24-C9EF3D4C4316}"/>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3" name="Freeform 21">
              <a:extLst>
                <a:ext uri="{FF2B5EF4-FFF2-40B4-BE49-F238E27FC236}">
                  <a16:creationId xmlns:a16="http://schemas.microsoft.com/office/drawing/2014/main" id="{C3723962-D92D-4156-8D4C-C409AFDF4F0B}"/>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 name="Freeform 22">
              <a:extLst>
                <a:ext uri="{FF2B5EF4-FFF2-40B4-BE49-F238E27FC236}">
                  <a16:creationId xmlns:a16="http://schemas.microsoft.com/office/drawing/2014/main" id="{14F19793-5D06-4C6C-B022-6C0BD387883C}"/>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5" name="Freeform 23">
              <a:extLst>
                <a:ext uri="{FF2B5EF4-FFF2-40B4-BE49-F238E27FC236}">
                  <a16:creationId xmlns:a16="http://schemas.microsoft.com/office/drawing/2014/main" id="{506682A8-B7D1-4C2F-AACE-FD308D5472FF}"/>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TW" altLang="en-US"/>
            </a:p>
          </p:txBody>
        </p:sp>
        <p:sp>
          <p:nvSpPr>
            <p:cNvPr id="26" name="Freeform 24">
              <a:extLst>
                <a:ext uri="{FF2B5EF4-FFF2-40B4-BE49-F238E27FC236}">
                  <a16:creationId xmlns:a16="http://schemas.microsoft.com/office/drawing/2014/main" id="{8873C276-752E-4EB7-9D1A-D6E45C3ECBFC}"/>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7" name="Freeform 25">
              <a:extLst>
                <a:ext uri="{FF2B5EF4-FFF2-40B4-BE49-F238E27FC236}">
                  <a16:creationId xmlns:a16="http://schemas.microsoft.com/office/drawing/2014/main" id="{5E3E2F72-9B24-480E-8B1A-1E1D774D9168}"/>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 name="Freeform 26">
              <a:extLst>
                <a:ext uri="{FF2B5EF4-FFF2-40B4-BE49-F238E27FC236}">
                  <a16:creationId xmlns:a16="http://schemas.microsoft.com/office/drawing/2014/main" id="{EFCE3663-1C3D-4555-8A2B-FB46FA0FCCD2}"/>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9" name="Freeform 27">
              <a:extLst>
                <a:ext uri="{FF2B5EF4-FFF2-40B4-BE49-F238E27FC236}">
                  <a16:creationId xmlns:a16="http://schemas.microsoft.com/office/drawing/2014/main" id="{88F067D2-DB1F-4633-B2DE-2DC86D9E5F36}"/>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0" name="Freeform 28">
              <a:extLst>
                <a:ext uri="{FF2B5EF4-FFF2-40B4-BE49-F238E27FC236}">
                  <a16:creationId xmlns:a16="http://schemas.microsoft.com/office/drawing/2014/main" id="{ED236DF1-53A5-4E1B-B2BC-B3A6142195F2}"/>
                </a:ext>
              </a:extLst>
            </p:cNvPr>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 name="Freeform 29">
              <a:extLst>
                <a:ext uri="{FF2B5EF4-FFF2-40B4-BE49-F238E27FC236}">
                  <a16:creationId xmlns:a16="http://schemas.microsoft.com/office/drawing/2014/main" id="{CD23055A-3CA4-405F-8828-A24D015278AF}"/>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2" name="Freeform 30">
              <a:extLst>
                <a:ext uri="{FF2B5EF4-FFF2-40B4-BE49-F238E27FC236}">
                  <a16:creationId xmlns:a16="http://schemas.microsoft.com/office/drawing/2014/main" id="{17A29FF8-824C-463A-AFC0-0B2D75EBEB03}"/>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3" name="Freeform 31">
              <a:extLst>
                <a:ext uri="{FF2B5EF4-FFF2-40B4-BE49-F238E27FC236}">
                  <a16:creationId xmlns:a16="http://schemas.microsoft.com/office/drawing/2014/main" id="{391372CA-F0C2-4A27-8C34-A6F448E0A7DE}"/>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4" name="Freeform 32">
              <a:extLst>
                <a:ext uri="{FF2B5EF4-FFF2-40B4-BE49-F238E27FC236}">
                  <a16:creationId xmlns:a16="http://schemas.microsoft.com/office/drawing/2014/main" id="{D5C5B03F-E1F6-4EE9-B206-0F9D4D47C1CC}"/>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5" name="Freeform 33">
              <a:extLst>
                <a:ext uri="{FF2B5EF4-FFF2-40B4-BE49-F238E27FC236}">
                  <a16:creationId xmlns:a16="http://schemas.microsoft.com/office/drawing/2014/main" id="{79F8AC3E-7E51-4ADD-8A99-610384925C28}"/>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6" name="Freeform 34">
              <a:extLst>
                <a:ext uri="{FF2B5EF4-FFF2-40B4-BE49-F238E27FC236}">
                  <a16:creationId xmlns:a16="http://schemas.microsoft.com/office/drawing/2014/main" id="{B1AACC1C-E068-4320-A321-3DC6DF4C44D5}"/>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7" name="Freeform 35">
              <a:extLst>
                <a:ext uri="{FF2B5EF4-FFF2-40B4-BE49-F238E27FC236}">
                  <a16:creationId xmlns:a16="http://schemas.microsoft.com/office/drawing/2014/main" id="{8AEFC239-1735-4737-B617-3636B6A38523}"/>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8" name="Freeform 36">
              <a:extLst>
                <a:ext uri="{FF2B5EF4-FFF2-40B4-BE49-F238E27FC236}">
                  <a16:creationId xmlns:a16="http://schemas.microsoft.com/office/drawing/2014/main" id="{7E1CE2A2-64C0-46BE-AE44-C4972B54F11D}"/>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9" name="Freeform 37">
              <a:extLst>
                <a:ext uri="{FF2B5EF4-FFF2-40B4-BE49-F238E27FC236}">
                  <a16:creationId xmlns:a16="http://schemas.microsoft.com/office/drawing/2014/main" id="{80B1BC1C-2E3F-4D9C-ACDD-3E07C7F74890}"/>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40" name="Freeform 38">
              <a:extLst>
                <a:ext uri="{FF2B5EF4-FFF2-40B4-BE49-F238E27FC236}">
                  <a16:creationId xmlns:a16="http://schemas.microsoft.com/office/drawing/2014/main" id="{24924198-50F7-410D-B0E4-56A5FB49597D}"/>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grpSp>
          <p:nvGrpSpPr>
            <p:cNvPr id="41" name="Group 39">
              <a:extLst>
                <a:ext uri="{FF2B5EF4-FFF2-40B4-BE49-F238E27FC236}">
                  <a16:creationId xmlns:a16="http://schemas.microsoft.com/office/drawing/2014/main" id="{A5D679FD-1C01-42C7-AD23-BA2F3C304888}"/>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BFB71DDF-0E3E-4BBC-BB00-B89422A93E5B}"/>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43" name="Freeform 41">
                <a:extLst>
                  <a:ext uri="{FF2B5EF4-FFF2-40B4-BE49-F238E27FC236}">
                    <a16:creationId xmlns:a16="http://schemas.microsoft.com/office/drawing/2014/main" id="{BA39C61B-F008-46E4-8E90-525ED9C3D5FB}"/>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grpSp>
      </p:grpSp>
      <p:sp>
        <p:nvSpPr>
          <p:cNvPr id="135210" name="Rectangle 42">
            <a:extLst>
              <a:ext uri="{FF2B5EF4-FFF2-40B4-BE49-F238E27FC236}">
                <a16:creationId xmlns:a16="http://schemas.microsoft.com/office/drawing/2014/main" id="{8306660E-C2CF-4D30-99B2-910E804F3EFA}"/>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zh-TW" altLang="en-US" noProof="0"/>
              <a:t>按一下以編輯母片標題樣式</a:t>
            </a:r>
          </a:p>
        </p:txBody>
      </p:sp>
      <p:sp>
        <p:nvSpPr>
          <p:cNvPr id="135211" name="Rectangle 43">
            <a:extLst>
              <a:ext uri="{FF2B5EF4-FFF2-40B4-BE49-F238E27FC236}">
                <a16:creationId xmlns:a16="http://schemas.microsoft.com/office/drawing/2014/main" id="{FB190746-32B0-49B8-A30C-AE7DB7B428A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zh-TW" altLang="en-US" noProof="0"/>
              <a:t>按一下以編輯母片副標題樣式</a:t>
            </a:r>
          </a:p>
        </p:txBody>
      </p:sp>
      <p:sp>
        <p:nvSpPr>
          <p:cNvPr id="44" name="Rectangle 44">
            <a:extLst>
              <a:ext uri="{FF2B5EF4-FFF2-40B4-BE49-F238E27FC236}">
                <a16:creationId xmlns:a16="http://schemas.microsoft.com/office/drawing/2014/main" id="{C96453C2-0FC0-4508-8222-48067A742A40}"/>
              </a:ext>
            </a:extLst>
          </p:cNvPr>
          <p:cNvSpPr>
            <a:spLocks noGrp="1" noChangeArrowheads="1"/>
          </p:cNvSpPr>
          <p:nvPr>
            <p:ph type="dt" sz="quarter" idx="10"/>
          </p:nvPr>
        </p:nvSpPr>
        <p:spPr/>
        <p:txBody>
          <a:bodyPr/>
          <a:lstStyle>
            <a:lvl1pPr>
              <a:defRPr/>
            </a:lvl1pPr>
          </a:lstStyle>
          <a:p>
            <a:pPr>
              <a:defRPr/>
            </a:pPr>
            <a:endParaRPr lang="en-US" altLang="zh-TW"/>
          </a:p>
        </p:txBody>
      </p:sp>
      <p:sp>
        <p:nvSpPr>
          <p:cNvPr id="45" name="Rectangle 45">
            <a:extLst>
              <a:ext uri="{FF2B5EF4-FFF2-40B4-BE49-F238E27FC236}">
                <a16:creationId xmlns:a16="http://schemas.microsoft.com/office/drawing/2014/main" id="{DFC48EE5-AB39-4868-8CF7-F9A4E32490F2}"/>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46" name="Rectangle 46">
            <a:extLst>
              <a:ext uri="{FF2B5EF4-FFF2-40B4-BE49-F238E27FC236}">
                <a16:creationId xmlns:a16="http://schemas.microsoft.com/office/drawing/2014/main" id="{C9F51167-5325-4812-B1B7-B100984C6B07}"/>
              </a:ext>
            </a:extLst>
          </p:cNvPr>
          <p:cNvSpPr>
            <a:spLocks noGrp="1" noChangeArrowheads="1"/>
          </p:cNvSpPr>
          <p:nvPr>
            <p:ph type="sldNum" sz="quarter" idx="12"/>
          </p:nvPr>
        </p:nvSpPr>
        <p:spPr/>
        <p:txBody>
          <a:bodyPr/>
          <a:lstStyle>
            <a:lvl1pPr>
              <a:defRPr/>
            </a:lvl1pPr>
          </a:lstStyle>
          <a:p>
            <a:pPr>
              <a:defRPr/>
            </a:pPr>
            <a:fld id="{A22E2AC3-7F08-423E-8703-4C82E4FD1191}" type="slidenum">
              <a:rPr lang="en-US" altLang="zh-TW"/>
              <a:pPr>
                <a:defRPr/>
              </a:pPr>
              <a:t>‹#›</a:t>
            </a:fld>
            <a:endParaRPr lang="en-US" altLang="zh-TW"/>
          </a:p>
        </p:txBody>
      </p:sp>
    </p:spTree>
    <p:extLst>
      <p:ext uri="{BB962C8B-B14F-4D97-AF65-F5344CB8AC3E}">
        <p14:creationId xmlns:p14="http://schemas.microsoft.com/office/powerpoint/2010/main" val="3103886480"/>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9B5165-BCE9-429A-9B57-B5D12F9D96BE}"/>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34238F0-08A9-4EC6-BF67-5AAE91A2146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4">
            <a:extLst>
              <a:ext uri="{FF2B5EF4-FFF2-40B4-BE49-F238E27FC236}">
                <a16:creationId xmlns:a16="http://schemas.microsoft.com/office/drawing/2014/main" id="{A6B4FD17-2EF6-44A6-9F88-5E1B780E66F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45">
            <a:extLst>
              <a:ext uri="{FF2B5EF4-FFF2-40B4-BE49-F238E27FC236}">
                <a16:creationId xmlns:a16="http://schemas.microsoft.com/office/drawing/2014/main" id="{F6CF2C47-8E96-4618-9760-B6CD2C60F9A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46">
            <a:extLst>
              <a:ext uri="{FF2B5EF4-FFF2-40B4-BE49-F238E27FC236}">
                <a16:creationId xmlns:a16="http://schemas.microsoft.com/office/drawing/2014/main" id="{55CBBDCD-E7C3-4385-B429-53FF1ABD44AA}"/>
              </a:ext>
            </a:extLst>
          </p:cNvPr>
          <p:cNvSpPr>
            <a:spLocks noGrp="1" noChangeArrowheads="1"/>
          </p:cNvSpPr>
          <p:nvPr>
            <p:ph type="sldNum" sz="quarter" idx="12"/>
          </p:nvPr>
        </p:nvSpPr>
        <p:spPr>
          <a:ln/>
        </p:spPr>
        <p:txBody>
          <a:bodyPr/>
          <a:lstStyle>
            <a:lvl1pPr>
              <a:defRPr/>
            </a:lvl1pPr>
          </a:lstStyle>
          <a:p>
            <a:pPr>
              <a:defRPr/>
            </a:pPr>
            <a:fld id="{A82B1A0C-73A3-4AEE-9778-0A5E71A85A39}" type="slidenum">
              <a:rPr lang="en-US" altLang="zh-TW"/>
              <a:pPr>
                <a:defRPr/>
              </a:pPr>
              <a:t>‹#›</a:t>
            </a:fld>
            <a:endParaRPr lang="en-US" altLang="zh-TW"/>
          </a:p>
        </p:txBody>
      </p:sp>
    </p:spTree>
    <p:extLst>
      <p:ext uri="{BB962C8B-B14F-4D97-AF65-F5344CB8AC3E}">
        <p14:creationId xmlns:p14="http://schemas.microsoft.com/office/powerpoint/2010/main" val="138956470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A22D6F-7B8F-48EC-AEA5-CC6800C49693}"/>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5E289B55-54E2-4D9A-A7EE-04316E64AE1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44">
            <a:extLst>
              <a:ext uri="{FF2B5EF4-FFF2-40B4-BE49-F238E27FC236}">
                <a16:creationId xmlns:a16="http://schemas.microsoft.com/office/drawing/2014/main" id="{E7D31D61-F98E-4788-A140-4D6354057E1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45">
            <a:extLst>
              <a:ext uri="{FF2B5EF4-FFF2-40B4-BE49-F238E27FC236}">
                <a16:creationId xmlns:a16="http://schemas.microsoft.com/office/drawing/2014/main" id="{FBEE54F5-BBD3-4DC0-85E7-2EC675F54B1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46">
            <a:extLst>
              <a:ext uri="{FF2B5EF4-FFF2-40B4-BE49-F238E27FC236}">
                <a16:creationId xmlns:a16="http://schemas.microsoft.com/office/drawing/2014/main" id="{6CD51190-6461-42C6-8A1D-29CD2875D289}"/>
              </a:ext>
            </a:extLst>
          </p:cNvPr>
          <p:cNvSpPr>
            <a:spLocks noGrp="1" noChangeArrowheads="1"/>
          </p:cNvSpPr>
          <p:nvPr>
            <p:ph type="sldNum" sz="quarter" idx="12"/>
          </p:nvPr>
        </p:nvSpPr>
        <p:spPr>
          <a:ln/>
        </p:spPr>
        <p:txBody>
          <a:bodyPr/>
          <a:lstStyle>
            <a:lvl1pPr>
              <a:defRPr/>
            </a:lvl1pPr>
          </a:lstStyle>
          <a:p>
            <a:pPr>
              <a:defRPr/>
            </a:pPr>
            <a:fld id="{F2254095-1E84-418A-857F-A8C41403F086}" type="slidenum">
              <a:rPr lang="en-US" altLang="zh-TW"/>
              <a:pPr>
                <a:defRPr/>
              </a:pPr>
              <a:t>‹#›</a:t>
            </a:fld>
            <a:endParaRPr lang="en-US" altLang="zh-TW"/>
          </a:p>
        </p:txBody>
      </p:sp>
    </p:spTree>
    <p:extLst>
      <p:ext uri="{BB962C8B-B14F-4D97-AF65-F5344CB8AC3E}">
        <p14:creationId xmlns:p14="http://schemas.microsoft.com/office/powerpoint/2010/main" val="159236383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7F26F9-12EB-4ACE-87D6-BD609B4A124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34E0C4F-6796-47D0-8294-3EEFBE977183}"/>
              </a:ext>
            </a:extLst>
          </p:cNvPr>
          <p:cNvSpPr>
            <a:spLocks noGrp="1"/>
          </p:cNvSpPr>
          <p:nvPr>
            <p:ph sz="half" idx="1"/>
          </p:nvPr>
        </p:nvSpPr>
        <p:spPr>
          <a:xfrm>
            <a:off x="457200" y="1600200"/>
            <a:ext cx="4038600" cy="45307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DEDB71A-2A85-495C-8290-E7F2CE9ABD87}"/>
              </a:ext>
            </a:extLst>
          </p:cNvPr>
          <p:cNvSpPr>
            <a:spLocks noGrp="1"/>
          </p:cNvSpPr>
          <p:nvPr>
            <p:ph sz="half" idx="2"/>
          </p:nvPr>
        </p:nvSpPr>
        <p:spPr>
          <a:xfrm>
            <a:off x="4648200" y="1600200"/>
            <a:ext cx="4038600" cy="45307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4">
            <a:extLst>
              <a:ext uri="{FF2B5EF4-FFF2-40B4-BE49-F238E27FC236}">
                <a16:creationId xmlns:a16="http://schemas.microsoft.com/office/drawing/2014/main" id="{083D3503-6D4C-481F-A42C-13AD77E3896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45">
            <a:extLst>
              <a:ext uri="{FF2B5EF4-FFF2-40B4-BE49-F238E27FC236}">
                <a16:creationId xmlns:a16="http://schemas.microsoft.com/office/drawing/2014/main" id="{ED9E57AF-0A00-42C9-A6F8-84EE8CF4B5A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46">
            <a:extLst>
              <a:ext uri="{FF2B5EF4-FFF2-40B4-BE49-F238E27FC236}">
                <a16:creationId xmlns:a16="http://schemas.microsoft.com/office/drawing/2014/main" id="{58E13E56-6536-4931-BE4B-E42D41C9EE21}"/>
              </a:ext>
            </a:extLst>
          </p:cNvPr>
          <p:cNvSpPr>
            <a:spLocks noGrp="1" noChangeArrowheads="1"/>
          </p:cNvSpPr>
          <p:nvPr>
            <p:ph type="sldNum" sz="quarter" idx="12"/>
          </p:nvPr>
        </p:nvSpPr>
        <p:spPr>
          <a:ln/>
        </p:spPr>
        <p:txBody>
          <a:bodyPr/>
          <a:lstStyle>
            <a:lvl1pPr>
              <a:defRPr/>
            </a:lvl1pPr>
          </a:lstStyle>
          <a:p>
            <a:pPr>
              <a:defRPr/>
            </a:pPr>
            <a:fld id="{F748EED3-F2DA-4189-B1DC-A413713A46EE}" type="slidenum">
              <a:rPr lang="en-US" altLang="zh-TW"/>
              <a:pPr>
                <a:defRPr/>
              </a:pPr>
              <a:t>‹#›</a:t>
            </a:fld>
            <a:endParaRPr lang="en-US" altLang="zh-TW"/>
          </a:p>
        </p:txBody>
      </p:sp>
    </p:spTree>
    <p:extLst>
      <p:ext uri="{BB962C8B-B14F-4D97-AF65-F5344CB8AC3E}">
        <p14:creationId xmlns:p14="http://schemas.microsoft.com/office/powerpoint/2010/main" val="2936925845"/>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C7E2DC-4D6B-44A1-BE03-017A5E5B7DF2}"/>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3E9326B-0195-439D-BC18-D1BFF06A63C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507771EA-1B48-405C-B100-F0EFA4098F4B}"/>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0B4506C8-2C02-46A1-9B34-70087781E4C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CC0EBE6F-66A6-4C4E-970B-56438216969A}"/>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4">
            <a:extLst>
              <a:ext uri="{FF2B5EF4-FFF2-40B4-BE49-F238E27FC236}">
                <a16:creationId xmlns:a16="http://schemas.microsoft.com/office/drawing/2014/main" id="{0957E80D-A1CC-4541-B6CA-B87D380CFC4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45">
            <a:extLst>
              <a:ext uri="{FF2B5EF4-FFF2-40B4-BE49-F238E27FC236}">
                <a16:creationId xmlns:a16="http://schemas.microsoft.com/office/drawing/2014/main" id="{26070E42-6F7A-40D4-B66E-F1EE8AE6977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46">
            <a:extLst>
              <a:ext uri="{FF2B5EF4-FFF2-40B4-BE49-F238E27FC236}">
                <a16:creationId xmlns:a16="http://schemas.microsoft.com/office/drawing/2014/main" id="{665B8870-AED9-4F67-BC92-F4BC48A120FF}"/>
              </a:ext>
            </a:extLst>
          </p:cNvPr>
          <p:cNvSpPr>
            <a:spLocks noGrp="1" noChangeArrowheads="1"/>
          </p:cNvSpPr>
          <p:nvPr>
            <p:ph type="sldNum" sz="quarter" idx="12"/>
          </p:nvPr>
        </p:nvSpPr>
        <p:spPr>
          <a:ln/>
        </p:spPr>
        <p:txBody>
          <a:bodyPr/>
          <a:lstStyle>
            <a:lvl1pPr>
              <a:defRPr/>
            </a:lvl1pPr>
          </a:lstStyle>
          <a:p>
            <a:pPr>
              <a:defRPr/>
            </a:pPr>
            <a:fld id="{D9CAA4CB-06D4-4AEB-94E1-D870ABFF52D0}" type="slidenum">
              <a:rPr lang="en-US" altLang="zh-TW"/>
              <a:pPr>
                <a:defRPr/>
              </a:pPr>
              <a:t>‹#›</a:t>
            </a:fld>
            <a:endParaRPr lang="en-US" altLang="zh-TW"/>
          </a:p>
        </p:txBody>
      </p:sp>
    </p:spTree>
    <p:extLst>
      <p:ext uri="{BB962C8B-B14F-4D97-AF65-F5344CB8AC3E}">
        <p14:creationId xmlns:p14="http://schemas.microsoft.com/office/powerpoint/2010/main" val="1405399221"/>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704EF4-38B6-4E6F-8743-3456CA4E1B92}"/>
              </a:ext>
            </a:extLst>
          </p:cNvPr>
          <p:cNvSpPr>
            <a:spLocks noGrp="1"/>
          </p:cNvSpPr>
          <p:nvPr>
            <p:ph type="title"/>
          </p:nvPr>
        </p:nvSpPr>
        <p:spPr/>
        <p:txBody>
          <a:bodyPr/>
          <a:lstStyle/>
          <a:p>
            <a:r>
              <a:rPr lang="zh-TW" altLang="en-US"/>
              <a:t>按一下以編輯母片標題樣式</a:t>
            </a:r>
          </a:p>
        </p:txBody>
      </p:sp>
      <p:sp>
        <p:nvSpPr>
          <p:cNvPr id="3" name="Rectangle 44">
            <a:extLst>
              <a:ext uri="{FF2B5EF4-FFF2-40B4-BE49-F238E27FC236}">
                <a16:creationId xmlns:a16="http://schemas.microsoft.com/office/drawing/2014/main" id="{44280A8A-DAA3-4809-9944-35FA0D50D60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45">
            <a:extLst>
              <a:ext uri="{FF2B5EF4-FFF2-40B4-BE49-F238E27FC236}">
                <a16:creationId xmlns:a16="http://schemas.microsoft.com/office/drawing/2014/main" id="{0E89CD5A-0BD7-413B-A211-D6E6EEEAE30B}"/>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46">
            <a:extLst>
              <a:ext uri="{FF2B5EF4-FFF2-40B4-BE49-F238E27FC236}">
                <a16:creationId xmlns:a16="http://schemas.microsoft.com/office/drawing/2014/main" id="{CFA26E02-FC8D-4B3B-877E-C8628CDCE458}"/>
              </a:ext>
            </a:extLst>
          </p:cNvPr>
          <p:cNvSpPr>
            <a:spLocks noGrp="1" noChangeArrowheads="1"/>
          </p:cNvSpPr>
          <p:nvPr>
            <p:ph type="sldNum" sz="quarter" idx="12"/>
          </p:nvPr>
        </p:nvSpPr>
        <p:spPr>
          <a:ln/>
        </p:spPr>
        <p:txBody>
          <a:bodyPr/>
          <a:lstStyle>
            <a:lvl1pPr>
              <a:defRPr/>
            </a:lvl1pPr>
          </a:lstStyle>
          <a:p>
            <a:pPr>
              <a:defRPr/>
            </a:pPr>
            <a:fld id="{59802C85-FA55-4551-8C4F-3E686B4B82F0}" type="slidenum">
              <a:rPr lang="en-US" altLang="zh-TW"/>
              <a:pPr>
                <a:defRPr/>
              </a:pPr>
              <a:t>‹#›</a:t>
            </a:fld>
            <a:endParaRPr lang="en-US" altLang="zh-TW"/>
          </a:p>
        </p:txBody>
      </p:sp>
    </p:spTree>
    <p:extLst>
      <p:ext uri="{BB962C8B-B14F-4D97-AF65-F5344CB8AC3E}">
        <p14:creationId xmlns:p14="http://schemas.microsoft.com/office/powerpoint/2010/main" val="3241507782"/>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16B3E6A7-C3A8-4078-8F62-B7C4E61F3C6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45">
            <a:extLst>
              <a:ext uri="{FF2B5EF4-FFF2-40B4-BE49-F238E27FC236}">
                <a16:creationId xmlns:a16="http://schemas.microsoft.com/office/drawing/2014/main" id="{A52DAB8C-A32E-49C7-9C13-B31DDFC399E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46">
            <a:extLst>
              <a:ext uri="{FF2B5EF4-FFF2-40B4-BE49-F238E27FC236}">
                <a16:creationId xmlns:a16="http://schemas.microsoft.com/office/drawing/2014/main" id="{5782AEBA-E33C-4B51-A5E8-1A8788465377}"/>
              </a:ext>
            </a:extLst>
          </p:cNvPr>
          <p:cNvSpPr>
            <a:spLocks noGrp="1" noChangeArrowheads="1"/>
          </p:cNvSpPr>
          <p:nvPr>
            <p:ph type="sldNum" sz="quarter" idx="12"/>
          </p:nvPr>
        </p:nvSpPr>
        <p:spPr>
          <a:ln/>
        </p:spPr>
        <p:txBody>
          <a:bodyPr/>
          <a:lstStyle>
            <a:lvl1pPr>
              <a:defRPr/>
            </a:lvl1pPr>
          </a:lstStyle>
          <a:p>
            <a:pPr>
              <a:defRPr/>
            </a:pPr>
            <a:fld id="{728CC955-AE5D-4FEA-9767-DA5C597B0B06}" type="slidenum">
              <a:rPr lang="en-US" altLang="zh-TW"/>
              <a:pPr>
                <a:defRPr/>
              </a:pPr>
              <a:t>‹#›</a:t>
            </a:fld>
            <a:endParaRPr lang="en-US" altLang="zh-TW"/>
          </a:p>
        </p:txBody>
      </p:sp>
    </p:spTree>
    <p:extLst>
      <p:ext uri="{BB962C8B-B14F-4D97-AF65-F5344CB8AC3E}">
        <p14:creationId xmlns:p14="http://schemas.microsoft.com/office/powerpoint/2010/main" val="4034410674"/>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DFC238-27A2-4E8E-BA0A-510DD814073A}"/>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68756957-FCAF-45D0-874F-A2355DA6869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B46C771F-4B50-460A-9F67-C0529B7A593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44">
            <a:extLst>
              <a:ext uri="{FF2B5EF4-FFF2-40B4-BE49-F238E27FC236}">
                <a16:creationId xmlns:a16="http://schemas.microsoft.com/office/drawing/2014/main" id="{D6B6F9FB-B25A-4537-8230-465A72F9BAC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45">
            <a:extLst>
              <a:ext uri="{FF2B5EF4-FFF2-40B4-BE49-F238E27FC236}">
                <a16:creationId xmlns:a16="http://schemas.microsoft.com/office/drawing/2014/main" id="{3688C5A3-1F2C-466D-AA0D-9D582AB080A8}"/>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46">
            <a:extLst>
              <a:ext uri="{FF2B5EF4-FFF2-40B4-BE49-F238E27FC236}">
                <a16:creationId xmlns:a16="http://schemas.microsoft.com/office/drawing/2014/main" id="{EF46A545-651D-46D8-919A-3CE8808928C1}"/>
              </a:ext>
            </a:extLst>
          </p:cNvPr>
          <p:cNvSpPr>
            <a:spLocks noGrp="1" noChangeArrowheads="1"/>
          </p:cNvSpPr>
          <p:nvPr>
            <p:ph type="sldNum" sz="quarter" idx="12"/>
          </p:nvPr>
        </p:nvSpPr>
        <p:spPr>
          <a:ln/>
        </p:spPr>
        <p:txBody>
          <a:bodyPr/>
          <a:lstStyle>
            <a:lvl1pPr>
              <a:defRPr/>
            </a:lvl1pPr>
          </a:lstStyle>
          <a:p>
            <a:pPr>
              <a:defRPr/>
            </a:pPr>
            <a:fld id="{AFED0A73-F53A-4D3E-8456-9996C8151117}" type="slidenum">
              <a:rPr lang="en-US" altLang="zh-TW"/>
              <a:pPr>
                <a:defRPr/>
              </a:pPr>
              <a:t>‹#›</a:t>
            </a:fld>
            <a:endParaRPr lang="en-US" altLang="zh-TW"/>
          </a:p>
        </p:txBody>
      </p:sp>
    </p:spTree>
    <p:extLst>
      <p:ext uri="{BB962C8B-B14F-4D97-AF65-F5344CB8AC3E}">
        <p14:creationId xmlns:p14="http://schemas.microsoft.com/office/powerpoint/2010/main" val="147961017"/>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30E97B-7231-4683-A06C-841285C0EB73}"/>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E219BEC-56A3-4E6D-85F3-769F3A14CE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a:extLst>
              <a:ext uri="{FF2B5EF4-FFF2-40B4-BE49-F238E27FC236}">
                <a16:creationId xmlns:a16="http://schemas.microsoft.com/office/drawing/2014/main" id="{08BB9208-3C99-4AC2-858B-B948F3AF658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44">
            <a:extLst>
              <a:ext uri="{FF2B5EF4-FFF2-40B4-BE49-F238E27FC236}">
                <a16:creationId xmlns:a16="http://schemas.microsoft.com/office/drawing/2014/main" id="{95FEEDD7-7A74-4D3D-A8E9-511452913D0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45">
            <a:extLst>
              <a:ext uri="{FF2B5EF4-FFF2-40B4-BE49-F238E27FC236}">
                <a16:creationId xmlns:a16="http://schemas.microsoft.com/office/drawing/2014/main" id="{AA16F052-9D0E-4C87-B58B-32EA7B7BE600}"/>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46">
            <a:extLst>
              <a:ext uri="{FF2B5EF4-FFF2-40B4-BE49-F238E27FC236}">
                <a16:creationId xmlns:a16="http://schemas.microsoft.com/office/drawing/2014/main" id="{B885D33A-7E8B-403E-95DD-FDEC88B79700}"/>
              </a:ext>
            </a:extLst>
          </p:cNvPr>
          <p:cNvSpPr>
            <a:spLocks noGrp="1" noChangeArrowheads="1"/>
          </p:cNvSpPr>
          <p:nvPr>
            <p:ph type="sldNum" sz="quarter" idx="12"/>
          </p:nvPr>
        </p:nvSpPr>
        <p:spPr>
          <a:ln/>
        </p:spPr>
        <p:txBody>
          <a:bodyPr/>
          <a:lstStyle>
            <a:lvl1pPr>
              <a:defRPr/>
            </a:lvl1pPr>
          </a:lstStyle>
          <a:p>
            <a:pPr>
              <a:defRPr/>
            </a:pPr>
            <a:fld id="{0C304FA6-0D4C-4CF4-80A2-013AD5455892}" type="slidenum">
              <a:rPr lang="en-US" altLang="zh-TW"/>
              <a:pPr>
                <a:defRPr/>
              </a:pPr>
              <a:t>‹#›</a:t>
            </a:fld>
            <a:endParaRPr lang="en-US" altLang="zh-TW"/>
          </a:p>
        </p:txBody>
      </p:sp>
    </p:spTree>
    <p:extLst>
      <p:ext uri="{BB962C8B-B14F-4D97-AF65-F5344CB8AC3E}">
        <p14:creationId xmlns:p14="http://schemas.microsoft.com/office/powerpoint/2010/main" val="1453433086"/>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105CF3-A47A-4AA7-B95B-B2C85462E456}"/>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88808A80-232A-46BD-90E7-7580F6F65950}"/>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4">
            <a:extLst>
              <a:ext uri="{FF2B5EF4-FFF2-40B4-BE49-F238E27FC236}">
                <a16:creationId xmlns:a16="http://schemas.microsoft.com/office/drawing/2014/main" id="{24C9A205-F5F7-43EF-A71E-5D5CBE0F38C1}"/>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45">
            <a:extLst>
              <a:ext uri="{FF2B5EF4-FFF2-40B4-BE49-F238E27FC236}">
                <a16:creationId xmlns:a16="http://schemas.microsoft.com/office/drawing/2014/main" id="{6BFCC4A0-707E-47BC-869E-3C38407750D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46">
            <a:extLst>
              <a:ext uri="{FF2B5EF4-FFF2-40B4-BE49-F238E27FC236}">
                <a16:creationId xmlns:a16="http://schemas.microsoft.com/office/drawing/2014/main" id="{08E2EC2D-DD39-4199-8DE6-262DCFD8828D}"/>
              </a:ext>
            </a:extLst>
          </p:cNvPr>
          <p:cNvSpPr>
            <a:spLocks noGrp="1" noChangeArrowheads="1"/>
          </p:cNvSpPr>
          <p:nvPr>
            <p:ph type="sldNum" sz="quarter" idx="12"/>
          </p:nvPr>
        </p:nvSpPr>
        <p:spPr>
          <a:ln/>
        </p:spPr>
        <p:txBody>
          <a:bodyPr/>
          <a:lstStyle>
            <a:lvl1pPr>
              <a:defRPr/>
            </a:lvl1pPr>
          </a:lstStyle>
          <a:p>
            <a:pPr>
              <a:defRPr/>
            </a:pPr>
            <a:fld id="{EE9FFD71-F379-4939-A445-D94BAB6C41D2}" type="slidenum">
              <a:rPr lang="en-US" altLang="zh-TW"/>
              <a:pPr>
                <a:defRPr/>
              </a:pPr>
              <a:t>‹#›</a:t>
            </a:fld>
            <a:endParaRPr lang="en-US" altLang="zh-TW"/>
          </a:p>
        </p:txBody>
      </p:sp>
    </p:spTree>
    <p:extLst>
      <p:ext uri="{BB962C8B-B14F-4D97-AF65-F5344CB8AC3E}">
        <p14:creationId xmlns:p14="http://schemas.microsoft.com/office/powerpoint/2010/main" val="4165661429"/>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8CB5FB-2FE1-4FAB-BF80-14BC2DA9215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C0580E4-E074-41F9-ACBD-D6040DA99CA3}"/>
              </a:ext>
            </a:extLst>
          </p:cNvPr>
          <p:cNvSpPr>
            <a:spLocks noGrp="1"/>
          </p:cNvSpPr>
          <p:nvPr>
            <p:ph sz="half" idx="1"/>
          </p:nvPr>
        </p:nvSpPr>
        <p:spPr>
          <a:xfrm>
            <a:off x="25146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F1EF9843-266C-4F6F-9D1D-7AB274AB8192}"/>
              </a:ext>
            </a:extLst>
          </p:cNvPr>
          <p:cNvSpPr>
            <a:spLocks noGrp="1"/>
          </p:cNvSpPr>
          <p:nvPr>
            <p:ph sz="half" idx="2"/>
          </p:nvPr>
        </p:nvSpPr>
        <p:spPr>
          <a:xfrm>
            <a:off x="56388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503378334"/>
      </p:ext>
    </p:extLst>
  </p:cSld>
  <p:clrMapOvr>
    <a:masterClrMapping/>
  </p:clrMapOvr>
  <p:transition spd="slow">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CCBAF6AA-14FF-474E-A9EC-A5119880206F}"/>
              </a:ext>
            </a:extLst>
          </p:cNvPr>
          <p:cNvSpPr>
            <a:spLocks noGrp="1"/>
          </p:cNvSpPr>
          <p:nvPr>
            <p:ph type="title" orient="vert"/>
          </p:nvPr>
        </p:nvSpPr>
        <p:spPr>
          <a:xfrm>
            <a:off x="6629400" y="277813"/>
            <a:ext cx="2057400" cy="5853112"/>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5FBA2DE0-B542-45D4-85DA-19750558539B}"/>
              </a:ext>
            </a:extLst>
          </p:cNvPr>
          <p:cNvSpPr>
            <a:spLocks noGrp="1"/>
          </p:cNvSpPr>
          <p:nvPr>
            <p:ph type="body" orient="vert" idx="1"/>
          </p:nvPr>
        </p:nvSpPr>
        <p:spPr>
          <a:xfrm>
            <a:off x="457200" y="277813"/>
            <a:ext cx="6019800" cy="585311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4">
            <a:extLst>
              <a:ext uri="{FF2B5EF4-FFF2-40B4-BE49-F238E27FC236}">
                <a16:creationId xmlns:a16="http://schemas.microsoft.com/office/drawing/2014/main" id="{89EC74CA-264B-4209-83EE-514F2C2B983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45">
            <a:extLst>
              <a:ext uri="{FF2B5EF4-FFF2-40B4-BE49-F238E27FC236}">
                <a16:creationId xmlns:a16="http://schemas.microsoft.com/office/drawing/2014/main" id="{AEB07ABE-1190-42B2-BA05-941E64B1D4C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46">
            <a:extLst>
              <a:ext uri="{FF2B5EF4-FFF2-40B4-BE49-F238E27FC236}">
                <a16:creationId xmlns:a16="http://schemas.microsoft.com/office/drawing/2014/main" id="{E3A08123-25DA-476B-B068-2A26BE134301}"/>
              </a:ext>
            </a:extLst>
          </p:cNvPr>
          <p:cNvSpPr>
            <a:spLocks noGrp="1" noChangeArrowheads="1"/>
          </p:cNvSpPr>
          <p:nvPr>
            <p:ph type="sldNum" sz="quarter" idx="12"/>
          </p:nvPr>
        </p:nvSpPr>
        <p:spPr>
          <a:ln/>
        </p:spPr>
        <p:txBody>
          <a:bodyPr/>
          <a:lstStyle>
            <a:lvl1pPr>
              <a:defRPr/>
            </a:lvl1pPr>
          </a:lstStyle>
          <a:p>
            <a:pPr>
              <a:defRPr/>
            </a:pPr>
            <a:fld id="{EACB4C82-2FC8-4D5A-B0B1-AE9A9EC21E05}" type="slidenum">
              <a:rPr lang="en-US" altLang="zh-TW"/>
              <a:pPr>
                <a:defRPr/>
              </a:pPr>
              <a:t>‹#›</a:t>
            </a:fld>
            <a:endParaRPr lang="en-US" altLang="zh-TW"/>
          </a:p>
        </p:txBody>
      </p:sp>
    </p:spTree>
    <p:extLst>
      <p:ext uri="{BB962C8B-B14F-4D97-AF65-F5344CB8AC3E}">
        <p14:creationId xmlns:p14="http://schemas.microsoft.com/office/powerpoint/2010/main" val="665989693"/>
      </p:ext>
    </p:extLst>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F61B6C8-2CFE-4F0C-8784-B846F94054E5}"/>
              </a:ext>
            </a:extLst>
          </p:cNvPr>
          <p:cNvGrpSpPr>
            <a:grpSpLocks/>
          </p:cNvGrpSpPr>
          <p:nvPr/>
        </p:nvGrpSpPr>
        <p:grpSpPr bwMode="auto">
          <a:xfrm>
            <a:off x="0" y="2438400"/>
            <a:ext cx="9144000" cy="4046538"/>
            <a:chOff x="0" y="1536"/>
            <a:chExt cx="5760" cy="2549"/>
          </a:xfrm>
        </p:grpSpPr>
        <p:sp>
          <p:nvSpPr>
            <p:cNvPr id="5" name="Rectangle 3">
              <a:extLst>
                <a:ext uri="{FF2B5EF4-FFF2-40B4-BE49-F238E27FC236}">
                  <a16:creationId xmlns:a16="http://schemas.microsoft.com/office/drawing/2014/main" id="{A53D4720-B3C1-4054-86F2-98645F1E2BAF}"/>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TW" altLang="en-US"/>
            </a:p>
          </p:txBody>
        </p:sp>
        <p:sp>
          <p:nvSpPr>
            <p:cNvPr id="6" name="Freeform 4">
              <a:extLst>
                <a:ext uri="{FF2B5EF4-FFF2-40B4-BE49-F238E27FC236}">
                  <a16:creationId xmlns:a16="http://schemas.microsoft.com/office/drawing/2014/main" id="{DE6E160A-2F20-4A4E-80F5-9A265B74CC45}"/>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7" name="Freeform 5">
              <a:extLst>
                <a:ext uri="{FF2B5EF4-FFF2-40B4-BE49-F238E27FC236}">
                  <a16:creationId xmlns:a16="http://schemas.microsoft.com/office/drawing/2014/main" id="{4862BAA6-3C33-4916-B712-6FE29364CED2}"/>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Freeform 6">
              <a:extLst>
                <a:ext uri="{FF2B5EF4-FFF2-40B4-BE49-F238E27FC236}">
                  <a16:creationId xmlns:a16="http://schemas.microsoft.com/office/drawing/2014/main" id="{099CAA17-9A32-4624-97F1-B900D2B55ED7}"/>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9" name="Freeform 7">
              <a:extLst>
                <a:ext uri="{FF2B5EF4-FFF2-40B4-BE49-F238E27FC236}">
                  <a16:creationId xmlns:a16="http://schemas.microsoft.com/office/drawing/2014/main" id="{6D297B8C-E3FB-4FF7-916A-D0E1DBD7FD7F}"/>
                </a:ext>
              </a:extLst>
            </p:cNvPr>
            <p:cNvSpPr>
              <a:spLocks/>
            </p:cNvSpPr>
            <p:nvPr userDrawn="1"/>
          </p:nvSpPr>
          <p:spPr bwMode="hidden">
            <a:xfrm>
              <a:off x="3599" y="2477"/>
              <a:ext cx="186" cy="120"/>
            </a:xfrm>
            <a:custGeom>
              <a:avLst/>
              <a:gdLst>
                <a:gd name="T0" fmla="*/ 187 w 185"/>
                <a:gd name="T1" fmla="*/ 0 h 120"/>
                <a:gd name="T2" fmla="*/ 187 w 185"/>
                <a:gd name="T3" fmla="*/ 6 h 120"/>
                <a:gd name="T4" fmla="*/ 187 w 185"/>
                <a:gd name="T5" fmla="*/ 18 h 120"/>
                <a:gd name="T6" fmla="*/ 187 w 185"/>
                <a:gd name="T7" fmla="*/ 36 h 120"/>
                <a:gd name="T8" fmla="*/ 181 w 185"/>
                <a:gd name="T9" fmla="*/ 54 h 120"/>
                <a:gd name="T10" fmla="*/ 163 w 185"/>
                <a:gd name="T11" fmla="*/ 72 h 120"/>
                <a:gd name="T12" fmla="*/ 139 w 185"/>
                <a:gd name="T13" fmla="*/ 96 h 120"/>
                <a:gd name="T14" fmla="*/ 103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7 w 185"/>
                <a:gd name="T29" fmla="*/ 0 h 120"/>
                <a:gd name="T30" fmla="*/ 187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Freeform 8">
              <a:extLst>
                <a:ext uri="{FF2B5EF4-FFF2-40B4-BE49-F238E27FC236}">
                  <a16:creationId xmlns:a16="http://schemas.microsoft.com/office/drawing/2014/main" id="{71FC0BD8-0C20-4E14-9D77-9D79713C3B2D}"/>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a:extLst>
                <a:ext uri="{FF2B5EF4-FFF2-40B4-BE49-F238E27FC236}">
                  <a16:creationId xmlns:a16="http://schemas.microsoft.com/office/drawing/2014/main" id="{3BE0C041-85A4-4773-A562-E377041DAC04}"/>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9 w 526"/>
                <a:gd name="T17" fmla="*/ 179 h 275"/>
                <a:gd name="T18" fmla="*/ 211 w 526"/>
                <a:gd name="T19" fmla="*/ 143 h 275"/>
                <a:gd name="T20" fmla="*/ 253 w 526"/>
                <a:gd name="T21" fmla="*/ 120 h 275"/>
                <a:gd name="T22" fmla="*/ 301 w 526"/>
                <a:gd name="T23" fmla="*/ 96 h 275"/>
                <a:gd name="T24" fmla="*/ 397 w 526"/>
                <a:gd name="T25" fmla="*/ 48 h 275"/>
                <a:gd name="T26" fmla="*/ 446 w 526"/>
                <a:gd name="T27" fmla="*/ 30 h 275"/>
                <a:gd name="T28" fmla="*/ 482 w 526"/>
                <a:gd name="T29" fmla="*/ 12 h 275"/>
                <a:gd name="T30" fmla="*/ 506 w 526"/>
                <a:gd name="T31" fmla="*/ 6 h 275"/>
                <a:gd name="T32" fmla="*/ 524 w 526"/>
                <a:gd name="T33" fmla="*/ 0 h 275"/>
                <a:gd name="T34" fmla="*/ 530 w 526"/>
                <a:gd name="T35" fmla="*/ 0 h 275"/>
                <a:gd name="T36" fmla="*/ 524 w 526"/>
                <a:gd name="T37" fmla="*/ 6 h 275"/>
                <a:gd name="T38" fmla="*/ 512 w 526"/>
                <a:gd name="T39" fmla="*/ 12 h 275"/>
                <a:gd name="T40" fmla="*/ 488 w 526"/>
                <a:gd name="T41" fmla="*/ 24 h 275"/>
                <a:gd name="T42" fmla="*/ 464 w 526"/>
                <a:gd name="T43" fmla="*/ 42 h 275"/>
                <a:gd name="T44" fmla="*/ 440 w 526"/>
                <a:gd name="T45" fmla="*/ 54 h 275"/>
                <a:gd name="T46" fmla="*/ 397 w 526"/>
                <a:gd name="T47" fmla="*/ 78 h 275"/>
                <a:gd name="T48" fmla="*/ 342 w 526"/>
                <a:gd name="T49" fmla="*/ 108 h 275"/>
                <a:gd name="T50" fmla="*/ 277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 name="Freeform 10">
              <a:extLst>
                <a:ext uri="{FF2B5EF4-FFF2-40B4-BE49-F238E27FC236}">
                  <a16:creationId xmlns:a16="http://schemas.microsoft.com/office/drawing/2014/main" id="{AF987579-A090-4D80-A2D9-D2D2414CC2FD}"/>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2 w 718"/>
                <a:gd name="T17" fmla="*/ 228 h 306"/>
                <a:gd name="T18" fmla="*/ 128 w 718"/>
                <a:gd name="T19" fmla="*/ 228 h 306"/>
                <a:gd name="T20" fmla="*/ 146 w 718"/>
                <a:gd name="T21" fmla="*/ 222 h 306"/>
                <a:gd name="T22" fmla="*/ 170 w 718"/>
                <a:gd name="T23" fmla="*/ 216 h 306"/>
                <a:gd name="T24" fmla="*/ 200 w 718"/>
                <a:gd name="T25" fmla="*/ 204 h 306"/>
                <a:gd name="T26" fmla="*/ 277 w 718"/>
                <a:gd name="T27" fmla="*/ 180 h 306"/>
                <a:gd name="T28" fmla="*/ 375 w 718"/>
                <a:gd name="T29" fmla="*/ 156 h 306"/>
                <a:gd name="T30" fmla="*/ 465 w 718"/>
                <a:gd name="T31" fmla="*/ 126 h 306"/>
                <a:gd name="T32" fmla="*/ 548 w 718"/>
                <a:gd name="T33" fmla="*/ 102 h 306"/>
                <a:gd name="T34" fmla="*/ 578 w 718"/>
                <a:gd name="T35" fmla="*/ 90 h 306"/>
                <a:gd name="T36" fmla="*/ 610 w 718"/>
                <a:gd name="T37" fmla="*/ 84 h 306"/>
                <a:gd name="T38" fmla="*/ 628 w 718"/>
                <a:gd name="T39" fmla="*/ 78 h 306"/>
                <a:gd name="T40" fmla="*/ 634 w 718"/>
                <a:gd name="T41" fmla="*/ 72 h 306"/>
                <a:gd name="T42" fmla="*/ 640 w 718"/>
                <a:gd name="T43" fmla="*/ 66 h 306"/>
                <a:gd name="T44" fmla="*/ 658 w 718"/>
                <a:gd name="T45" fmla="*/ 60 h 306"/>
                <a:gd name="T46" fmla="*/ 700 w 718"/>
                <a:gd name="T47" fmla="*/ 30 h 306"/>
                <a:gd name="T48" fmla="*/ 718 w 718"/>
                <a:gd name="T49" fmla="*/ 18 h 306"/>
                <a:gd name="T50" fmla="*/ 724 w 718"/>
                <a:gd name="T51" fmla="*/ 6 h 306"/>
                <a:gd name="T52" fmla="*/ 718 w 718"/>
                <a:gd name="T53" fmla="*/ 0 h 306"/>
                <a:gd name="T54" fmla="*/ 694 w 718"/>
                <a:gd name="T55" fmla="*/ 0 h 306"/>
                <a:gd name="T56" fmla="*/ 634 w 718"/>
                <a:gd name="T57" fmla="*/ 0 h 306"/>
                <a:gd name="T58" fmla="*/ 584 w 718"/>
                <a:gd name="T59" fmla="*/ 0 h 306"/>
                <a:gd name="T60" fmla="*/ 548 w 718"/>
                <a:gd name="T61" fmla="*/ 0 h 306"/>
                <a:gd name="T62" fmla="*/ 518 w 718"/>
                <a:gd name="T63" fmla="*/ 18 h 306"/>
                <a:gd name="T64" fmla="*/ 489 w 718"/>
                <a:gd name="T65" fmla="*/ 42 h 306"/>
                <a:gd name="T66" fmla="*/ 471 w 718"/>
                <a:gd name="T67" fmla="*/ 54 h 306"/>
                <a:gd name="T68" fmla="*/ 453 w 718"/>
                <a:gd name="T69" fmla="*/ 60 h 306"/>
                <a:gd name="T70" fmla="*/ 429 w 718"/>
                <a:gd name="T71" fmla="*/ 60 h 306"/>
                <a:gd name="T72" fmla="*/ 393 w 718"/>
                <a:gd name="T73" fmla="*/ 66 h 306"/>
                <a:gd name="T74" fmla="*/ 349 w 718"/>
                <a:gd name="T75" fmla="*/ 84 h 306"/>
                <a:gd name="T76" fmla="*/ 313 w 718"/>
                <a:gd name="T77" fmla="*/ 108 h 306"/>
                <a:gd name="T78" fmla="*/ 289 w 718"/>
                <a:gd name="T79" fmla="*/ 126 h 306"/>
                <a:gd name="T80" fmla="*/ 277 w 718"/>
                <a:gd name="T81" fmla="*/ 132 h 306"/>
                <a:gd name="T82" fmla="*/ 259 w 718"/>
                <a:gd name="T83" fmla="*/ 138 h 306"/>
                <a:gd name="T84" fmla="*/ 223 w 718"/>
                <a:gd name="T85" fmla="*/ 138 h 306"/>
                <a:gd name="T86" fmla="*/ 188 w 718"/>
                <a:gd name="T87" fmla="*/ 138 h 306"/>
                <a:gd name="T88" fmla="*/ 182 w 718"/>
                <a:gd name="T89" fmla="*/ 138 h 306"/>
                <a:gd name="T90" fmla="*/ 176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 name="Freeform 11">
              <a:extLst>
                <a:ext uri="{FF2B5EF4-FFF2-40B4-BE49-F238E27FC236}">
                  <a16:creationId xmlns:a16="http://schemas.microsoft.com/office/drawing/2014/main" id="{F4112DDE-B8BA-411B-9DB0-C5F226624DC9}"/>
                </a:ext>
              </a:extLst>
            </p:cNvPr>
            <p:cNvSpPr>
              <a:spLocks/>
            </p:cNvSpPr>
            <p:nvPr userDrawn="1"/>
          </p:nvSpPr>
          <p:spPr bwMode="hidden">
            <a:xfrm>
              <a:off x="3358" y="1890"/>
              <a:ext cx="2400" cy="881"/>
            </a:xfrm>
            <a:custGeom>
              <a:avLst/>
              <a:gdLst>
                <a:gd name="T0" fmla="*/ 2245 w 2392"/>
                <a:gd name="T1" fmla="*/ 54 h 881"/>
                <a:gd name="T2" fmla="*/ 2203 w 2392"/>
                <a:gd name="T3" fmla="*/ 54 h 881"/>
                <a:gd name="T4" fmla="*/ 2161 w 2392"/>
                <a:gd name="T5" fmla="*/ 66 h 881"/>
                <a:gd name="T6" fmla="*/ 2035 w 2392"/>
                <a:gd name="T7" fmla="*/ 101 h 881"/>
                <a:gd name="T8" fmla="*/ 1970 w 2392"/>
                <a:gd name="T9" fmla="*/ 119 h 881"/>
                <a:gd name="T10" fmla="*/ 1872 w 2392"/>
                <a:gd name="T11" fmla="*/ 167 h 881"/>
                <a:gd name="T12" fmla="*/ 1848 w 2392"/>
                <a:gd name="T13" fmla="*/ 245 h 881"/>
                <a:gd name="T14" fmla="*/ 1854 w 2392"/>
                <a:gd name="T15" fmla="*/ 305 h 881"/>
                <a:gd name="T16" fmla="*/ 1770 w 2392"/>
                <a:gd name="T17" fmla="*/ 317 h 881"/>
                <a:gd name="T18" fmla="*/ 1607 w 2392"/>
                <a:gd name="T19" fmla="*/ 263 h 881"/>
                <a:gd name="T20" fmla="*/ 1517 w 2392"/>
                <a:gd name="T21" fmla="*/ 257 h 881"/>
                <a:gd name="T22" fmla="*/ 1409 w 2392"/>
                <a:gd name="T23" fmla="*/ 311 h 881"/>
                <a:gd name="T24" fmla="*/ 1342 w 2392"/>
                <a:gd name="T25" fmla="*/ 353 h 881"/>
                <a:gd name="T26" fmla="*/ 1318 w 2392"/>
                <a:gd name="T27" fmla="*/ 359 h 881"/>
                <a:gd name="T28" fmla="*/ 1222 w 2392"/>
                <a:gd name="T29" fmla="*/ 371 h 881"/>
                <a:gd name="T30" fmla="*/ 1168 w 2392"/>
                <a:gd name="T31" fmla="*/ 365 h 881"/>
                <a:gd name="T32" fmla="*/ 1061 w 2392"/>
                <a:gd name="T33" fmla="*/ 371 h 881"/>
                <a:gd name="T34" fmla="*/ 963 w 2392"/>
                <a:gd name="T35" fmla="*/ 383 h 881"/>
                <a:gd name="T36" fmla="*/ 927 w 2392"/>
                <a:gd name="T37" fmla="*/ 401 h 881"/>
                <a:gd name="T38" fmla="*/ 825 w 2392"/>
                <a:gd name="T39" fmla="*/ 419 h 881"/>
                <a:gd name="T40" fmla="*/ 784 w 2392"/>
                <a:gd name="T41" fmla="*/ 419 h 881"/>
                <a:gd name="T42" fmla="*/ 668 w 2392"/>
                <a:gd name="T43" fmla="*/ 437 h 881"/>
                <a:gd name="T44" fmla="*/ 602 w 2392"/>
                <a:gd name="T45" fmla="*/ 473 h 881"/>
                <a:gd name="T46" fmla="*/ 507 w 2392"/>
                <a:gd name="T47" fmla="*/ 467 h 881"/>
                <a:gd name="T48" fmla="*/ 433 w 2392"/>
                <a:gd name="T49" fmla="*/ 491 h 881"/>
                <a:gd name="T50" fmla="*/ 415 w 2392"/>
                <a:gd name="T51" fmla="*/ 539 h 881"/>
                <a:gd name="T52" fmla="*/ 349 w 2392"/>
                <a:gd name="T53" fmla="*/ 569 h 881"/>
                <a:gd name="T54" fmla="*/ 224 w 2392"/>
                <a:gd name="T55" fmla="*/ 599 h 881"/>
                <a:gd name="T56" fmla="*/ 138 w 2392"/>
                <a:gd name="T57" fmla="*/ 647 h 881"/>
                <a:gd name="T58" fmla="*/ 108 w 2392"/>
                <a:gd name="T59" fmla="*/ 659 h 881"/>
                <a:gd name="T60" fmla="*/ 0 w 2392"/>
                <a:gd name="T61" fmla="*/ 671 h 881"/>
                <a:gd name="T62" fmla="*/ 84 w 2392"/>
                <a:gd name="T63" fmla="*/ 695 h 881"/>
                <a:gd name="T64" fmla="*/ 265 w 2392"/>
                <a:gd name="T65" fmla="*/ 653 h 881"/>
                <a:gd name="T66" fmla="*/ 477 w 2392"/>
                <a:gd name="T67" fmla="*/ 569 h 881"/>
                <a:gd name="T68" fmla="*/ 572 w 2392"/>
                <a:gd name="T69" fmla="*/ 521 h 881"/>
                <a:gd name="T70" fmla="*/ 650 w 2392"/>
                <a:gd name="T71" fmla="*/ 515 h 881"/>
                <a:gd name="T72" fmla="*/ 879 w 2392"/>
                <a:gd name="T73" fmla="*/ 461 h 881"/>
                <a:gd name="T74" fmla="*/ 1156 w 2392"/>
                <a:gd name="T75" fmla="*/ 425 h 881"/>
                <a:gd name="T76" fmla="*/ 1300 w 2392"/>
                <a:gd name="T77" fmla="*/ 461 h 881"/>
                <a:gd name="T78" fmla="*/ 1427 w 2392"/>
                <a:gd name="T79" fmla="*/ 533 h 881"/>
                <a:gd name="T80" fmla="*/ 1445 w 2392"/>
                <a:gd name="T81" fmla="*/ 617 h 881"/>
                <a:gd name="T82" fmla="*/ 1386 w 2392"/>
                <a:gd name="T83" fmla="*/ 653 h 881"/>
                <a:gd name="T84" fmla="*/ 1234 w 2392"/>
                <a:gd name="T85" fmla="*/ 701 h 881"/>
                <a:gd name="T86" fmla="*/ 1120 w 2392"/>
                <a:gd name="T87" fmla="*/ 755 h 881"/>
                <a:gd name="T88" fmla="*/ 1073 w 2392"/>
                <a:gd name="T89" fmla="*/ 809 h 881"/>
                <a:gd name="T90" fmla="*/ 1085 w 2392"/>
                <a:gd name="T91" fmla="*/ 869 h 881"/>
                <a:gd name="T92" fmla="*/ 1114 w 2392"/>
                <a:gd name="T93" fmla="*/ 881 h 881"/>
                <a:gd name="T94" fmla="*/ 1216 w 2392"/>
                <a:gd name="T95" fmla="*/ 869 h 881"/>
                <a:gd name="T96" fmla="*/ 1398 w 2392"/>
                <a:gd name="T97" fmla="*/ 857 h 881"/>
                <a:gd name="T98" fmla="*/ 1451 w 2392"/>
                <a:gd name="T99" fmla="*/ 851 h 881"/>
                <a:gd name="T100" fmla="*/ 1493 w 2392"/>
                <a:gd name="T101" fmla="*/ 833 h 881"/>
                <a:gd name="T102" fmla="*/ 1687 w 2392"/>
                <a:gd name="T103" fmla="*/ 743 h 881"/>
                <a:gd name="T104" fmla="*/ 1818 w 2392"/>
                <a:gd name="T105" fmla="*/ 689 h 881"/>
                <a:gd name="T106" fmla="*/ 1896 w 2392"/>
                <a:gd name="T107" fmla="*/ 581 h 881"/>
                <a:gd name="T108" fmla="*/ 2053 w 2392"/>
                <a:gd name="T109" fmla="*/ 389 h 881"/>
                <a:gd name="T110" fmla="*/ 2221 w 2392"/>
                <a:gd name="T111" fmla="*/ 269 h 881"/>
                <a:gd name="T112" fmla="*/ 2265 w 2392"/>
                <a:gd name="T113" fmla="*/ 239 h 881"/>
                <a:gd name="T114" fmla="*/ 2408 w 2392"/>
                <a:gd name="T115" fmla="*/ 0 h 881"/>
                <a:gd name="T116" fmla="*/ 2318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 name="Freeform 12">
              <a:extLst>
                <a:ext uri="{FF2B5EF4-FFF2-40B4-BE49-F238E27FC236}">
                  <a16:creationId xmlns:a16="http://schemas.microsoft.com/office/drawing/2014/main" id="{CE92AC12-C5BB-4031-AD23-34F5BC280DD0}"/>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5" name="Freeform 13">
              <a:extLst>
                <a:ext uri="{FF2B5EF4-FFF2-40B4-BE49-F238E27FC236}">
                  <a16:creationId xmlns:a16="http://schemas.microsoft.com/office/drawing/2014/main" id="{C1A4E514-F625-483A-81BB-DB27706F0D33}"/>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 name="Freeform 14">
              <a:extLst>
                <a:ext uri="{FF2B5EF4-FFF2-40B4-BE49-F238E27FC236}">
                  <a16:creationId xmlns:a16="http://schemas.microsoft.com/office/drawing/2014/main" id="{9A37D3B4-2755-4D3E-8557-A5EA538E0E9B}"/>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7" name="Freeform 15">
              <a:extLst>
                <a:ext uri="{FF2B5EF4-FFF2-40B4-BE49-F238E27FC236}">
                  <a16:creationId xmlns:a16="http://schemas.microsoft.com/office/drawing/2014/main" id="{E999C9F3-1A91-44B7-87F8-940373D4095F}"/>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8" name="Freeform 16">
              <a:extLst>
                <a:ext uri="{FF2B5EF4-FFF2-40B4-BE49-F238E27FC236}">
                  <a16:creationId xmlns:a16="http://schemas.microsoft.com/office/drawing/2014/main" id="{98B67CDB-E2F3-4AC2-B1F9-73BB4670C8CD}"/>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9" name="Freeform 17">
              <a:extLst>
                <a:ext uri="{FF2B5EF4-FFF2-40B4-BE49-F238E27FC236}">
                  <a16:creationId xmlns:a16="http://schemas.microsoft.com/office/drawing/2014/main" id="{D643BB24-3796-4988-BF48-68D9C85172BA}"/>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zh-TW" altLang="en-US"/>
            </a:p>
          </p:txBody>
        </p:sp>
      </p:grpSp>
      <p:sp>
        <p:nvSpPr>
          <p:cNvPr id="143378" name="Rectangle 18">
            <a:extLst>
              <a:ext uri="{FF2B5EF4-FFF2-40B4-BE49-F238E27FC236}">
                <a16:creationId xmlns:a16="http://schemas.microsoft.com/office/drawing/2014/main" id="{2438B856-E306-4199-94D3-AA1225ED8B0F}"/>
              </a:ext>
            </a:extLst>
          </p:cNvPr>
          <p:cNvSpPr>
            <a:spLocks noGrp="1" noChangeArrowheads="1"/>
          </p:cNvSpPr>
          <p:nvPr>
            <p:ph type="ctrTitle" sz="quarter"/>
          </p:nvPr>
        </p:nvSpPr>
        <p:spPr>
          <a:xfrm>
            <a:off x="685800" y="1768475"/>
            <a:ext cx="7772400" cy="1736725"/>
          </a:xfrm>
        </p:spPr>
        <p:txBody>
          <a:bodyPr anchor="b"/>
          <a:lstStyle>
            <a:lvl1pPr>
              <a:defRPr sz="5400"/>
            </a:lvl1pPr>
          </a:lstStyle>
          <a:p>
            <a:pPr lvl="0"/>
            <a:r>
              <a:rPr lang="zh-TW" altLang="en-US" noProof="0"/>
              <a:t>按一下以編輯母片標題樣式</a:t>
            </a:r>
          </a:p>
        </p:txBody>
      </p:sp>
      <p:sp>
        <p:nvSpPr>
          <p:cNvPr id="143379" name="Rectangle 19">
            <a:extLst>
              <a:ext uri="{FF2B5EF4-FFF2-40B4-BE49-F238E27FC236}">
                <a16:creationId xmlns:a16="http://schemas.microsoft.com/office/drawing/2014/main" id="{A7839CF0-E415-4B91-A5A8-3BA01B35812E}"/>
              </a:ext>
            </a:extLst>
          </p:cNvPr>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zh-TW" altLang="en-US" noProof="0"/>
              <a:t>按一下以編輯母片副標題樣式</a:t>
            </a:r>
          </a:p>
        </p:txBody>
      </p:sp>
      <p:sp>
        <p:nvSpPr>
          <p:cNvPr id="20" name="Rectangle 20">
            <a:extLst>
              <a:ext uri="{FF2B5EF4-FFF2-40B4-BE49-F238E27FC236}">
                <a16:creationId xmlns:a16="http://schemas.microsoft.com/office/drawing/2014/main" id="{5AFD5B0B-4A9E-4FEF-80E3-25FA19AAC7D2}"/>
              </a:ext>
            </a:extLst>
          </p:cNvPr>
          <p:cNvSpPr>
            <a:spLocks noGrp="1" noChangeArrowheads="1"/>
          </p:cNvSpPr>
          <p:nvPr>
            <p:ph type="dt" sz="quarter" idx="10"/>
          </p:nvPr>
        </p:nvSpPr>
        <p:spPr/>
        <p:txBody>
          <a:bodyPr/>
          <a:lstStyle>
            <a:lvl1pPr>
              <a:defRPr/>
            </a:lvl1pPr>
          </a:lstStyle>
          <a:p>
            <a:pPr>
              <a:defRPr/>
            </a:pPr>
            <a:endParaRPr lang="en-US" altLang="zh-TW"/>
          </a:p>
        </p:txBody>
      </p:sp>
      <p:sp>
        <p:nvSpPr>
          <p:cNvPr id="21" name="Rectangle 21">
            <a:extLst>
              <a:ext uri="{FF2B5EF4-FFF2-40B4-BE49-F238E27FC236}">
                <a16:creationId xmlns:a16="http://schemas.microsoft.com/office/drawing/2014/main" id="{DF778EFE-C518-4A14-9FFC-2069B880DEEF}"/>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22" name="Rectangle 22">
            <a:extLst>
              <a:ext uri="{FF2B5EF4-FFF2-40B4-BE49-F238E27FC236}">
                <a16:creationId xmlns:a16="http://schemas.microsoft.com/office/drawing/2014/main" id="{BF84138B-F934-4849-AD5B-AC3E742218C6}"/>
              </a:ext>
            </a:extLst>
          </p:cNvPr>
          <p:cNvSpPr>
            <a:spLocks noGrp="1" noChangeArrowheads="1"/>
          </p:cNvSpPr>
          <p:nvPr>
            <p:ph type="sldNum" sz="quarter" idx="12"/>
          </p:nvPr>
        </p:nvSpPr>
        <p:spPr/>
        <p:txBody>
          <a:bodyPr/>
          <a:lstStyle>
            <a:lvl1pPr>
              <a:defRPr/>
            </a:lvl1pPr>
          </a:lstStyle>
          <a:p>
            <a:pPr>
              <a:defRPr/>
            </a:pPr>
            <a:fld id="{CC4DB317-2867-428F-A394-73B74A97B5AD}" type="slidenum">
              <a:rPr lang="en-US" altLang="zh-TW"/>
              <a:pPr>
                <a:defRPr/>
              </a:pPr>
              <a:t>‹#›</a:t>
            </a:fld>
            <a:endParaRPr lang="en-US" altLang="zh-TW"/>
          </a:p>
        </p:txBody>
      </p:sp>
    </p:spTree>
    <p:extLst>
      <p:ext uri="{BB962C8B-B14F-4D97-AF65-F5344CB8AC3E}">
        <p14:creationId xmlns:p14="http://schemas.microsoft.com/office/powerpoint/2010/main" val="425765535"/>
      </p:ext>
    </p:extLst>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6D801F-710F-491D-85ED-B315D70CDD8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ACD3223-2D61-40C3-B51B-EE7614783611}"/>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9">
            <a:extLst>
              <a:ext uri="{FF2B5EF4-FFF2-40B4-BE49-F238E27FC236}">
                <a16:creationId xmlns:a16="http://schemas.microsoft.com/office/drawing/2014/main" id="{EB44B6EC-7F4F-40F7-A6F5-736FFF2CC6C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20">
            <a:extLst>
              <a:ext uri="{FF2B5EF4-FFF2-40B4-BE49-F238E27FC236}">
                <a16:creationId xmlns:a16="http://schemas.microsoft.com/office/drawing/2014/main" id="{A1C229BB-E6B4-4F44-B7CC-24990394912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21">
            <a:extLst>
              <a:ext uri="{FF2B5EF4-FFF2-40B4-BE49-F238E27FC236}">
                <a16:creationId xmlns:a16="http://schemas.microsoft.com/office/drawing/2014/main" id="{8B3547E0-D67A-4193-B62F-08B39FF0E669}"/>
              </a:ext>
            </a:extLst>
          </p:cNvPr>
          <p:cNvSpPr>
            <a:spLocks noGrp="1" noChangeArrowheads="1"/>
          </p:cNvSpPr>
          <p:nvPr>
            <p:ph type="sldNum" sz="quarter" idx="12"/>
          </p:nvPr>
        </p:nvSpPr>
        <p:spPr>
          <a:ln/>
        </p:spPr>
        <p:txBody>
          <a:bodyPr/>
          <a:lstStyle>
            <a:lvl1pPr>
              <a:defRPr/>
            </a:lvl1pPr>
          </a:lstStyle>
          <a:p>
            <a:pPr>
              <a:defRPr/>
            </a:pPr>
            <a:fld id="{948D1572-7182-4883-8F46-19AFB69C3B72}" type="slidenum">
              <a:rPr lang="en-US" altLang="zh-TW"/>
              <a:pPr>
                <a:defRPr/>
              </a:pPr>
              <a:t>‹#›</a:t>
            </a:fld>
            <a:endParaRPr lang="en-US" altLang="zh-TW"/>
          </a:p>
        </p:txBody>
      </p:sp>
    </p:spTree>
    <p:extLst>
      <p:ext uri="{BB962C8B-B14F-4D97-AF65-F5344CB8AC3E}">
        <p14:creationId xmlns:p14="http://schemas.microsoft.com/office/powerpoint/2010/main" val="3022302079"/>
      </p:ext>
    </p:extLst>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D12DB1-2A31-48E9-9E6E-68DC8A64C9BC}"/>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DF790F64-84BC-44B8-A80A-8AD8C4617F5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19">
            <a:extLst>
              <a:ext uri="{FF2B5EF4-FFF2-40B4-BE49-F238E27FC236}">
                <a16:creationId xmlns:a16="http://schemas.microsoft.com/office/drawing/2014/main" id="{C3CC5ED4-914E-45B9-9193-5E3033E4E86A}"/>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20">
            <a:extLst>
              <a:ext uri="{FF2B5EF4-FFF2-40B4-BE49-F238E27FC236}">
                <a16:creationId xmlns:a16="http://schemas.microsoft.com/office/drawing/2014/main" id="{67743C9D-8F02-4811-8584-1FF6CA5434C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21">
            <a:extLst>
              <a:ext uri="{FF2B5EF4-FFF2-40B4-BE49-F238E27FC236}">
                <a16:creationId xmlns:a16="http://schemas.microsoft.com/office/drawing/2014/main" id="{6EE3F54F-C5A4-417F-AD27-7F78ED8B1A0F}"/>
              </a:ext>
            </a:extLst>
          </p:cNvPr>
          <p:cNvSpPr>
            <a:spLocks noGrp="1" noChangeArrowheads="1"/>
          </p:cNvSpPr>
          <p:nvPr>
            <p:ph type="sldNum" sz="quarter" idx="12"/>
          </p:nvPr>
        </p:nvSpPr>
        <p:spPr>
          <a:ln/>
        </p:spPr>
        <p:txBody>
          <a:bodyPr/>
          <a:lstStyle>
            <a:lvl1pPr>
              <a:defRPr/>
            </a:lvl1pPr>
          </a:lstStyle>
          <a:p>
            <a:pPr>
              <a:defRPr/>
            </a:pPr>
            <a:fld id="{5985F4E6-DF45-42D6-AAF6-E68F8309D910}" type="slidenum">
              <a:rPr lang="en-US" altLang="zh-TW"/>
              <a:pPr>
                <a:defRPr/>
              </a:pPr>
              <a:t>‹#›</a:t>
            </a:fld>
            <a:endParaRPr lang="en-US" altLang="zh-TW"/>
          </a:p>
        </p:txBody>
      </p:sp>
    </p:spTree>
    <p:extLst>
      <p:ext uri="{BB962C8B-B14F-4D97-AF65-F5344CB8AC3E}">
        <p14:creationId xmlns:p14="http://schemas.microsoft.com/office/powerpoint/2010/main" val="2836149039"/>
      </p:ext>
    </p:extLst>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A25984B-EF5C-4813-8F45-E567A93FD66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C54A87B-844B-4CE7-A63D-D0FB39AD0147}"/>
              </a:ext>
            </a:extLst>
          </p:cNvPr>
          <p:cNvSpPr>
            <a:spLocks noGrp="1"/>
          </p:cNvSpPr>
          <p:nvPr>
            <p:ph sz="half" idx="1"/>
          </p:nvPr>
        </p:nvSpPr>
        <p:spPr>
          <a:xfrm>
            <a:off x="457200" y="1600200"/>
            <a:ext cx="4038600" cy="4495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675569B0-71B2-419B-B69C-BE50E25D833F}"/>
              </a:ext>
            </a:extLst>
          </p:cNvPr>
          <p:cNvSpPr>
            <a:spLocks noGrp="1"/>
          </p:cNvSpPr>
          <p:nvPr>
            <p:ph sz="half" idx="2"/>
          </p:nvPr>
        </p:nvSpPr>
        <p:spPr>
          <a:xfrm>
            <a:off x="4648200" y="1600200"/>
            <a:ext cx="4038600" cy="4495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9">
            <a:extLst>
              <a:ext uri="{FF2B5EF4-FFF2-40B4-BE49-F238E27FC236}">
                <a16:creationId xmlns:a16="http://schemas.microsoft.com/office/drawing/2014/main" id="{6C1D7506-1127-4160-AA81-F748FDE2B53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20">
            <a:extLst>
              <a:ext uri="{FF2B5EF4-FFF2-40B4-BE49-F238E27FC236}">
                <a16:creationId xmlns:a16="http://schemas.microsoft.com/office/drawing/2014/main" id="{4F9E9D90-CAEC-4DDC-9537-89BBD5927E3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21">
            <a:extLst>
              <a:ext uri="{FF2B5EF4-FFF2-40B4-BE49-F238E27FC236}">
                <a16:creationId xmlns:a16="http://schemas.microsoft.com/office/drawing/2014/main" id="{1C8D742F-D24E-40BE-AF37-A86C55EAA2C7}"/>
              </a:ext>
            </a:extLst>
          </p:cNvPr>
          <p:cNvSpPr>
            <a:spLocks noGrp="1" noChangeArrowheads="1"/>
          </p:cNvSpPr>
          <p:nvPr>
            <p:ph type="sldNum" sz="quarter" idx="12"/>
          </p:nvPr>
        </p:nvSpPr>
        <p:spPr>
          <a:ln/>
        </p:spPr>
        <p:txBody>
          <a:bodyPr/>
          <a:lstStyle>
            <a:lvl1pPr>
              <a:defRPr/>
            </a:lvl1pPr>
          </a:lstStyle>
          <a:p>
            <a:pPr>
              <a:defRPr/>
            </a:pPr>
            <a:fld id="{984E8A05-CBD4-452F-BC04-E4D324853321}" type="slidenum">
              <a:rPr lang="en-US" altLang="zh-TW"/>
              <a:pPr>
                <a:defRPr/>
              </a:pPr>
              <a:t>‹#›</a:t>
            </a:fld>
            <a:endParaRPr lang="en-US" altLang="zh-TW"/>
          </a:p>
        </p:txBody>
      </p:sp>
    </p:spTree>
    <p:extLst>
      <p:ext uri="{BB962C8B-B14F-4D97-AF65-F5344CB8AC3E}">
        <p14:creationId xmlns:p14="http://schemas.microsoft.com/office/powerpoint/2010/main" val="465536017"/>
      </p:ext>
    </p:extLst>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6FC115-8D1C-484C-B18B-0269E3E63233}"/>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DA7DD9A-B813-44C2-9946-37AD139B396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7CAC5762-CBC1-4CF1-B8F1-3B86E12DC725}"/>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FA62CF39-FF9B-4F58-B6CE-AEE80067F92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DDEA4F67-F182-4D83-BD85-2BB51DBF9071}"/>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9">
            <a:extLst>
              <a:ext uri="{FF2B5EF4-FFF2-40B4-BE49-F238E27FC236}">
                <a16:creationId xmlns:a16="http://schemas.microsoft.com/office/drawing/2014/main" id="{B061E6F5-379B-44B6-886C-922A4E0EFA8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20">
            <a:extLst>
              <a:ext uri="{FF2B5EF4-FFF2-40B4-BE49-F238E27FC236}">
                <a16:creationId xmlns:a16="http://schemas.microsoft.com/office/drawing/2014/main" id="{F3471BF9-3B8C-48B9-ACA0-0DCBF6B6012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21">
            <a:extLst>
              <a:ext uri="{FF2B5EF4-FFF2-40B4-BE49-F238E27FC236}">
                <a16:creationId xmlns:a16="http://schemas.microsoft.com/office/drawing/2014/main" id="{6F676E40-BD8B-4BF4-B90E-F9AE326CB70D}"/>
              </a:ext>
            </a:extLst>
          </p:cNvPr>
          <p:cNvSpPr>
            <a:spLocks noGrp="1" noChangeArrowheads="1"/>
          </p:cNvSpPr>
          <p:nvPr>
            <p:ph type="sldNum" sz="quarter" idx="12"/>
          </p:nvPr>
        </p:nvSpPr>
        <p:spPr>
          <a:ln/>
        </p:spPr>
        <p:txBody>
          <a:bodyPr/>
          <a:lstStyle>
            <a:lvl1pPr>
              <a:defRPr/>
            </a:lvl1pPr>
          </a:lstStyle>
          <a:p>
            <a:pPr>
              <a:defRPr/>
            </a:pPr>
            <a:fld id="{795E0FC1-C193-45FB-B565-F798677CCEF7}" type="slidenum">
              <a:rPr lang="en-US" altLang="zh-TW"/>
              <a:pPr>
                <a:defRPr/>
              </a:pPr>
              <a:t>‹#›</a:t>
            </a:fld>
            <a:endParaRPr lang="en-US" altLang="zh-TW"/>
          </a:p>
        </p:txBody>
      </p:sp>
    </p:spTree>
    <p:extLst>
      <p:ext uri="{BB962C8B-B14F-4D97-AF65-F5344CB8AC3E}">
        <p14:creationId xmlns:p14="http://schemas.microsoft.com/office/powerpoint/2010/main" val="2930615254"/>
      </p:ext>
    </p:extLst>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6AE5A9-7573-4E40-B485-74B29B055DF3}"/>
              </a:ext>
            </a:extLst>
          </p:cNvPr>
          <p:cNvSpPr>
            <a:spLocks noGrp="1"/>
          </p:cNvSpPr>
          <p:nvPr>
            <p:ph type="title"/>
          </p:nvPr>
        </p:nvSpPr>
        <p:spPr/>
        <p:txBody>
          <a:bodyPr/>
          <a:lstStyle/>
          <a:p>
            <a:r>
              <a:rPr lang="zh-TW" altLang="en-US"/>
              <a:t>按一下以編輯母片標題樣式</a:t>
            </a:r>
          </a:p>
        </p:txBody>
      </p:sp>
      <p:sp>
        <p:nvSpPr>
          <p:cNvPr id="3" name="Rectangle 19">
            <a:extLst>
              <a:ext uri="{FF2B5EF4-FFF2-40B4-BE49-F238E27FC236}">
                <a16:creationId xmlns:a16="http://schemas.microsoft.com/office/drawing/2014/main" id="{F68800D9-7E4D-46D4-BA8B-1B11DE10CE4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20">
            <a:extLst>
              <a:ext uri="{FF2B5EF4-FFF2-40B4-BE49-F238E27FC236}">
                <a16:creationId xmlns:a16="http://schemas.microsoft.com/office/drawing/2014/main" id="{CC95997B-5683-4801-8F29-7556DE96F04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21">
            <a:extLst>
              <a:ext uri="{FF2B5EF4-FFF2-40B4-BE49-F238E27FC236}">
                <a16:creationId xmlns:a16="http://schemas.microsoft.com/office/drawing/2014/main" id="{B19D2CCC-AB8A-4925-8B8C-60F54D4C30E6}"/>
              </a:ext>
            </a:extLst>
          </p:cNvPr>
          <p:cNvSpPr>
            <a:spLocks noGrp="1" noChangeArrowheads="1"/>
          </p:cNvSpPr>
          <p:nvPr>
            <p:ph type="sldNum" sz="quarter" idx="12"/>
          </p:nvPr>
        </p:nvSpPr>
        <p:spPr>
          <a:ln/>
        </p:spPr>
        <p:txBody>
          <a:bodyPr/>
          <a:lstStyle>
            <a:lvl1pPr>
              <a:defRPr/>
            </a:lvl1pPr>
          </a:lstStyle>
          <a:p>
            <a:pPr>
              <a:defRPr/>
            </a:pPr>
            <a:fld id="{E6D08DAF-DE25-4448-A3FC-31634305F745}" type="slidenum">
              <a:rPr lang="en-US" altLang="zh-TW"/>
              <a:pPr>
                <a:defRPr/>
              </a:pPr>
              <a:t>‹#›</a:t>
            </a:fld>
            <a:endParaRPr lang="en-US" altLang="zh-TW"/>
          </a:p>
        </p:txBody>
      </p:sp>
    </p:spTree>
    <p:extLst>
      <p:ext uri="{BB962C8B-B14F-4D97-AF65-F5344CB8AC3E}">
        <p14:creationId xmlns:p14="http://schemas.microsoft.com/office/powerpoint/2010/main" val="2876142871"/>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6933AAF6-BD71-44C7-8060-0AA25E08564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20">
            <a:extLst>
              <a:ext uri="{FF2B5EF4-FFF2-40B4-BE49-F238E27FC236}">
                <a16:creationId xmlns:a16="http://schemas.microsoft.com/office/drawing/2014/main" id="{DEBB9EC2-AD02-4875-8A4D-E9FF2008A6B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21">
            <a:extLst>
              <a:ext uri="{FF2B5EF4-FFF2-40B4-BE49-F238E27FC236}">
                <a16:creationId xmlns:a16="http://schemas.microsoft.com/office/drawing/2014/main" id="{930787B3-2CFA-4858-A8DE-CC0F3010EEE4}"/>
              </a:ext>
            </a:extLst>
          </p:cNvPr>
          <p:cNvSpPr>
            <a:spLocks noGrp="1" noChangeArrowheads="1"/>
          </p:cNvSpPr>
          <p:nvPr>
            <p:ph type="sldNum" sz="quarter" idx="12"/>
          </p:nvPr>
        </p:nvSpPr>
        <p:spPr>
          <a:ln/>
        </p:spPr>
        <p:txBody>
          <a:bodyPr/>
          <a:lstStyle>
            <a:lvl1pPr>
              <a:defRPr/>
            </a:lvl1pPr>
          </a:lstStyle>
          <a:p>
            <a:pPr>
              <a:defRPr/>
            </a:pPr>
            <a:fld id="{B3329DD8-4E01-49F5-A181-3E1CFF305F27}" type="slidenum">
              <a:rPr lang="en-US" altLang="zh-TW"/>
              <a:pPr>
                <a:defRPr/>
              </a:pPr>
              <a:t>‹#›</a:t>
            </a:fld>
            <a:endParaRPr lang="en-US" altLang="zh-TW"/>
          </a:p>
        </p:txBody>
      </p:sp>
    </p:spTree>
    <p:extLst>
      <p:ext uri="{BB962C8B-B14F-4D97-AF65-F5344CB8AC3E}">
        <p14:creationId xmlns:p14="http://schemas.microsoft.com/office/powerpoint/2010/main" val="733791781"/>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201480-BDA3-457B-BAA6-C8D114C64E20}"/>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D9D5E6BA-9248-42C4-BF8D-994A3AA8BD6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D1E3B8B-78BD-4598-B121-63314EE076D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9">
            <a:extLst>
              <a:ext uri="{FF2B5EF4-FFF2-40B4-BE49-F238E27FC236}">
                <a16:creationId xmlns:a16="http://schemas.microsoft.com/office/drawing/2014/main" id="{3E3D9A28-6F2B-4EA3-BC75-9FEAA4E4465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20">
            <a:extLst>
              <a:ext uri="{FF2B5EF4-FFF2-40B4-BE49-F238E27FC236}">
                <a16:creationId xmlns:a16="http://schemas.microsoft.com/office/drawing/2014/main" id="{7A2CE2A2-E0E0-44D9-8940-E9578CA8E59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21">
            <a:extLst>
              <a:ext uri="{FF2B5EF4-FFF2-40B4-BE49-F238E27FC236}">
                <a16:creationId xmlns:a16="http://schemas.microsoft.com/office/drawing/2014/main" id="{5C162EF2-25B5-4515-B92C-C598A4B6495E}"/>
              </a:ext>
            </a:extLst>
          </p:cNvPr>
          <p:cNvSpPr>
            <a:spLocks noGrp="1" noChangeArrowheads="1"/>
          </p:cNvSpPr>
          <p:nvPr>
            <p:ph type="sldNum" sz="quarter" idx="12"/>
          </p:nvPr>
        </p:nvSpPr>
        <p:spPr>
          <a:ln/>
        </p:spPr>
        <p:txBody>
          <a:bodyPr/>
          <a:lstStyle>
            <a:lvl1pPr>
              <a:defRPr/>
            </a:lvl1pPr>
          </a:lstStyle>
          <a:p>
            <a:pPr>
              <a:defRPr/>
            </a:pPr>
            <a:fld id="{D4247B7B-F32A-46E3-A541-B3FA883E820E}" type="slidenum">
              <a:rPr lang="en-US" altLang="zh-TW"/>
              <a:pPr>
                <a:defRPr/>
              </a:pPr>
              <a:t>‹#›</a:t>
            </a:fld>
            <a:endParaRPr lang="en-US" altLang="zh-TW"/>
          </a:p>
        </p:txBody>
      </p:sp>
    </p:spTree>
    <p:extLst>
      <p:ext uri="{BB962C8B-B14F-4D97-AF65-F5344CB8AC3E}">
        <p14:creationId xmlns:p14="http://schemas.microsoft.com/office/powerpoint/2010/main" val="156477298"/>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72F34D-600F-4B2F-B840-88E0B6CCDAD0}"/>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D48BDEFF-4F9A-4EBC-AC24-A816C0342D6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a:extLst>
              <a:ext uri="{FF2B5EF4-FFF2-40B4-BE49-F238E27FC236}">
                <a16:creationId xmlns:a16="http://schemas.microsoft.com/office/drawing/2014/main" id="{53CDF2CF-9ED1-41E4-86C4-97E2A4E099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9">
            <a:extLst>
              <a:ext uri="{FF2B5EF4-FFF2-40B4-BE49-F238E27FC236}">
                <a16:creationId xmlns:a16="http://schemas.microsoft.com/office/drawing/2014/main" id="{92C07677-1331-4B74-BD9F-15950C0E212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20">
            <a:extLst>
              <a:ext uri="{FF2B5EF4-FFF2-40B4-BE49-F238E27FC236}">
                <a16:creationId xmlns:a16="http://schemas.microsoft.com/office/drawing/2014/main" id="{AB166DE5-E50D-4D4E-AD30-DA859B8A887C}"/>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21">
            <a:extLst>
              <a:ext uri="{FF2B5EF4-FFF2-40B4-BE49-F238E27FC236}">
                <a16:creationId xmlns:a16="http://schemas.microsoft.com/office/drawing/2014/main" id="{85DB00CB-0B34-4DBA-B24F-3369231BBCC8}"/>
              </a:ext>
            </a:extLst>
          </p:cNvPr>
          <p:cNvSpPr>
            <a:spLocks noGrp="1" noChangeArrowheads="1"/>
          </p:cNvSpPr>
          <p:nvPr>
            <p:ph type="sldNum" sz="quarter" idx="12"/>
          </p:nvPr>
        </p:nvSpPr>
        <p:spPr>
          <a:ln/>
        </p:spPr>
        <p:txBody>
          <a:bodyPr/>
          <a:lstStyle>
            <a:lvl1pPr>
              <a:defRPr/>
            </a:lvl1pPr>
          </a:lstStyle>
          <a:p>
            <a:pPr>
              <a:defRPr/>
            </a:pPr>
            <a:fld id="{C8055482-6B3E-4CA4-805A-93079C50BB14}" type="slidenum">
              <a:rPr lang="en-US" altLang="zh-TW"/>
              <a:pPr>
                <a:defRPr/>
              </a:pPr>
              <a:t>‹#›</a:t>
            </a:fld>
            <a:endParaRPr lang="en-US" altLang="zh-TW"/>
          </a:p>
        </p:txBody>
      </p:sp>
    </p:spTree>
    <p:extLst>
      <p:ext uri="{BB962C8B-B14F-4D97-AF65-F5344CB8AC3E}">
        <p14:creationId xmlns:p14="http://schemas.microsoft.com/office/powerpoint/2010/main" val="4087916417"/>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599123-58FF-4277-B31B-2973B8837C78}"/>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F2510EA-E3AB-4FC3-AB4A-7065EE31C76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416A2E28-90CB-45CB-887E-62EF4119D0F2}"/>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4D26ABBA-88C3-4DDB-9489-1E20F7121DC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BD67A545-3AB7-4BF7-BE18-7B6D4711DC11}"/>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64914149"/>
      </p:ext>
    </p:extLst>
  </p:cSld>
  <p:clrMapOvr>
    <a:masterClrMapping/>
  </p:clrMapOvr>
  <p:transition spd="slow">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389C06-45CF-4608-B3EE-9C20652625B4}"/>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9F7B97EB-236F-483C-A4F0-2AC34773E6D6}"/>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9">
            <a:extLst>
              <a:ext uri="{FF2B5EF4-FFF2-40B4-BE49-F238E27FC236}">
                <a16:creationId xmlns:a16="http://schemas.microsoft.com/office/drawing/2014/main" id="{7CD59D1E-F49C-48AF-AF8E-B360D19165F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20">
            <a:extLst>
              <a:ext uri="{FF2B5EF4-FFF2-40B4-BE49-F238E27FC236}">
                <a16:creationId xmlns:a16="http://schemas.microsoft.com/office/drawing/2014/main" id="{D5B7E3D2-6DFB-49DB-8E7B-E3809D7370E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21">
            <a:extLst>
              <a:ext uri="{FF2B5EF4-FFF2-40B4-BE49-F238E27FC236}">
                <a16:creationId xmlns:a16="http://schemas.microsoft.com/office/drawing/2014/main" id="{081D5278-C606-46BE-96AB-217346C48418}"/>
              </a:ext>
            </a:extLst>
          </p:cNvPr>
          <p:cNvSpPr>
            <a:spLocks noGrp="1" noChangeArrowheads="1"/>
          </p:cNvSpPr>
          <p:nvPr>
            <p:ph type="sldNum" sz="quarter" idx="12"/>
          </p:nvPr>
        </p:nvSpPr>
        <p:spPr>
          <a:ln/>
        </p:spPr>
        <p:txBody>
          <a:bodyPr/>
          <a:lstStyle>
            <a:lvl1pPr>
              <a:defRPr/>
            </a:lvl1pPr>
          </a:lstStyle>
          <a:p>
            <a:pPr>
              <a:defRPr/>
            </a:pPr>
            <a:fld id="{66806915-62CD-43D6-AADE-A1C5E66C6959}" type="slidenum">
              <a:rPr lang="en-US" altLang="zh-TW"/>
              <a:pPr>
                <a:defRPr/>
              </a:pPr>
              <a:t>‹#›</a:t>
            </a:fld>
            <a:endParaRPr lang="en-US" altLang="zh-TW"/>
          </a:p>
        </p:txBody>
      </p:sp>
    </p:spTree>
    <p:extLst>
      <p:ext uri="{BB962C8B-B14F-4D97-AF65-F5344CB8AC3E}">
        <p14:creationId xmlns:p14="http://schemas.microsoft.com/office/powerpoint/2010/main" val="1052310916"/>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092B682-3766-4BD4-8157-DED7D2C0EDE8}"/>
              </a:ext>
            </a:extLst>
          </p:cNvPr>
          <p:cNvSpPr>
            <a:spLocks noGrp="1"/>
          </p:cNvSpPr>
          <p:nvPr>
            <p:ph type="title" orient="vert"/>
          </p:nvPr>
        </p:nvSpPr>
        <p:spPr>
          <a:xfrm>
            <a:off x="6629400" y="274638"/>
            <a:ext cx="2057400" cy="5821362"/>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9D729C5A-E128-448E-B819-BC192694258B}"/>
              </a:ext>
            </a:extLst>
          </p:cNvPr>
          <p:cNvSpPr>
            <a:spLocks noGrp="1"/>
          </p:cNvSpPr>
          <p:nvPr>
            <p:ph type="body" orient="vert" idx="1"/>
          </p:nvPr>
        </p:nvSpPr>
        <p:spPr>
          <a:xfrm>
            <a:off x="457200" y="274638"/>
            <a:ext cx="6019800" cy="582136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9">
            <a:extLst>
              <a:ext uri="{FF2B5EF4-FFF2-40B4-BE49-F238E27FC236}">
                <a16:creationId xmlns:a16="http://schemas.microsoft.com/office/drawing/2014/main" id="{5ECA81A2-B83D-4D60-A8C0-8490A87DFEB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20">
            <a:extLst>
              <a:ext uri="{FF2B5EF4-FFF2-40B4-BE49-F238E27FC236}">
                <a16:creationId xmlns:a16="http://schemas.microsoft.com/office/drawing/2014/main" id="{E492B284-2327-4AFD-9A47-92267ECFEC08}"/>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21">
            <a:extLst>
              <a:ext uri="{FF2B5EF4-FFF2-40B4-BE49-F238E27FC236}">
                <a16:creationId xmlns:a16="http://schemas.microsoft.com/office/drawing/2014/main" id="{B51AEA4F-4EE0-4793-A42E-942E41F7B3FA}"/>
              </a:ext>
            </a:extLst>
          </p:cNvPr>
          <p:cNvSpPr>
            <a:spLocks noGrp="1" noChangeArrowheads="1"/>
          </p:cNvSpPr>
          <p:nvPr>
            <p:ph type="sldNum" sz="quarter" idx="12"/>
          </p:nvPr>
        </p:nvSpPr>
        <p:spPr>
          <a:ln/>
        </p:spPr>
        <p:txBody>
          <a:bodyPr/>
          <a:lstStyle>
            <a:lvl1pPr>
              <a:defRPr/>
            </a:lvl1pPr>
          </a:lstStyle>
          <a:p>
            <a:pPr>
              <a:defRPr/>
            </a:pPr>
            <a:fld id="{9CC33BB4-0E7D-491D-A54E-E9EB881288C3}" type="slidenum">
              <a:rPr lang="en-US" altLang="zh-TW"/>
              <a:pPr>
                <a:defRPr/>
              </a:pPr>
              <a:t>‹#›</a:t>
            </a:fld>
            <a:endParaRPr lang="en-US" altLang="zh-TW"/>
          </a:p>
        </p:txBody>
      </p:sp>
    </p:spTree>
    <p:extLst>
      <p:ext uri="{BB962C8B-B14F-4D97-AF65-F5344CB8AC3E}">
        <p14:creationId xmlns:p14="http://schemas.microsoft.com/office/powerpoint/2010/main" val="1783900057"/>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1E05380-F4BE-4F15-A0CE-3B669CE23A1B}"/>
              </a:ext>
            </a:extLst>
          </p:cNvPr>
          <p:cNvGrpSpPr>
            <a:grpSpLocks/>
          </p:cNvGrpSpPr>
          <p:nvPr/>
        </p:nvGrpSpPr>
        <p:grpSpPr bwMode="auto">
          <a:xfrm>
            <a:off x="2084388" y="296863"/>
            <a:ext cx="6823075" cy="5353050"/>
            <a:chOff x="1313" y="187"/>
            <a:chExt cx="4298" cy="3372"/>
          </a:xfrm>
        </p:grpSpPr>
        <p:grpSp>
          <p:nvGrpSpPr>
            <p:cNvPr id="5" name="Group 3">
              <a:extLst>
                <a:ext uri="{FF2B5EF4-FFF2-40B4-BE49-F238E27FC236}">
                  <a16:creationId xmlns:a16="http://schemas.microsoft.com/office/drawing/2014/main" id="{7286C0E0-F375-4734-AFD0-5757312FCC14}"/>
                </a:ext>
              </a:extLst>
            </p:cNvPr>
            <p:cNvGrpSpPr>
              <a:grpSpLocks/>
            </p:cNvGrpSpPr>
            <p:nvPr/>
          </p:nvGrpSpPr>
          <p:grpSpPr bwMode="auto">
            <a:xfrm>
              <a:off x="2194" y="601"/>
              <a:ext cx="596" cy="447"/>
              <a:chOff x="0" y="0"/>
              <a:chExt cx="768" cy="576"/>
            </a:xfrm>
          </p:grpSpPr>
          <p:sp>
            <p:nvSpPr>
              <p:cNvPr id="135" name="Oval 4">
                <a:extLst>
                  <a:ext uri="{FF2B5EF4-FFF2-40B4-BE49-F238E27FC236}">
                    <a16:creationId xmlns:a16="http://schemas.microsoft.com/office/drawing/2014/main" id="{17C6A21C-B62B-48E1-8EB8-72C2C6260054}"/>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136" name="Oval 5">
                <a:extLst>
                  <a:ext uri="{FF2B5EF4-FFF2-40B4-BE49-F238E27FC236}">
                    <a16:creationId xmlns:a16="http://schemas.microsoft.com/office/drawing/2014/main" id="{5AB6220E-BE9A-45DF-B36C-7F76E6A424E5}"/>
                  </a:ext>
                </a:extLst>
              </p:cNvPr>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grpSp>
          <p:nvGrpSpPr>
            <p:cNvPr id="6" name="Group 6">
              <a:extLst>
                <a:ext uri="{FF2B5EF4-FFF2-40B4-BE49-F238E27FC236}">
                  <a16:creationId xmlns:a16="http://schemas.microsoft.com/office/drawing/2014/main" id="{9755E4CC-024A-4881-81FC-74660259F070}"/>
                </a:ext>
              </a:extLst>
            </p:cNvPr>
            <p:cNvGrpSpPr>
              <a:grpSpLocks/>
            </p:cNvGrpSpPr>
            <p:nvPr/>
          </p:nvGrpSpPr>
          <p:grpSpPr bwMode="auto">
            <a:xfrm>
              <a:off x="1313" y="187"/>
              <a:ext cx="4298" cy="3372"/>
              <a:chOff x="0" y="0"/>
              <a:chExt cx="5533" cy="4341"/>
            </a:xfrm>
          </p:grpSpPr>
          <p:grpSp>
            <p:nvGrpSpPr>
              <p:cNvPr id="22" name="Group 7">
                <a:extLst>
                  <a:ext uri="{FF2B5EF4-FFF2-40B4-BE49-F238E27FC236}">
                    <a16:creationId xmlns:a16="http://schemas.microsoft.com/office/drawing/2014/main" id="{A7505C66-E32A-4515-B810-7FC77ACF2321}"/>
                  </a:ext>
                </a:extLst>
              </p:cNvPr>
              <p:cNvGrpSpPr>
                <a:grpSpLocks/>
              </p:cNvGrpSpPr>
              <p:nvPr/>
            </p:nvGrpSpPr>
            <p:grpSpPr bwMode="auto">
              <a:xfrm>
                <a:off x="0" y="0"/>
                <a:ext cx="5470" cy="4341"/>
                <a:chOff x="0" y="0"/>
                <a:chExt cx="5470" cy="4341"/>
              </a:xfrm>
            </p:grpSpPr>
            <p:grpSp>
              <p:nvGrpSpPr>
                <p:cNvPr id="33" name="Group 8">
                  <a:extLst>
                    <a:ext uri="{FF2B5EF4-FFF2-40B4-BE49-F238E27FC236}">
                      <a16:creationId xmlns:a16="http://schemas.microsoft.com/office/drawing/2014/main" id="{5CE005E9-8879-4C3B-8D3A-1D8166950D15}"/>
                    </a:ext>
                  </a:extLst>
                </p:cNvPr>
                <p:cNvGrpSpPr>
                  <a:grpSpLocks/>
                </p:cNvGrpSpPr>
                <p:nvPr/>
              </p:nvGrpSpPr>
              <p:grpSpPr bwMode="auto">
                <a:xfrm>
                  <a:off x="1339" y="786"/>
                  <a:ext cx="2919" cy="2151"/>
                  <a:chOff x="1265" y="814"/>
                  <a:chExt cx="2919" cy="2151"/>
                </a:xfrm>
              </p:grpSpPr>
              <p:sp>
                <p:nvSpPr>
                  <p:cNvPr id="133" name="Oval 9">
                    <a:extLst>
                      <a:ext uri="{FF2B5EF4-FFF2-40B4-BE49-F238E27FC236}">
                        <a16:creationId xmlns:a16="http://schemas.microsoft.com/office/drawing/2014/main" id="{F251C64A-7D91-488D-8505-2B8A690AFB66}"/>
                      </a:ext>
                    </a:extLst>
                  </p:cNvPr>
                  <p:cNvSpPr>
                    <a:spLocks noChangeArrowheads="1"/>
                  </p:cNvSpPr>
                  <p:nvPr/>
                </p:nvSpPr>
                <p:spPr bwMode="hidden">
                  <a:xfrm>
                    <a:off x="1265" y="815"/>
                    <a:ext cx="2920" cy="2150"/>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134" name="Oval 10">
                    <a:extLst>
                      <a:ext uri="{FF2B5EF4-FFF2-40B4-BE49-F238E27FC236}">
                        <a16:creationId xmlns:a16="http://schemas.microsoft.com/office/drawing/2014/main" id="{5F4C11F9-C9E1-4AE8-A754-644CA358594F}"/>
                      </a:ext>
                    </a:extLst>
                  </p:cNvPr>
                  <p:cNvSpPr>
                    <a:spLocks noChangeArrowheads="1"/>
                  </p:cNvSpPr>
                  <p:nvPr/>
                </p:nvSpPr>
                <p:spPr bwMode="hidden">
                  <a:xfrm>
                    <a:off x="2380" y="1601"/>
                    <a:ext cx="579" cy="406"/>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grpSp>
              <p:nvGrpSpPr>
                <p:cNvPr id="34" name="Group 11">
                  <a:extLst>
                    <a:ext uri="{FF2B5EF4-FFF2-40B4-BE49-F238E27FC236}">
                      <a16:creationId xmlns:a16="http://schemas.microsoft.com/office/drawing/2014/main" id="{E0911E8F-13FA-4C43-8FE9-C148791ADEAF}"/>
                    </a:ext>
                  </a:extLst>
                </p:cNvPr>
                <p:cNvGrpSpPr>
                  <a:grpSpLocks/>
                </p:cNvGrpSpPr>
                <p:nvPr/>
              </p:nvGrpSpPr>
              <p:grpSpPr bwMode="auto">
                <a:xfrm>
                  <a:off x="0" y="0"/>
                  <a:ext cx="5470" cy="4341"/>
                  <a:chOff x="0" y="0"/>
                  <a:chExt cx="5470" cy="4341"/>
                </a:xfrm>
              </p:grpSpPr>
              <p:grpSp>
                <p:nvGrpSpPr>
                  <p:cNvPr id="35" name="Group 12">
                    <a:extLst>
                      <a:ext uri="{FF2B5EF4-FFF2-40B4-BE49-F238E27FC236}">
                        <a16:creationId xmlns:a16="http://schemas.microsoft.com/office/drawing/2014/main" id="{7FBBD606-32D9-41A0-929A-201563B427BC}"/>
                      </a:ext>
                    </a:extLst>
                  </p:cNvPr>
                  <p:cNvGrpSpPr>
                    <a:grpSpLocks/>
                  </p:cNvGrpSpPr>
                  <p:nvPr/>
                </p:nvGrpSpPr>
                <p:grpSpPr bwMode="auto">
                  <a:xfrm>
                    <a:off x="3545" y="1502"/>
                    <a:ext cx="1258" cy="2327"/>
                    <a:chOff x="3471" y="1530"/>
                    <a:chExt cx="1258" cy="2327"/>
                  </a:xfrm>
                </p:grpSpPr>
                <p:sp>
                  <p:nvSpPr>
                    <p:cNvPr id="131" name="Freeform 13">
                      <a:extLst>
                        <a:ext uri="{FF2B5EF4-FFF2-40B4-BE49-F238E27FC236}">
                          <a16:creationId xmlns:a16="http://schemas.microsoft.com/office/drawing/2014/main" id="{32375CBD-DE14-4F2C-92A7-538A774FDA43}"/>
                        </a:ext>
                      </a:extLst>
                    </p:cNvPr>
                    <p:cNvSpPr>
                      <a:spLocks/>
                    </p:cNvSpPr>
                    <p:nvPr/>
                  </p:nvSpPr>
                  <p:spPr bwMode="hidden">
                    <a:xfrm rot="2711884">
                      <a:off x="2765" y="2236"/>
                      <a:ext cx="1724" cy="312"/>
                    </a:xfrm>
                    <a:custGeom>
                      <a:avLst/>
                      <a:gdLst>
                        <a:gd name="T0" fmla="*/ 0 w 2736"/>
                        <a:gd name="T1" fmla="*/ 193 h 504"/>
                        <a:gd name="T2" fmla="*/ 343 w 2736"/>
                        <a:gd name="T3" fmla="*/ 64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2" name="Freeform 14">
                      <a:extLst>
                        <a:ext uri="{FF2B5EF4-FFF2-40B4-BE49-F238E27FC236}">
                          <a16:creationId xmlns:a16="http://schemas.microsoft.com/office/drawing/2014/main" id="{FDA9CAAD-2C85-4E95-A9B3-80FFE0B7B4DA}"/>
                        </a:ext>
                      </a:extLst>
                    </p:cNvPr>
                    <p:cNvSpPr>
                      <a:spLocks/>
                    </p:cNvSpPr>
                    <p:nvPr/>
                  </p:nvSpPr>
                  <p:spPr bwMode="hidden">
                    <a:xfrm rot="2711884">
                      <a:off x="4021" y="3150"/>
                      <a:ext cx="925" cy="490"/>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4 h 791"/>
                        <a:gd name="T10" fmla="*/ 462 w 1769"/>
                        <a:gd name="T11" fmla="*/ 302 h 791"/>
                        <a:gd name="T12" fmla="*/ 435 w 1769"/>
                        <a:gd name="T13" fmla="*/ 243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36" name="Group 15">
                    <a:extLst>
                      <a:ext uri="{FF2B5EF4-FFF2-40B4-BE49-F238E27FC236}">
                        <a16:creationId xmlns:a16="http://schemas.microsoft.com/office/drawing/2014/main" id="{C81C9DCC-7CDE-4C68-8A51-4DA902456BD4}"/>
                      </a:ext>
                    </a:extLst>
                  </p:cNvPr>
                  <p:cNvGrpSpPr>
                    <a:grpSpLocks/>
                  </p:cNvGrpSpPr>
                  <p:nvPr/>
                </p:nvGrpSpPr>
                <p:grpSpPr bwMode="auto">
                  <a:xfrm>
                    <a:off x="2938" y="1991"/>
                    <a:ext cx="2463" cy="1332"/>
                    <a:chOff x="2864" y="2019"/>
                    <a:chExt cx="2463" cy="1332"/>
                  </a:xfrm>
                </p:grpSpPr>
                <p:sp>
                  <p:nvSpPr>
                    <p:cNvPr id="129" name="Freeform 16">
                      <a:extLst>
                        <a:ext uri="{FF2B5EF4-FFF2-40B4-BE49-F238E27FC236}">
                          <a16:creationId xmlns:a16="http://schemas.microsoft.com/office/drawing/2014/main" id="{3D94801D-FC20-42AB-9D33-3B83DF123EEE}"/>
                        </a:ext>
                      </a:extLst>
                    </p:cNvPr>
                    <p:cNvSpPr>
                      <a:spLocks/>
                    </p:cNvSpPr>
                    <p:nvPr/>
                  </p:nvSpPr>
                  <p:spPr bwMode="hidden">
                    <a:xfrm rot="2104081">
                      <a:off x="2864" y="2019"/>
                      <a:ext cx="1814" cy="347"/>
                    </a:xfrm>
                    <a:custGeom>
                      <a:avLst/>
                      <a:gdLst>
                        <a:gd name="T0" fmla="*/ 0 w 2736"/>
                        <a:gd name="T1" fmla="*/ 239 h 504"/>
                        <a:gd name="T2" fmla="*/ 380 w 2736"/>
                        <a:gd name="T3" fmla="*/ 80 h 504"/>
                        <a:gd name="T4" fmla="*/ 781 w 2736"/>
                        <a:gd name="T5" fmla="*/ 12 h 504"/>
                        <a:gd name="T6" fmla="*/ 1203 w 2736"/>
                        <a:gd name="T7" fmla="*/ 12 h 504"/>
                        <a:gd name="T8" fmla="*/ 1195 w 2736"/>
                        <a:gd name="T9" fmla="*/ 49 h 504"/>
                        <a:gd name="T10" fmla="*/ 776 w 2736"/>
                        <a:gd name="T11" fmla="*/ 49 h 504"/>
                        <a:gd name="T12" fmla="*/ 288 w 2736"/>
                        <a:gd name="T13" fmla="*/ 138 h 504"/>
                        <a:gd name="T14" fmla="*/ 0 w 2736"/>
                        <a:gd name="T15" fmla="*/ 2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0" name="Freeform 17">
                      <a:extLst>
                        <a:ext uri="{FF2B5EF4-FFF2-40B4-BE49-F238E27FC236}">
                          <a16:creationId xmlns:a16="http://schemas.microsoft.com/office/drawing/2014/main" id="{D9A539CD-A92B-409E-873F-EA9C33711DB6}"/>
                        </a:ext>
                      </a:extLst>
                    </p:cNvPr>
                    <p:cNvSpPr>
                      <a:spLocks/>
                    </p:cNvSpPr>
                    <p:nvPr/>
                  </p:nvSpPr>
                  <p:spPr bwMode="hidden">
                    <a:xfrm rot="2104081">
                      <a:off x="4353" y="2806"/>
                      <a:ext cx="974" cy="545"/>
                    </a:xfrm>
                    <a:custGeom>
                      <a:avLst/>
                      <a:gdLst>
                        <a:gd name="T0" fmla="*/ 2 w 1769"/>
                        <a:gd name="T1" fmla="*/ 4 h 791"/>
                        <a:gd name="T2" fmla="*/ 147 w 1769"/>
                        <a:gd name="T3" fmla="*/ 27 h 791"/>
                        <a:gd name="T4" fmla="*/ 351 w 1769"/>
                        <a:gd name="T5" fmla="*/ 95 h 791"/>
                        <a:gd name="T6" fmla="*/ 488 w 1769"/>
                        <a:gd name="T7" fmla="*/ 205 h 791"/>
                        <a:gd name="T8" fmla="*/ 532 w 1769"/>
                        <a:gd name="T9" fmla="*/ 289 h 791"/>
                        <a:gd name="T10" fmla="*/ 512 w 1769"/>
                        <a:gd name="T11" fmla="*/ 373 h 791"/>
                        <a:gd name="T12" fmla="*/ 482 w 1769"/>
                        <a:gd name="T13" fmla="*/ 300 h 791"/>
                        <a:gd name="T14" fmla="*/ 421 w 1769"/>
                        <a:gd name="T15" fmla="*/ 216 h 791"/>
                        <a:gd name="T16" fmla="*/ 336 w 1769"/>
                        <a:gd name="T17" fmla="*/ 141 h 791"/>
                        <a:gd name="T18" fmla="*/ 176 w 1769"/>
                        <a:gd name="T19" fmla="*/ 72 h 791"/>
                        <a:gd name="T20" fmla="*/ 0 w 1769"/>
                        <a:gd name="T21" fmla="*/ 36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37" name="Group 18">
                    <a:extLst>
                      <a:ext uri="{FF2B5EF4-FFF2-40B4-BE49-F238E27FC236}">
                        <a16:creationId xmlns:a16="http://schemas.microsoft.com/office/drawing/2014/main" id="{12175B0B-0741-46C6-8527-819B37189631}"/>
                      </a:ext>
                    </a:extLst>
                  </p:cNvPr>
                  <p:cNvGrpSpPr>
                    <a:grpSpLocks/>
                  </p:cNvGrpSpPr>
                  <p:nvPr/>
                </p:nvGrpSpPr>
                <p:grpSpPr bwMode="auto">
                  <a:xfrm>
                    <a:off x="2971" y="1804"/>
                    <a:ext cx="2477" cy="1064"/>
                    <a:chOff x="2897" y="1832"/>
                    <a:chExt cx="2477" cy="1064"/>
                  </a:xfrm>
                </p:grpSpPr>
                <p:sp>
                  <p:nvSpPr>
                    <p:cNvPr id="127" name="Freeform 19">
                      <a:extLst>
                        <a:ext uri="{FF2B5EF4-FFF2-40B4-BE49-F238E27FC236}">
                          <a16:creationId xmlns:a16="http://schemas.microsoft.com/office/drawing/2014/main" id="{752CED16-D421-42B1-AAA2-4754D590BDC4}"/>
                        </a:ext>
                      </a:extLst>
                    </p:cNvPr>
                    <p:cNvSpPr>
                      <a:spLocks/>
                    </p:cNvSpPr>
                    <p:nvPr/>
                  </p:nvSpPr>
                  <p:spPr bwMode="hidden">
                    <a:xfrm rot="1582915">
                      <a:off x="2897" y="1832"/>
                      <a:ext cx="1736" cy="304"/>
                    </a:xfrm>
                    <a:custGeom>
                      <a:avLst/>
                      <a:gdLst>
                        <a:gd name="T0" fmla="*/ 0 w 2736"/>
                        <a:gd name="T1" fmla="*/ 183 h 504"/>
                        <a:gd name="T2" fmla="*/ 348 w 2736"/>
                        <a:gd name="T3" fmla="*/ 61 h 504"/>
                        <a:gd name="T4" fmla="*/ 715 w 2736"/>
                        <a:gd name="T5" fmla="*/ 8 h 504"/>
                        <a:gd name="T6" fmla="*/ 1101 w 2736"/>
                        <a:gd name="T7" fmla="*/ 8 h 504"/>
                        <a:gd name="T8" fmla="*/ 1095 w 2736"/>
                        <a:gd name="T9" fmla="*/ 37 h 504"/>
                        <a:gd name="T10" fmla="*/ 710 w 2736"/>
                        <a:gd name="T11" fmla="*/ 37 h 504"/>
                        <a:gd name="T12" fmla="*/ 263 w 2736"/>
                        <a:gd name="T13" fmla="*/ 106 h 504"/>
                        <a:gd name="T14" fmla="*/ 0 w 2736"/>
                        <a:gd name="T15" fmla="*/ 18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8" name="Freeform 20">
                      <a:extLst>
                        <a:ext uri="{FF2B5EF4-FFF2-40B4-BE49-F238E27FC236}">
                          <a16:creationId xmlns:a16="http://schemas.microsoft.com/office/drawing/2014/main" id="{CD1B7FFA-2634-4097-AC34-7D9742043790}"/>
                        </a:ext>
                      </a:extLst>
                    </p:cNvPr>
                    <p:cNvSpPr>
                      <a:spLocks/>
                    </p:cNvSpPr>
                    <p:nvPr/>
                  </p:nvSpPr>
                  <p:spPr bwMode="hidden">
                    <a:xfrm rot="1582915">
                      <a:off x="4442" y="2420"/>
                      <a:ext cx="932" cy="476"/>
                    </a:xfrm>
                    <a:custGeom>
                      <a:avLst/>
                      <a:gdLst>
                        <a:gd name="T0" fmla="*/ 2 w 1769"/>
                        <a:gd name="T1" fmla="*/ 3 h 791"/>
                        <a:gd name="T2" fmla="*/ 135 w 1769"/>
                        <a:gd name="T3" fmla="*/ 20 h 791"/>
                        <a:gd name="T4" fmla="*/ 321 w 1769"/>
                        <a:gd name="T5" fmla="*/ 72 h 791"/>
                        <a:gd name="T6" fmla="*/ 447 w 1769"/>
                        <a:gd name="T7" fmla="*/ 156 h 791"/>
                        <a:gd name="T8" fmla="*/ 487 w 1769"/>
                        <a:gd name="T9" fmla="*/ 220 h 791"/>
                        <a:gd name="T10" fmla="*/ 469 w 1769"/>
                        <a:gd name="T11" fmla="*/ 285 h 791"/>
                        <a:gd name="T12" fmla="*/ 441 w 1769"/>
                        <a:gd name="T13" fmla="*/ 229 h 791"/>
                        <a:gd name="T14" fmla="*/ 386 w 1769"/>
                        <a:gd name="T15" fmla="*/ 164 h 791"/>
                        <a:gd name="T16" fmla="*/ 308 w 1769"/>
                        <a:gd name="T17" fmla="*/ 107 h 791"/>
                        <a:gd name="T18" fmla="*/ 161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38" name="Group 21">
                    <a:extLst>
                      <a:ext uri="{FF2B5EF4-FFF2-40B4-BE49-F238E27FC236}">
                        <a16:creationId xmlns:a16="http://schemas.microsoft.com/office/drawing/2014/main" id="{5B406FE2-DC63-464D-81E3-B21A58730037}"/>
                      </a:ext>
                    </a:extLst>
                  </p:cNvPr>
                  <p:cNvGrpSpPr>
                    <a:grpSpLocks/>
                  </p:cNvGrpSpPr>
                  <p:nvPr/>
                </p:nvGrpSpPr>
                <p:grpSpPr bwMode="auto">
                  <a:xfrm>
                    <a:off x="2998" y="1608"/>
                    <a:ext cx="2472" cy="927"/>
                    <a:chOff x="2924" y="1636"/>
                    <a:chExt cx="2472" cy="927"/>
                  </a:xfrm>
                </p:grpSpPr>
                <p:sp>
                  <p:nvSpPr>
                    <p:cNvPr id="125" name="Freeform 22">
                      <a:extLst>
                        <a:ext uri="{FF2B5EF4-FFF2-40B4-BE49-F238E27FC236}">
                          <a16:creationId xmlns:a16="http://schemas.microsoft.com/office/drawing/2014/main" id="{68127C21-EFEF-4798-B5E9-B7A836D78DA9}"/>
                        </a:ext>
                      </a:extLst>
                    </p:cNvPr>
                    <p:cNvSpPr>
                      <a:spLocks/>
                    </p:cNvSpPr>
                    <p:nvPr/>
                  </p:nvSpPr>
                  <p:spPr bwMode="hidden">
                    <a:xfrm rot="1080363">
                      <a:off x="2924" y="1636"/>
                      <a:ext cx="1677" cy="335"/>
                    </a:xfrm>
                    <a:custGeom>
                      <a:avLst/>
                      <a:gdLst>
                        <a:gd name="T0" fmla="*/ 0 w 2736"/>
                        <a:gd name="T1" fmla="*/ 223 h 504"/>
                        <a:gd name="T2" fmla="*/ 325 w 2736"/>
                        <a:gd name="T3" fmla="*/ 74 h 504"/>
                        <a:gd name="T4" fmla="*/ 667 w 2736"/>
                        <a:gd name="T5" fmla="*/ 11 h 504"/>
                        <a:gd name="T6" fmla="*/ 1028 w 2736"/>
                        <a:gd name="T7" fmla="*/ 11 h 504"/>
                        <a:gd name="T8" fmla="*/ 1022 w 2736"/>
                        <a:gd name="T9" fmla="*/ 45 h 504"/>
                        <a:gd name="T10" fmla="*/ 663 w 2736"/>
                        <a:gd name="T11" fmla="*/ 45 h 504"/>
                        <a:gd name="T12" fmla="*/ 246 w 2736"/>
                        <a:gd name="T13" fmla="*/ 129 h 504"/>
                        <a:gd name="T14" fmla="*/ 0 w 2736"/>
                        <a:gd name="T15" fmla="*/ 2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6" name="Freeform 23">
                      <a:extLst>
                        <a:ext uri="{FF2B5EF4-FFF2-40B4-BE49-F238E27FC236}">
                          <a16:creationId xmlns:a16="http://schemas.microsoft.com/office/drawing/2014/main" id="{290990A3-3F4F-4B13-8C45-04B63FC0E764}"/>
                        </a:ext>
                      </a:extLst>
                    </p:cNvPr>
                    <p:cNvSpPr>
                      <a:spLocks/>
                    </p:cNvSpPr>
                    <p:nvPr/>
                  </p:nvSpPr>
                  <p:spPr bwMode="hidden">
                    <a:xfrm rot="1080363">
                      <a:off x="4495" y="2037"/>
                      <a:ext cx="901" cy="526"/>
                    </a:xfrm>
                    <a:custGeom>
                      <a:avLst/>
                      <a:gdLst>
                        <a:gd name="T0" fmla="*/ 2 w 1769"/>
                        <a:gd name="T1" fmla="*/ 3 h 791"/>
                        <a:gd name="T2" fmla="*/ 126 w 1769"/>
                        <a:gd name="T3" fmla="*/ 25 h 791"/>
                        <a:gd name="T4" fmla="*/ 300 w 1769"/>
                        <a:gd name="T5" fmla="*/ 88 h 791"/>
                        <a:gd name="T6" fmla="*/ 418 w 1769"/>
                        <a:gd name="T7" fmla="*/ 191 h 791"/>
                        <a:gd name="T8" fmla="*/ 455 w 1769"/>
                        <a:gd name="T9" fmla="*/ 269 h 791"/>
                        <a:gd name="T10" fmla="*/ 438 w 1769"/>
                        <a:gd name="T11" fmla="*/ 348 h 791"/>
                        <a:gd name="T12" fmla="*/ 412 w 1769"/>
                        <a:gd name="T13" fmla="*/ 279 h 791"/>
                        <a:gd name="T14" fmla="*/ 360 w 1769"/>
                        <a:gd name="T15" fmla="*/ 201 h 791"/>
                        <a:gd name="T16" fmla="*/ 288 w 1769"/>
                        <a:gd name="T17" fmla="*/ 131 h 791"/>
                        <a:gd name="T18" fmla="*/ 151 w 1769"/>
                        <a:gd name="T19" fmla="*/ 67 h 791"/>
                        <a:gd name="T20" fmla="*/ 0 w 1769"/>
                        <a:gd name="T21" fmla="*/ 34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39" name="Group 24">
                    <a:extLst>
                      <a:ext uri="{FF2B5EF4-FFF2-40B4-BE49-F238E27FC236}">
                        <a16:creationId xmlns:a16="http://schemas.microsoft.com/office/drawing/2014/main" id="{65E93A01-B158-48C6-B137-0BF711D94505}"/>
                      </a:ext>
                    </a:extLst>
                  </p:cNvPr>
                  <p:cNvGrpSpPr>
                    <a:grpSpLocks/>
                  </p:cNvGrpSpPr>
                  <p:nvPr/>
                </p:nvGrpSpPr>
                <p:grpSpPr bwMode="auto">
                  <a:xfrm>
                    <a:off x="3032" y="1386"/>
                    <a:ext cx="2342" cy="657"/>
                    <a:chOff x="2958" y="1414"/>
                    <a:chExt cx="2342" cy="657"/>
                  </a:xfrm>
                </p:grpSpPr>
                <p:sp>
                  <p:nvSpPr>
                    <p:cNvPr id="123" name="Freeform 25">
                      <a:extLst>
                        <a:ext uri="{FF2B5EF4-FFF2-40B4-BE49-F238E27FC236}">
                          <a16:creationId xmlns:a16="http://schemas.microsoft.com/office/drawing/2014/main" id="{D39A4939-DD75-4A97-908B-3662B2C31A0F}"/>
                        </a:ext>
                      </a:extLst>
                    </p:cNvPr>
                    <p:cNvSpPr>
                      <a:spLocks/>
                    </p:cNvSpPr>
                    <p:nvPr/>
                  </p:nvSpPr>
                  <p:spPr bwMode="hidden">
                    <a:xfrm rot="463793">
                      <a:off x="2958" y="1414"/>
                      <a:ext cx="1545" cy="312"/>
                    </a:xfrm>
                    <a:custGeom>
                      <a:avLst/>
                      <a:gdLst>
                        <a:gd name="T0" fmla="*/ 0 w 2736"/>
                        <a:gd name="T1" fmla="*/ 193 h 504"/>
                        <a:gd name="T2" fmla="*/ 276 w 2736"/>
                        <a:gd name="T3" fmla="*/ 64 h 504"/>
                        <a:gd name="T4" fmla="*/ 566 w 2736"/>
                        <a:gd name="T5" fmla="*/ 9 h 504"/>
                        <a:gd name="T6" fmla="*/ 872 w 2736"/>
                        <a:gd name="T7" fmla="*/ 9 h 504"/>
                        <a:gd name="T8" fmla="*/ 867 w 2736"/>
                        <a:gd name="T9" fmla="*/ 40 h 504"/>
                        <a:gd name="T10" fmla="*/ 562 w 2736"/>
                        <a:gd name="T11" fmla="*/ 40 h 504"/>
                        <a:gd name="T12" fmla="*/ 208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4" name="Freeform 26">
                      <a:extLst>
                        <a:ext uri="{FF2B5EF4-FFF2-40B4-BE49-F238E27FC236}">
                          <a16:creationId xmlns:a16="http://schemas.microsoft.com/office/drawing/2014/main" id="{32BD7291-6B12-4703-B463-0DF10787B0CE}"/>
                        </a:ext>
                      </a:extLst>
                    </p:cNvPr>
                    <p:cNvSpPr>
                      <a:spLocks/>
                    </p:cNvSpPr>
                    <p:nvPr/>
                  </p:nvSpPr>
                  <p:spPr bwMode="hidden">
                    <a:xfrm rot="463793">
                      <a:off x="4470" y="1582"/>
                      <a:ext cx="830" cy="489"/>
                    </a:xfrm>
                    <a:custGeom>
                      <a:avLst/>
                      <a:gdLst>
                        <a:gd name="T0" fmla="*/ 1 w 1769"/>
                        <a:gd name="T1" fmla="*/ 3 h 791"/>
                        <a:gd name="T2" fmla="*/ 107 w 1769"/>
                        <a:gd name="T3" fmla="*/ 22 h 791"/>
                        <a:gd name="T4" fmla="*/ 255 w 1769"/>
                        <a:gd name="T5" fmla="*/ 77 h 791"/>
                        <a:gd name="T6" fmla="*/ 355 w 1769"/>
                        <a:gd name="T7" fmla="*/ 165 h 791"/>
                        <a:gd name="T8" fmla="*/ 387 w 1769"/>
                        <a:gd name="T9" fmla="*/ 232 h 791"/>
                        <a:gd name="T10" fmla="*/ 372 w 1769"/>
                        <a:gd name="T11" fmla="*/ 301 h 791"/>
                        <a:gd name="T12" fmla="*/ 350 w 1769"/>
                        <a:gd name="T13" fmla="*/ 242 h 791"/>
                        <a:gd name="T14" fmla="*/ 306 w 1769"/>
                        <a:gd name="T15" fmla="*/ 174 h 791"/>
                        <a:gd name="T16" fmla="*/ 244 w 1769"/>
                        <a:gd name="T17" fmla="*/ 113 h 791"/>
                        <a:gd name="T18" fmla="*/ 128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0" name="Group 27">
                    <a:extLst>
                      <a:ext uri="{FF2B5EF4-FFF2-40B4-BE49-F238E27FC236}">
                        <a16:creationId xmlns:a16="http://schemas.microsoft.com/office/drawing/2014/main" id="{E5E5BE0F-A0BC-4EF9-8B13-8A8B7DF3F874}"/>
                      </a:ext>
                    </a:extLst>
                  </p:cNvPr>
                  <p:cNvGrpSpPr>
                    <a:grpSpLocks/>
                  </p:cNvGrpSpPr>
                  <p:nvPr/>
                </p:nvGrpSpPr>
                <p:grpSpPr bwMode="auto">
                  <a:xfrm>
                    <a:off x="3057" y="1241"/>
                    <a:ext cx="2150" cy="343"/>
                    <a:chOff x="2983" y="1269"/>
                    <a:chExt cx="2150" cy="343"/>
                  </a:xfrm>
                </p:grpSpPr>
                <p:sp>
                  <p:nvSpPr>
                    <p:cNvPr id="121" name="Freeform 28">
                      <a:extLst>
                        <a:ext uri="{FF2B5EF4-FFF2-40B4-BE49-F238E27FC236}">
                          <a16:creationId xmlns:a16="http://schemas.microsoft.com/office/drawing/2014/main" id="{5F93FC80-0EE0-494B-9CB3-2A7AB11E0E57}"/>
                        </a:ext>
                      </a:extLst>
                    </p:cNvPr>
                    <p:cNvSpPr>
                      <a:spLocks/>
                    </p:cNvSpPr>
                    <p:nvPr/>
                  </p:nvSpPr>
                  <p:spPr bwMode="hidden">
                    <a:xfrm rot="-84182">
                      <a:off x="2983" y="1289"/>
                      <a:ext cx="1404" cy="219"/>
                    </a:xfrm>
                    <a:custGeom>
                      <a:avLst/>
                      <a:gdLst>
                        <a:gd name="T0" fmla="*/ 0 w 2736"/>
                        <a:gd name="T1" fmla="*/ 95 h 504"/>
                        <a:gd name="T2" fmla="*/ 227 w 2736"/>
                        <a:gd name="T3" fmla="*/ 32 h 504"/>
                        <a:gd name="T4" fmla="*/ 467 w 2736"/>
                        <a:gd name="T5" fmla="*/ 4 h 504"/>
                        <a:gd name="T6" fmla="*/ 720 w 2736"/>
                        <a:gd name="T7" fmla="*/ 4 h 504"/>
                        <a:gd name="T8" fmla="*/ 716 w 2736"/>
                        <a:gd name="T9" fmla="*/ 20 h 504"/>
                        <a:gd name="T10" fmla="*/ 464 w 2736"/>
                        <a:gd name="T11" fmla="*/ 20 h 504"/>
                        <a:gd name="T12" fmla="*/ 172 w 2736"/>
                        <a:gd name="T13" fmla="*/ 55 h 504"/>
                        <a:gd name="T14" fmla="*/ 0 w 2736"/>
                        <a:gd name="T15" fmla="*/ 9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2" name="Freeform 29">
                      <a:extLst>
                        <a:ext uri="{FF2B5EF4-FFF2-40B4-BE49-F238E27FC236}">
                          <a16:creationId xmlns:a16="http://schemas.microsoft.com/office/drawing/2014/main" id="{A2A45269-FB84-4F6A-AAB2-AD3862648065}"/>
                        </a:ext>
                      </a:extLst>
                    </p:cNvPr>
                    <p:cNvSpPr>
                      <a:spLocks/>
                    </p:cNvSpPr>
                    <p:nvPr/>
                  </p:nvSpPr>
                  <p:spPr bwMode="hidden">
                    <a:xfrm rot="-84182">
                      <a:off x="4379" y="1269"/>
                      <a:ext cx="754" cy="343"/>
                    </a:xfrm>
                    <a:custGeom>
                      <a:avLst/>
                      <a:gdLst>
                        <a:gd name="T0" fmla="*/ 1 w 1769"/>
                        <a:gd name="T1" fmla="*/ 1 h 791"/>
                        <a:gd name="T2" fmla="*/ 88 w 1769"/>
                        <a:gd name="T3" fmla="*/ 10 h 791"/>
                        <a:gd name="T4" fmla="*/ 210 w 1769"/>
                        <a:gd name="T5" fmla="*/ 38 h 791"/>
                        <a:gd name="T6" fmla="*/ 293 w 1769"/>
                        <a:gd name="T7" fmla="*/ 81 h 791"/>
                        <a:gd name="T8" fmla="*/ 319 w 1769"/>
                        <a:gd name="T9" fmla="*/ 114 h 791"/>
                        <a:gd name="T10" fmla="*/ 307 w 1769"/>
                        <a:gd name="T11" fmla="*/ 148 h 791"/>
                        <a:gd name="T12" fmla="*/ 289 w 1769"/>
                        <a:gd name="T13" fmla="*/ 119 h 791"/>
                        <a:gd name="T14" fmla="*/ 252 w 1769"/>
                        <a:gd name="T15" fmla="*/ 85 h 791"/>
                        <a:gd name="T16" fmla="*/ 202 w 1769"/>
                        <a:gd name="T17" fmla="*/ 56 h 791"/>
                        <a:gd name="T18" fmla="*/ 106 w 1769"/>
                        <a:gd name="T19" fmla="*/ 29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1" name="Group 30">
                    <a:extLst>
                      <a:ext uri="{FF2B5EF4-FFF2-40B4-BE49-F238E27FC236}">
                        <a16:creationId xmlns:a16="http://schemas.microsoft.com/office/drawing/2014/main" id="{58D9CA02-A097-4DEF-A13E-A75ACDC38465}"/>
                      </a:ext>
                    </a:extLst>
                  </p:cNvPr>
                  <p:cNvGrpSpPr>
                    <a:grpSpLocks/>
                  </p:cNvGrpSpPr>
                  <p:nvPr/>
                </p:nvGrpSpPr>
                <p:grpSpPr bwMode="auto">
                  <a:xfrm>
                    <a:off x="3012" y="889"/>
                    <a:ext cx="1879" cy="427"/>
                    <a:chOff x="2938" y="917"/>
                    <a:chExt cx="1879" cy="427"/>
                  </a:xfrm>
                </p:grpSpPr>
                <p:sp>
                  <p:nvSpPr>
                    <p:cNvPr id="119" name="Freeform 31">
                      <a:extLst>
                        <a:ext uri="{FF2B5EF4-FFF2-40B4-BE49-F238E27FC236}">
                          <a16:creationId xmlns:a16="http://schemas.microsoft.com/office/drawing/2014/main" id="{D3DCA590-9CCC-4A4E-B457-8AF13F71829C}"/>
                        </a:ext>
                      </a:extLst>
                    </p:cNvPr>
                    <p:cNvSpPr>
                      <a:spLocks/>
                    </p:cNvSpPr>
                    <p:nvPr/>
                  </p:nvSpPr>
                  <p:spPr bwMode="hidden">
                    <a:xfrm rot="-802576">
                      <a:off x="2938" y="1129"/>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0" name="Freeform 32">
                      <a:extLst>
                        <a:ext uri="{FF2B5EF4-FFF2-40B4-BE49-F238E27FC236}">
                          <a16:creationId xmlns:a16="http://schemas.microsoft.com/office/drawing/2014/main" id="{20D126BD-AD30-4A10-A15B-63803546D893}"/>
                        </a:ext>
                      </a:extLst>
                    </p:cNvPr>
                    <p:cNvSpPr>
                      <a:spLocks/>
                    </p:cNvSpPr>
                    <p:nvPr/>
                  </p:nvSpPr>
                  <p:spPr bwMode="hidden">
                    <a:xfrm rot="-802576">
                      <a:off x="4155" y="917"/>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2" name="Group 33">
                    <a:extLst>
                      <a:ext uri="{FF2B5EF4-FFF2-40B4-BE49-F238E27FC236}">
                        <a16:creationId xmlns:a16="http://schemas.microsoft.com/office/drawing/2014/main" id="{9F21EE9A-7F78-4FC0-BC12-DF25F145B883}"/>
                      </a:ext>
                    </a:extLst>
                  </p:cNvPr>
                  <p:cNvGrpSpPr>
                    <a:grpSpLocks/>
                  </p:cNvGrpSpPr>
                  <p:nvPr/>
                </p:nvGrpSpPr>
                <p:grpSpPr bwMode="auto">
                  <a:xfrm>
                    <a:off x="711" y="1625"/>
                    <a:ext cx="1257" cy="2326"/>
                    <a:chOff x="637" y="1653"/>
                    <a:chExt cx="1257" cy="2326"/>
                  </a:xfrm>
                </p:grpSpPr>
                <p:sp>
                  <p:nvSpPr>
                    <p:cNvPr id="117" name="Freeform 34">
                      <a:extLst>
                        <a:ext uri="{FF2B5EF4-FFF2-40B4-BE49-F238E27FC236}">
                          <a16:creationId xmlns:a16="http://schemas.microsoft.com/office/drawing/2014/main" id="{83FDFE9C-B343-4495-A2A7-B9DE9BD5EE1B}"/>
                        </a:ext>
                      </a:extLst>
                    </p:cNvPr>
                    <p:cNvSpPr>
                      <a:spLocks/>
                    </p:cNvSpPr>
                    <p:nvPr/>
                  </p:nvSpPr>
                  <p:spPr bwMode="hidden">
                    <a:xfrm rot="18888116" flipH="1">
                      <a:off x="876" y="2359"/>
                      <a:ext cx="1724" cy="312"/>
                    </a:xfrm>
                    <a:custGeom>
                      <a:avLst/>
                      <a:gdLst>
                        <a:gd name="T0" fmla="*/ 0 w 2736"/>
                        <a:gd name="T1" fmla="*/ 193 h 504"/>
                        <a:gd name="T2" fmla="*/ 343 w 2736"/>
                        <a:gd name="T3" fmla="*/ 64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8" name="Freeform 35">
                      <a:extLst>
                        <a:ext uri="{FF2B5EF4-FFF2-40B4-BE49-F238E27FC236}">
                          <a16:creationId xmlns:a16="http://schemas.microsoft.com/office/drawing/2014/main" id="{C63B6D6C-7141-45DB-85FF-5370CA845CC6}"/>
                        </a:ext>
                      </a:extLst>
                    </p:cNvPr>
                    <p:cNvSpPr>
                      <a:spLocks/>
                    </p:cNvSpPr>
                    <p:nvPr/>
                  </p:nvSpPr>
                  <p:spPr bwMode="hidden">
                    <a:xfrm rot="18888116" flipH="1">
                      <a:off x="419" y="3272"/>
                      <a:ext cx="925" cy="490"/>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4 h 791"/>
                        <a:gd name="T10" fmla="*/ 462 w 1769"/>
                        <a:gd name="T11" fmla="*/ 302 h 791"/>
                        <a:gd name="T12" fmla="*/ 435 w 1769"/>
                        <a:gd name="T13" fmla="*/ 243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3" name="Group 36">
                    <a:extLst>
                      <a:ext uri="{FF2B5EF4-FFF2-40B4-BE49-F238E27FC236}">
                        <a16:creationId xmlns:a16="http://schemas.microsoft.com/office/drawing/2014/main" id="{09514A17-EFBA-4FAF-83A1-3A2FA632487F}"/>
                      </a:ext>
                    </a:extLst>
                  </p:cNvPr>
                  <p:cNvGrpSpPr>
                    <a:grpSpLocks/>
                  </p:cNvGrpSpPr>
                  <p:nvPr/>
                </p:nvGrpSpPr>
                <p:grpSpPr bwMode="auto">
                  <a:xfrm>
                    <a:off x="69" y="2168"/>
                    <a:ext cx="2463" cy="1332"/>
                    <a:chOff x="-5" y="2196"/>
                    <a:chExt cx="2463" cy="1332"/>
                  </a:xfrm>
                </p:grpSpPr>
                <p:sp>
                  <p:nvSpPr>
                    <p:cNvPr id="115" name="Freeform 37">
                      <a:extLst>
                        <a:ext uri="{FF2B5EF4-FFF2-40B4-BE49-F238E27FC236}">
                          <a16:creationId xmlns:a16="http://schemas.microsoft.com/office/drawing/2014/main" id="{E1A1F974-0435-440A-A458-D93409226774}"/>
                        </a:ext>
                      </a:extLst>
                    </p:cNvPr>
                    <p:cNvSpPr>
                      <a:spLocks/>
                    </p:cNvSpPr>
                    <p:nvPr/>
                  </p:nvSpPr>
                  <p:spPr bwMode="hidden">
                    <a:xfrm rot="19495919" flipH="1">
                      <a:off x="644" y="2196"/>
                      <a:ext cx="1814" cy="347"/>
                    </a:xfrm>
                    <a:custGeom>
                      <a:avLst/>
                      <a:gdLst>
                        <a:gd name="T0" fmla="*/ 0 w 2736"/>
                        <a:gd name="T1" fmla="*/ 239 h 504"/>
                        <a:gd name="T2" fmla="*/ 380 w 2736"/>
                        <a:gd name="T3" fmla="*/ 80 h 504"/>
                        <a:gd name="T4" fmla="*/ 781 w 2736"/>
                        <a:gd name="T5" fmla="*/ 12 h 504"/>
                        <a:gd name="T6" fmla="*/ 1203 w 2736"/>
                        <a:gd name="T7" fmla="*/ 12 h 504"/>
                        <a:gd name="T8" fmla="*/ 1195 w 2736"/>
                        <a:gd name="T9" fmla="*/ 49 h 504"/>
                        <a:gd name="T10" fmla="*/ 776 w 2736"/>
                        <a:gd name="T11" fmla="*/ 49 h 504"/>
                        <a:gd name="T12" fmla="*/ 288 w 2736"/>
                        <a:gd name="T13" fmla="*/ 138 h 504"/>
                        <a:gd name="T14" fmla="*/ 0 w 2736"/>
                        <a:gd name="T15" fmla="*/ 2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6" name="Freeform 38">
                      <a:extLst>
                        <a:ext uri="{FF2B5EF4-FFF2-40B4-BE49-F238E27FC236}">
                          <a16:creationId xmlns:a16="http://schemas.microsoft.com/office/drawing/2014/main" id="{D0671089-5039-4415-A494-2C9B8ABB1612}"/>
                        </a:ext>
                      </a:extLst>
                    </p:cNvPr>
                    <p:cNvSpPr>
                      <a:spLocks/>
                    </p:cNvSpPr>
                    <p:nvPr/>
                  </p:nvSpPr>
                  <p:spPr bwMode="hidden">
                    <a:xfrm rot="19495919" flipH="1">
                      <a:off x="-5" y="2983"/>
                      <a:ext cx="974" cy="545"/>
                    </a:xfrm>
                    <a:custGeom>
                      <a:avLst/>
                      <a:gdLst>
                        <a:gd name="T0" fmla="*/ 2 w 1769"/>
                        <a:gd name="T1" fmla="*/ 4 h 791"/>
                        <a:gd name="T2" fmla="*/ 147 w 1769"/>
                        <a:gd name="T3" fmla="*/ 27 h 791"/>
                        <a:gd name="T4" fmla="*/ 351 w 1769"/>
                        <a:gd name="T5" fmla="*/ 95 h 791"/>
                        <a:gd name="T6" fmla="*/ 488 w 1769"/>
                        <a:gd name="T7" fmla="*/ 205 h 791"/>
                        <a:gd name="T8" fmla="*/ 532 w 1769"/>
                        <a:gd name="T9" fmla="*/ 289 h 791"/>
                        <a:gd name="T10" fmla="*/ 512 w 1769"/>
                        <a:gd name="T11" fmla="*/ 373 h 791"/>
                        <a:gd name="T12" fmla="*/ 482 w 1769"/>
                        <a:gd name="T13" fmla="*/ 300 h 791"/>
                        <a:gd name="T14" fmla="*/ 421 w 1769"/>
                        <a:gd name="T15" fmla="*/ 216 h 791"/>
                        <a:gd name="T16" fmla="*/ 336 w 1769"/>
                        <a:gd name="T17" fmla="*/ 141 h 791"/>
                        <a:gd name="T18" fmla="*/ 176 w 1769"/>
                        <a:gd name="T19" fmla="*/ 72 h 791"/>
                        <a:gd name="T20" fmla="*/ 0 w 1769"/>
                        <a:gd name="T21" fmla="*/ 36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4" name="Group 39">
                    <a:extLst>
                      <a:ext uri="{FF2B5EF4-FFF2-40B4-BE49-F238E27FC236}">
                        <a16:creationId xmlns:a16="http://schemas.microsoft.com/office/drawing/2014/main" id="{5A5B7A40-ADCF-4848-9B0A-C1CA5E016D45}"/>
                      </a:ext>
                    </a:extLst>
                  </p:cNvPr>
                  <p:cNvGrpSpPr>
                    <a:grpSpLocks/>
                  </p:cNvGrpSpPr>
                  <p:nvPr/>
                </p:nvGrpSpPr>
                <p:grpSpPr bwMode="auto">
                  <a:xfrm>
                    <a:off x="22" y="1981"/>
                    <a:ext cx="2477" cy="1064"/>
                    <a:chOff x="-52" y="2009"/>
                    <a:chExt cx="2477" cy="1064"/>
                  </a:xfrm>
                </p:grpSpPr>
                <p:sp>
                  <p:nvSpPr>
                    <p:cNvPr id="113" name="Freeform 40">
                      <a:extLst>
                        <a:ext uri="{FF2B5EF4-FFF2-40B4-BE49-F238E27FC236}">
                          <a16:creationId xmlns:a16="http://schemas.microsoft.com/office/drawing/2014/main" id="{CCBB8249-3CB6-4D58-9CB4-BAB3094E3D80}"/>
                        </a:ext>
                      </a:extLst>
                    </p:cNvPr>
                    <p:cNvSpPr>
                      <a:spLocks/>
                    </p:cNvSpPr>
                    <p:nvPr/>
                  </p:nvSpPr>
                  <p:spPr bwMode="hidden">
                    <a:xfrm rot="20017085" flipH="1">
                      <a:off x="689" y="2009"/>
                      <a:ext cx="1736" cy="304"/>
                    </a:xfrm>
                    <a:custGeom>
                      <a:avLst/>
                      <a:gdLst>
                        <a:gd name="T0" fmla="*/ 0 w 2736"/>
                        <a:gd name="T1" fmla="*/ 183 h 504"/>
                        <a:gd name="T2" fmla="*/ 348 w 2736"/>
                        <a:gd name="T3" fmla="*/ 61 h 504"/>
                        <a:gd name="T4" fmla="*/ 715 w 2736"/>
                        <a:gd name="T5" fmla="*/ 8 h 504"/>
                        <a:gd name="T6" fmla="*/ 1101 w 2736"/>
                        <a:gd name="T7" fmla="*/ 8 h 504"/>
                        <a:gd name="T8" fmla="*/ 1095 w 2736"/>
                        <a:gd name="T9" fmla="*/ 37 h 504"/>
                        <a:gd name="T10" fmla="*/ 710 w 2736"/>
                        <a:gd name="T11" fmla="*/ 37 h 504"/>
                        <a:gd name="T12" fmla="*/ 263 w 2736"/>
                        <a:gd name="T13" fmla="*/ 106 h 504"/>
                        <a:gd name="T14" fmla="*/ 0 w 2736"/>
                        <a:gd name="T15" fmla="*/ 18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4" name="Freeform 41">
                      <a:extLst>
                        <a:ext uri="{FF2B5EF4-FFF2-40B4-BE49-F238E27FC236}">
                          <a16:creationId xmlns:a16="http://schemas.microsoft.com/office/drawing/2014/main" id="{EA528B28-D3C0-49F1-ABEF-6EFB0861340B}"/>
                        </a:ext>
                      </a:extLst>
                    </p:cNvPr>
                    <p:cNvSpPr>
                      <a:spLocks/>
                    </p:cNvSpPr>
                    <p:nvPr/>
                  </p:nvSpPr>
                  <p:spPr bwMode="hidden">
                    <a:xfrm rot="20017085" flipH="1">
                      <a:off x="-52" y="2597"/>
                      <a:ext cx="932" cy="476"/>
                    </a:xfrm>
                    <a:custGeom>
                      <a:avLst/>
                      <a:gdLst>
                        <a:gd name="T0" fmla="*/ 2 w 1769"/>
                        <a:gd name="T1" fmla="*/ 3 h 791"/>
                        <a:gd name="T2" fmla="*/ 135 w 1769"/>
                        <a:gd name="T3" fmla="*/ 20 h 791"/>
                        <a:gd name="T4" fmla="*/ 321 w 1769"/>
                        <a:gd name="T5" fmla="*/ 72 h 791"/>
                        <a:gd name="T6" fmla="*/ 447 w 1769"/>
                        <a:gd name="T7" fmla="*/ 156 h 791"/>
                        <a:gd name="T8" fmla="*/ 487 w 1769"/>
                        <a:gd name="T9" fmla="*/ 220 h 791"/>
                        <a:gd name="T10" fmla="*/ 469 w 1769"/>
                        <a:gd name="T11" fmla="*/ 285 h 791"/>
                        <a:gd name="T12" fmla="*/ 441 w 1769"/>
                        <a:gd name="T13" fmla="*/ 229 h 791"/>
                        <a:gd name="T14" fmla="*/ 386 w 1769"/>
                        <a:gd name="T15" fmla="*/ 164 h 791"/>
                        <a:gd name="T16" fmla="*/ 308 w 1769"/>
                        <a:gd name="T17" fmla="*/ 107 h 791"/>
                        <a:gd name="T18" fmla="*/ 161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5" name="Group 42">
                    <a:extLst>
                      <a:ext uri="{FF2B5EF4-FFF2-40B4-BE49-F238E27FC236}">
                        <a16:creationId xmlns:a16="http://schemas.microsoft.com/office/drawing/2014/main" id="{D8F675BA-B037-4DAF-B5FF-F7405D996431}"/>
                      </a:ext>
                    </a:extLst>
                  </p:cNvPr>
                  <p:cNvGrpSpPr>
                    <a:grpSpLocks/>
                  </p:cNvGrpSpPr>
                  <p:nvPr/>
                </p:nvGrpSpPr>
                <p:grpSpPr bwMode="auto">
                  <a:xfrm>
                    <a:off x="0" y="1785"/>
                    <a:ext cx="2472" cy="927"/>
                    <a:chOff x="-74" y="1813"/>
                    <a:chExt cx="2472" cy="927"/>
                  </a:xfrm>
                </p:grpSpPr>
                <p:sp>
                  <p:nvSpPr>
                    <p:cNvPr id="111" name="Freeform 43">
                      <a:extLst>
                        <a:ext uri="{FF2B5EF4-FFF2-40B4-BE49-F238E27FC236}">
                          <a16:creationId xmlns:a16="http://schemas.microsoft.com/office/drawing/2014/main" id="{A626E91E-C888-45D3-BC75-BF1401B5F60D}"/>
                        </a:ext>
                      </a:extLst>
                    </p:cNvPr>
                    <p:cNvSpPr>
                      <a:spLocks/>
                    </p:cNvSpPr>
                    <p:nvPr/>
                  </p:nvSpPr>
                  <p:spPr bwMode="hidden">
                    <a:xfrm rot="20519637" flipH="1">
                      <a:off x="721" y="1813"/>
                      <a:ext cx="1677" cy="335"/>
                    </a:xfrm>
                    <a:custGeom>
                      <a:avLst/>
                      <a:gdLst>
                        <a:gd name="T0" fmla="*/ 0 w 2736"/>
                        <a:gd name="T1" fmla="*/ 223 h 504"/>
                        <a:gd name="T2" fmla="*/ 325 w 2736"/>
                        <a:gd name="T3" fmla="*/ 74 h 504"/>
                        <a:gd name="T4" fmla="*/ 667 w 2736"/>
                        <a:gd name="T5" fmla="*/ 11 h 504"/>
                        <a:gd name="T6" fmla="*/ 1028 w 2736"/>
                        <a:gd name="T7" fmla="*/ 11 h 504"/>
                        <a:gd name="T8" fmla="*/ 1022 w 2736"/>
                        <a:gd name="T9" fmla="*/ 45 h 504"/>
                        <a:gd name="T10" fmla="*/ 663 w 2736"/>
                        <a:gd name="T11" fmla="*/ 45 h 504"/>
                        <a:gd name="T12" fmla="*/ 246 w 2736"/>
                        <a:gd name="T13" fmla="*/ 129 h 504"/>
                        <a:gd name="T14" fmla="*/ 0 w 2736"/>
                        <a:gd name="T15" fmla="*/ 2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2" name="Freeform 44">
                      <a:extLst>
                        <a:ext uri="{FF2B5EF4-FFF2-40B4-BE49-F238E27FC236}">
                          <a16:creationId xmlns:a16="http://schemas.microsoft.com/office/drawing/2014/main" id="{804825D1-20C1-4E80-923E-4CA3EA865316}"/>
                        </a:ext>
                      </a:extLst>
                    </p:cNvPr>
                    <p:cNvSpPr>
                      <a:spLocks/>
                    </p:cNvSpPr>
                    <p:nvPr/>
                  </p:nvSpPr>
                  <p:spPr bwMode="hidden">
                    <a:xfrm rot="20519637" flipH="1">
                      <a:off x="-74" y="2214"/>
                      <a:ext cx="901" cy="526"/>
                    </a:xfrm>
                    <a:custGeom>
                      <a:avLst/>
                      <a:gdLst>
                        <a:gd name="T0" fmla="*/ 2 w 1769"/>
                        <a:gd name="T1" fmla="*/ 3 h 791"/>
                        <a:gd name="T2" fmla="*/ 126 w 1769"/>
                        <a:gd name="T3" fmla="*/ 25 h 791"/>
                        <a:gd name="T4" fmla="*/ 300 w 1769"/>
                        <a:gd name="T5" fmla="*/ 88 h 791"/>
                        <a:gd name="T6" fmla="*/ 418 w 1769"/>
                        <a:gd name="T7" fmla="*/ 191 h 791"/>
                        <a:gd name="T8" fmla="*/ 455 w 1769"/>
                        <a:gd name="T9" fmla="*/ 269 h 791"/>
                        <a:gd name="T10" fmla="*/ 438 w 1769"/>
                        <a:gd name="T11" fmla="*/ 348 h 791"/>
                        <a:gd name="T12" fmla="*/ 412 w 1769"/>
                        <a:gd name="T13" fmla="*/ 279 h 791"/>
                        <a:gd name="T14" fmla="*/ 360 w 1769"/>
                        <a:gd name="T15" fmla="*/ 201 h 791"/>
                        <a:gd name="T16" fmla="*/ 288 w 1769"/>
                        <a:gd name="T17" fmla="*/ 131 h 791"/>
                        <a:gd name="T18" fmla="*/ 151 w 1769"/>
                        <a:gd name="T19" fmla="*/ 67 h 791"/>
                        <a:gd name="T20" fmla="*/ 0 w 1769"/>
                        <a:gd name="T21" fmla="*/ 34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6" name="Group 45">
                    <a:extLst>
                      <a:ext uri="{FF2B5EF4-FFF2-40B4-BE49-F238E27FC236}">
                        <a16:creationId xmlns:a16="http://schemas.microsoft.com/office/drawing/2014/main" id="{F95C8E6C-397E-4D33-B314-7FC23BA60A3D}"/>
                      </a:ext>
                    </a:extLst>
                  </p:cNvPr>
                  <p:cNvGrpSpPr>
                    <a:grpSpLocks/>
                  </p:cNvGrpSpPr>
                  <p:nvPr/>
                </p:nvGrpSpPr>
                <p:grpSpPr bwMode="auto">
                  <a:xfrm>
                    <a:off x="96" y="1563"/>
                    <a:ext cx="2342" cy="657"/>
                    <a:chOff x="22" y="1591"/>
                    <a:chExt cx="2342" cy="657"/>
                  </a:xfrm>
                </p:grpSpPr>
                <p:sp>
                  <p:nvSpPr>
                    <p:cNvPr id="109" name="Freeform 46">
                      <a:extLst>
                        <a:ext uri="{FF2B5EF4-FFF2-40B4-BE49-F238E27FC236}">
                          <a16:creationId xmlns:a16="http://schemas.microsoft.com/office/drawing/2014/main" id="{90F91617-129A-4C11-B897-84FCABEA3890}"/>
                        </a:ext>
                      </a:extLst>
                    </p:cNvPr>
                    <p:cNvSpPr>
                      <a:spLocks/>
                    </p:cNvSpPr>
                    <p:nvPr/>
                  </p:nvSpPr>
                  <p:spPr bwMode="hidden">
                    <a:xfrm rot="21136207" flipH="1">
                      <a:off x="819" y="1591"/>
                      <a:ext cx="1545" cy="312"/>
                    </a:xfrm>
                    <a:custGeom>
                      <a:avLst/>
                      <a:gdLst>
                        <a:gd name="T0" fmla="*/ 0 w 2736"/>
                        <a:gd name="T1" fmla="*/ 193 h 504"/>
                        <a:gd name="T2" fmla="*/ 276 w 2736"/>
                        <a:gd name="T3" fmla="*/ 64 h 504"/>
                        <a:gd name="T4" fmla="*/ 566 w 2736"/>
                        <a:gd name="T5" fmla="*/ 9 h 504"/>
                        <a:gd name="T6" fmla="*/ 872 w 2736"/>
                        <a:gd name="T7" fmla="*/ 9 h 504"/>
                        <a:gd name="T8" fmla="*/ 867 w 2736"/>
                        <a:gd name="T9" fmla="*/ 40 h 504"/>
                        <a:gd name="T10" fmla="*/ 562 w 2736"/>
                        <a:gd name="T11" fmla="*/ 40 h 504"/>
                        <a:gd name="T12" fmla="*/ 208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0" name="Freeform 47">
                      <a:extLst>
                        <a:ext uri="{FF2B5EF4-FFF2-40B4-BE49-F238E27FC236}">
                          <a16:creationId xmlns:a16="http://schemas.microsoft.com/office/drawing/2014/main" id="{B44B7520-2DF1-4BB0-9C0E-A57B88527FB5}"/>
                        </a:ext>
                      </a:extLst>
                    </p:cNvPr>
                    <p:cNvSpPr>
                      <a:spLocks/>
                    </p:cNvSpPr>
                    <p:nvPr/>
                  </p:nvSpPr>
                  <p:spPr bwMode="hidden">
                    <a:xfrm rot="21136207" flipH="1">
                      <a:off x="22" y="1759"/>
                      <a:ext cx="830" cy="489"/>
                    </a:xfrm>
                    <a:custGeom>
                      <a:avLst/>
                      <a:gdLst>
                        <a:gd name="T0" fmla="*/ 1 w 1769"/>
                        <a:gd name="T1" fmla="*/ 3 h 791"/>
                        <a:gd name="T2" fmla="*/ 107 w 1769"/>
                        <a:gd name="T3" fmla="*/ 22 h 791"/>
                        <a:gd name="T4" fmla="*/ 255 w 1769"/>
                        <a:gd name="T5" fmla="*/ 77 h 791"/>
                        <a:gd name="T6" fmla="*/ 355 w 1769"/>
                        <a:gd name="T7" fmla="*/ 165 h 791"/>
                        <a:gd name="T8" fmla="*/ 387 w 1769"/>
                        <a:gd name="T9" fmla="*/ 232 h 791"/>
                        <a:gd name="T10" fmla="*/ 372 w 1769"/>
                        <a:gd name="T11" fmla="*/ 301 h 791"/>
                        <a:gd name="T12" fmla="*/ 350 w 1769"/>
                        <a:gd name="T13" fmla="*/ 242 h 791"/>
                        <a:gd name="T14" fmla="*/ 306 w 1769"/>
                        <a:gd name="T15" fmla="*/ 174 h 791"/>
                        <a:gd name="T16" fmla="*/ 244 w 1769"/>
                        <a:gd name="T17" fmla="*/ 113 h 791"/>
                        <a:gd name="T18" fmla="*/ 128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7" name="Group 48">
                    <a:extLst>
                      <a:ext uri="{FF2B5EF4-FFF2-40B4-BE49-F238E27FC236}">
                        <a16:creationId xmlns:a16="http://schemas.microsoft.com/office/drawing/2014/main" id="{818295E8-BE0D-4D1A-9B92-706A3B9AE296}"/>
                      </a:ext>
                    </a:extLst>
                  </p:cNvPr>
                  <p:cNvGrpSpPr>
                    <a:grpSpLocks/>
                  </p:cNvGrpSpPr>
                  <p:nvPr/>
                </p:nvGrpSpPr>
                <p:grpSpPr bwMode="auto">
                  <a:xfrm>
                    <a:off x="263" y="1418"/>
                    <a:ext cx="2150" cy="343"/>
                    <a:chOff x="189" y="1446"/>
                    <a:chExt cx="2150" cy="343"/>
                  </a:xfrm>
                </p:grpSpPr>
                <p:sp>
                  <p:nvSpPr>
                    <p:cNvPr id="107" name="Freeform 49">
                      <a:extLst>
                        <a:ext uri="{FF2B5EF4-FFF2-40B4-BE49-F238E27FC236}">
                          <a16:creationId xmlns:a16="http://schemas.microsoft.com/office/drawing/2014/main" id="{EE470564-EC37-4A91-B9E0-C097BDA8B0D4}"/>
                        </a:ext>
                      </a:extLst>
                    </p:cNvPr>
                    <p:cNvSpPr>
                      <a:spLocks/>
                    </p:cNvSpPr>
                    <p:nvPr/>
                  </p:nvSpPr>
                  <p:spPr bwMode="hidden">
                    <a:xfrm rot="84182" flipH="1">
                      <a:off x="935" y="1466"/>
                      <a:ext cx="1404" cy="219"/>
                    </a:xfrm>
                    <a:custGeom>
                      <a:avLst/>
                      <a:gdLst>
                        <a:gd name="T0" fmla="*/ 0 w 2736"/>
                        <a:gd name="T1" fmla="*/ 95 h 504"/>
                        <a:gd name="T2" fmla="*/ 227 w 2736"/>
                        <a:gd name="T3" fmla="*/ 32 h 504"/>
                        <a:gd name="T4" fmla="*/ 467 w 2736"/>
                        <a:gd name="T5" fmla="*/ 4 h 504"/>
                        <a:gd name="T6" fmla="*/ 720 w 2736"/>
                        <a:gd name="T7" fmla="*/ 4 h 504"/>
                        <a:gd name="T8" fmla="*/ 716 w 2736"/>
                        <a:gd name="T9" fmla="*/ 20 h 504"/>
                        <a:gd name="T10" fmla="*/ 464 w 2736"/>
                        <a:gd name="T11" fmla="*/ 20 h 504"/>
                        <a:gd name="T12" fmla="*/ 172 w 2736"/>
                        <a:gd name="T13" fmla="*/ 55 h 504"/>
                        <a:gd name="T14" fmla="*/ 0 w 2736"/>
                        <a:gd name="T15" fmla="*/ 9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 name="Freeform 50">
                      <a:extLst>
                        <a:ext uri="{FF2B5EF4-FFF2-40B4-BE49-F238E27FC236}">
                          <a16:creationId xmlns:a16="http://schemas.microsoft.com/office/drawing/2014/main" id="{1C6297FD-D474-4546-8386-769BB71D0E64}"/>
                        </a:ext>
                      </a:extLst>
                    </p:cNvPr>
                    <p:cNvSpPr>
                      <a:spLocks/>
                    </p:cNvSpPr>
                    <p:nvPr/>
                  </p:nvSpPr>
                  <p:spPr bwMode="hidden">
                    <a:xfrm rot="84182" flipH="1">
                      <a:off x="189" y="1446"/>
                      <a:ext cx="754" cy="343"/>
                    </a:xfrm>
                    <a:custGeom>
                      <a:avLst/>
                      <a:gdLst>
                        <a:gd name="T0" fmla="*/ 1 w 1769"/>
                        <a:gd name="T1" fmla="*/ 1 h 791"/>
                        <a:gd name="T2" fmla="*/ 88 w 1769"/>
                        <a:gd name="T3" fmla="*/ 10 h 791"/>
                        <a:gd name="T4" fmla="*/ 210 w 1769"/>
                        <a:gd name="T5" fmla="*/ 38 h 791"/>
                        <a:gd name="T6" fmla="*/ 293 w 1769"/>
                        <a:gd name="T7" fmla="*/ 81 h 791"/>
                        <a:gd name="T8" fmla="*/ 319 w 1769"/>
                        <a:gd name="T9" fmla="*/ 114 h 791"/>
                        <a:gd name="T10" fmla="*/ 307 w 1769"/>
                        <a:gd name="T11" fmla="*/ 148 h 791"/>
                        <a:gd name="T12" fmla="*/ 289 w 1769"/>
                        <a:gd name="T13" fmla="*/ 119 h 791"/>
                        <a:gd name="T14" fmla="*/ 252 w 1769"/>
                        <a:gd name="T15" fmla="*/ 85 h 791"/>
                        <a:gd name="T16" fmla="*/ 202 w 1769"/>
                        <a:gd name="T17" fmla="*/ 56 h 791"/>
                        <a:gd name="T18" fmla="*/ 106 w 1769"/>
                        <a:gd name="T19" fmla="*/ 29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8" name="Group 51">
                    <a:extLst>
                      <a:ext uri="{FF2B5EF4-FFF2-40B4-BE49-F238E27FC236}">
                        <a16:creationId xmlns:a16="http://schemas.microsoft.com/office/drawing/2014/main" id="{DD49C86C-4474-4BC8-B248-BEC213D0DE38}"/>
                      </a:ext>
                    </a:extLst>
                  </p:cNvPr>
                  <p:cNvGrpSpPr>
                    <a:grpSpLocks/>
                  </p:cNvGrpSpPr>
                  <p:nvPr/>
                </p:nvGrpSpPr>
                <p:grpSpPr bwMode="auto">
                  <a:xfrm>
                    <a:off x="579" y="1066"/>
                    <a:ext cx="1879" cy="427"/>
                    <a:chOff x="505" y="1094"/>
                    <a:chExt cx="1879" cy="427"/>
                  </a:xfrm>
                </p:grpSpPr>
                <p:sp>
                  <p:nvSpPr>
                    <p:cNvPr id="105" name="Freeform 52">
                      <a:extLst>
                        <a:ext uri="{FF2B5EF4-FFF2-40B4-BE49-F238E27FC236}">
                          <a16:creationId xmlns:a16="http://schemas.microsoft.com/office/drawing/2014/main" id="{8D829BE0-58F1-44A1-8694-04FC444E6265}"/>
                        </a:ext>
                      </a:extLst>
                    </p:cNvPr>
                    <p:cNvSpPr>
                      <a:spLocks/>
                    </p:cNvSpPr>
                    <p:nvPr/>
                  </p:nvSpPr>
                  <p:spPr bwMode="hidden">
                    <a:xfrm rot="802576" flipH="1">
                      <a:off x="1151" y="1306"/>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 name="Freeform 53">
                      <a:extLst>
                        <a:ext uri="{FF2B5EF4-FFF2-40B4-BE49-F238E27FC236}">
                          <a16:creationId xmlns:a16="http://schemas.microsoft.com/office/drawing/2014/main" id="{E2A18E39-315F-4F70-8F1B-2B06501C6718}"/>
                        </a:ext>
                      </a:extLst>
                    </p:cNvPr>
                    <p:cNvSpPr>
                      <a:spLocks/>
                    </p:cNvSpPr>
                    <p:nvPr/>
                  </p:nvSpPr>
                  <p:spPr bwMode="hidden">
                    <a:xfrm rot="802576" flipH="1">
                      <a:off x="505" y="1094"/>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49" name="Group 54">
                    <a:extLst>
                      <a:ext uri="{FF2B5EF4-FFF2-40B4-BE49-F238E27FC236}">
                        <a16:creationId xmlns:a16="http://schemas.microsoft.com/office/drawing/2014/main" id="{6B29C103-4900-415E-97EB-37020F22E081}"/>
                      </a:ext>
                    </a:extLst>
                  </p:cNvPr>
                  <p:cNvGrpSpPr>
                    <a:grpSpLocks/>
                  </p:cNvGrpSpPr>
                  <p:nvPr/>
                </p:nvGrpSpPr>
                <p:grpSpPr bwMode="auto">
                  <a:xfrm>
                    <a:off x="690" y="871"/>
                    <a:ext cx="1850" cy="554"/>
                    <a:chOff x="616" y="899"/>
                    <a:chExt cx="1850" cy="554"/>
                  </a:xfrm>
                </p:grpSpPr>
                <p:sp>
                  <p:nvSpPr>
                    <p:cNvPr id="103" name="Freeform 55">
                      <a:extLst>
                        <a:ext uri="{FF2B5EF4-FFF2-40B4-BE49-F238E27FC236}">
                          <a16:creationId xmlns:a16="http://schemas.microsoft.com/office/drawing/2014/main" id="{4F55E314-FD8E-4E7E-90F2-7BBC837CFC1B}"/>
                        </a:ext>
                      </a:extLst>
                    </p:cNvPr>
                    <p:cNvSpPr>
                      <a:spLocks/>
                    </p:cNvSpPr>
                    <p:nvPr/>
                  </p:nvSpPr>
                  <p:spPr bwMode="hidden">
                    <a:xfrm rot="1277471" flipH="1">
                      <a:off x="1233" y="1238"/>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 name="Freeform 56">
                      <a:extLst>
                        <a:ext uri="{FF2B5EF4-FFF2-40B4-BE49-F238E27FC236}">
                          <a16:creationId xmlns:a16="http://schemas.microsoft.com/office/drawing/2014/main" id="{4C555FD3-F393-49CC-8B84-BA43FB175E0C}"/>
                        </a:ext>
                      </a:extLst>
                    </p:cNvPr>
                    <p:cNvSpPr>
                      <a:spLocks/>
                    </p:cNvSpPr>
                    <p:nvPr/>
                  </p:nvSpPr>
                  <p:spPr bwMode="hidden">
                    <a:xfrm rot="1277471" flipH="1">
                      <a:off x="616" y="899"/>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0" name="Group 57">
                    <a:extLst>
                      <a:ext uri="{FF2B5EF4-FFF2-40B4-BE49-F238E27FC236}">
                        <a16:creationId xmlns:a16="http://schemas.microsoft.com/office/drawing/2014/main" id="{E5A97C71-EA59-47A5-BB2E-D076B5C16653}"/>
                      </a:ext>
                    </a:extLst>
                  </p:cNvPr>
                  <p:cNvGrpSpPr>
                    <a:grpSpLocks/>
                  </p:cNvGrpSpPr>
                  <p:nvPr/>
                </p:nvGrpSpPr>
                <p:grpSpPr bwMode="auto">
                  <a:xfrm>
                    <a:off x="911" y="589"/>
                    <a:ext cx="1767" cy="743"/>
                    <a:chOff x="911" y="589"/>
                    <a:chExt cx="1767" cy="743"/>
                  </a:xfrm>
                </p:grpSpPr>
                <p:sp>
                  <p:nvSpPr>
                    <p:cNvPr id="101" name="Freeform 58">
                      <a:extLst>
                        <a:ext uri="{FF2B5EF4-FFF2-40B4-BE49-F238E27FC236}">
                          <a16:creationId xmlns:a16="http://schemas.microsoft.com/office/drawing/2014/main" id="{7B2591A2-AB60-4F76-8689-AB7672E503D9}"/>
                        </a:ext>
                      </a:extLst>
                    </p:cNvPr>
                    <p:cNvSpPr>
                      <a:spLocks/>
                    </p:cNvSpPr>
                    <p:nvPr/>
                  </p:nvSpPr>
                  <p:spPr bwMode="hidden">
                    <a:xfrm rot="2028410" flipH="1">
                      <a:off x="1445" y="1117"/>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2" name="Freeform 59">
                      <a:extLst>
                        <a:ext uri="{FF2B5EF4-FFF2-40B4-BE49-F238E27FC236}">
                          <a16:creationId xmlns:a16="http://schemas.microsoft.com/office/drawing/2014/main" id="{A0232748-D540-444F-B908-5140F8C39EAE}"/>
                        </a:ext>
                      </a:extLst>
                    </p:cNvPr>
                    <p:cNvSpPr>
                      <a:spLocks/>
                    </p:cNvSpPr>
                    <p:nvPr/>
                  </p:nvSpPr>
                  <p:spPr bwMode="hidden">
                    <a:xfrm rot="2028410" flipH="1">
                      <a:off x="911" y="589"/>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 name="Group 60">
                    <a:extLst>
                      <a:ext uri="{FF2B5EF4-FFF2-40B4-BE49-F238E27FC236}">
                        <a16:creationId xmlns:a16="http://schemas.microsoft.com/office/drawing/2014/main" id="{F9BA778B-6C86-418C-9817-EDD97D88C312}"/>
                      </a:ext>
                    </a:extLst>
                  </p:cNvPr>
                  <p:cNvGrpSpPr>
                    <a:grpSpLocks/>
                  </p:cNvGrpSpPr>
                  <p:nvPr/>
                </p:nvGrpSpPr>
                <p:grpSpPr bwMode="auto">
                  <a:xfrm>
                    <a:off x="1120" y="300"/>
                    <a:ext cx="1693" cy="892"/>
                    <a:chOff x="1120" y="300"/>
                    <a:chExt cx="1693" cy="892"/>
                  </a:xfrm>
                </p:grpSpPr>
                <p:sp>
                  <p:nvSpPr>
                    <p:cNvPr id="99" name="Freeform 61">
                      <a:extLst>
                        <a:ext uri="{FF2B5EF4-FFF2-40B4-BE49-F238E27FC236}">
                          <a16:creationId xmlns:a16="http://schemas.microsoft.com/office/drawing/2014/main" id="{3BAA7F80-4B6B-4027-955A-C2F62C0C4A69}"/>
                        </a:ext>
                      </a:extLst>
                    </p:cNvPr>
                    <p:cNvSpPr>
                      <a:spLocks/>
                    </p:cNvSpPr>
                    <p:nvPr/>
                  </p:nvSpPr>
                  <p:spPr bwMode="hidden">
                    <a:xfrm rot="2664424" flipH="1">
                      <a:off x="1562" y="977"/>
                      <a:ext cx="1251" cy="215"/>
                    </a:xfrm>
                    <a:custGeom>
                      <a:avLst/>
                      <a:gdLst>
                        <a:gd name="T0" fmla="*/ 0 w 2736"/>
                        <a:gd name="T1" fmla="*/ 92 h 504"/>
                        <a:gd name="T2" fmla="*/ 181 w 2736"/>
                        <a:gd name="T3" fmla="*/ 31 h 504"/>
                        <a:gd name="T4" fmla="*/ 371 w 2736"/>
                        <a:gd name="T5" fmla="*/ 4 h 504"/>
                        <a:gd name="T6" fmla="*/ 572 w 2736"/>
                        <a:gd name="T7" fmla="*/ 4 h 504"/>
                        <a:gd name="T8" fmla="*/ 569 w 2736"/>
                        <a:gd name="T9" fmla="*/ 19 h 504"/>
                        <a:gd name="T10" fmla="*/ 369 w 2736"/>
                        <a:gd name="T11" fmla="*/ 19 h 504"/>
                        <a:gd name="T12" fmla="*/ 137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0" name="Freeform 62">
                      <a:extLst>
                        <a:ext uri="{FF2B5EF4-FFF2-40B4-BE49-F238E27FC236}">
                          <a16:creationId xmlns:a16="http://schemas.microsoft.com/office/drawing/2014/main" id="{87724296-7A63-4B05-A6B7-E542C30E50D5}"/>
                        </a:ext>
                      </a:extLst>
                    </p:cNvPr>
                    <p:cNvSpPr>
                      <a:spLocks/>
                    </p:cNvSpPr>
                    <p:nvPr/>
                  </p:nvSpPr>
                  <p:spPr bwMode="hidden">
                    <a:xfrm rot="2664424" flipH="1">
                      <a:off x="1120" y="300"/>
                      <a:ext cx="672" cy="338"/>
                    </a:xfrm>
                    <a:custGeom>
                      <a:avLst/>
                      <a:gdLst>
                        <a:gd name="T0" fmla="*/ 1 w 1769"/>
                        <a:gd name="T1" fmla="*/ 1 h 791"/>
                        <a:gd name="T2" fmla="*/ 70 w 1769"/>
                        <a:gd name="T3" fmla="*/ 10 h 791"/>
                        <a:gd name="T4" fmla="*/ 167 w 1769"/>
                        <a:gd name="T5" fmla="*/ 36 h 791"/>
                        <a:gd name="T6" fmla="*/ 232 w 1769"/>
                        <a:gd name="T7" fmla="*/ 79 h 791"/>
                        <a:gd name="T8" fmla="*/ 253 w 1769"/>
                        <a:gd name="T9" fmla="*/ 111 h 791"/>
                        <a:gd name="T10" fmla="*/ 244 w 1769"/>
                        <a:gd name="T11" fmla="*/ 144 h 791"/>
                        <a:gd name="T12" fmla="*/ 229 w 1769"/>
                        <a:gd name="T13" fmla="*/ 115 h 791"/>
                        <a:gd name="T14" fmla="*/ 201 w 1769"/>
                        <a:gd name="T15" fmla="*/ 83 h 791"/>
                        <a:gd name="T16" fmla="*/ 160 w 1769"/>
                        <a:gd name="T17" fmla="*/ 54 h 791"/>
                        <a:gd name="T18" fmla="*/ 84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2" name="Group 63">
                    <a:extLst>
                      <a:ext uri="{FF2B5EF4-FFF2-40B4-BE49-F238E27FC236}">
                        <a16:creationId xmlns:a16="http://schemas.microsoft.com/office/drawing/2014/main" id="{0E2D6411-A0D6-43D9-A0FC-BA6CD63E3FBA}"/>
                      </a:ext>
                    </a:extLst>
                  </p:cNvPr>
                  <p:cNvGrpSpPr>
                    <a:grpSpLocks/>
                  </p:cNvGrpSpPr>
                  <p:nvPr/>
                </p:nvGrpSpPr>
                <p:grpSpPr bwMode="auto">
                  <a:xfrm>
                    <a:off x="1707" y="76"/>
                    <a:ext cx="778" cy="1512"/>
                    <a:chOff x="1633" y="104"/>
                    <a:chExt cx="778" cy="1512"/>
                  </a:xfrm>
                </p:grpSpPr>
                <p:sp>
                  <p:nvSpPr>
                    <p:cNvPr id="97" name="Freeform 64">
                      <a:extLst>
                        <a:ext uri="{FF2B5EF4-FFF2-40B4-BE49-F238E27FC236}">
                          <a16:creationId xmlns:a16="http://schemas.microsoft.com/office/drawing/2014/main" id="{E7BCE56F-A752-464F-A4CD-5932CF212B75}"/>
                        </a:ext>
                      </a:extLst>
                    </p:cNvPr>
                    <p:cNvSpPr>
                      <a:spLocks/>
                    </p:cNvSpPr>
                    <p:nvPr/>
                  </p:nvSpPr>
                  <p:spPr bwMode="hidden">
                    <a:xfrm rot="3473776" flipH="1">
                      <a:off x="1754" y="958"/>
                      <a:ext cx="1100" cy="215"/>
                    </a:xfrm>
                    <a:custGeom>
                      <a:avLst/>
                      <a:gdLst>
                        <a:gd name="T0" fmla="*/ 0 w 2736"/>
                        <a:gd name="T1" fmla="*/ 92 h 504"/>
                        <a:gd name="T2" fmla="*/ 140 w 2736"/>
                        <a:gd name="T3" fmla="*/ 31 h 504"/>
                        <a:gd name="T4" fmla="*/ 287 w 2736"/>
                        <a:gd name="T5" fmla="*/ 4 h 504"/>
                        <a:gd name="T6" fmla="*/ 442 w 2736"/>
                        <a:gd name="T7" fmla="*/ 4 h 504"/>
                        <a:gd name="T8" fmla="*/ 440 w 2736"/>
                        <a:gd name="T9" fmla="*/ 19 h 504"/>
                        <a:gd name="T10" fmla="*/ 285 w 2736"/>
                        <a:gd name="T11" fmla="*/ 19 h 504"/>
                        <a:gd name="T12" fmla="*/ 106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8" name="Freeform 65">
                      <a:extLst>
                        <a:ext uri="{FF2B5EF4-FFF2-40B4-BE49-F238E27FC236}">
                          <a16:creationId xmlns:a16="http://schemas.microsoft.com/office/drawing/2014/main" id="{173F1E9B-E193-4693-AD01-F021317B9266}"/>
                        </a:ext>
                      </a:extLst>
                    </p:cNvPr>
                    <p:cNvSpPr>
                      <a:spLocks/>
                    </p:cNvSpPr>
                    <p:nvPr/>
                  </p:nvSpPr>
                  <p:spPr bwMode="hidden">
                    <a:xfrm rot="3473776" flipH="1">
                      <a:off x="1506" y="231"/>
                      <a:ext cx="591" cy="338"/>
                    </a:xfrm>
                    <a:custGeom>
                      <a:avLst/>
                      <a:gdLst>
                        <a:gd name="T0" fmla="*/ 1 w 1769"/>
                        <a:gd name="T1" fmla="*/ 1 h 791"/>
                        <a:gd name="T2" fmla="*/ 54 w 1769"/>
                        <a:gd name="T3" fmla="*/ 10 h 791"/>
                        <a:gd name="T4" fmla="*/ 129 w 1769"/>
                        <a:gd name="T5" fmla="*/ 36 h 791"/>
                        <a:gd name="T6" fmla="*/ 180 w 1769"/>
                        <a:gd name="T7" fmla="*/ 79 h 791"/>
                        <a:gd name="T8" fmla="*/ 196 w 1769"/>
                        <a:gd name="T9" fmla="*/ 111 h 791"/>
                        <a:gd name="T10" fmla="*/ 188 w 1769"/>
                        <a:gd name="T11" fmla="*/ 144 h 791"/>
                        <a:gd name="T12" fmla="*/ 177 w 1769"/>
                        <a:gd name="T13" fmla="*/ 115 h 791"/>
                        <a:gd name="T14" fmla="*/ 155 w 1769"/>
                        <a:gd name="T15" fmla="*/ 83 h 791"/>
                        <a:gd name="T16" fmla="*/ 124 w 1769"/>
                        <a:gd name="T17" fmla="*/ 54 h 791"/>
                        <a:gd name="T18" fmla="*/ 65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3" name="Group 66">
                    <a:extLst>
                      <a:ext uri="{FF2B5EF4-FFF2-40B4-BE49-F238E27FC236}">
                        <a16:creationId xmlns:a16="http://schemas.microsoft.com/office/drawing/2014/main" id="{6D70E32A-9B2C-49E6-BAAD-5774CBF97FDB}"/>
                      </a:ext>
                    </a:extLst>
                  </p:cNvPr>
                  <p:cNvGrpSpPr>
                    <a:grpSpLocks/>
                  </p:cNvGrpSpPr>
                  <p:nvPr/>
                </p:nvGrpSpPr>
                <p:grpSpPr bwMode="auto">
                  <a:xfrm>
                    <a:off x="2009" y="0"/>
                    <a:ext cx="634" cy="1534"/>
                    <a:chOff x="1935" y="28"/>
                    <a:chExt cx="634" cy="1534"/>
                  </a:xfrm>
                </p:grpSpPr>
                <p:sp>
                  <p:nvSpPr>
                    <p:cNvPr id="95" name="Freeform 67">
                      <a:extLst>
                        <a:ext uri="{FF2B5EF4-FFF2-40B4-BE49-F238E27FC236}">
                          <a16:creationId xmlns:a16="http://schemas.microsoft.com/office/drawing/2014/main" id="{49E279B9-8206-4F5E-9C4A-132983DFA3DC}"/>
                        </a:ext>
                      </a:extLst>
                    </p:cNvPr>
                    <p:cNvSpPr>
                      <a:spLocks/>
                    </p:cNvSpPr>
                    <p:nvPr/>
                  </p:nvSpPr>
                  <p:spPr bwMode="hidden">
                    <a:xfrm rot="4126480" flipH="1">
                      <a:off x="1931" y="924"/>
                      <a:ext cx="1061" cy="215"/>
                    </a:xfrm>
                    <a:custGeom>
                      <a:avLst/>
                      <a:gdLst>
                        <a:gd name="T0" fmla="*/ 0 w 2736"/>
                        <a:gd name="T1" fmla="*/ 92 h 504"/>
                        <a:gd name="T2" fmla="*/ 130 w 2736"/>
                        <a:gd name="T3" fmla="*/ 31 h 504"/>
                        <a:gd name="T4" fmla="*/ 267 w 2736"/>
                        <a:gd name="T5" fmla="*/ 4 h 504"/>
                        <a:gd name="T6" fmla="*/ 411 w 2736"/>
                        <a:gd name="T7" fmla="*/ 4 h 504"/>
                        <a:gd name="T8" fmla="*/ 409 w 2736"/>
                        <a:gd name="T9" fmla="*/ 19 h 504"/>
                        <a:gd name="T10" fmla="*/ 265 w 2736"/>
                        <a:gd name="T11" fmla="*/ 19 h 504"/>
                        <a:gd name="T12" fmla="*/ 98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6" name="Freeform 68">
                      <a:extLst>
                        <a:ext uri="{FF2B5EF4-FFF2-40B4-BE49-F238E27FC236}">
                          <a16:creationId xmlns:a16="http://schemas.microsoft.com/office/drawing/2014/main" id="{DDB48058-C666-4C4E-B6BF-F54F3B3D44ED}"/>
                        </a:ext>
                      </a:extLst>
                    </p:cNvPr>
                    <p:cNvSpPr>
                      <a:spLocks/>
                    </p:cNvSpPr>
                    <p:nvPr/>
                  </p:nvSpPr>
                  <p:spPr bwMode="hidden">
                    <a:xfrm rot="4126480" flipH="1">
                      <a:off x="1819" y="144"/>
                      <a:ext cx="570" cy="338"/>
                    </a:xfrm>
                    <a:custGeom>
                      <a:avLst/>
                      <a:gdLst>
                        <a:gd name="T0" fmla="*/ 1 w 1769"/>
                        <a:gd name="T1" fmla="*/ 1 h 791"/>
                        <a:gd name="T2" fmla="*/ 50 w 1769"/>
                        <a:gd name="T3" fmla="*/ 10 h 791"/>
                        <a:gd name="T4" fmla="*/ 120 w 1769"/>
                        <a:gd name="T5" fmla="*/ 36 h 791"/>
                        <a:gd name="T6" fmla="*/ 167 w 1769"/>
                        <a:gd name="T7" fmla="*/ 79 h 791"/>
                        <a:gd name="T8" fmla="*/ 182 w 1769"/>
                        <a:gd name="T9" fmla="*/ 111 h 791"/>
                        <a:gd name="T10" fmla="*/ 175 w 1769"/>
                        <a:gd name="T11" fmla="*/ 144 h 791"/>
                        <a:gd name="T12" fmla="*/ 165 w 1769"/>
                        <a:gd name="T13" fmla="*/ 115 h 791"/>
                        <a:gd name="T14" fmla="*/ 144 w 1769"/>
                        <a:gd name="T15" fmla="*/ 83 h 791"/>
                        <a:gd name="T16" fmla="*/ 115 w 1769"/>
                        <a:gd name="T17" fmla="*/ 54 h 791"/>
                        <a:gd name="T18" fmla="*/ 60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4" name="Group 69">
                    <a:extLst>
                      <a:ext uri="{FF2B5EF4-FFF2-40B4-BE49-F238E27FC236}">
                        <a16:creationId xmlns:a16="http://schemas.microsoft.com/office/drawing/2014/main" id="{D4735947-6C62-473F-8F8D-3EFD72095C6D}"/>
                      </a:ext>
                    </a:extLst>
                  </p:cNvPr>
                  <p:cNvGrpSpPr>
                    <a:grpSpLocks/>
                  </p:cNvGrpSpPr>
                  <p:nvPr/>
                </p:nvGrpSpPr>
                <p:grpSpPr bwMode="auto">
                  <a:xfrm>
                    <a:off x="2896" y="644"/>
                    <a:ext cx="1845" cy="566"/>
                    <a:chOff x="2822" y="672"/>
                    <a:chExt cx="1845" cy="566"/>
                  </a:xfrm>
                </p:grpSpPr>
                <p:sp>
                  <p:nvSpPr>
                    <p:cNvPr id="93" name="Freeform 70">
                      <a:extLst>
                        <a:ext uri="{FF2B5EF4-FFF2-40B4-BE49-F238E27FC236}">
                          <a16:creationId xmlns:a16="http://schemas.microsoft.com/office/drawing/2014/main" id="{07999040-195D-4AC0-9303-F116B3D2E1BD}"/>
                        </a:ext>
                      </a:extLst>
                    </p:cNvPr>
                    <p:cNvSpPr>
                      <a:spLocks/>
                    </p:cNvSpPr>
                    <p:nvPr/>
                  </p:nvSpPr>
                  <p:spPr bwMode="hidden">
                    <a:xfrm rot="-1325434">
                      <a:off x="2822" y="1023"/>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4" name="Freeform 71">
                      <a:extLst>
                        <a:ext uri="{FF2B5EF4-FFF2-40B4-BE49-F238E27FC236}">
                          <a16:creationId xmlns:a16="http://schemas.microsoft.com/office/drawing/2014/main" id="{CBD9E1B0-D2CC-4653-9EB8-0A6FD89031C6}"/>
                        </a:ext>
                      </a:extLst>
                    </p:cNvPr>
                    <p:cNvSpPr>
                      <a:spLocks/>
                    </p:cNvSpPr>
                    <p:nvPr/>
                  </p:nvSpPr>
                  <p:spPr bwMode="hidden">
                    <a:xfrm rot="-1325434">
                      <a:off x="4005" y="672"/>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5" name="Group 72">
                    <a:extLst>
                      <a:ext uri="{FF2B5EF4-FFF2-40B4-BE49-F238E27FC236}">
                        <a16:creationId xmlns:a16="http://schemas.microsoft.com/office/drawing/2014/main" id="{860CBCCD-94EC-4C1F-A60A-90E52B26DD3C}"/>
                      </a:ext>
                    </a:extLst>
                  </p:cNvPr>
                  <p:cNvGrpSpPr>
                    <a:grpSpLocks/>
                  </p:cNvGrpSpPr>
                  <p:nvPr/>
                </p:nvGrpSpPr>
                <p:grpSpPr bwMode="auto">
                  <a:xfrm>
                    <a:off x="2757" y="417"/>
                    <a:ext cx="1781" cy="717"/>
                    <a:chOff x="2683" y="445"/>
                    <a:chExt cx="1781" cy="717"/>
                  </a:xfrm>
                </p:grpSpPr>
                <p:sp>
                  <p:nvSpPr>
                    <p:cNvPr id="91" name="Freeform 73">
                      <a:extLst>
                        <a:ext uri="{FF2B5EF4-FFF2-40B4-BE49-F238E27FC236}">
                          <a16:creationId xmlns:a16="http://schemas.microsoft.com/office/drawing/2014/main" id="{227D855F-BC16-4A88-B788-AD68902D78CC}"/>
                        </a:ext>
                      </a:extLst>
                    </p:cNvPr>
                    <p:cNvSpPr>
                      <a:spLocks/>
                    </p:cNvSpPr>
                    <p:nvPr/>
                  </p:nvSpPr>
                  <p:spPr bwMode="hidden">
                    <a:xfrm rot="-1921064">
                      <a:off x="2683" y="947"/>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2" name="Freeform 74">
                      <a:extLst>
                        <a:ext uri="{FF2B5EF4-FFF2-40B4-BE49-F238E27FC236}">
                          <a16:creationId xmlns:a16="http://schemas.microsoft.com/office/drawing/2014/main" id="{3D6D6704-0F88-4D7D-BD3E-A5E916CB51D8}"/>
                        </a:ext>
                      </a:extLst>
                    </p:cNvPr>
                    <p:cNvSpPr>
                      <a:spLocks/>
                    </p:cNvSpPr>
                    <p:nvPr/>
                  </p:nvSpPr>
                  <p:spPr bwMode="hidden">
                    <a:xfrm rot="-1921064">
                      <a:off x="3802" y="445"/>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56" name="Freeform 75">
                    <a:extLst>
                      <a:ext uri="{FF2B5EF4-FFF2-40B4-BE49-F238E27FC236}">
                        <a16:creationId xmlns:a16="http://schemas.microsoft.com/office/drawing/2014/main" id="{0173F66F-6271-4B93-8C1E-305006ECB66E}"/>
                      </a:ext>
                    </a:extLst>
                  </p:cNvPr>
                  <p:cNvSpPr>
                    <a:spLocks/>
                  </p:cNvSpPr>
                  <p:nvPr/>
                </p:nvSpPr>
                <p:spPr bwMode="hidden">
                  <a:xfrm rot="4578755" flipH="1">
                    <a:off x="2175" y="949"/>
                    <a:ext cx="1027" cy="145"/>
                  </a:xfrm>
                  <a:custGeom>
                    <a:avLst/>
                    <a:gdLst>
                      <a:gd name="T0" fmla="*/ 0 w 2736"/>
                      <a:gd name="T1" fmla="*/ 42 h 504"/>
                      <a:gd name="T2" fmla="*/ 122 w 2736"/>
                      <a:gd name="T3" fmla="*/ 14 h 504"/>
                      <a:gd name="T4" fmla="*/ 250 w 2736"/>
                      <a:gd name="T5" fmla="*/ 2 h 504"/>
                      <a:gd name="T6" fmla="*/ 386 w 2736"/>
                      <a:gd name="T7" fmla="*/ 2 h 504"/>
                      <a:gd name="T8" fmla="*/ 383 w 2736"/>
                      <a:gd name="T9" fmla="*/ 9 h 504"/>
                      <a:gd name="T10" fmla="*/ 248 w 2736"/>
                      <a:gd name="T11" fmla="*/ 9 h 504"/>
                      <a:gd name="T12" fmla="*/ 92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7" name="Freeform 76">
                    <a:extLst>
                      <a:ext uri="{FF2B5EF4-FFF2-40B4-BE49-F238E27FC236}">
                        <a16:creationId xmlns:a16="http://schemas.microsoft.com/office/drawing/2014/main" id="{7D35F594-57EA-4617-8542-E83E2D5DD4F6}"/>
                      </a:ext>
                    </a:extLst>
                  </p:cNvPr>
                  <p:cNvSpPr>
                    <a:spLocks/>
                  </p:cNvSpPr>
                  <p:nvPr/>
                </p:nvSpPr>
                <p:spPr bwMode="hidden">
                  <a:xfrm rot="4578755" flipH="1">
                    <a:off x="2199" y="196"/>
                    <a:ext cx="552" cy="229"/>
                  </a:xfrm>
                  <a:custGeom>
                    <a:avLst/>
                    <a:gdLst>
                      <a:gd name="T0" fmla="*/ 1 w 1769"/>
                      <a:gd name="T1" fmla="*/ 1 h 791"/>
                      <a:gd name="T2" fmla="*/ 47 w 1769"/>
                      <a:gd name="T3" fmla="*/ 5 h 791"/>
                      <a:gd name="T4" fmla="*/ 113 w 1769"/>
                      <a:gd name="T5" fmla="*/ 17 h 791"/>
                      <a:gd name="T6" fmla="*/ 157 w 1769"/>
                      <a:gd name="T7" fmla="*/ 36 h 791"/>
                      <a:gd name="T8" fmla="*/ 171 w 1769"/>
                      <a:gd name="T9" fmla="*/ 51 h 791"/>
                      <a:gd name="T10" fmla="*/ 164 w 1769"/>
                      <a:gd name="T11" fmla="*/ 66 h 791"/>
                      <a:gd name="T12" fmla="*/ 155 w 1769"/>
                      <a:gd name="T13" fmla="*/ 53 h 791"/>
                      <a:gd name="T14" fmla="*/ 135 w 1769"/>
                      <a:gd name="T15" fmla="*/ 38 h 791"/>
                      <a:gd name="T16" fmla="*/ 108 w 1769"/>
                      <a:gd name="T17" fmla="*/ 25 h 791"/>
                      <a:gd name="T18" fmla="*/ 56 w 1769"/>
                      <a:gd name="T19" fmla="*/ 13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58" name="Group 77">
                    <a:extLst>
                      <a:ext uri="{FF2B5EF4-FFF2-40B4-BE49-F238E27FC236}">
                        <a16:creationId xmlns:a16="http://schemas.microsoft.com/office/drawing/2014/main" id="{932A9C80-46AA-4777-B96B-61159B391C9B}"/>
                      </a:ext>
                    </a:extLst>
                  </p:cNvPr>
                  <p:cNvGrpSpPr>
                    <a:grpSpLocks/>
                  </p:cNvGrpSpPr>
                  <p:nvPr/>
                </p:nvGrpSpPr>
                <p:grpSpPr bwMode="auto">
                  <a:xfrm>
                    <a:off x="2874" y="13"/>
                    <a:ext cx="640" cy="1520"/>
                    <a:chOff x="2800" y="41"/>
                    <a:chExt cx="640" cy="1520"/>
                  </a:xfrm>
                </p:grpSpPr>
                <p:sp>
                  <p:nvSpPr>
                    <p:cNvPr id="89" name="Freeform 78">
                      <a:extLst>
                        <a:ext uri="{FF2B5EF4-FFF2-40B4-BE49-F238E27FC236}">
                          <a16:creationId xmlns:a16="http://schemas.microsoft.com/office/drawing/2014/main" id="{6E6CDDC4-94E2-4641-8E1F-6D231F0DFE7C}"/>
                        </a:ext>
                      </a:extLst>
                    </p:cNvPr>
                    <p:cNvSpPr>
                      <a:spLocks/>
                    </p:cNvSpPr>
                    <p:nvPr/>
                  </p:nvSpPr>
                  <p:spPr bwMode="hidden">
                    <a:xfrm rot="-3857755">
                      <a:off x="2361" y="938"/>
                      <a:ext cx="1062" cy="184"/>
                    </a:xfrm>
                    <a:custGeom>
                      <a:avLst/>
                      <a:gdLst>
                        <a:gd name="T0" fmla="*/ 0 w 2736"/>
                        <a:gd name="T1" fmla="*/ 67 h 504"/>
                        <a:gd name="T2" fmla="*/ 130 w 2736"/>
                        <a:gd name="T3" fmla="*/ 22 h 504"/>
                        <a:gd name="T4" fmla="*/ 267 w 2736"/>
                        <a:gd name="T5" fmla="*/ 3 h 504"/>
                        <a:gd name="T6" fmla="*/ 412 w 2736"/>
                        <a:gd name="T7" fmla="*/ 3 h 504"/>
                        <a:gd name="T8" fmla="*/ 410 w 2736"/>
                        <a:gd name="T9" fmla="*/ 14 h 504"/>
                        <a:gd name="T10" fmla="*/ 266 w 2736"/>
                        <a:gd name="T11" fmla="*/ 14 h 504"/>
                        <a:gd name="T12" fmla="*/ 99 w 2736"/>
                        <a:gd name="T13" fmla="*/ 39 h 504"/>
                        <a:gd name="T14" fmla="*/ 0 w 2736"/>
                        <a:gd name="T15" fmla="*/ 6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0" name="Freeform 79">
                      <a:extLst>
                        <a:ext uri="{FF2B5EF4-FFF2-40B4-BE49-F238E27FC236}">
                          <a16:creationId xmlns:a16="http://schemas.microsoft.com/office/drawing/2014/main" id="{CE6BA647-28FB-4785-BFC9-A211CDE83539}"/>
                        </a:ext>
                      </a:extLst>
                    </p:cNvPr>
                    <p:cNvSpPr>
                      <a:spLocks/>
                    </p:cNvSpPr>
                    <p:nvPr/>
                  </p:nvSpPr>
                  <p:spPr bwMode="hidden">
                    <a:xfrm rot="-3857755">
                      <a:off x="3011" y="181"/>
                      <a:ext cx="570" cy="289"/>
                    </a:xfrm>
                    <a:custGeom>
                      <a:avLst/>
                      <a:gdLst>
                        <a:gd name="T0" fmla="*/ 1 w 1769"/>
                        <a:gd name="T1" fmla="*/ 1 h 791"/>
                        <a:gd name="T2" fmla="*/ 50 w 1769"/>
                        <a:gd name="T3" fmla="*/ 7 h 791"/>
                        <a:gd name="T4" fmla="*/ 120 w 1769"/>
                        <a:gd name="T5" fmla="*/ 27 h 791"/>
                        <a:gd name="T6" fmla="*/ 167 w 1769"/>
                        <a:gd name="T7" fmla="*/ 58 h 791"/>
                        <a:gd name="T8" fmla="*/ 182 w 1769"/>
                        <a:gd name="T9" fmla="*/ 81 h 791"/>
                        <a:gd name="T10" fmla="*/ 175 w 1769"/>
                        <a:gd name="T11" fmla="*/ 105 h 791"/>
                        <a:gd name="T12" fmla="*/ 165 w 1769"/>
                        <a:gd name="T13" fmla="*/ 84 h 791"/>
                        <a:gd name="T14" fmla="*/ 144 w 1769"/>
                        <a:gd name="T15" fmla="*/ 61 h 791"/>
                        <a:gd name="T16" fmla="*/ 115 w 1769"/>
                        <a:gd name="T17" fmla="*/ 39 h 791"/>
                        <a:gd name="T18" fmla="*/ 6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9" name="Group 80">
                    <a:extLst>
                      <a:ext uri="{FF2B5EF4-FFF2-40B4-BE49-F238E27FC236}">
                        <a16:creationId xmlns:a16="http://schemas.microsoft.com/office/drawing/2014/main" id="{B0F0A9A7-6334-45C1-BB50-C332C7C0518C}"/>
                      </a:ext>
                    </a:extLst>
                  </p:cNvPr>
                  <p:cNvGrpSpPr>
                    <a:grpSpLocks/>
                  </p:cNvGrpSpPr>
                  <p:nvPr/>
                </p:nvGrpSpPr>
                <p:grpSpPr bwMode="auto">
                  <a:xfrm>
                    <a:off x="3008" y="135"/>
                    <a:ext cx="1017" cy="1464"/>
                    <a:chOff x="2934" y="163"/>
                    <a:chExt cx="1017" cy="1464"/>
                  </a:xfrm>
                </p:grpSpPr>
                <p:sp>
                  <p:nvSpPr>
                    <p:cNvPr id="87" name="Freeform 81">
                      <a:extLst>
                        <a:ext uri="{FF2B5EF4-FFF2-40B4-BE49-F238E27FC236}">
                          <a16:creationId xmlns:a16="http://schemas.microsoft.com/office/drawing/2014/main" id="{9C86E844-05E7-4495-AB66-39D1D4A2CD97}"/>
                        </a:ext>
                      </a:extLst>
                    </p:cNvPr>
                    <p:cNvSpPr>
                      <a:spLocks/>
                    </p:cNvSpPr>
                    <p:nvPr/>
                  </p:nvSpPr>
                  <p:spPr bwMode="hidden">
                    <a:xfrm rot="-2777260">
                      <a:off x="2491" y="915"/>
                      <a:ext cx="1155" cy="270"/>
                    </a:xfrm>
                    <a:custGeom>
                      <a:avLst/>
                      <a:gdLst>
                        <a:gd name="T0" fmla="*/ 0 w 2736"/>
                        <a:gd name="T1" fmla="*/ 145 h 504"/>
                        <a:gd name="T2" fmla="*/ 154 w 2736"/>
                        <a:gd name="T3" fmla="*/ 48 h 504"/>
                        <a:gd name="T4" fmla="*/ 317 w 2736"/>
                        <a:gd name="T5" fmla="*/ 7 h 504"/>
                        <a:gd name="T6" fmla="*/ 488 w 2736"/>
                        <a:gd name="T7" fmla="*/ 7 h 504"/>
                        <a:gd name="T8" fmla="*/ 485 w 2736"/>
                        <a:gd name="T9" fmla="*/ 29 h 504"/>
                        <a:gd name="T10" fmla="*/ 315 w 2736"/>
                        <a:gd name="T11" fmla="*/ 29 h 504"/>
                        <a:gd name="T12" fmla="*/ 117 w 2736"/>
                        <a:gd name="T13" fmla="*/ 84 h 504"/>
                        <a:gd name="T14" fmla="*/ 0 w 2736"/>
                        <a:gd name="T15" fmla="*/ 1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8" name="Freeform 82">
                      <a:extLst>
                        <a:ext uri="{FF2B5EF4-FFF2-40B4-BE49-F238E27FC236}">
                          <a16:creationId xmlns:a16="http://schemas.microsoft.com/office/drawing/2014/main" id="{13F701F1-F428-4DB5-9DF0-B071CD07A67B}"/>
                        </a:ext>
                      </a:extLst>
                    </p:cNvPr>
                    <p:cNvSpPr>
                      <a:spLocks/>
                    </p:cNvSpPr>
                    <p:nvPr/>
                  </p:nvSpPr>
                  <p:spPr bwMode="hidden">
                    <a:xfrm rot="-2777260">
                      <a:off x="3430" y="261"/>
                      <a:ext cx="620" cy="423"/>
                    </a:xfrm>
                    <a:custGeom>
                      <a:avLst/>
                      <a:gdLst>
                        <a:gd name="T0" fmla="*/ 1 w 1769"/>
                        <a:gd name="T1" fmla="*/ 2 h 791"/>
                        <a:gd name="T2" fmla="*/ 60 w 1769"/>
                        <a:gd name="T3" fmla="*/ 16 h 791"/>
                        <a:gd name="T4" fmla="*/ 142 w 1769"/>
                        <a:gd name="T5" fmla="*/ 57 h 791"/>
                        <a:gd name="T6" fmla="*/ 198 w 1769"/>
                        <a:gd name="T7" fmla="*/ 124 h 791"/>
                        <a:gd name="T8" fmla="*/ 216 w 1769"/>
                        <a:gd name="T9" fmla="*/ 174 h 791"/>
                        <a:gd name="T10" fmla="*/ 207 w 1769"/>
                        <a:gd name="T11" fmla="*/ 225 h 791"/>
                        <a:gd name="T12" fmla="*/ 195 w 1769"/>
                        <a:gd name="T13" fmla="*/ 181 h 791"/>
                        <a:gd name="T14" fmla="*/ 171 w 1769"/>
                        <a:gd name="T15" fmla="*/ 130 h 791"/>
                        <a:gd name="T16" fmla="*/ 136 w 1769"/>
                        <a:gd name="T17" fmla="*/ 84 h 791"/>
                        <a:gd name="T18" fmla="*/ 71 w 1769"/>
                        <a:gd name="T19" fmla="*/ 43 h 791"/>
                        <a:gd name="T20" fmla="*/ 0 w 1769"/>
                        <a:gd name="T21" fmla="*/ 22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0" name="Group 83">
                    <a:extLst>
                      <a:ext uri="{FF2B5EF4-FFF2-40B4-BE49-F238E27FC236}">
                        <a16:creationId xmlns:a16="http://schemas.microsoft.com/office/drawing/2014/main" id="{2CEECFFD-32FF-4A6B-826B-BC8ED2BCA1B5}"/>
                      </a:ext>
                    </a:extLst>
                  </p:cNvPr>
                  <p:cNvGrpSpPr>
                    <a:grpSpLocks/>
                  </p:cNvGrpSpPr>
                  <p:nvPr/>
                </p:nvGrpSpPr>
                <p:grpSpPr bwMode="auto">
                  <a:xfrm>
                    <a:off x="2804" y="4"/>
                    <a:ext cx="243" cy="1448"/>
                    <a:chOff x="2730" y="32"/>
                    <a:chExt cx="243" cy="1448"/>
                  </a:xfrm>
                </p:grpSpPr>
                <p:sp>
                  <p:nvSpPr>
                    <p:cNvPr id="85" name="Freeform 84">
                      <a:extLst>
                        <a:ext uri="{FF2B5EF4-FFF2-40B4-BE49-F238E27FC236}">
                          <a16:creationId xmlns:a16="http://schemas.microsoft.com/office/drawing/2014/main" id="{842ABCB0-B491-43AE-8BA4-A21A64B8FD67}"/>
                        </a:ext>
                      </a:extLst>
                    </p:cNvPr>
                    <p:cNvSpPr>
                      <a:spLocks/>
                    </p:cNvSpPr>
                    <p:nvPr/>
                  </p:nvSpPr>
                  <p:spPr bwMode="hidden">
                    <a:xfrm rot="-4903748">
                      <a:off x="2296" y="960"/>
                      <a:ext cx="954" cy="86"/>
                    </a:xfrm>
                    <a:custGeom>
                      <a:avLst/>
                      <a:gdLst>
                        <a:gd name="T0" fmla="*/ 0 w 2736"/>
                        <a:gd name="T1" fmla="*/ 15 h 504"/>
                        <a:gd name="T2" fmla="*/ 105 w 2736"/>
                        <a:gd name="T3" fmla="*/ 5 h 504"/>
                        <a:gd name="T4" fmla="*/ 216 w 2736"/>
                        <a:gd name="T5" fmla="*/ 1 h 504"/>
                        <a:gd name="T6" fmla="*/ 333 w 2736"/>
                        <a:gd name="T7" fmla="*/ 1 h 504"/>
                        <a:gd name="T8" fmla="*/ 331 w 2736"/>
                        <a:gd name="T9" fmla="*/ 3 h 504"/>
                        <a:gd name="T10" fmla="*/ 214 w 2736"/>
                        <a:gd name="T11" fmla="*/ 3 h 504"/>
                        <a:gd name="T12" fmla="*/ 80 w 2736"/>
                        <a:gd name="T13" fmla="*/ 9 h 504"/>
                        <a:gd name="T14" fmla="*/ 0 w 2736"/>
                        <a:gd name="T15" fmla="*/ 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6" name="Freeform 85">
                      <a:extLst>
                        <a:ext uri="{FF2B5EF4-FFF2-40B4-BE49-F238E27FC236}">
                          <a16:creationId xmlns:a16="http://schemas.microsoft.com/office/drawing/2014/main" id="{D3153A9F-1A76-4628-8CC5-DC840FAEEC37}"/>
                        </a:ext>
                      </a:extLst>
                    </p:cNvPr>
                    <p:cNvSpPr>
                      <a:spLocks/>
                    </p:cNvSpPr>
                    <p:nvPr/>
                  </p:nvSpPr>
                  <p:spPr bwMode="hidden">
                    <a:xfrm rot="-4903748">
                      <a:off x="2650" y="220"/>
                      <a:ext cx="512" cy="135"/>
                    </a:xfrm>
                    <a:custGeom>
                      <a:avLst/>
                      <a:gdLst>
                        <a:gd name="T0" fmla="*/ 0 w 1769"/>
                        <a:gd name="T1" fmla="*/ 0 h 791"/>
                        <a:gd name="T2" fmla="*/ 41 w 1769"/>
                        <a:gd name="T3" fmla="*/ 2 h 791"/>
                        <a:gd name="T4" fmla="*/ 97 w 1769"/>
                        <a:gd name="T5" fmla="*/ 6 h 791"/>
                        <a:gd name="T6" fmla="*/ 135 w 1769"/>
                        <a:gd name="T7" fmla="*/ 13 h 791"/>
                        <a:gd name="T8" fmla="*/ 147 w 1769"/>
                        <a:gd name="T9" fmla="*/ 18 h 791"/>
                        <a:gd name="T10" fmla="*/ 142 w 1769"/>
                        <a:gd name="T11" fmla="*/ 23 h 791"/>
                        <a:gd name="T12" fmla="*/ 133 w 1769"/>
                        <a:gd name="T13" fmla="*/ 18 h 791"/>
                        <a:gd name="T14" fmla="*/ 116 w 1769"/>
                        <a:gd name="T15" fmla="*/ 13 h 791"/>
                        <a:gd name="T16" fmla="*/ 93 w 1769"/>
                        <a:gd name="T17" fmla="*/ 9 h 791"/>
                        <a:gd name="T18" fmla="*/ 49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1" name="Group 86">
                    <a:extLst>
                      <a:ext uri="{FF2B5EF4-FFF2-40B4-BE49-F238E27FC236}">
                        <a16:creationId xmlns:a16="http://schemas.microsoft.com/office/drawing/2014/main" id="{F0F47859-98A4-4651-BF57-73A269A1231E}"/>
                      </a:ext>
                    </a:extLst>
                  </p:cNvPr>
                  <p:cNvGrpSpPr>
                    <a:grpSpLocks/>
                  </p:cNvGrpSpPr>
                  <p:nvPr/>
                </p:nvGrpSpPr>
                <p:grpSpPr bwMode="auto">
                  <a:xfrm>
                    <a:off x="1017" y="1741"/>
                    <a:ext cx="1085" cy="2450"/>
                    <a:chOff x="943" y="1769"/>
                    <a:chExt cx="1085" cy="2450"/>
                  </a:xfrm>
                </p:grpSpPr>
                <p:sp>
                  <p:nvSpPr>
                    <p:cNvPr id="83" name="Freeform 87">
                      <a:extLst>
                        <a:ext uri="{FF2B5EF4-FFF2-40B4-BE49-F238E27FC236}">
                          <a16:creationId xmlns:a16="http://schemas.microsoft.com/office/drawing/2014/main" id="{7C95CF14-4249-497D-BE0B-4A21A33FA534}"/>
                        </a:ext>
                      </a:extLst>
                    </p:cNvPr>
                    <p:cNvSpPr>
                      <a:spLocks/>
                    </p:cNvSpPr>
                    <p:nvPr/>
                  </p:nvSpPr>
                  <p:spPr bwMode="hidden">
                    <a:xfrm rot="18335692" flipH="1">
                      <a:off x="1010" y="2475"/>
                      <a:ext cx="1724" cy="312"/>
                    </a:xfrm>
                    <a:custGeom>
                      <a:avLst/>
                      <a:gdLst>
                        <a:gd name="T0" fmla="*/ 0 w 2736"/>
                        <a:gd name="T1" fmla="*/ 193 h 504"/>
                        <a:gd name="T2" fmla="*/ 343 w 2736"/>
                        <a:gd name="T3" fmla="*/ 64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4" name="Freeform 88">
                      <a:extLst>
                        <a:ext uri="{FF2B5EF4-FFF2-40B4-BE49-F238E27FC236}">
                          <a16:creationId xmlns:a16="http://schemas.microsoft.com/office/drawing/2014/main" id="{A5B1EAF6-8C49-460B-9976-887E7128C337}"/>
                        </a:ext>
                      </a:extLst>
                    </p:cNvPr>
                    <p:cNvSpPr>
                      <a:spLocks/>
                    </p:cNvSpPr>
                    <p:nvPr/>
                  </p:nvSpPr>
                  <p:spPr bwMode="hidden">
                    <a:xfrm rot="18335692" flipH="1">
                      <a:off x="725" y="3512"/>
                      <a:ext cx="925" cy="490"/>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4 h 791"/>
                        <a:gd name="T10" fmla="*/ 462 w 1769"/>
                        <a:gd name="T11" fmla="*/ 302 h 791"/>
                        <a:gd name="T12" fmla="*/ 435 w 1769"/>
                        <a:gd name="T13" fmla="*/ 243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2" name="Group 89">
                    <a:extLst>
                      <a:ext uri="{FF2B5EF4-FFF2-40B4-BE49-F238E27FC236}">
                        <a16:creationId xmlns:a16="http://schemas.microsoft.com/office/drawing/2014/main" id="{73C4CBEE-7A35-441D-ADC1-DB9599F2423B}"/>
                      </a:ext>
                    </a:extLst>
                  </p:cNvPr>
                  <p:cNvGrpSpPr>
                    <a:grpSpLocks/>
                  </p:cNvGrpSpPr>
                  <p:nvPr/>
                </p:nvGrpSpPr>
                <p:grpSpPr bwMode="auto">
                  <a:xfrm>
                    <a:off x="1529" y="1908"/>
                    <a:ext cx="766" cy="2373"/>
                    <a:chOff x="1455" y="1936"/>
                    <a:chExt cx="766" cy="2373"/>
                  </a:xfrm>
                </p:grpSpPr>
                <p:sp>
                  <p:nvSpPr>
                    <p:cNvPr id="81" name="Freeform 90">
                      <a:extLst>
                        <a:ext uri="{FF2B5EF4-FFF2-40B4-BE49-F238E27FC236}">
                          <a16:creationId xmlns:a16="http://schemas.microsoft.com/office/drawing/2014/main" id="{FEB0F2A5-9A8F-44CB-A7AE-0F1245829B18}"/>
                        </a:ext>
                      </a:extLst>
                    </p:cNvPr>
                    <p:cNvSpPr>
                      <a:spLocks/>
                    </p:cNvSpPr>
                    <p:nvPr/>
                  </p:nvSpPr>
                  <p:spPr bwMode="hidden">
                    <a:xfrm rot="17542885" flipH="1">
                      <a:off x="1267" y="2578"/>
                      <a:ext cx="1595" cy="312"/>
                    </a:xfrm>
                    <a:custGeom>
                      <a:avLst/>
                      <a:gdLst>
                        <a:gd name="T0" fmla="*/ 0 w 2736"/>
                        <a:gd name="T1" fmla="*/ 193 h 504"/>
                        <a:gd name="T2" fmla="*/ 294 w 2736"/>
                        <a:gd name="T3" fmla="*/ 64 h 504"/>
                        <a:gd name="T4" fmla="*/ 603 w 2736"/>
                        <a:gd name="T5" fmla="*/ 9 h 504"/>
                        <a:gd name="T6" fmla="*/ 930 w 2736"/>
                        <a:gd name="T7" fmla="*/ 9 h 504"/>
                        <a:gd name="T8" fmla="*/ 925 w 2736"/>
                        <a:gd name="T9" fmla="*/ 40 h 504"/>
                        <a:gd name="T10" fmla="*/ 599 w 2736"/>
                        <a:gd name="T11" fmla="*/ 40 h 504"/>
                        <a:gd name="T12" fmla="*/ 222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2" name="Freeform 91">
                      <a:extLst>
                        <a:ext uri="{FF2B5EF4-FFF2-40B4-BE49-F238E27FC236}">
                          <a16:creationId xmlns:a16="http://schemas.microsoft.com/office/drawing/2014/main" id="{E9170A7F-D97A-4358-94B7-6FAB81BFA264}"/>
                        </a:ext>
                      </a:extLst>
                    </p:cNvPr>
                    <p:cNvSpPr>
                      <a:spLocks/>
                    </p:cNvSpPr>
                    <p:nvPr/>
                  </p:nvSpPr>
                  <p:spPr bwMode="hidden">
                    <a:xfrm rot="17542885" flipH="1">
                      <a:off x="1272" y="3636"/>
                      <a:ext cx="856" cy="490"/>
                    </a:xfrm>
                    <a:custGeom>
                      <a:avLst/>
                      <a:gdLst>
                        <a:gd name="T0" fmla="*/ 1 w 1769"/>
                        <a:gd name="T1" fmla="*/ 3 h 791"/>
                        <a:gd name="T2" fmla="*/ 114 w 1769"/>
                        <a:gd name="T3" fmla="*/ 22 h 791"/>
                        <a:gd name="T4" fmla="*/ 271 w 1769"/>
                        <a:gd name="T5" fmla="*/ 77 h 791"/>
                        <a:gd name="T6" fmla="*/ 377 w 1769"/>
                        <a:gd name="T7" fmla="*/ 166 h 791"/>
                        <a:gd name="T8" fmla="*/ 411 w 1769"/>
                        <a:gd name="T9" fmla="*/ 234 h 791"/>
                        <a:gd name="T10" fmla="*/ 395 w 1769"/>
                        <a:gd name="T11" fmla="*/ 302 h 791"/>
                        <a:gd name="T12" fmla="*/ 372 w 1769"/>
                        <a:gd name="T13" fmla="*/ 243 h 791"/>
                        <a:gd name="T14" fmla="*/ 325 w 1769"/>
                        <a:gd name="T15" fmla="*/ 174 h 791"/>
                        <a:gd name="T16" fmla="*/ 260 w 1769"/>
                        <a:gd name="T17" fmla="*/ 113 h 791"/>
                        <a:gd name="T18" fmla="*/ 136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3" name="Group 92">
                    <a:extLst>
                      <a:ext uri="{FF2B5EF4-FFF2-40B4-BE49-F238E27FC236}">
                        <a16:creationId xmlns:a16="http://schemas.microsoft.com/office/drawing/2014/main" id="{183D9F1D-DB20-435D-96AA-2316565D88E3}"/>
                      </a:ext>
                    </a:extLst>
                  </p:cNvPr>
                  <p:cNvGrpSpPr>
                    <a:grpSpLocks/>
                  </p:cNvGrpSpPr>
                  <p:nvPr/>
                </p:nvGrpSpPr>
                <p:grpSpPr bwMode="auto">
                  <a:xfrm rot="88588">
                    <a:off x="2061" y="1962"/>
                    <a:ext cx="459" cy="2329"/>
                    <a:chOff x="1956" y="1990"/>
                    <a:chExt cx="492" cy="2604"/>
                  </a:xfrm>
                </p:grpSpPr>
                <p:sp>
                  <p:nvSpPr>
                    <p:cNvPr id="79" name="Freeform 93">
                      <a:extLst>
                        <a:ext uri="{FF2B5EF4-FFF2-40B4-BE49-F238E27FC236}">
                          <a16:creationId xmlns:a16="http://schemas.microsoft.com/office/drawing/2014/main" id="{15705368-499B-4012-8100-3D7A2A9CACFD}"/>
                        </a:ext>
                      </a:extLst>
                    </p:cNvPr>
                    <p:cNvSpPr>
                      <a:spLocks/>
                    </p:cNvSpPr>
                    <p:nvPr/>
                  </p:nvSpPr>
                  <p:spPr bwMode="hidden">
                    <a:xfrm rot="16782062" flipH="1">
                      <a:off x="1442" y="2695"/>
                      <a:ext cx="1711" cy="301"/>
                    </a:xfrm>
                    <a:custGeom>
                      <a:avLst/>
                      <a:gdLst>
                        <a:gd name="T0" fmla="*/ 0 w 2736"/>
                        <a:gd name="T1" fmla="*/ 180 h 504"/>
                        <a:gd name="T2" fmla="*/ 338 w 2736"/>
                        <a:gd name="T3" fmla="*/ 60 h 504"/>
                        <a:gd name="T4" fmla="*/ 695 w 2736"/>
                        <a:gd name="T5" fmla="*/ 8 h 504"/>
                        <a:gd name="T6" fmla="*/ 1070 w 2736"/>
                        <a:gd name="T7" fmla="*/ 8 h 504"/>
                        <a:gd name="T8" fmla="*/ 1064 w 2736"/>
                        <a:gd name="T9" fmla="*/ 37 h 504"/>
                        <a:gd name="T10" fmla="*/ 690 w 2736"/>
                        <a:gd name="T11" fmla="*/ 37 h 504"/>
                        <a:gd name="T12" fmla="*/ 256 w 2736"/>
                        <a:gd name="T13" fmla="*/ 104 h 504"/>
                        <a:gd name="T14" fmla="*/ 0 w 2736"/>
                        <a:gd name="T15" fmla="*/ 18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0" name="Freeform 94">
                      <a:extLst>
                        <a:ext uri="{FF2B5EF4-FFF2-40B4-BE49-F238E27FC236}">
                          <a16:creationId xmlns:a16="http://schemas.microsoft.com/office/drawing/2014/main" id="{B3CB0E5F-C6DA-4CEE-84B8-3E0934884E4B}"/>
                        </a:ext>
                      </a:extLst>
                    </p:cNvPr>
                    <p:cNvSpPr>
                      <a:spLocks/>
                    </p:cNvSpPr>
                    <p:nvPr/>
                  </p:nvSpPr>
                  <p:spPr bwMode="hidden">
                    <a:xfrm rot="16782062" flipH="1">
                      <a:off x="1734" y="3898"/>
                      <a:ext cx="918" cy="473"/>
                    </a:xfrm>
                    <a:custGeom>
                      <a:avLst/>
                      <a:gdLst>
                        <a:gd name="T0" fmla="*/ 2 w 1769"/>
                        <a:gd name="T1" fmla="*/ 3 h 791"/>
                        <a:gd name="T2" fmla="*/ 131 w 1769"/>
                        <a:gd name="T3" fmla="*/ 20 h 791"/>
                        <a:gd name="T4" fmla="*/ 311 w 1769"/>
                        <a:gd name="T5" fmla="*/ 72 h 791"/>
                        <a:gd name="T6" fmla="*/ 434 w 1769"/>
                        <a:gd name="T7" fmla="*/ 154 h 791"/>
                        <a:gd name="T8" fmla="*/ 473 w 1769"/>
                        <a:gd name="T9" fmla="*/ 218 h 791"/>
                        <a:gd name="T10" fmla="*/ 455 w 1769"/>
                        <a:gd name="T11" fmla="*/ 282 h 791"/>
                        <a:gd name="T12" fmla="*/ 428 w 1769"/>
                        <a:gd name="T13" fmla="*/ 226 h 791"/>
                        <a:gd name="T14" fmla="*/ 374 w 1769"/>
                        <a:gd name="T15" fmla="*/ 162 h 791"/>
                        <a:gd name="T16" fmla="*/ 299 w 1769"/>
                        <a:gd name="T17" fmla="*/ 106 h 791"/>
                        <a:gd name="T18" fmla="*/ 157 w 1769"/>
                        <a:gd name="T19" fmla="*/ 54 h 791"/>
                        <a:gd name="T20" fmla="*/ 0 w 1769"/>
                        <a:gd name="T21" fmla="*/ 27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4" name="Group 95">
                    <a:extLst>
                      <a:ext uri="{FF2B5EF4-FFF2-40B4-BE49-F238E27FC236}">
                        <a16:creationId xmlns:a16="http://schemas.microsoft.com/office/drawing/2014/main" id="{28C99E9C-9767-403A-8DF9-012DD73D7043}"/>
                      </a:ext>
                    </a:extLst>
                  </p:cNvPr>
                  <p:cNvGrpSpPr>
                    <a:grpSpLocks/>
                  </p:cNvGrpSpPr>
                  <p:nvPr/>
                </p:nvGrpSpPr>
                <p:grpSpPr bwMode="auto">
                  <a:xfrm>
                    <a:off x="3408" y="1689"/>
                    <a:ext cx="1125" cy="2426"/>
                    <a:chOff x="3334" y="1717"/>
                    <a:chExt cx="1125" cy="2426"/>
                  </a:xfrm>
                </p:grpSpPr>
                <p:sp>
                  <p:nvSpPr>
                    <p:cNvPr id="77" name="Freeform 96">
                      <a:extLst>
                        <a:ext uri="{FF2B5EF4-FFF2-40B4-BE49-F238E27FC236}">
                          <a16:creationId xmlns:a16="http://schemas.microsoft.com/office/drawing/2014/main" id="{5D6EF630-1011-4119-BB73-AFF781981841}"/>
                        </a:ext>
                      </a:extLst>
                    </p:cNvPr>
                    <p:cNvSpPr>
                      <a:spLocks/>
                    </p:cNvSpPr>
                    <p:nvPr/>
                  </p:nvSpPr>
                  <p:spPr bwMode="hidden">
                    <a:xfrm rot="3144576">
                      <a:off x="2628" y="2423"/>
                      <a:ext cx="1724" cy="312"/>
                    </a:xfrm>
                    <a:custGeom>
                      <a:avLst/>
                      <a:gdLst>
                        <a:gd name="T0" fmla="*/ 0 w 2736"/>
                        <a:gd name="T1" fmla="*/ 193 h 504"/>
                        <a:gd name="T2" fmla="*/ 343 w 2736"/>
                        <a:gd name="T3" fmla="*/ 64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8" name="Freeform 97">
                      <a:extLst>
                        <a:ext uri="{FF2B5EF4-FFF2-40B4-BE49-F238E27FC236}">
                          <a16:creationId xmlns:a16="http://schemas.microsoft.com/office/drawing/2014/main" id="{D323AD49-D2B9-4389-9C2E-63BC9ADB4517}"/>
                        </a:ext>
                      </a:extLst>
                    </p:cNvPr>
                    <p:cNvSpPr>
                      <a:spLocks/>
                    </p:cNvSpPr>
                    <p:nvPr/>
                  </p:nvSpPr>
                  <p:spPr bwMode="hidden">
                    <a:xfrm rot="3144576">
                      <a:off x="3751" y="3436"/>
                      <a:ext cx="925" cy="490"/>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4 h 791"/>
                        <a:gd name="T10" fmla="*/ 462 w 1769"/>
                        <a:gd name="T11" fmla="*/ 302 h 791"/>
                        <a:gd name="T12" fmla="*/ 435 w 1769"/>
                        <a:gd name="T13" fmla="*/ 243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5" name="Group 98">
                    <a:extLst>
                      <a:ext uri="{FF2B5EF4-FFF2-40B4-BE49-F238E27FC236}">
                        <a16:creationId xmlns:a16="http://schemas.microsoft.com/office/drawing/2014/main" id="{F0B87947-96E8-4451-AAD1-3C55F3B955F7}"/>
                      </a:ext>
                    </a:extLst>
                  </p:cNvPr>
                  <p:cNvGrpSpPr>
                    <a:grpSpLocks/>
                  </p:cNvGrpSpPr>
                  <p:nvPr/>
                </p:nvGrpSpPr>
                <p:grpSpPr bwMode="auto">
                  <a:xfrm>
                    <a:off x="3255" y="1838"/>
                    <a:ext cx="883" cy="2426"/>
                    <a:chOff x="3181" y="1866"/>
                    <a:chExt cx="883" cy="2426"/>
                  </a:xfrm>
                </p:grpSpPr>
                <p:sp>
                  <p:nvSpPr>
                    <p:cNvPr id="75" name="Freeform 99">
                      <a:extLst>
                        <a:ext uri="{FF2B5EF4-FFF2-40B4-BE49-F238E27FC236}">
                          <a16:creationId xmlns:a16="http://schemas.microsoft.com/office/drawing/2014/main" id="{C76BC5D2-24F2-4C9F-BC8E-826B2E67E543}"/>
                        </a:ext>
                      </a:extLst>
                    </p:cNvPr>
                    <p:cNvSpPr>
                      <a:spLocks/>
                    </p:cNvSpPr>
                    <p:nvPr/>
                  </p:nvSpPr>
                  <p:spPr bwMode="hidden">
                    <a:xfrm rot="3745735">
                      <a:off x="2506" y="2541"/>
                      <a:ext cx="1650" cy="299"/>
                    </a:xfrm>
                    <a:custGeom>
                      <a:avLst/>
                      <a:gdLst>
                        <a:gd name="T0" fmla="*/ 0 w 2736"/>
                        <a:gd name="T1" fmla="*/ 177 h 504"/>
                        <a:gd name="T2" fmla="*/ 314 w 2736"/>
                        <a:gd name="T3" fmla="*/ 59 h 504"/>
                        <a:gd name="T4" fmla="*/ 646 w 2736"/>
                        <a:gd name="T5" fmla="*/ 8 h 504"/>
                        <a:gd name="T6" fmla="*/ 995 w 2736"/>
                        <a:gd name="T7" fmla="*/ 8 h 504"/>
                        <a:gd name="T8" fmla="*/ 989 w 2736"/>
                        <a:gd name="T9" fmla="*/ 36 h 504"/>
                        <a:gd name="T10" fmla="*/ 642 w 2736"/>
                        <a:gd name="T11" fmla="*/ 36 h 504"/>
                        <a:gd name="T12" fmla="*/ 238 w 2736"/>
                        <a:gd name="T13" fmla="*/ 103 h 504"/>
                        <a:gd name="T14" fmla="*/ 0 w 2736"/>
                        <a:gd name="T15" fmla="*/ 1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6" name="Freeform 100">
                      <a:extLst>
                        <a:ext uri="{FF2B5EF4-FFF2-40B4-BE49-F238E27FC236}">
                          <a16:creationId xmlns:a16="http://schemas.microsoft.com/office/drawing/2014/main" id="{A65BD228-DE22-436C-82C7-A86B2B73CF55}"/>
                        </a:ext>
                      </a:extLst>
                    </p:cNvPr>
                    <p:cNvSpPr>
                      <a:spLocks/>
                    </p:cNvSpPr>
                    <p:nvPr/>
                  </p:nvSpPr>
                  <p:spPr bwMode="hidden">
                    <a:xfrm rot="3745735">
                      <a:off x="3387" y="3615"/>
                      <a:ext cx="885" cy="469"/>
                    </a:xfrm>
                    <a:custGeom>
                      <a:avLst/>
                      <a:gdLst>
                        <a:gd name="T0" fmla="*/ 2 w 1769"/>
                        <a:gd name="T1" fmla="*/ 3 h 791"/>
                        <a:gd name="T2" fmla="*/ 122 w 1769"/>
                        <a:gd name="T3" fmla="*/ 20 h 791"/>
                        <a:gd name="T4" fmla="*/ 290 w 1769"/>
                        <a:gd name="T5" fmla="*/ 71 h 791"/>
                        <a:gd name="T6" fmla="*/ 403 w 1769"/>
                        <a:gd name="T7" fmla="*/ 152 h 791"/>
                        <a:gd name="T8" fmla="*/ 439 w 1769"/>
                        <a:gd name="T9" fmla="*/ 214 h 791"/>
                        <a:gd name="T10" fmla="*/ 423 w 1769"/>
                        <a:gd name="T11" fmla="*/ 277 h 791"/>
                        <a:gd name="T12" fmla="*/ 398 w 1769"/>
                        <a:gd name="T13" fmla="*/ 222 h 791"/>
                        <a:gd name="T14" fmla="*/ 348 w 1769"/>
                        <a:gd name="T15" fmla="*/ 159 h 791"/>
                        <a:gd name="T16" fmla="*/ 278 w 1769"/>
                        <a:gd name="T17" fmla="*/ 104 h 791"/>
                        <a:gd name="T18" fmla="*/ 146 w 1769"/>
                        <a:gd name="T19" fmla="*/ 53 h 791"/>
                        <a:gd name="T20" fmla="*/ 0 w 1769"/>
                        <a:gd name="T21" fmla="*/ 27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6" name="Group 101">
                    <a:extLst>
                      <a:ext uri="{FF2B5EF4-FFF2-40B4-BE49-F238E27FC236}">
                        <a16:creationId xmlns:a16="http://schemas.microsoft.com/office/drawing/2014/main" id="{9F11AC2F-9312-4E8F-93AA-5BD9666DC8D8}"/>
                      </a:ext>
                    </a:extLst>
                  </p:cNvPr>
                  <p:cNvGrpSpPr>
                    <a:grpSpLocks/>
                  </p:cNvGrpSpPr>
                  <p:nvPr/>
                </p:nvGrpSpPr>
                <p:grpSpPr bwMode="auto">
                  <a:xfrm>
                    <a:off x="3080" y="1955"/>
                    <a:ext cx="619" cy="2386"/>
                    <a:chOff x="3006" y="1983"/>
                    <a:chExt cx="619" cy="2386"/>
                  </a:xfrm>
                </p:grpSpPr>
                <p:sp>
                  <p:nvSpPr>
                    <p:cNvPr id="73" name="Freeform 102">
                      <a:extLst>
                        <a:ext uri="{FF2B5EF4-FFF2-40B4-BE49-F238E27FC236}">
                          <a16:creationId xmlns:a16="http://schemas.microsoft.com/office/drawing/2014/main" id="{A8B3C169-9CFD-4952-B290-1EE0DD945FA6}"/>
                        </a:ext>
                      </a:extLst>
                    </p:cNvPr>
                    <p:cNvSpPr>
                      <a:spLocks/>
                    </p:cNvSpPr>
                    <p:nvPr/>
                  </p:nvSpPr>
                  <p:spPr bwMode="hidden">
                    <a:xfrm rot="4286818">
                      <a:off x="2328" y="2661"/>
                      <a:ext cx="1601" cy="246"/>
                    </a:xfrm>
                    <a:custGeom>
                      <a:avLst/>
                      <a:gdLst>
                        <a:gd name="T0" fmla="*/ 0 w 2736"/>
                        <a:gd name="T1" fmla="*/ 120 h 504"/>
                        <a:gd name="T2" fmla="*/ 296 w 2736"/>
                        <a:gd name="T3" fmla="*/ 40 h 504"/>
                        <a:gd name="T4" fmla="*/ 608 w 2736"/>
                        <a:gd name="T5" fmla="*/ 6 h 504"/>
                        <a:gd name="T6" fmla="*/ 937 w 2736"/>
                        <a:gd name="T7" fmla="*/ 6 h 504"/>
                        <a:gd name="T8" fmla="*/ 932 w 2736"/>
                        <a:gd name="T9" fmla="*/ 24 h 504"/>
                        <a:gd name="T10" fmla="*/ 604 w 2736"/>
                        <a:gd name="T11" fmla="*/ 24 h 504"/>
                        <a:gd name="T12" fmla="*/ 22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4" name="Freeform 103">
                      <a:extLst>
                        <a:ext uri="{FF2B5EF4-FFF2-40B4-BE49-F238E27FC236}">
                          <a16:creationId xmlns:a16="http://schemas.microsoft.com/office/drawing/2014/main" id="{2D9F9E9C-CE53-4460-B24E-83F1E8145067}"/>
                        </a:ext>
                      </a:extLst>
                    </p:cNvPr>
                    <p:cNvSpPr>
                      <a:spLocks/>
                    </p:cNvSpPr>
                    <p:nvPr/>
                  </p:nvSpPr>
                  <p:spPr bwMode="hidden">
                    <a:xfrm rot="4286818">
                      <a:off x="3002" y="3747"/>
                      <a:ext cx="859" cy="386"/>
                    </a:xfrm>
                    <a:custGeom>
                      <a:avLst/>
                      <a:gdLst>
                        <a:gd name="T0" fmla="*/ 1 w 1769"/>
                        <a:gd name="T1" fmla="*/ 2 h 791"/>
                        <a:gd name="T2" fmla="*/ 115 w 1769"/>
                        <a:gd name="T3" fmla="*/ 13 h 791"/>
                        <a:gd name="T4" fmla="*/ 273 w 1769"/>
                        <a:gd name="T5" fmla="*/ 48 h 791"/>
                        <a:gd name="T6" fmla="*/ 380 w 1769"/>
                        <a:gd name="T7" fmla="*/ 103 h 791"/>
                        <a:gd name="T8" fmla="*/ 414 w 1769"/>
                        <a:gd name="T9" fmla="*/ 145 h 791"/>
                        <a:gd name="T10" fmla="*/ 398 w 1769"/>
                        <a:gd name="T11" fmla="*/ 187 h 791"/>
                        <a:gd name="T12" fmla="*/ 375 w 1769"/>
                        <a:gd name="T13" fmla="*/ 150 h 791"/>
                        <a:gd name="T14" fmla="*/ 327 w 1769"/>
                        <a:gd name="T15" fmla="*/ 108 h 791"/>
                        <a:gd name="T16" fmla="*/ 262 w 1769"/>
                        <a:gd name="T17" fmla="*/ 70 h 791"/>
                        <a:gd name="T18" fmla="*/ 137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7" name="Group 104">
                    <a:extLst>
                      <a:ext uri="{FF2B5EF4-FFF2-40B4-BE49-F238E27FC236}">
                        <a16:creationId xmlns:a16="http://schemas.microsoft.com/office/drawing/2014/main" id="{624E3D02-B85B-4253-A7B0-A51F6CB1A68C}"/>
                      </a:ext>
                    </a:extLst>
                  </p:cNvPr>
                  <p:cNvGrpSpPr>
                    <a:grpSpLocks/>
                  </p:cNvGrpSpPr>
                  <p:nvPr/>
                </p:nvGrpSpPr>
                <p:grpSpPr bwMode="auto">
                  <a:xfrm>
                    <a:off x="2893" y="2073"/>
                    <a:ext cx="405" cy="2219"/>
                    <a:chOff x="2819" y="2101"/>
                    <a:chExt cx="405" cy="2219"/>
                  </a:xfrm>
                </p:grpSpPr>
                <p:sp>
                  <p:nvSpPr>
                    <p:cNvPr id="71" name="Freeform 105">
                      <a:extLst>
                        <a:ext uri="{FF2B5EF4-FFF2-40B4-BE49-F238E27FC236}">
                          <a16:creationId xmlns:a16="http://schemas.microsoft.com/office/drawing/2014/main" id="{017FA21F-3E84-4E9B-9230-A28D1CCA6CA5}"/>
                        </a:ext>
                      </a:extLst>
                    </p:cNvPr>
                    <p:cNvSpPr>
                      <a:spLocks/>
                    </p:cNvSpPr>
                    <p:nvPr/>
                  </p:nvSpPr>
                  <p:spPr bwMode="hidden">
                    <a:xfrm rot="4898956">
                      <a:off x="2206" y="2714"/>
                      <a:ext cx="1471" cy="246"/>
                    </a:xfrm>
                    <a:custGeom>
                      <a:avLst/>
                      <a:gdLst>
                        <a:gd name="T0" fmla="*/ 0 w 2736"/>
                        <a:gd name="T1" fmla="*/ 120 h 504"/>
                        <a:gd name="T2" fmla="*/ 250 w 2736"/>
                        <a:gd name="T3" fmla="*/ 40 h 504"/>
                        <a:gd name="T4" fmla="*/ 513 w 2736"/>
                        <a:gd name="T5" fmla="*/ 6 h 504"/>
                        <a:gd name="T6" fmla="*/ 791 w 2736"/>
                        <a:gd name="T7" fmla="*/ 6 h 504"/>
                        <a:gd name="T8" fmla="*/ 786 w 2736"/>
                        <a:gd name="T9" fmla="*/ 24 h 504"/>
                        <a:gd name="T10" fmla="*/ 510 w 2736"/>
                        <a:gd name="T11" fmla="*/ 24 h 504"/>
                        <a:gd name="T12" fmla="*/ 189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2" name="Freeform 106">
                      <a:extLst>
                        <a:ext uri="{FF2B5EF4-FFF2-40B4-BE49-F238E27FC236}">
                          <a16:creationId xmlns:a16="http://schemas.microsoft.com/office/drawing/2014/main" id="{497B2E68-9305-452E-BAF1-73065D704DA1}"/>
                        </a:ext>
                      </a:extLst>
                    </p:cNvPr>
                    <p:cNvSpPr>
                      <a:spLocks/>
                    </p:cNvSpPr>
                    <p:nvPr/>
                  </p:nvSpPr>
                  <p:spPr bwMode="hidden">
                    <a:xfrm rot="4898956">
                      <a:off x="2636" y="3732"/>
                      <a:ext cx="790" cy="386"/>
                    </a:xfrm>
                    <a:custGeom>
                      <a:avLst/>
                      <a:gdLst>
                        <a:gd name="T0" fmla="*/ 1 w 1769"/>
                        <a:gd name="T1" fmla="*/ 2 h 791"/>
                        <a:gd name="T2" fmla="*/ 97 w 1769"/>
                        <a:gd name="T3" fmla="*/ 13 h 791"/>
                        <a:gd name="T4" fmla="*/ 231 w 1769"/>
                        <a:gd name="T5" fmla="*/ 48 h 791"/>
                        <a:gd name="T6" fmla="*/ 321 w 1769"/>
                        <a:gd name="T7" fmla="*/ 103 h 791"/>
                        <a:gd name="T8" fmla="*/ 350 w 1769"/>
                        <a:gd name="T9" fmla="*/ 145 h 791"/>
                        <a:gd name="T10" fmla="*/ 337 w 1769"/>
                        <a:gd name="T11" fmla="*/ 187 h 791"/>
                        <a:gd name="T12" fmla="*/ 317 w 1769"/>
                        <a:gd name="T13" fmla="*/ 150 h 791"/>
                        <a:gd name="T14" fmla="*/ 277 w 1769"/>
                        <a:gd name="T15" fmla="*/ 108 h 791"/>
                        <a:gd name="T16" fmla="*/ 221 w 1769"/>
                        <a:gd name="T17" fmla="*/ 70 h 791"/>
                        <a:gd name="T18" fmla="*/ 116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68" name="Group 107">
                    <a:extLst>
                      <a:ext uri="{FF2B5EF4-FFF2-40B4-BE49-F238E27FC236}">
                        <a16:creationId xmlns:a16="http://schemas.microsoft.com/office/drawing/2014/main" id="{98D26EEF-0E21-4DEF-94F3-591C8669FD4D}"/>
                      </a:ext>
                    </a:extLst>
                  </p:cNvPr>
                  <p:cNvGrpSpPr>
                    <a:grpSpLocks/>
                  </p:cNvGrpSpPr>
                  <p:nvPr/>
                </p:nvGrpSpPr>
                <p:grpSpPr bwMode="auto">
                  <a:xfrm>
                    <a:off x="2372" y="2107"/>
                    <a:ext cx="426" cy="2185"/>
                    <a:chOff x="2287" y="2135"/>
                    <a:chExt cx="426" cy="2185"/>
                  </a:xfrm>
                </p:grpSpPr>
                <p:sp>
                  <p:nvSpPr>
                    <p:cNvPr id="69" name="Freeform 108">
                      <a:extLst>
                        <a:ext uri="{FF2B5EF4-FFF2-40B4-BE49-F238E27FC236}">
                          <a16:creationId xmlns:a16="http://schemas.microsoft.com/office/drawing/2014/main" id="{643492E1-6BC3-42CE-9564-82371F596FC9}"/>
                        </a:ext>
                      </a:extLst>
                    </p:cNvPr>
                    <p:cNvSpPr>
                      <a:spLocks/>
                    </p:cNvSpPr>
                    <p:nvPr/>
                  </p:nvSpPr>
                  <p:spPr bwMode="hidden">
                    <a:xfrm rot="5755659">
                      <a:off x="1900" y="2760"/>
                      <a:ext cx="1437" cy="188"/>
                    </a:xfrm>
                    <a:custGeom>
                      <a:avLst/>
                      <a:gdLst>
                        <a:gd name="T0" fmla="*/ 0 w 2736"/>
                        <a:gd name="T1" fmla="*/ 70 h 504"/>
                        <a:gd name="T2" fmla="*/ 238 w 2736"/>
                        <a:gd name="T3" fmla="*/ 24 h 504"/>
                        <a:gd name="T4" fmla="*/ 490 w 2736"/>
                        <a:gd name="T5" fmla="*/ 3 h 504"/>
                        <a:gd name="T6" fmla="*/ 755 w 2736"/>
                        <a:gd name="T7" fmla="*/ 3 h 504"/>
                        <a:gd name="T8" fmla="*/ 751 w 2736"/>
                        <a:gd name="T9" fmla="*/ 14 h 504"/>
                        <a:gd name="T10" fmla="*/ 486 w 2736"/>
                        <a:gd name="T11" fmla="*/ 14 h 504"/>
                        <a:gd name="T12" fmla="*/ 180 w 2736"/>
                        <a:gd name="T13" fmla="*/ 41 h 504"/>
                        <a:gd name="T14" fmla="*/ 0 w 2736"/>
                        <a:gd name="T15" fmla="*/ 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0" name="Freeform 109">
                      <a:extLst>
                        <a:ext uri="{FF2B5EF4-FFF2-40B4-BE49-F238E27FC236}">
                          <a16:creationId xmlns:a16="http://schemas.microsoft.com/office/drawing/2014/main" id="{DA0C586F-C601-47E9-9393-4C4DE689FC32}"/>
                        </a:ext>
                      </a:extLst>
                    </p:cNvPr>
                    <p:cNvSpPr>
                      <a:spLocks/>
                    </p:cNvSpPr>
                    <p:nvPr/>
                  </p:nvSpPr>
                  <p:spPr bwMode="hidden">
                    <a:xfrm rot="5755659">
                      <a:off x="2049" y="3787"/>
                      <a:ext cx="771" cy="295"/>
                    </a:xfrm>
                    <a:custGeom>
                      <a:avLst/>
                      <a:gdLst>
                        <a:gd name="T0" fmla="*/ 1 w 1769"/>
                        <a:gd name="T1" fmla="*/ 1 h 791"/>
                        <a:gd name="T2" fmla="*/ 92 w 1769"/>
                        <a:gd name="T3" fmla="*/ 8 h 791"/>
                        <a:gd name="T4" fmla="*/ 220 w 1769"/>
                        <a:gd name="T5" fmla="*/ 28 h 791"/>
                        <a:gd name="T6" fmla="*/ 306 w 1769"/>
                        <a:gd name="T7" fmla="*/ 60 h 791"/>
                        <a:gd name="T8" fmla="*/ 333 w 1769"/>
                        <a:gd name="T9" fmla="*/ 85 h 791"/>
                        <a:gd name="T10" fmla="*/ 321 w 1769"/>
                        <a:gd name="T11" fmla="*/ 110 h 791"/>
                        <a:gd name="T12" fmla="*/ 302 w 1769"/>
                        <a:gd name="T13" fmla="*/ 88 h 791"/>
                        <a:gd name="T14" fmla="*/ 264 w 1769"/>
                        <a:gd name="T15" fmla="*/ 63 h 791"/>
                        <a:gd name="T16" fmla="*/ 211 w 1769"/>
                        <a:gd name="T17" fmla="*/ 41 h 791"/>
                        <a:gd name="T18" fmla="*/ 110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grpSp>
          <p:grpSp>
            <p:nvGrpSpPr>
              <p:cNvPr id="23" name="Group 110">
                <a:extLst>
                  <a:ext uri="{FF2B5EF4-FFF2-40B4-BE49-F238E27FC236}">
                    <a16:creationId xmlns:a16="http://schemas.microsoft.com/office/drawing/2014/main" id="{DA31BAD9-36DF-4773-BA58-552183E89EB2}"/>
                  </a:ext>
                </a:extLst>
              </p:cNvPr>
              <p:cNvGrpSpPr>
                <a:grpSpLocks/>
              </p:cNvGrpSpPr>
              <p:nvPr/>
            </p:nvGrpSpPr>
            <p:grpSpPr bwMode="auto">
              <a:xfrm>
                <a:off x="74" y="313"/>
                <a:ext cx="5459" cy="3667"/>
                <a:chOff x="74" y="313"/>
                <a:chExt cx="5459" cy="3667"/>
              </a:xfrm>
            </p:grpSpPr>
            <p:grpSp>
              <p:nvGrpSpPr>
                <p:cNvPr id="24" name="Group 111">
                  <a:extLst>
                    <a:ext uri="{FF2B5EF4-FFF2-40B4-BE49-F238E27FC236}">
                      <a16:creationId xmlns:a16="http://schemas.microsoft.com/office/drawing/2014/main" id="{3833A77C-84D8-48F7-8F67-DCF7E7547BC8}"/>
                    </a:ext>
                  </a:extLst>
                </p:cNvPr>
                <p:cNvGrpSpPr>
                  <a:grpSpLocks/>
                </p:cNvGrpSpPr>
                <p:nvPr/>
              </p:nvGrpSpPr>
              <p:grpSpPr bwMode="auto">
                <a:xfrm>
                  <a:off x="74" y="313"/>
                  <a:ext cx="5459" cy="3667"/>
                  <a:chOff x="74" y="313"/>
                  <a:chExt cx="5459" cy="3667"/>
                </a:xfrm>
              </p:grpSpPr>
              <p:sp>
                <p:nvSpPr>
                  <p:cNvPr id="26" name="Arc 112">
                    <a:extLst>
                      <a:ext uri="{FF2B5EF4-FFF2-40B4-BE49-F238E27FC236}">
                        <a16:creationId xmlns:a16="http://schemas.microsoft.com/office/drawing/2014/main" id="{FFE97876-CDA2-4715-91A7-DBA9606B99A1}"/>
                      </a:ext>
                    </a:extLst>
                  </p:cNvPr>
                  <p:cNvSpPr>
                    <a:spLocks/>
                  </p:cNvSpPr>
                  <p:nvPr/>
                </p:nvSpPr>
                <p:spPr bwMode="hidden">
                  <a:xfrm flipV="1">
                    <a:off x="2966" y="456"/>
                    <a:ext cx="2567" cy="2046"/>
                  </a:xfrm>
                  <a:custGeom>
                    <a:avLst/>
                    <a:gdLst>
                      <a:gd name="T0" fmla="*/ 179 w 36729"/>
                      <a:gd name="T1" fmla="*/ 94 h 21600"/>
                      <a:gd name="T2" fmla="*/ 0 w 36729"/>
                      <a:gd name="T3" fmla="*/ 109 h 21600"/>
                      <a:gd name="T4" fmla="*/ 87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7" name="Arc 113">
                    <a:extLst>
                      <a:ext uri="{FF2B5EF4-FFF2-40B4-BE49-F238E27FC236}">
                        <a16:creationId xmlns:a16="http://schemas.microsoft.com/office/drawing/2014/main" id="{FA3B6E72-934B-43FE-BE65-F7CC44E739D5}"/>
                      </a:ext>
                    </a:extLst>
                  </p:cNvPr>
                  <p:cNvSpPr>
                    <a:spLocks/>
                  </p:cNvSpPr>
                  <p:nvPr/>
                </p:nvSpPr>
                <p:spPr bwMode="hidden">
                  <a:xfrm flipH="1">
                    <a:off x="388" y="1601"/>
                    <a:ext cx="2016" cy="2379"/>
                  </a:xfrm>
                  <a:custGeom>
                    <a:avLst/>
                    <a:gdLst>
                      <a:gd name="T0" fmla="*/ 0 w 30473"/>
                      <a:gd name="T1" fmla="*/ 22 h 22305"/>
                      <a:gd name="T2" fmla="*/ 133 w 30473"/>
                      <a:gd name="T3" fmla="*/ 254 h 22305"/>
                      <a:gd name="T4" fmla="*/ 39 w 30473"/>
                      <a:gd name="T5" fmla="*/ 246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8" name="Arc 114">
                    <a:extLst>
                      <a:ext uri="{FF2B5EF4-FFF2-40B4-BE49-F238E27FC236}">
                        <a16:creationId xmlns:a16="http://schemas.microsoft.com/office/drawing/2014/main" id="{7C579BE8-8C03-4913-9A9E-3C1B8DD17B70}"/>
                      </a:ext>
                    </a:extLst>
                  </p:cNvPr>
                  <p:cNvSpPr>
                    <a:spLocks/>
                  </p:cNvSpPr>
                  <p:nvPr/>
                </p:nvSpPr>
                <p:spPr bwMode="hidden">
                  <a:xfrm>
                    <a:off x="3029" y="1181"/>
                    <a:ext cx="1426" cy="2379"/>
                  </a:xfrm>
                  <a:custGeom>
                    <a:avLst/>
                    <a:gdLst>
                      <a:gd name="T0" fmla="*/ 0 w 34812"/>
                      <a:gd name="T1" fmla="*/ 51 h 22305"/>
                      <a:gd name="T2" fmla="*/ 58 w 34812"/>
                      <a:gd name="T3" fmla="*/ 254 h 22305"/>
                      <a:gd name="T4" fmla="*/ 22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9" name="Arc 115">
                    <a:extLst>
                      <a:ext uri="{FF2B5EF4-FFF2-40B4-BE49-F238E27FC236}">
                        <a16:creationId xmlns:a16="http://schemas.microsoft.com/office/drawing/2014/main" id="{0CDB9DB6-93E4-46EE-9D9E-63BCF9FB0E98}"/>
                      </a:ext>
                    </a:extLst>
                  </p:cNvPr>
                  <p:cNvSpPr>
                    <a:spLocks/>
                  </p:cNvSpPr>
                  <p:nvPr/>
                </p:nvSpPr>
                <p:spPr bwMode="hidden">
                  <a:xfrm flipH="1">
                    <a:off x="74" y="813"/>
                    <a:ext cx="2540" cy="2379"/>
                  </a:xfrm>
                  <a:custGeom>
                    <a:avLst/>
                    <a:gdLst>
                      <a:gd name="T0" fmla="*/ 0 w 36830"/>
                      <a:gd name="T1" fmla="*/ 71 h 22305"/>
                      <a:gd name="T2" fmla="*/ 175 w 36830"/>
                      <a:gd name="T3" fmla="*/ 254 h 22305"/>
                      <a:gd name="T4" fmla="*/ 72 w 36830"/>
                      <a:gd name="T5" fmla="*/ 246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0" name="Arc 116">
                    <a:extLst>
                      <a:ext uri="{FF2B5EF4-FFF2-40B4-BE49-F238E27FC236}">
                        <a16:creationId xmlns:a16="http://schemas.microsoft.com/office/drawing/2014/main" id="{70C42079-26C8-489B-AD1B-4B32663B9330}"/>
                      </a:ext>
                    </a:extLst>
                  </p:cNvPr>
                  <p:cNvSpPr>
                    <a:spLocks/>
                  </p:cNvSpPr>
                  <p:nvPr/>
                </p:nvSpPr>
                <p:spPr bwMode="hidden">
                  <a:xfrm flipH="1">
                    <a:off x="790" y="313"/>
                    <a:ext cx="1850" cy="2304"/>
                  </a:xfrm>
                  <a:custGeom>
                    <a:avLst/>
                    <a:gdLst>
                      <a:gd name="T0" fmla="*/ 0 w 31881"/>
                      <a:gd name="T1" fmla="*/ 114 h 21600"/>
                      <a:gd name="T2" fmla="*/ 107 w 31881"/>
                      <a:gd name="T3" fmla="*/ 55 h 21600"/>
                      <a:gd name="T4" fmla="*/ 61 w 31881"/>
                      <a:gd name="T5" fmla="*/ 246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1" name="Arc 117">
                    <a:extLst>
                      <a:ext uri="{FF2B5EF4-FFF2-40B4-BE49-F238E27FC236}">
                        <a16:creationId xmlns:a16="http://schemas.microsoft.com/office/drawing/2014/main" id="{3A3B7D92-6172-48D4-9FC9-AEC03916B7CB}"/>
                      </a:ext>
                    </a:extLst>
                  </p:cNvPr>
                  <p:cNvSpPr>
                    <a:spLocks/>
                  </p:cNvSpPr>
                  <p:nvPr/>
                </p:nvSpPr>
                <p:spPr bwMode="hidden">
                  <a:xfrm>
                    <a:off x="2763" y="1281"/>
                    <a:ext cx="764" cy="2304"/>
                  </a:xfrm>
                  <a:custGeom>
                    <a:avLst/>
                    <a:gdLst>
                      <a:gd name="T0" fmla="*/ 0 w 31146"/>
                      <a:gd name="T1" fmla="*/ 51 h 21600"/>
                      <a:gd name="T2" fmla="*/ 19 w 31146"/>
                      <a:gd name="T3" fmla="*/ 109 h 21600"/>
                      <a:gd name="T4" fmla="*/ 8 w 31146"/>
                      <a:gd name="T5" fmla="*/ 246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2" name="Freeform 118">
                    <a:extLst>
                      <a:ext uri="{FF2B5EF4-FFF2-40B4-BE49-F238E27FC236}">
                        <a16:creationId xmlns:a16="http://schemas.microsoft.com/office/drawing/2014/main" id="{ACA45E37-B30A-4829-BEAC-1246FDDA06E7}"/>
                      </a:ext>
                    </a:extLst>
                  </p:cNvPr>
                  <p:cNvSpPr>
                    <a:spLocks/>
                  </p:cNvSpPr>
                  <p:nvPr/>
                </p:nvSpPr>
                <p:spPr bwMode="hidden">
                  <a:xfrm flipH="1">
                    <a:off x="1800" y="438"/>
                    <a:ext cx="418" cy="1524"/>
                  </a:xfrm>
                  <a:custGeom>
                    <a:avLst/>
                    <a:gdLst>
                      <a:gd name="T0" fmla="*/ 0 w 776"/>
                      <a:gd name="T1" fmla="*/ 26 h 2368"/>
                      <a:gd name="T2" fmla="*/ 69 w 776"/>
                      <a:gd name="T3" fmla="*/ 6 h 2368"/>
                      <a:gd name="T4" fmla="*/ 28 w 776"/>
                      <a:gd name="T5" fmla="*/ 66 h 2368"/>
                      <a:gd name="T6" fmla="*/ 97 w 776"/>
                      <a:gd name="T7" fmla="*/ 66 h 2368"/>
                      <a:gd name="T8" fmla="*/ 55 w 776"/>
                      <a:gd name="T9" fmla="*/ 126 h 2368"/>
                      <a:gd name="T10" fmla="*/ 112 w 776"/>
                      <a:gd name="T11" fmla="*/ 146 h 2368"/>
                      <a:gd name="T12" fmla="*/ 83 w 776"/>
                      <a:gd name="T13" fmla="*/ 185 h 2368"/>
                      <a:gd name="T14" fmla="*/ 140 w 776"/>
                      <a:gd name="T15" fmla="*/ 205 h 2368"/>
                      <a:gd name="T16" fmla="*/ 112 w 776"/>
                      <a:gd name="T17" fmla="*/ 245 h 2368"/>
                      <a:gd name="T18" fmla="*/ 153 w 776"/>
                      <a:gd name="T19" fmla="*/ 265 h 2368"/>
                      <a:gd name="T20" fmla="*/ 140 w 776"/>
                      <a:gd name="T21" fmla="*/ 305 h 2368"/>
                      <a:gd name="T22" fmla="*/ 167 w 776"/>
                      <a:gd name="T23" fmla="*/ 344 h 2368"/>
                      <a:gd name="T24" fmla="*/ 167 w 776"/>
                      <a:gd name="T25" fmla="*/ 384 h 2368"/>
                      <a:gd name="T26" fmla="*/ 195 w 776"/>
                      <a:gd name="T27" fmla="*/ 444 h 2368"/>
                      <a:gd name="T28" fmla="*/ 181 w 776"/>
                      <a:gd name="T29" fmla="*/ 504 h 2368"/>
                      <a:gd name="T30" fmla="*/ 209 w 776"/>
                      <a:gd name="T31" fmla="*/ 543 h 2368"/>
                      <a:gd name="T32" fmla="*/ 195 w 776"/>
                      <a:gd name="T33" fmla="*/ 603 h 2368"/>
                      <a:gd name="T34" fmla="*/ 209 w 776"/>
                      <a:gd name="T35" fmla="*/ 663 h 2368"/>
                      <a:gd name="T36" fmla="*/ 195 w 776"/>
                      <a:gd name="T37" fmla="*/ 703 h 2368"/>
                      <a:gd name="T38" fmla="*/ 223 w 776"/>
                      <a:gd name="T39" fmla="*/ 762 h 2368"/>
                      <a:gd name="T40" fmla="*/ 209 w 776"/>
                      <a:gd name="T41" fmla="*/ 822 h 2368"/>
                      <a:gd name="T42" fmla="*/ 223 w 776"/>
                      <a:gd name="T43" fmla="*/ 901 h 2368"/>
                      <a:gd name="T44" fmla="*/ 209 w 776"/>
                      <a:gd name="T45" fmla="*/ 921 h 2368"/>
                      <a:gd name="T46" fmla="*/ 223 w 776"/>
                      <a:gd name="T47" fmla="*/ 98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25" name="Freeform 119">
                  <a:extLst>
                    <a:ext uri="{FF2B5EF4-FFF2-40B4-BE49-F238E27FC236}">
                      <a16:creationId xmlns:a16="http://schemas.microsoft.com/office/drawing/2014/main" id="{4F3645BA-66FC-4333-911D-BC9075A70DFE}"/>
                    </a:ext>
                  </a:extLst>
                </p:cNvPr>
                <p:cNvSpPr>
                  <a:spLocks/>
                </p:cNvSpPr>
                <p:nvPr/>
              </p:nvSpPr>
              <p:spPr bwMode="hidden">
                <a:xfrm rot="-1346631">
                  <a:off x="3280" y="1529"/>
                  <a:ext cx="442" cy="837"/>
                </a:xfrm>
                <a:custGeom>
                  <a:avLst/>
                  <a:gdLst>
                    <a:gd name="T0" fmla="*/ 0 w 776"/>
                    <a:gd name="T1" fmla="*/ 8 h 2368"/>
                    <a:gd name="T2" fmla="*/ 78 w 776"/>
                    <a:gd name="T3" fmla="*/ 2 h 2368"/>
                    <a:gd name="T4" fmla="*/ 31 w 776"/>
                    <a:gd name="T5" fmla="*/ 20 h 2368"/>
                    <a:gd name="T6" fmla="*/ 109 w 776"/>
                    <a:gd name="T7" fmla="*/ 20 h 2368"/>
                    <a:gd name="T8" fmla="*/ 62 w 776"/>
                    <a:gd name="T9" fmla="*/ 38 h 2368"/>
                    <a:gd name="T10" fmla="*/ 125 w 776"/>
                    <a:gd name="T11" fmla="*/ 44 h 2368"/>
                    <a:gd name="T12" fmla="*/ 93 w 776"/>
                    <a:gd name="T13" fmla="*/ 56 h 2368"/>
                    <a:gd name="T14" fmla="*/ 155 w 776"/>
                    <a:gd name="T15" fmla="*/ 62 h 2368"/>
                    <a:gd name="T16" fmla="*/ 125 w 776"/>
                    <a:gd name="T17" fmla="*/ 74 h 2368"/>
                    <a:gd name="T18" fmla="*/ 171 w 776"/>
                    <a:gd name="T19" fmla="*/ 80 h 2368"/>
                    <a:gd name="T20" fmla="*/ 155 w 776"/>
                    <a:gd name="T21" fmla="*/ 92 h 2368"/>
                    <a:gd name="T22" fmla="*/ 187 w 776"/>
                    <a:gd name="T23" fmla="*/ 104 h 2368"/>
                    <a:gd name="T24" fmla="*/ 187 w 776"/>
                    <a:gd name="T25" fmla="*/ 116 h 2368"/>
                    <a:gd name="T26" fmla="*/ 218 w 776"/>
                    <a:gd name="T27" fmla="*/ 134 h 2368"/>
                    <a:gd name="T28" fmla="*/ 202 w 776"/>
                    <a:gd name="T29" fmla="*/ 152 h 2368"/>
                    <a:gd name="T30" fmla="*/ 234 w 776"/>
                    <a:gd name="T31" fmla="*/ 164 h 2368"/>
                    <a:gd name="T32" fmla="*/ 218 w 776"/>
                    <a:gd name="T33" fmla="*/ 182 h 2368"/>
                    <a:gd name="T34" fmla="*/ 234 w 776"/>
                    <a:gd name="T35" fmla="*/ 200 h 2368"/>
                    <a:gd name="T36" fmla="*/ 218 w 776"/>
                    <a:gd name="T37" fmla="*/ 212 h 2368"/>
                    <a:gd name="T38" fmla="*/ 249 w 776"/>
                    <a:gd name="T39" fmla="*/ 230 h 2368"/>
                    <a:gd name="T40" fmla="*/ 234 w 776"/>
                    <a:gd name="T41" fmla="*/ 248 h 2368"/>
                    <a:gd name="T42" fmla="*/ 249 w 776"/>
                    <a:gd name="T43" fmla="*/ 272 h 2368"/>
                    <a:gd name="T44" fmla="*/ 234 w 776"/>
                    <a:gd name="T45" fmla="*/ 278 h 2368"/>
                    <a:gd name="T46" fmla="*/ 249 w 776"/>
                    <a:gd name="T47" fmla="*/ 29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grpSp>
          <p:nvGrpSpPr>
            <p:cNvPr id="7" name="Group 120">
              <a:extLst>
                <a:ext uri="{FF2B5EF4-FFF2-40B4-BE49-F238E27FC236}">
                  <a16:creationId xmlns:a16="http://schemas.microsoft.com/office/drawing/2014/main" id="{2DB3420A-A226-4643-9275-69A0CEE4063E}"/>
                </a:ext>
              </a:extLst>
            </p:cNvPr>
            <p:cNvGrpSpPr>
              <a:grpSpLocks/>
            </p:cNvGrpSpPr>
            <p:nvPr/>
          </p:nvGrpSpPr>
          <p:grpSpPr bwMode="auto">
            <a:xfrm>
              <a:off x="1476" y="449"/>
              <a:ext cx="4038" cy="2966"/>
              <a:chOff x="210" y="337"/>
              <a:chExt cx="5198" cy="3818"/>
            </a:xfrm>
          </p:grpSpPr>
          <p:sp>
            <p:nvSpPr>
              <p:cNvPr id="8" name="Freeform 121">
                <a:extLst>
                  <a:ext uri="{FF2B5EF4-FFF2-40B4-BE49-F238E27FC236}">
                    <a16:creationId xmlns:a16="http://schemas.microsoft.com/office/drawing/2014/main" id="{FE030A45-9C6E-400F-85A3-BB5C7E850360}"/>
                  </a:ext>
                </a:extLst>
              </p:cNvPr>
              <p:cNvSpPr>
                <a:spLocks/>
              </p:cNvSpPr>
              <p:nvPr/>
            </p:nvSpPr>
            <p:spPr bwMode="hidden">
              <a:xfrm flipH="1">
                <a:off x="1934" y="2382"/>
                <a:ext cx="485" cy="1479"/>
              </a:xfrm>
              <a:custGeom>
                <a:avLst/>
                <a:gdLst>
                  <a:gd name="T0" fmla="*/ 0 w 776"/>
                  <a:gd name="T1" fmla="*/ 25 h 2368"/>
                  <a:gd name="T2" fmla="*/ 94 w 776"/>
                  <a:gd name="T3" fmla="*/ 6 h 2368"/>
                  <a:gd name="T4" fmla="*/ 38 w 776"/>
                  <a:gd name="T5" fmla="*/ 62 h 2368"/>
                  <a:gd name="T6" fmla="*/ 131 w 776"/>
                  <a:gd name="T7" fmla="*/ 62 h 2368"/>
                  <a:gd name="T8" fmla="*/ 75 w 776"/>
                  <a:gd name="T9" fmla="*/ 119 h 2368"/>
                  <a:gd name="T10" fmla="*/ 150 w 776"/>
                  <a:gd name="T11" fmla="*/ 137 h 2368"/>
                  <a:gd name="T12" fmla="*/ 113 w 776"/>
                  <a:gd name="T13" fmla="*/ 175 h 2368"/>
                  <a:gd name="T14" fmla="*/ 188 w 776"/>
                  <a:gd name="T15" fmla="*/ 194 h 2368"/>
                  <a:gd name="T16" fmla="*/ 150 w 776"/>
                  <a:gd name="T17" fmla="*/ 231 h 2368"/>
                  <a:gd name="T18" fmla="*/ 206 w 776"/>
                  <a:gd name="T19" fmla="*/ 250 h 2368"/>
                  <a:gd name="T20" fmla="*/ 188 w 776"/>
                  <a:gd name="T21" fmla="*/ 287 h 2368"/>
                  <a:gd name="T22" fmla="*/ 225 w 776"/>
                  <a:gd name="T23" fmla="*/ 325 h 2368"/>
                  <a:gd name="T24" fmla="*/ 225 w 776"/>
                  <a:gd name="T25" fmla="*/ 362 h 2368"/>
                  <a:gd name="T26" fmla="*/ 263 w 776"/>
                  <a:gd name="T27" fmla="*/ 418 h 2368"/>
                  <a:gd name="T28" fmla="*/ 244 w 776"/>
                  <a:gd name="T29" fmla="*/ 474 h 2368"/>
                  <a:gd name="T30" fmla="*/ 281 w 776"/>
                  <a:gd name="T31" fmla="*/ 512 h 2368"/>
                  <a:gd name="T32" fmla="*/ 263 w 776"/>
                  <a:gd name="T33" fmla="*/ 568 h 2368"/>
                  <a:gd name="T34" fmla="*/ 281 w 776"/>
                  <a:gd name="T35" fmla="*/ 624 h 2368"/>
                  <a:gd name="T36" fmla="*/ 263 w 776"/>
                  <a:gd name="T37" fmla="*/ 661 h 2368"/>
                  <a:gd name="T38" fmla="*/ 300 w 776"/>
                  <a:gd name="T39" fmla="*/ 718 h 2368"/>
                  <a:gd name="T40" fmla="*/ 281 w 776"/>
                  <a:gd name="T41" fmla="*/ 774 h 2368"/>
                  <a:gd name="T42" fmla="*/ 300 w 776"/>
                  <a:gd name="T43" fmla="*/ 849 h 2368"/>
                  <a:gd name="T44" fmla="*/ 281 w 776"/>
                  <a:gd name="T45" fmla="*/ 868 h 2368"/>
                  <a:gd name="T46" fmla="*/ 300 w 776"/>
                  <a:gd name="T47" fmla="*/ 9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 name="Arc 122">
                <a:extLst>
                  <a:ext uri="{FF2B5EF4-FFF2-40B4-BE49-F238E27FC236}">
                    <a16:creationId xmlns:a16="http://schemas.microsoft.com/office/drawing/2014/main" id="{8005847E-0BCD-4F6F-B5CD-9AF6A02A93A9}"/>
                  </a:ext>
                </a:extLst>
              </p:cNvPr>
              <p:cNvSpPr>
                <a:spLocks/>
              </p:cNvSpPr>
              <p:nvPr/>
            </p:nvSpPr>
            <p:spPr bwMode="hidden">
              <a:xfrm flipH="1">
                <a:off x="1054" y="1851"/>
                <a:ext cx="2122" cy="2304"/>
              </a:xfrm>
              <a:custGeom>
                <a:avLst/>
                <a:gdLst>
                  <a:gd name="T0" fmla="*/ 53 w 21600"/>
                  <a:gd name="T1" fmla="*/ 0 h 21602"/>
                  <a:gd name="T2" fmla="*/ 208 w 21600"/>
                  <a:gd name="T3" fmla="*/ 246 h 21602"/>
                  <a:gd name="T4" fmla="*/ 0 w 21600"/>
                  <a:gd name="T5" fmla="*/ 238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 name="Arc 123">
                <a:extLst>
                  <a:ext uri="{FF2B5EF4-FFF2-40B4-BE49-F238E27FC236}">
                    <a16:creationId xmlns:a16="http://schemas.microsoft.com/office/drawing/2014/main" id="{2573A9B6-C42D-49B5-9705-E6DFCECF2645}"/>
                  </a:ext>
                </a:extLst>
              </p:cNvPr>
              <p:cNvSpPr>
                <a:spLocks/>
              </p:cNvSpPr>
              <p:nvPr/>
            </p:nvSpPr>
            <p:spPr bwMode="hidden">
              <a:xfrm flipH="1">
                <a:off x="1266" y="1480"/>
                <a:ext cx="1244" cy="2379"/>
              </a:xfrm>
              <a:custGeom>
                <a:avLst/>
                <a:gdLst>
                  <a:gd name="T0" fmla="*/ 0 w 28940"/>
                  <a:gd name="T1" fmla="*/ 15 h 22305"/>
                  <a:gd name="T2" fmla="*/ 53 w 28940"/>
                  <a:gd name="T3" fmla="*/ 254 h 22305"/>
                  <a:gd name="T4" fmla="*/ 14 w 28940"/>
                  <a:gd name="T5" fmla="*/ 246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1" name="Arc 124">
                <a:extLst>
                  <a:ext uri="{FF2B5EF4-FFF2-40B4-BE49-F238E27FC236}">
                    <a16:creationId xmlns:a16="http://schemas.microsoft.com/office/drawing/2014/main" id="{DA90DFD8-AE50-4046-9441-C6BAAF444507}"/>
                  </a:ext>
                </a:extLst>
              </p:cNvPr>
              <p:cNvSpPr>
                <a:spLocks/>
              </p:cNvSpPr>
              <p:nvPr/>
            </p:nvSpPr>
            <p:spPr bwMode="hidden">
              <a:xfrm flipH="1">
                <a:off x="210" y="1168"/>
                <a:ext cx="2376" cy="2379"/>
              </a:xfrm>
              <a:custGeom>
                <a:avLst/>
                <a:gdLst>
                  <a:gd name="T0" fmla="*/ 0 w 34455"/>
                  <a:gd name="T1" fmla="*/ 48 h 22305"/>
                  <a:gd name="T2" fmla="*/ 164 w 34455"/>
                  <a:gd name="T3" fmla="*/ 254 h 22305"/>
                  <a:gd name="T4" fmla="*/ 61 w 34455"/>
                  <a:gd name="T5" fmla="*/ 246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2" name="Arc 125">
                <a:extLst>
                  <a:ext uri="{FF2B5EF4-FFF2-40B4-BE49-F238E27FC236}">
                    <a16:creationId xmlns:a16="http://schemas.microsoft.com/office/drawing/2014/main" id="{897FAF09-7D8A-435E-9D26-E7B170E07C37}"/>
                  </a:ext>
                </a:extLst>
              </p:cNvPr>
              <p:cNvSpPr>
                <a:spLocks/>
              </p:cNvSpPr>
              <p:nvPr/>
            </p:nvSpPr>
            <p:spPr bwMode="hidden">
              <a:xfrm>
                <a:off x="2840" y="1503"/>
                <a:ext cx="381" cy="2379"/>
              </a:xfrm>
              <a:custGeom>
                <a:avLst/>
                <a:gdLst>
                  <a:gd name="T0" fmla="*/ 0 w 34812"/>
                  <a:gd name="T1" fmla="*/ 51 h 22305"/>
                  <a:gd name="T2" fmla="*/ 4 w 34812"/>
                  <a:gd name="T3" fmla="*/ 254 h 22305"/>
                  <a:gd name="T4" fmla="*/ 2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3" name="Arc 126">
                <a:extLst>
                  <a:ext uri="{FF2B5EF4-FFF2-40B4-BE49-F238E27FC236}">
                    <a16:creationId xmlns:a16="http://schemas.microsoft.com/office/drawing/2014/main" id="{75C1295E-357C-4390-AA83-D9D726DBEF66}"/>
                  </a:ext>
                </a:extLst>
              </p:cNvPr>
              <p:cNvSpPr>
                <a:spLocks/>
              </p:cNvSpPr>
              <p:nvPr/>
            </p:nvSpPr>
            <p:spPr bwMode="hidden">
              <a:xfrm>
                <a:off x="2940" y="1492"/>
                <a:ext cx="1004" cy="2379"/>
              </a:xfrm>
              <a:custGeom>
                <a:avLst/>
                <a:gdLst>
                  <a:gd name="T0" fmla="*/ 0 w 34812"/>
                  <a:gd name="T1" fmla="*/ 51 h 22305"/>
                  <a:gd name="T2" fmla="*/ 29 w 34812"/>
                  <a:gd name="T3" fmla="*/ 254 h 22305"/>
                  <a:gd name="T4" fmla="*/ 11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4" name="Freeform 127">
                <a:extLst>
                  <a:ext uri="{FF2B5EF4-FFF2-40B4-BE49-F238E27FC236}">
                    <a16:creationId xmlns:a16="http://schemas.microsoft.com/office/drawing/2014/main" id="{EEE0855B-AC6C-4D34-A91D-0B0F5AB1D9B7}"/>
                  </a:ext>
                </a:extLst>
              </p:cNvPr>
              <p:cNvSpPr>
                <a:spLocks/>
              </p:cNvSpPr>
              <p:nvPr/>
            </p:nvSpPr>
            <p:spPr bwMode="hidden">
              <a:xfrm>
                <a:off x="3301" y="2635"/>
                <a:ext cx="485" cy="1479"/>
              </a:xfrm>
              <a:custGeom>
                <a:avLst/>
                <a:gdLst>
                  <a:gd name="T0" fmla="*/ 0 w 776"/>
                  <a:gd name="T1" fmla="*/ 25 h 2368"/>
                  <a:gd name="T2" fmla="*/ 94 w 776"/>
                  <a:gd name="T3" fmla="*/ 6 h 2368"/>
                  <a:gd name="T4" fmla="*/ 38 w 776"/>
                  <a:gd name="T5" fmla="*/ 62 h 2368"/>
                  <a:gd name="T6" fmla="*/ 131 w 776"/>
                  <a:gd name="T7" fmla="*/ 62 h 2368"/>
                  <a:gd name="T8" fmla="*/ 75 w 776"/>
                  <a:gd name="T9" fmla="*/ 119 h 2368"/>
                  <a:gd name="T10" fmla="*/ 150 w 776"/>
                  <a:gd name="T11" fmla="*/ 137 h 2368"/>
                  <a:gd name="T12" fmla="*/ 113 w 776"/>
                  <a:gd name="T13" fmla="*/ 175 h 2368"/>
                  <a:gd name="T14" fmla="*/ 188 w 776"/>
                  <a:gd name="T15" fmla="*/ 194 h 2368"/>
                  <a:gd name="T16" fmla="*/ 150 w 776"/>
                  <a:gd name="T17" fmla="*/ 231 h 2368"/>
                  <a:gd name="T18" fmla="*/ 206 w 776"/>
                  <a:gd name="T19" fmla="*/ 250 h 2368"/>
                  <a:gd name="T20" fmla="*/ 188 w 776"/>
                  <a:gd name="T21" fmla="*/ 287 h 2368"/>
                  <a:gd name="T22" fmla="*/ 225 w 776"/>
                  <a:gd name="T23" fmla="*/ 325 h 2368"/>
                  <a:gd name="T24" fmla="*/ 225 w 776"/>
                  <a:gd name="T25" fmla="*/ 362 h 2368"/>
                  <a:gd name="T26" fmla="*/ 263 w 776"/>
                  <a:gd name="T27" fmla="*/ 418 h 2368"/>
                  <a:gd name="T28" fmla="*/ 244 w 776"/>
                  <a:gd name="T29" fmla="*/ 474 h 2368"/>
                  <a:gd name="T30" fmla="*/ 281 w 776"/>
                  <a:gd name="T31" fmla="*/ 512 h 2368"/>
                  <a:gd name="T32" fmla="*/ 263 w 776"/>
                  <a:gd name="T33" fmla="*/ 568 h 2368"/>
                  <a:gd name="T34" fmla="*/ 281 w 776"/>
                  <a:gd name="T35" fmla="*/ 624 h 2368"/>
                  <a:gd name="T36" fmla="*/ 263 w 776"/>
                  <a:gd name="T37" fmla="*/ 661 h 2368"/>
                  <a:gd name="T38" fmla="*/ 300 w 776"/>
                  <a:gd name="T39" fmla="*/ 718 h 2368"/>
                  <a:gd name="T40" fmla="*/ 281 w 776"/>
                  <a:gd name="T41" fmla="*/ 774 h 2368"/>
                  <a:gd name="T42" fmla="*/ 300 w 776"/>
                  <a:gd name="T43" fmla="*/ 849 h 2368"/>
                  <a:gd name="T44" fmla="*/ 281 w 776"/>
                  <a:gd name="T45" fmla="*/ 868 h 2368"/>
                  <a:gd name="T46" fmla="*/ 300 w 776"/>
                  <a:gd name="T47" fmla="*/ 9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5" name="Freeform 128">
                <a:extLst>
                  <a:ext uri="{FF2B5EF4-FFF2-40B4-BE49-F238E27FC236}">
                    <a16:creationId xmlns:a16="http://schemas.microsoft.com/office/drawing/2014/main" id="{CA41051B-D2B4-4716-B242-1BD7B8735675}"/>
                  </a:ext>
                </a:extLst>
              </p:cNvPr>
              <p:cNvSpPr>
                <a:spLocks/>
              </p:cNvSpPr>
              <p:nvPr/>
            </p:nvSpPr>
            <p:spPr bwMode="hidden">
              <a:xfrm rot="19660755" flipV="1">
                <a:off x="2546" y="2150"/>
                <a:ext cx="442" cy="837"/>
              </a:xfrm>
              <a:custGeom>
                <a:avLst/>
                <a:gdLst>
                  <a:gd name="T0" fmla="*/ 0 w 776"/>
                  <a:gd name="T1" fmla="*/ 8 h 2368"/>
                  <a:gd name="T2" fmla="*/ 78 w 776"/>
                  <a:gd name="T3" fmla="*/ 2 h 2368"/>
                  <a:gd name="T4" fmla="*/ 31 w 776"/>
                  <a:gd name="T5" fmla="*/ 20 h 2368"/>
                  <a:gd name="T6" fmla="*/ 109 w 776"/>
                  <a:gd name="T7" fmla="*/ 20 h 2368"/>
                  <a:gd name="T8" fmla="*/ 62 w 776"/>
                  <a:gd name="T9" fmla="*/ 38 h 2368"/>
                  <a:gd name="T10" fmla="*/ 125 w 776"/>
                  <a:gd name="T11" fmla="*/ 44 h 2368"/>
                  <a:gd name="T12" fmla="*/ 93 w 776"/>
                  <a:gd name="T13" fmla="*/ 56 h 2368"/>
                  <a:gd name="T14" fmla="*/ 155 w 776"/>
                  <a:gd name="T15" fmla="*/ 62 h 2368"/>
                  <a:gd name="T16" fmla="*/ 125 w 776"/>
                  <a:gd name="T17" fmla="*/ 74 h 2368"/>
                  <a:gd name="T18" fmla="*/ 171 w 776"/>
                  <a:gd name="T19" fmla="*/ 80 h 2368"/>
                  <a:gd name="T20" fmla="*/ 155 w 776"/>
                  <a:gd name="T21" fmla="*/ 92 h 2368"/>
                  <a:gd name="T22" fmla="*/ 187 w 776"/>
                  <a:gd name="T23" fmla="*/ 104 h 2368"/>
                  <a:gd name="T24" fmla="*/ 187 w 776"/>
                  <a:gd name="T25" fmla="*/ 116 h 2368"/>
                  <a:gd name="T26" fmla="*/ 218 w 776"/>
                  <a:gd name="T27" fmla="*/ 134 h 2368"/>
                  <a:gd name="T28" fmla="*/ 202 w 776"/>
                  <a:gd name="T29" fmla="*/ 152 h 2368"/>
                  <a:gd name="T30" fmla="*/ 234 w 776"/>
                  <a:gd name="T31" fmla="*/ 164 h 2368"/>
                  <a:gd name="T32" fmla="*/ 218 w 776"/>
                  <a:gd name="T33" fmla="*/ 182 h 2368"/>
                  <a:gd name="T34" fmla="*/ 234 w 776"/>
                  <a:gd name="T35" fmla="*/ 200 h 2368"/>
                  <a:gd name="T36" fmla="*/ 218 w 776"/>
                  <a:gd name="T37" fmla="*/ 212 h 2368"/>
                  <a:gd name="T38" fmla="*/ 249 w 776"/>
                  <a:gd name="T39" fmla="*/ 230 h 2368"/>
                  <a:gd name="T40" fmla="*/ 234 w 776"/>
                  <a:gd name="T41" fmla="*/ 248 h 2368"/>
                  <a:gd name="T42" fmla="*/ 249 w 776"/>
                  <a:gd name="T43" fmla="*/ 272 h 2368"/>
                  <a:gd name="T44" fmla="*/ 234 w 776"/>
                  <a:gd name="T45" fmla="*/ 278 h 2368"/>
                  <a:gd name="T46" fmla="*/ 249 w 776"/>
                  <a:gd name="T47" fmla="*/ 29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6" name="Freeform 129">
                <a:extLst>
                  <a:ext uri="{FF2B5EF4-FFF2-40B4-BE49-F238E27FC236}">
                    <a16:creationId xmlns:a16="http://schemas.microsoft.com/office/drawing/2014/main" id="{1EDA44DA-EA5D-45D0-8414-D83457666849}"/>
                  </a:ext>
                </a:extLst>
              </p:cNvPr>
              <p:cNvSpPr>
                <a:spLocks/>
              </p:cNvSpPr>
              <p:nvPr/>
            </p:nvSpPr>
            <p:spPr bwMode="hidden">
              <a:xfrm flipH="1">
                <a:off x="489" y="2504"/>
                <a:ext cx="1085" cy="1524"/>
              </a:xfrm>
              <a:custGeom>
                <a:avLst/>
                <a:gdLst>
                  <a:gd name="T0" fmla="*/ 0 w 776"/>
                  <a:gd name="T1" fmla="*/ 26 h 2368"/>
                  <a:gd name="T2" fmla="*/ 470 w 776"/>
                  <a:gd name="T3" fmla="*/ 6 h 2368"/>
                  <a:gd name="T4" fmla="*/ 187 w 776"/>
                  <a:gd name="T5" fmla="*/ 66 h 2368"/>
                  <a:gd name="T6" fmla="*/ 657 w 776"/>
                  <a:gd name="T7" fmla="*/ 66 h 2368"/>
                  <a:gd name="T8" fmla="*/ 375 w 776"/>
                  <a:gd name="T9" fmla="*/ 126 h 2368"/>
                  <a:gd name="T10" fmla="*/ 751 w 776"/>
                  <a:gd name="T11" fmla="*/ 146 h 2368"/>
                  <a:gd name="T12" fmla="*/ 563 w 776"/>
                  <a:gd name="T13" fmla="*/ 185 h 2368"/>
                  <a:gd name="T14" fmla="*/ 938 w 776"/>
                  <a:gd name="T15" fmla="*/ 205 h 2368"/>
                  <a:gd name="T16" fmla="*/ 751 w 776"/>
                  <a:gd name="T17" fmla="*/ 245 h 2368"/>
                  <a:gd name="T18" fmla="*/ 1032 w 776"/>
                  <a:gd name="T19" fmla="*/ 265 h 2368"/>
                  <a:gd name="T20" fmla="*/ 938 w 776"/>
                  <a:gd name="T21" fmla="*/ 305 h 2368"/>
                  <a:gd name="T22" fmla="*/ 1126 w 776"/>
                  <a:gd name="T23" fmla="*/ 344 h 2368"/>
                  <a:gd name="T24" fmla="*/ 1126 w 776"/>
                  <a:gd name="T25" fmla="*/ 384 h 2368"/>
                  <a:gd name="T26" fmla="*/ 1314 w 776"/>
                  <a:gd name="T27" fmla="*/ 444 h 2368"/>
                  <a:gd name="T28" fmla="*/ 1219 w 776"/>
                  <a:gd name="T29" fmla="*/ 504 h 2368"/>
                  <a:gd name="T30" fmla="*/ 1408 w 776"/>
                  <a:gd name="T31" fmla="*/ 543 h 2368"/>
                  <a:gd name="T32" fmla="*/ 1314 w 776"/>
                  <a:gd name="T33" fmla="*/ 603 h 2368"/>
                  <a:gd name="T34" fmla="*/ 1408 w 776"/>
                  <a:gd name="T35" fmla="*/ 663 h 2368"/>
                  <a:gd name="T36" fmla="*/ 1314 w 776"/>
                  <a:gd name="T37" fmla="*/ 703 h 2368"/>
                  <a:gd name="T38" fmla="*/ 1502 w 776"/>
                  <a:gd name="T39" fmla="*/ 762 h 2368"/>
                  <a:gd name="T40" fmla="*/ 1408 w 776"/>
                  <a:gd name="T41" fmla="*/ 822 h 2368"/>
                  <a:gd name="T42" fmla="*/ 1502 w 776"/>
                  <a:gd name="T43" fmla="*/ 901 h 2368"/>
                  <a:gd name="T44" fmla="*/ 1408 w 776"/>
                  <a:gd name="T45" fmla="*/ 921 h 2368"/>
                  <a:gd name="T46" fmla="*/ 1502 w 776"/>
                  <a:gd name="T47" fmla="*/ 98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7" name="Freeform 130">
                <a:extLst>
                  <a:ext uri="{FF2B5EF4-FFF2-40B4-BE49-F238E27FC236}">
                    <a16:creationId xmlns:a16="http://schemas.microsoft.com/office/drawing/2014/main" id="{A8D2A445-31AC-49CA-8A2F-569A0C0D54B6}"/>
                  </a:ext>
                </a:extLst>
              </p:cNvPr>
              <p:cNvSpPr>
                <a:spLocks/>
              </p:cNvSpPr>
              <p:nvPr/>
            </p:nvSpPr>
            <p:spPr bwMode="hidden">
              <a:xfrm flipH="1">
                <a:off x="1000" y="893"/>
                <a:ext cx="696" cy="1524"/>
              </a:xfrm>
              <a:custGeom>
                <a:avLst/>
                <a:gdLst>
                  <a:gd name="T0" fmla="*/ 0 w 776"/>
                  <a:gd name="T1" fmla="*/ 26 h 2368"/>
                  <a:gd name="T2" fmla="*/ 193 w 776"/>
                  <a:gd name="T3" fmla="*/ 6 h 2368"/>
                  <a:gd name="T4" fmla="*/ 77 w 776"/>
                  <a:gd name="T5" fmla="*/ 66 h 2368"/>
                  <a:gd name="T6" fmla="*/ 270 w 776"/>
                  <a:gd name="T7" fmla="*/ 66 h 2368"/>
                  <a:gd name="T8" fmla="*/ 154 w 776"/>
                  <a:gd name="T9" fmla="*/ 126 h 2368"/>
                  <a:gd name="T10" fmla="*/ 309 w 776"/>
                  <a:gd name="T11" fmla="*/ 146 h 2368"/>
                  <a:gd name="T12" fmla="*/ 231 w 776"/>
                  <a:gd name="T13" fmla="*/ 185 h 2368"/>
                  <a:gd name="T14" fmla="*/ 387 w 776"/>
                  <a:gd name="T15" fmla="*/ 205 h 2368"/>
                  <a:gd name="T16" fmla="*/ 309 w 776"/>
                  <a:gd name="T17" fmla="*/ 245 h 2368"/>
                  <a:gd name="T18" fmla="*/ 425 w 776"/>
                  <a:gd name="T19" fmla="*/ 265 h 2368"/>
                  <a:gd name="T20" fmla="*/ 387 w 776"/>
                  <a:gd name="T21" fmla="*/ 305 h 2368"/>
                  <a:gd name="T22" fmla="*/ 464 w 776"/>
                  <a:gd name="T23" fmla="*/ 344 h 2368"/>
                  <a:gd name="T24" fmla="*/ 464 w 776"/>
                  <a:gd name="T25" fmla="*/ 384 h 2368"/>
                  <a:gd name="T26" fmla="*/ 541 w 776"/>
                  <a:gd name="T27" fmla="*/ 444 h 2368"/>
                  <a:gd name="T28" fmla="*/ 502 w 776"/>
                  <a:gd name="T29" fmla="*/ 504 h 2368"/>
                  <a:gd name="T30" fmla="*/ 579 w 776"/>
                  <a:gd name="T31" fmla="*/ 543 h 2368"/>
                  <a:gd name="T32" fmla="*/ 541 w 776"/>
                  <a:gd name="T33" fmla="*/ 603 h 2368"/>
                  <a:gd name="T34" fmla="*/ 579 w 776"/>
                  <a:gd name="T35" fmla="*/ 663 h 2368"/>
                  <a:gd name="T36" fmla="*/ 541 w 776"/>
                  <a:gd name="T37" fmla="*/ 703 h 2368"/>
                  <a:gd name="T38" fmla="*/ 618 w 776"/>
                  <a:gd name="T39" fmla="*/ 762 h 2368"/>
                  <a:gd name="T40" fmla="*/ 579 w 776"/>
                  <a:gd name="T41" fmla="*/ 822 h 2368"/>
                  <a:gd name="T42" fmla="*/ 618 w 776"/>
                  <a:gd name="T43" fmla="*/ 901 h 2368"/>
                  <a:gd name="T44" fmla="*/ 579 w 776"/>
                  <a:gd name="T45" fmla="*/ 921 h 2368"/>
                  <a:gd name="T46" fmla="*/ 618 w 776"/>
                  <a:gd name="T47" fmla="*/ 98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8" name="Freeform 131">
                <a:extLst>
                  <a:ext uri="{FF2B5EF4-FFF2-40B4-BE49-F238E27FC236}">
                    <a16:creationId xmlns:a16="http://schemas.microsoft.com/office/drawing/2014/main" id="{87726126-143D-4EB6-B97D-20BBFA6E9E8D}"/>
                  </a:ext>
                </a:extLst>
              </p:cNvPr>
              <p:cNvSpPr>
                <a:spLocks/>
              </p:cNvSpPr>
              <p:nvPr/>
            </p:nvSpPr>
            <p:spPr bwMode="hidden">
              <a:xfrm>
                <a:off x="4401" y="2280"/>
                <a:ext cx="1007" cy="1601"/>
              </a:xfrm>
              <a:custGeom>
                <a:avLst/>
                <a:gdLst>
                  <a:gd name="T0" fmla="*/ 0 w 776"/>
                  <a:gd name="T1" fmla="*/ 29 h 2368"/>
                  <a:gd name="T2" fmla="*/ 404 w 776"/>
                  <a:gd name="T3" fmla="*/ 7 h 2368"/>
                  <a:gd name="T4" fmla="*/ 162 w 776"/>
                  <a:gd name="T5" fmla="*/ 73 h 2368"/>
                  <a:gd name="T6" fmla="*/ 566 w 776"/>
                  <a:gd name="T7" fmla="*/ 73 h 2368"/>
                  <a:gd name="T8" fmla="*/ 323 w 776"/>
                  <a:gd name="T9" fmla="*/ 139 h 2368"/>
                  <a:gd name="T10" fmla="*/ 646 w 776"/>
                  <a:gd name="T11" fmla="*/ 161 h 2368"/>
                  <a:gd name="T12" fmla="*/ 485 w 776"/>
                  <a:gd name="T13" fmla="*/ 205 h 2368"/>
                  <a:gd name="T14" fmla="*/ 808 w 776"/>
                  <a:gd name="T15" fmla="*/ 226 h 2368"/>
                  <a:gd name="T16" fmla="*/ 646 w 776"/>
                  <a:gd name="T17" fmla="*/ 270 h 2368"/>
                  <a:gd name="T18" fmla="*/ 889 w 776"/>
                  <a:gd name="T19" fmla="*/ 293 h 2368"/>
                  <a:gd name="T20" fmla="*/ 808 w 776"/>
                  <a:gd name="T21" fmla="*/ 337 h 2368"/>
                  <a:gd name="T22" fmla="*/ 969 w 776"/>
                  <a:gd name="T23" fmla="*/ 381 h 2368"/>
                  <a:gd name="T24" fmla="*/ 969 w 776"/>
                  <a:gd name="T25" fmla="*/ 424 h 2368"/>
                  <a:gd name="T26" fmla="*/ 1132 w 776"/>
                  <a:gd name="T27" fmla="*/ 490 h 2368"/>
                  <a:gd name="T28" fmla="*/ 1051 w 776"/>
                  <a:gd name="T29" fmla="*/ 556 h 2368"/>
                  <a:gd name="T30" fmla="*/ 1212 w 776"/>
                  <a:gd name="T31" fmla="*/ 600 h 2368"/>
                  <a:gd name="T32" fmla="*/ 1132 w 776"/>
                  <a:gd name="T33" fmla="*/ 665 h 2368"/>
                  <a:gd name="T34" fmla="*/ 1212 w 776"/>
                  <a:gd name="T35" fmla="*/ 732 h 2368"/>
                  <a:gd name="T36" fmla="*/ 1132 w 776"/>
                  <a:gd name="T37" fmla="*/ 775 h 2368"/>
                  <a:gd name="T38" fmla="*/ 1294 w 776"/>
                  <a:gd name="T39" fmla="*/ 841 h 2368"/>
                  <a:gd name="T40" fmla="*/ 1212 w 776"/>
                  <a:gd name="T41" fmla="*/ 907 h 2368"/>
                  <a:gd name="T42" fmla="*/ 1294 w 776"/>
                  <a:gd name="T43" fmla="*/ 995 h 2368"/>
                  <a:gd name="T44" fmla="*/ 1212 w 776"/>
                  <a:gd name="T45" fmla="*/ 1017 h 2368"/>
                  <a:gd name="T46" fmla="*/ 1294 w 776"/>
                  <a:gd name="T47" fmla="*/ 108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9" name="Freeform 132">
                <a:extLst>
                  <a:ext uri="{FF2B5EF4-FFF2-40B4-BE49-F238E27FC236}">
                    <a16:creationId xmlns:a16="http://schemas.microsoft.com/office/drawing/2014/main" id="{4DDD0E0F-46EE-4A96-ADDA-E5DE4B6859A5}"/>
                  </a:ext>
                </a:extLst>
              </p:cNvPr>
              <p:cNvSpPr>
                <a:spLocks/>
              </p:cNvSpPr>
              <p:nvPr/>
            </p:nvSpPr>
            <p:spPr bwMode="hidden">
              <a:xfrm>
                <a:off x="3878" y="1470"/>
                <a:ext cx="1518" cy="1067"/>
              </a:xfrm>
              <a:custGeom>
                <a:avLst/>
                <a:gdLst>
                  <a:gd name="T0" fmla="*/ 0 w 776"/>
                  <a:gd name="T1" fmla="*/ 13 h 2368"/>
                  <a:gd name="T2" fmla="*/ 917 w 776"/>
                  <a:gd name="T3" fmla="*/ 3 h 2368"/>
                  <a:gd name="T4" fmla="*/ 368 w 776"/>
                  <a:gd name="T5" fmla="*/ 32 h 2368"/>
                  <a:gd name="T6" fmla="*/ 1285 w 776"/>
                  <a:gd name="T7" fmla="*/ 32 h 2368"/>
                  <a:gd name="T8" fmla="*/ 736 w 776"/>
                  <a:gd name="T9" fmla="*/ 62 h 2368"/>
                  <a:gd name="T10" fmla="*/ 1469 w 776"/>
                  <a:gd name="T11" fmla="*/ 72 h 2368"/>
                  <a:gd name="T12" fmla="*/ 1101 w 776"/>
                  <a:gd name="T13" fmla="*/ 91 h 2368"/>
                  <a:gd name="T14" fmla="*/ 1837 w 776"/>
                  <a:gd name="T15" fmla="*/ 100 h 2368"/>
                  <a:gd name="T16" fmla="*/ 1469 w 776"/>
                  <a:gd name="T17" fmla="*/ 120 h 2368"/>
                  <a:gd name="T18" fmla="*/ 2021 w 776"/>
                  <a:gd name="T19" fmla="*/ 130 h 2368"/>
                  <a:gd name="T20" fmla="*/ 1837 w 776"/>
                  <a:gd name="T21" fmla="*/ 150 h 2368"/>
                  <a:gd name="T22" fmla="*/ 2205 w 776"/>
                  <a:gd name="T23" fmla="*/ 169 h 2368"/>
                  <a:gd name="T24" fmla="*/ 2205 w 776"/>
                  <a:gd name="T25" fmla="*/ 188 h 2368"/>
                  <a:gd name="T26" fmla="*/ 2572 w 776"/>
                  <a:gd name="T27" fmla="*/ 218 h 2368"/>
                  <a:gd name="T28" fmla="*/ 2389 w 776"/>
                  <a:gd name="T29" fmla="*/ 247 h 2368"/>
                  <a:gd name="T30" fmla="*/ 2754 w 776"/>
                  <a:gd name="T31" fmla="*/ 266 h 2368"/>
                  <a:gd name="T32" fmla="*/ 2572 w 776"/>
                  <a:gd name="T33" fmla="*/ 296 h 2368"/>
                  <a:gd name="T34" fmla="*/ 2754 w 776"/>
                  <a:gd name="T35" fmla="*/ 325 h 2368"/>
                  <a:gd name="T36" fmla="*/ 2572 w 776"/>
                  <a:gd name="T37" fmla="*/ 344 h 2368"/>
                  <a:gd name="T38" fmla="*/ 2938 w 776"/>
                  <a:gd name="T39" fmla="*/ 374 h 2368"/>
                  <a:gd name="T40" fmla="*/ 2754 w 776"/>
                  <a:gd name="T41" fmla="*/ 403 h 2368"/>
                  <a:gd name="T42" fmla="*/ 2938 w 776"/>
                  <a:gd name="T43" fmla="*/ 442 h 2368"/>
                  <a:gd name="T44" fmla="*/ 2754 w 776"/>
                  <a:gd name="T45" fmla="*/ 451 h 2368"/>
                  <a:gd name="T46" fmla="*/ 2938 w 776"/>
                  <a:gd name="T47" fmla="*/ 48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0" name="Freeform 133">
                <a:extLst>
                  <a:ext uri="{FF2B5EF4-FFF2-40B4-BE49-F238E27FC236}">
                    <a16:creationId xmlns:a16="http://schemas.microsoft.com/office/drawing/2014/main" id="{B76C839A-CBA9-4BF6-B13C-FF099995A278}"/>
                  </a:ext>
                </a:extLst>
              </p:cNvPr>
              <p:cNvSpPr>
                <a:spLocks/>
              </p:cNvSpPr>
              <p:nvPr/>
            </p:nvSpPr>
            <p:spPr bwMode="hidden">
              <a:xfrm>
                <a:off x="3934" y="337"/>
                <a:ext cx="663" cy="1434"/>
              </a:xfrm>
              <a:custGeom>
                <a:avLst/>
                <a:gdLst>
                  <a:gd name="T0" fmla="*/ 0 w 776"/>
                  <a:gd name="T1" fmla="*/ 24 h 2368"/>
                  <a:gd name="T2" fmla="*/ 175 w 776"/>
                  <a:gd name="T3" fmla="*/ 6 h 2368"/>
                  <a:gd name="T4" fmla="*/ 70 w 776"/>
                  <a:gd name="T5" fmla="*/ 59 h 2368"/>
                  <a:gd name="T6" fmla="*/ 245 w 776"/>
                  <a:gd name="T7" fmla="*/ 59 h 2368"/>
                  <a:gd name="T8" fmla="*/ 140 w 776"/>
                  <a:gd name="T9" fmla="*/ 111 h 2368"/>
                  <a:gd name="T10" fmla="*/ 280 w 776"/>
                  <a:gd name="T11" fmla="*/ 129 h 2368"/>
                  <a:gd name="T12" fmla="*/ 210 w 776"/>
                  <a:gd name="T13" fmla="*/ 164 h 2368"/>
                  <a:gd name="T14" fmla="*/ 350 w 776"/>
                  <a:gd name="T15" fmla="*/ 182 h 2368"/>
                  <a:gd name="T16" fmla="*/ 280 w 776"/>
                  <a:gd name="T17" fmla="*/ 217 h 2368"/>
                  <a:gd name="T18" fmla="*/ 385 w 776"/>
                  <a:gd name="T19" fmla="*/ 235 h 2368"/>
                  <a:gd name="T20" fmla="*/ 350 w 776"/>
                  <a:gd name="T21" fmla="*/ 270 h 2368"/>
                  <a:gd name="T22" fmla="*/ 420 w 776"/>
                  <a:gd name="T23" fmla="*/ 305 h 2368"/>
                  <a:gd name="T24" fmla="*/ 420 w 776"/>
                  <a:gd name="T25" fmla="*/ 340 h 2368"/>
                  <a:gd name="T26" fmla="*/ 490 w 776"/>
                  <a:gd name="T27" fmla="*/ 393 h 2368"/>
                  <a:gd name="T28" fmla="*/ 455 w 776"/>
                  <a:gd name="T29" fmla="*/ 446 h 2368"/>
                  <a:gd name="T30" fmla="*/ 525 w 776"/>
                  <a:gd name="T31" fmla="*/ 481 h 2368"/>
                  <a:gd name="T32" fmla="*/ 490 w 776"/>
                  <a:gd name="T33" fmla="*/ 534 h 2368"/>
                  <a:gd name="T34" fmla="*/ 525 w 776"/>
                  <a:gd name="T35" fmla="*/ 587 h 2368"/>
                  <a:gd name="T36" fmla="*/ 490 w 776"/>
                  <a:gd name="T37" fmla="*/ 622 h 2368"/>
                  <a:gd name="T38" fmla="*/ 560 w 776"/>
                  <a:gd name="T39" fmla="*/ 675 h 2368"/>
                  <a:gd name="T40" fmla="*/ 525 w 776"/>
                  <a:gd name="T41" fmla="*/ 727 h 2368"/>
                  <a:gd name="T42" fmla="*/ 560 w 776"/>
                  <a:gd name="T43" fmla="*/ 798 h 2368"/>
                  <a:gd name="T44" fmla="*/ 525 w 776"/>
                  <a:gd name="T45" fmla="*/ 816 h 2368"/>
                  <a:gd name="T46" fmla="*/ 560 w 776"/>
                  <a:gd name="T47" fmla="*/ 86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 name="Freeform 134">
                <a:extLst>
                  <a:ext uri="{FF2B5EF4-FFF2-40B4-BE49-F238E27FC236}">
                    <a16:creationId xmlns:a16="http://schemas.microsoft.com/office/drawing/2014/main" id="{7939649B-AA5B-46AA-823B-6BA4E1E74272}"/>
                  </a:ext>
                </a:extLst>
              </p:cNvPr>
              <p:cNvSpPr>
                <a:spLocks/>
              </p:cNvSpPr>
              <p:nvPr/>
            </p:nvSpPr>
            <p:spPr bwMode="hidden">
              <a:xfrm rot="1346631" flipH="1">
                <a:off x="1702" y="1506"/>
                <a:ext cx="442" cy="837"/>
              </a:xfrm>
              <a:custGeom>
                <a:avLst/>
                <a:gdLst>
                  <a:gd name="T0" fmla="*/ 0 w 776"/>
                  <a:gd name="T1" fmla="*/ 8 h 2368"/>
                  <a:gd name="T2" fmla="*/ 78 w 776"/>
                  <a:gd name="T3" fmla="*/ 2 h 2368"/>
                  <a:gd name="T4" fmla="*/ 31 w 776"/>
                  <a:gd name="T5" fmla="*/ 20 h 2368"/>
                  <a:gd name="T6" fmla="*/ 109 w 776"/>
                  <a:gd name="T7" fmla="*/ 20 h 2368"/>
                  <a:gd name="T8" fmla="*/ 62 w 776"/>
                  <a:gd name="T9" fmla="*/ 38 h 2368"/>
                  <a:gd name="T10" fmla="*/ 125 w 776"/>
                  <a:gd name="T11" fmla="*/ 44 h 2368"/>
                  <a:gd name="T12" fmla="*/ 93 w 776"/>
                  <a:gd name="T13" fmla="*/ 56 h 2368"/>
                  <a:gd name="T14" fmla="*/ 155 w 776"/>
                  <a:gd name="T15" fmla="*/ 62 h 2368"/>
                  <a:gd name="T16" fmla="*/ 125 w 776"/>
                  <a:gd name="T17" fmla="*/ 74 h 2368"/>
                  <a:gd name="T18" fmla="*/ 171 w 776"/>
                  <a:gd name="T19" fmla="*/ 80 h 2368"/>
                  <a:gd name="T20" fmla="*/ 155 w 776"/>
                  <a:gd name="T21" fmla="*/ 92 h 2368"/>
                  <a:gd name="T22" fmla="*/ 187 w 776"/>
                  <a:gd name="T23" fmla="*/ 104 h 2368"/>
                  <a:gd name="T24" fmla="*/ 187 w 776"/>
                  <a:gd name="T25" fmla="*/ 116 h 2368"/>
                  <a:gd name="T26" fmla="*/ 218 w 776"/>
                  <a:gd name="T27" fmla="*/ 134 h 2368"/>
                  <a:gd name="T28" fmla="*/ 202 w 776"/>
                  <a:gd name="T29" fmla="*/ 152 h 2368"/>
                  <a:gd name="T30" fmla="*/ 234 w 776"/>
                  <a:gd name="T31" fmla="*/ 164 h 2368"/>
                  <a:gd name="T32" fmla="*/ 218 w 776"/>
                  <a:gd name="T33" fmla="*/ 182 h 2368"/>
                  <a:gd name="T34" fmla="*/ 234 w 776"/>
                  <a:gd name="T35" fmla="*/ 200 h 2368"/>
                  <a:gd name="T36" fmla="*/ 218 w 776"/>
                  <a:gd name="T37" fmla="*/ 212 h 2368"/>
                  <a:gd name="T38" fmla="*/ 249 w 776"/>
                  <a:gd name="T39" fmla="*/ 230 h 2368"/>
                  <a:gd name="T40" fmla="*/ 234 w 776"/>
                  <a:gd name="T41" fmla="*/ 248 h 2368"/>
                  <a:gd name="T42" fmla="*/ 249 w 776"/>
                  <a:gd name="T43" fmla="*/ 272 h 2368"/>
                  <a:gd name="T44" fmla="*/ 234 w 776"/>
                  <a:gd name="T45" fmla="*/ 278 h 2368"/>
                  <a:gd name="T46" fmla="*/ 249 w 776"/>
                  <a:gd name="T47" fmla="*/ 29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sp>
        <p:nvSpPr>
          <p:cNvPr id="169095" name="Rectangle 135">
            <a:extLst>
              <a:ext uri="{FF2B5EF4-FFF2-40B4-BE49-F238E27FC236}">
                <a16:creationId xmlns:a16="http://schemas.microsoft.com/office/drawing/2014/main" id="{260A774A-C5FA-4359-8B0F-17A386BF8D39}"/>
              </a:ext>
            </a:extLst>
          </p:cNvPr>
          <p:cNvSpPr>
            <a:spLocks noGrp="1" noChangeArrowheads="1"/>
          </p:cNvSpPr>
          <p:nvPr>
            <p:ph type="ctrTitle" sz="quarter"/>
          </p:nvPr>
        </p:nvSpPr>
        <p:spPr>
          <a:xfrm>
            <a:off x="685800" y="1827213"/>
            <a:ext cx="7772400" cy="1627187"/>
          </a:xfrm>
        </p:spPr>
        <p:txBody>
          <a:bodyPr/>
          <a:lstStyle>
            <a:lvl1pPr>
              <a:defRPr/>
            </a:lvl1pPr>
          </a:lstStyle>
          <a:p>
            <a:pPr lvl="0"/>
            <a:r>
              <a:rPr lang="zh-TW" altLang="en-US" noProof="0"/>
              <a:t>按一下以編輯母片標題樣式</a:t>
            </a:r>
          </a:p>
        </p:txBody>
      </p:sp>
      <p:sp>
        <p:nvSpPr>
          <p:cNvPr id="169096" name="Rectangle 136">
            <a:extLst>
              <a:ext uri="{FF2B5EF4-FFF2-40B4-BE49-F238E27FC236}">
                <a16:creationId xmlns:a16="http://schemas.microsoft.com/office/drawing/2014/main" id="{BA9F01B0-4041-4AF9-A637-42D40B26F583}"/>
              </a:ext>
            </a:extLst>
          </p:cNvPr>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zh-TW" altLang="en-US" noProof="0"/>
              <a:t>按一下以編輯母片副標題樣式</a:t>
            </a:r>
          </a:p>
        </p:txBody>
      </p:sp>
      <p:sp>
        <p:nvSpPr>
          <p:cNvPr id="137" name="Rectangle 137">
            <a:extLst>
              <a:ext uri="{FF2B5EF4-FFF2-40B4-BE49-F238E27FC236}">
                <a16:creationId xmlns:a16="http://schemas.microsoft.com/office/drawing/2014/main" id="{023641A7-E54F-4ABE-9725-287BD8000539}"/>
              </a:ext>
            </a:extLst>
          </p:cNvPr>
          <p:cNvSpPr>
            <a:spLocks noGrp="1" noChangeArrowheads="1"/>
          </p:cNvSpPr>
          <p:nvPr>
            <p:ph type="dt" sz="quarter" idx="10"/>
          </p:nvPr>
        </p:nvSpPr>
        <p:spPr/>
        <p:txBody>
          <a:bodyPr/>
          <a:lstStyle>
            <a:lvl1pPr>
              <a:defRPr/>
            </a:lvl1pPr>
          </a:lstStyle>
          <a:p>
            <a:pPr>
              <a:defRPr/>
            </a:pPr>
            <a:endParaRPr lang="en-US" altLang="zh-TW"/>
          </a:p>
        </p:txBody>
      </p:sp>
      <p:sp>
        <p:nvSpPr>
          <p:cNvPr id="138" name="Rectangle 138">
            <a:extLst>
              <a:ext uri="{FF2B5EF4-FFF2-40B4-BE49-F238E27FC236}">
                <a16:creationId xmlns:a16="http://schemas.microsoft.com/office/drawing/2014/main" id="{D4045788-4B13-4E2C-9E27-FF0306F9022E}"/>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139" name="Rectangle 139">
            <a:extLst>
              <a:ext uri="{FF2B5EF4-FFF2-40B4-BE49-F238E27FC236}">
                <a16:creationId xmlns:a16="http://schemas.microsoft.com/office/drawing/2014/main" id="{5C90D8A6-251F-44CC-8A62-03F8A498646F}"/>
              </a:ext>
            </a:extLst>
          </p:cNvPr>
          <p:cNvSpPr>
            <a:spLocks noGrp="1" noChangeArrowheads="1"/>
          </p:cNvSpPr>
          <p:nvPr>
            <p:ph type="sldNum" sz="quarter" idx="12"/>
          </p:nvPr>
        </p:nvSpPr>
        <p:spPr/>
        <p:txBody>
          <a:bodyPr/>
          <a:lstStyle>
            <a:lvl1pPr>
              <a:defRPr/>
            </a:lvl1pPr>
          </a:lstStyle>
          <a:p>
            <a:pPr>
              <a:defRPr/>
            </a:pPr>
            <a:fld id="{BE05C0F2-10AB-43CC-827C-8308B8F0BDDC}" type="slidenum">
              <a:rPr lang="en-US" altLang="zh-TW"/>
              <a:pPr>
                <a:defRPr/>
              </a:pPr>
              <a:t>‹#›</a:t>
            </a:fld>
            <a:endParaRPr lang="en-US" altLang="zh-TW"/>
          </a:p>
        </p:txBody>
      </p:sp>
    </p:spTree>
    <p:extLst>
      <p:ext uri="{BB962C8B-B14F-4D97-AF65-F5344CB8AC3E}">
        <p14:creationId xmlns:p14="http://schemas.microsoft.com/office/powerpoint/2010/main" val="1683417961"/>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734F50-7B0D-46BF-AFDD-40744BEC31FE}"/>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33B3D1C7-7D40-47A1-837E-C087FBD616C8}"/>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39">
            <a:extLst>
              <a:ext uri="{FF2B5EF4-FFF2-40B4-BE49-F238E27FC236}">
                <a16:creationId xmlns:a16="http://schemas.microsoft.com/office/drawing/2014/main" id="{D7BDDE1A-D449-4D58-B0DD-D164F88F931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a:extLst>
              <a:ext uri="{FF2B5EF4-FFF2-40B4-BE49-F238E27FC236}">
                <a16:creationId xmlns:a16="http://schemas.microsoft.com/office/drawing/2014/main" id="{3695E1EF-121D-423F-94DB-822534E4531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a:extLst>
              <a:ext uri="{FF2B5EF4-FFF2-40B4-BE49-F238E27FC236}">
                <a16:creationId xmlns:a16="http://schemas.microsoft.com/office/drawing/2014/main" id="{34A43367-4702-49C0-9A43-A334CDF37467}"/>
              </a:ext>
            </a:extLst>
          </p:cNvPr>
          <p:cNvSpPr>
            <a:spLocks noGrp="1" noChangeArrowheads="1"/>
          </p:cNvSpPr>
          <p:nvPr>
            <p:ph type="sldNum" sz="quarter" idx="12"/>
          </p:nvPr>
        </p:nvSpPr>
        <p:spPr>
          <a:ln/>
        </p:spPr>
        <p:txBody>
          <a:bodyPr/>
          <a:lstStyle>
            <a:lvl1pPr>
              <a:defRPr/>
            </a:lvl1pPr>
          </a:lstStyle>
          <a:p>
            <a:pPr>
              <a:defRPr/>
            </a:pPr>
            <a:fld id="{2D718F7D-5E19-4DE9-8AD8-632AC216C58D}" type="slidenum">
              <a:rPr lang="en-US" altLang="zh-TW"/>
              <a:pPr>
                <a:defRPr/>
              </a:pPr>
              <a:t>‹#›</a:t>
            </a:fld>
            <a:endParaRPr lang="en-US" altLang="zh-TW"/>
          </a:p>
        </p:txBody>
      </p:sp>
    </p:spTree>
    <p:extLst>
      <p:ext uri="{BB962C8B-B14F-4D97-AF65-F5344CB8AC3E}">
        <p14:creationId xmlns:p14="http://schemas.microsoft.com/office/powerpoint/2010/main" val="1442798155"/>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39FE8C-8DD4-4F3A-AF5C-186ADFDEAAFA}"/>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84CC11BF-7BE2-4448-A910-20207E488FB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139">
            <a:extLst>
              <a:ext uri="{FF2B5EF4-FFF2-40B4-BE49-F238E27FC236}">
                <a16:creationId xmlns:a16="http://schemas.microsoft.com/office/drawing/2014/main" id="{16FE616E-3F38-48DC-AD23-32F880DECC7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a:extLst>
              <a:ext uri="{FF2B5EF4-FFF2-40B4-BE49-F238E27FC236}">
                <a16:creationId xmlns:a16="http://schemas.microsoft.com/office/drawing/2014/main" id="{72FA7301-3368-48E2-8130-1D4191191D8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a:extLst>
              <a:ext uri="{FF2B5EF4-FFF2-40B4-BE49-F238E27FC236}">
                <a16:creationId xmlns:a16="http://schemas.microsoft.com/office/drawing/2014/main" id="{70A75AFA-610A-4D14-A282-15F8533BF92D}"/>
              </a:ext>
            </a:extLst>
          </p:cNvPr>
          <p:cNvSpPr>
            <a:spLocks noGrp="1" noChangeArrowheads="1"/>
          </p:cNvSpPr>
          <p:nvPr>
            <p:ph type="sldNum" sz="quarter" idx="12"/>
          </p:nvPr>
        </p:nvSpPr>
        <p:spPr>
          <a:ln/>
        </p:spPr>
        <p:txBody>
          <a:bodyPr/>
          <a:lstStyle>
            <a:lvl1pPr>
              <a:defRPr/>
            </a:lvl1pPr>
          </a:lstStyle>
          <a:p>
            <a:pPr>
              <a:defRPr/>
            </a:pPr>
            <a:fld id="{BC9CA7F2-93DC-436E-8DFC-094E04E5D6D1}" type="slidenum">
              <a:rPr lang="en-US" altLang="zh-TW"/>
              <a:pPr>
                <a:defRPr/>
              </a:pPr>
              <a:t>‹#›</a:t>
            </a:fld>
            <a:endParaRPr lang="en-US" altLang="zh-TW"/>
          </a:p>
        </p:txBody>
      </p:sp>
    </p:spTree>
    <p:extLst>
      <p:ext uri="{BB962C8B-B14F-4D97-AF65-F5344CB8AC3E}">
        <p14:creationId xmlns:p14="http://schemas.microsoft.com/office/powerpoint/2010/main" val="2182496167"/>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419DC4A-2AB9-4BA9-A6C0-46D86B265CB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DC97030-683D-492B-8CB2-A0946F184BC9}"/>
              </a:ext>
            </a:extLst>
          </p:cNvPr>
          <p:cNvSpPr>
            <a:spLocks noGrp="1"/>
          </p:cNvSpPr>
          <p:nvPr>
            <p:ph sz="half" idx="1"/>
          </p:nvPr>
        </p:nvSpPr>
        <p:spPr>
          <a:xfrm>
            <a:off x="685800" y="1981200"/>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30CDA7A8-F1F5-4780-9FDA-517422872E4A}"/>
              </a:ext>
            </a:extLst>
          </p:cNvPr>
          <p:cNvSpPr>
            <a:spLocks noGrp="1"/>
          </p:cNvSpPr>
          <p:nvPr>
            <p:ph sz="half" idx="2"/>
          </p:nvPr>
        </p:nvSpPr>
        <p:spPr>
          <a:xfrm>
            <a:off x="4648200" y="1981200"/>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39">
            <a:extLst>
              <a:ext uri="{FF2B5EF4-FFF2-40B4-BE49-F238E27FC236}">
                <a16:creationId xmlns:a16="http://schemas.microsoft.com/office/drawing/2014/main" id="{5CCFDD52-011F-4B86-BE82-EAE19F0BDEC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40">
            <a:extLst>
              <a:ext uri="{FF2B5EF4-FFF2-40B4-BE49-F238E27FC236}">
                <a16:creationId xmlns:a16="http://schemas.microsoft.com/office/drawing/2014/main" id="{44A27E8C-62DC-4826-B394-3DF9A7529E88}"/>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1">
            <a:extLst>
              <a:ext uri="{FF2B5EF4-FFF2-40B4-BE49-F238E27FC236}">
                <a16:creationId xmlns:a16="http://schemas.microsoft.com/office/drawing/2014/main" id="{36FCB02F-4C41-4FCE-9F29-9BE1884B2209}"/>
              </a:ext>
            </a:extLst>
          </p:cNvPr>
          <p:cNvSpPr>
            <a:spLocks noGrp="1" noChangeArrowheads="1"/>
          </p:cNvSpPr>
          <p:nvPr>
            <p:ph type="sldNum" sz="quarter" idx="12"/>
          </p:nvPr>
        </p:nvSpPr>
        <p:spPr>
          <a:ln/>
        </p:spPr>
        <p:txBody>
          <a:bodyPr/>
          <a:lstStyle>
            <a:lvl1pPr>
              <a:defRPr/>
            </a:lvl1pPr>
          </a:lstStyle>
          <a:p>
            <a:pPr>
              <a:defRPr/>
            </a:pPr>
            <a:fld id="{29BA12E0-1B38-4A74-908B-A610CD0812F7}" type="slidenum">
              <a:rPr lang="en-US" altLang="zh-TW"/>
              <a:pPr>
                <a:defRPr/>
              </a:pPr>
              <a:t>‹#›</a:t>
            </a:fld>
            <a:endParaRPr lang="en-US" altLang="zh-TW"/>
          </a:p>
        </p:txBody>
      </p:sp>
    </p:spTree>
    <p:extLst>
      <p:ext uri="{BB962C8B-B14F-4D97-AF65-F5344CB8AC3E}">
        <p14:creationId xmlns:p14="http://schemas.microsoft.com/office/powerpoint/2010/main" val="3075669302"/>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42F909-B58F-4341-BDDE-8559C276704F}"/>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2DE4F9F-4931-4840-8ECA-60B15D54E74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EFC965E5-723C-4E71-BA4B-FEDD590E38EC}"/>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929BCFDA-8067-42EF-B573-3F7D1E7767F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96A26C49-855B-43A0-BA98-EAA9F50EE6D9}"/>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139">
            <a:extLst>
              <a:ext uri="{FF2B5EF4-FFF2-40B4-BE49-F238E27FC236}">
                <a16:creationId xmlns:a16="http://schemas.microsoft.com/office/drawing/2014/main" id="{EF5715E4-AA67-4E18-9D29-6278C7BD5EDF}"/>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140">
            <a:extLst>
              <a:ext uri="{FF2B5EF4-FFF2-40B4-BE49-F238E27FC236}">
                <a16:creationId xmlns:a16="http://schemas.microsoft.com/office/drawing/2014/main" id="{8C437879-32F5-4740-AF5C-836F5BE467FA}"/>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141">
            <a:extLst>
              <a:ext uri="{FF2B5EF4-FFF2-40B4-BE49-F238E27FC236}">
                <a16:creationId xmlns:a16="http://schemas.microsoft.com/office/drawing/2014/main" id="{F30A420C-D60C-4035-A74B-09B8463C81A8}"/>
              </a:ext>
            </a:extLst>
          </p:cNvPr>
          <p:cNvSpPr>
            <a:spLocks noGrp="1" noChangeArrowheads="1"/>
          </p:cNvSpPr>
          <p:nvPr>
            <p:ph type="sldNum" sz="quarter" idx="12"/>
          </p:nvPr>
        </p:nvSpPr>
        <p:spPr>
          <a:ln/>
        </p:spPr>
        <p:txBody>
          <a:bodyPr/>
          <a:lstStyle>
            <a:lvl1pPr>
              <a:defRPr/>
            </a:lvl1pPr>
          </a:lstStyle>
          <a:p>
            <a:pPr>
              <a:defRPr/>
            </a:pPr>
            <a:fld id="{869EA5E8-6624-4E56-B283-8803488ABA97}" type="slidenum">
              <a:rPr lang="en-US" altLang="zh-TW"/>
              <a:pPr>
                <a:defRPr/>
              </a:pPr>
              <a:t>‹#›</a:t>
            </a:fld>
            <a:endParaRPr lang="en-US" altLang="zh-TW"/>
          </a:p>
        </p:txBody>
      </p:sp>
    </p:spTree>
    <p:extLst>
      <p:ext uri="{BB962C8B-B14F-4D97-AF65-F5344CB8AC3E}">
        <p14:creationId xmlns:p14="http://schemas.microsoft.com/office/powerpoint/2010/main" val="71513466"/>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780A5D-D636-4FAD-9D03-9B2876D64B54}"/>
              </a:ext>
            </a:extLst>
          </p:cNvPr>
          <p:cNvSpPr>
            <a:spLocks noGrp="1"/>
          </p:cNvSpPr>
          <p:nvPr>
            <p:ph type="title"/>
          </p:nvPr>
        </p:nvSpPr>
        <p:spPr/>
        <p:txBody>
          <a:bodyPr/>
          <a:lstStyle/>
          <a:p>
            <a:r>
              <a:rPr lang="zh-TW" altLang="en-US"/>
              <a:t>按一下以編輯母片標題樣式</a:t>
            </a:r>
          </a:p>
        </p:txBody>
      </p:sp>
      <p:sp>
        <p:nvSpPr>
          <p:cNvPr id="3" name="Rectangle 139">
            <a:extLst>
              <a:ext uri="{FF2B5EF4-FFF2-40B4-BE49-F238E27FC236}">
                <a16:creationId xmlns:a16="http://schemas.microsoft.com/office/drawing/2014/main" id="{58E0FA34-11D3-4DAE-AB8F-149C7469935D}"/>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140">
            <a:extLst>
              <a:ext uri="{FF2B5EF4-FFF2-40B4-BE49-F238E27FC236}">
                <a16:creationId xmlns:a16="http://schemas.microsoft.com/office/drawing/2014/main" id="{9A1FDA9E-2E21-43EB-8AA4-E7AD27B11A9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141">
            <a:extLst>
              <a:ext uri="{FF2B5EF4-FFF2-40B4-BE49-F238E27FC236}">
                <a16:creationId xmlns:a16="http://schemas.microsoft.com/office/drawing/2014/main" id="{424EE06E-D6EC-4741-8701-D04AE3C3FF81}"/>
              </a:ext>
            </a:extLst>
          </p:cNvPr>
          <p:cNvSpPr>
            <a:spLocks noGrp="1" noChangeArrowheads="1"/>
          </p:cNvSpPr>
          <p:nvPr>
            <p:ph type="sldNum" sz="quarter" idx="12"/>
          </p:nvPr>
        </p:nvSpPr>
        <p:spPr>
          <a:ln/>
        </p:spPr>
        <p:txBody>
          <a:bodyPr/>
          <a:lstStyle>
            <a:lvl1pPr>
              <a:defRPr/>
            </a:lvl1pPr>
          </a:lstStyle>
          <a:p>
            <a:pPr>
              <a:defRPr/>
            </a:pPr>
            <a:fld id="{ED67DCA8-54B9-4C62-BA18-BEF7F1119F16}" type="slidenum">
              <a:rPr lang="en-US" altLang="zh-TW"/>
              <a:pPr>
                <a:defRPr/>
              </a:pPr>
              <a:t>‹#›</a:t>
            </a:fld>
            <a:endParaRPr lang="en-US" altLang="zh-TW"/>
          </a:p>
        </p:txBody>
      </p:sp>
    </p:spTree>
    <p:extLst>
      <p:ext uri="{BB962C8B-B14F-4D97-AF65-F5344CB8AC3E}">
        <p14:creationId xmlns:p14="http://schemas.microsoft.com/office/powerpoint/2010/main" val="3328541605"/>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39">
            <a:extLst>
              <a:ext uri="{FF2B5EF4-FFF2-40B4-BE49-F238E27FC236}">
                <a16:creationId xmlns:a16="http://schemas.microsoft.com/office/drawing/2014/main" id="{6D05DB4B-F687-4BDE-B343-49BAD346869B}"/>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140">
            <a:extLst>
              <a:ext uri="{FF2B5EF4-FFF2-40B4-BE49-F238E27FC236}">
                <a16:creationId xmlns:a16="http://schemas.microsoft.com/office/drawing/2014/main" id="{2CEA8BF9-AC3F-474E-A56E-B87EF12AF1D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141">
            <a:extLst>
              <a:ext uri="{FF2B5EF4-FFF2-40B4-BE49-F238E27FC236}">
                <a16:creationId xmlns:a16="http://schemas.microsoft.com/office/drawing/2014/main" id="{E6ED371D-F6CF-48DE-8B90-FD1BB6D0865A}"/>
              </a:ext>
            </a:extLst>
          </p:cNvPr>
          <p:cNvSpPr>
            <a:spLocks noGrp="1" noChangeArrowheads="1"/>
          </p:cNvSpPr>
          <p:nvPr>
            <p:ph type="sldNum" sz="quarter" idx="12"/>
          </p:nvPr>
        </p:nvSpPr>
        <p:spPr>
          <a:ln/>
        </p:spPr>
        <p:txBody>
          <a:bodyPr/>
          <a:lstStyle>
            <a:lvl1pPr>
              <a:defRPr/>
            </a:lvl1pPr>
          </a:lstStyle>
          <a:p>
            <a:pPr>
              <a:defRPr/>
            </a:pPr>
            <a:fld id="{18E463BC-8FE0-4DAE-B6F1-E2D9C2643B73}" type="slidenum">
              <a:rPr lang="en-US" altLang="zh-TW"/>
              <a:pPr>
                <a:defRPr/>
              </a:pPr>
              <a:t>‹#›</a:t>
            </a:fld>
            <a:endParaRPr lang="en-US" altLang="zh-TW"/>
          </a:p>
        </p:txBody>
      </p:sp>
    </p:spTree>
    <p:extLst>
      <p:ext uri="{BB962C8B-B14F-4D97-AF65-F5344CB8AC3E}">
        <p14:creationId xmlns:p14="http://schemas.microsoft.com/office/powerpoint/2010/main" val="4183690875"/>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6643B5-B454-4177-BDA7-C585F90A992A}"/>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B616CF74-A629-4C52-9F51-6916D30A391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6322B116-ED9A-45E4-BC61-40BEA8A9AF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39">
            <a:extLst>
              <a:ext uri="{FF2B5EF4-FFF2-40B4-BE49-F238E27FC236}">
                <a16:creationId xmlns:a16="http://schemas.microsoft.com/office/drawing/2014/main" id="{E723A464-5C60-469F-AF96-2A57FF24A1C0}"/>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40">
            <a:extLst>
              <a:ext uri="{FF2B5EF4-FFF2-40B4-BE49-F238E27FC236}">
                <a16:creationId xmlns:a16="http://schemas.microsoft.com/office/drawing/2014/main" id="{A80DFF0F-B7A8-4751-86F3-62E6FB22CC9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1">
            <a:extLst>
              <a:ext uri="{FF2B5EF4-FFF2-40B4-BE49-F238E27FC236}">
                <a16:creationId xmlns:a16="http://schemas.microsoft.com/office/drawing/2014/main" id="{1C9D5CC6-78B3-46DF-AB12-5F9218023C8D}"/>
              </a:ext>
            </a:extLst>
          </p:cNvPr>
          <p:cNvSpPr>
            <a:spLocks noGrp="1" noChangeArrowheads="1"/>
          </p:cNvSpPr>
          <p:nvPr>
            <p:ph type="sldNum" sz="quarter" idx="12"/>
          </p:nvPr>
        </p:nvSpPr>
        <p:spPr>
          <a:ln/>
        </p:spPr>
        <p:txBody>
          <a:bodyPr/>
          <a:lstStyle>
            <a:lvl1pPr>
              <a:defRPr/>
            </a:lvl1pPr>
          </a:lstStyle>
          <a:p>
            <a:pPr>
              <a:defRPr/>
            </a:pPr>
            <a:fld id="{B259759A-DCF2-4F80-9099-795892140C7C}" type="slidenum">
              <a:rPr lang="en-US" altLang="zh-TW"/>
              <a:pPr>
                <a:defRPr/>
              </a:pPr>
              <a:t>‹#›</a:t>
            </a:fld>
            <a:endParaRPr lang="en-US" altLang="zh-TW"/>
          </a:p>
        </p:txBody>
      </p:sp>
    </p:spTree>
    <p:extLst>
      <p:ext uri="{BB962C8B-B14F-4D97-AF65-F5344CB8AC3E}">
        <p14:creationId xmlns:p14="http://schemas.microsoft.com/office/powerpoint/2010/main" val="2700369157"/>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94F1B52-2C25-4E02-ADE4-6D3B7B599BF3}"/>
              </a:ext>
            </a:extLst>
          </p:cNvPr>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3383052220"/>
      </p:ext>
    </p:extLst>
  </p:cSld>
  <p:clrMapOvr>
    <a:masterClrMapping/>
  </p:clrMapOvr>
  <p:transition spd="slow">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CDA045-791E-4F56-8C00-73E2840741FF}"/>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B9A8DBB2-F108-4C3A-859F-39A1B740CD7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a:extLst>
              <a:ext uri="{FF2B5EF4-FFF2-40B4-BE49-F238E27FC236}">
                <a16:creationId xmlns:a16="http://schemas.microsoft.com/office/drawing/2014/main" id="{F6324BA3-0915-425D-AB92-15A13FFD4A7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139">
            <a:extLst>
              <a:ext uri="{FF2B5EF4-FFF2-40B4-BE49-F238E27FC236}">
                <a16:creationId xmlns:a16="http://schemas.microsoft.com/office/drawing/2014/main" id="{0E920962-428D-438A-B7CF-E04364E5A0D5}"/>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40">
            <a:extLst>
              <a:ext uri="{FF2B5EF4-FFF2-40B4-BE49-F238E27FC236}">
                <a16:creationId xmlns:a16="http://schemas.microsoft.com/office/drawing/2014/main" id="{AE52AAC8-0EA3-4DF5-9B92-77888B059FED}"/>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1">
            <a:extLst>
              <a:ext uri="{FF2B5EF4-FFF2-40B4-BE49-F238E27FC236}">
                <a16:creationId xmlns:a16="http://schemas.microsoft.com/office/drawing/2014/main" id="{5F7C93C1-7853-4F60-A4CD-A25B838C93C4}"/>
              </a:ext>
            </a:extLst>
          </p:cNvPr>
          <p:cNvSpPr>
            <a:spLocks noGrp="1" noChangeArrowheads="1"/>
          </p:cNvSpPr>
          <p:nvPr>
            <p:ph type="sldNum" sz="quarter" idx="12"/>
          </p:nvPr>
        </p:nvSpPr>
        <p:spPr>
          <a:ln/>
        </p:spPr>
        <p:txBody>
          <a:bodyPr/>
          <a:lstStyle>
            <a:lvl1pPr>
              <a:defRPr/>
            </a:lvl1pPr>
          </a:lstStyle>
          <a:p>
            <a:pPr>
              <a:defRPr/>
            </a:pPr>
            <a:fld id="{E92A28D8-A090-4C61-8A0F-9DECC8007F44}" type="slidenum">
              <a:rPr lang="en-US" altLang="zh-TW"/>
              <a:pPr>
                <a:defRPr/>
              </a:pPr>
              <a:t>‹#›</a:t>
            </a:fld>
            <a:endParaRPr lang="en-US" altLang="zh-TW"/>
          </a:p>
        </p:txBody>
      </p:sp>
    </p:spTree>
    <p:extLst>
      <p:ext uri="{BB962C8B-B14F-4D97-AF65-F5344CB8AC3E}">
        <p14:creationId xmlns:p14="http://schemas.microsoft.com/office/powerpoint/2010/main" val="2818993313"/>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5F56B3-8F15-4B1F-8616-08E71BC84563}"/>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87EF4CA7-32E5-4847-8B3D-9C7726D2B667}"/>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39">
            <a:extLst>
              <a:ext uri="{FF2B5EF4-FFF2-40B4-BE49-F238E27FC236}">
                <a16:creationId xmlns:a16="http://schemas.microsoft.com/office/drawing/2014/main" id="{B5082B67-DDCC-4F5C-83E5-0A186D02ACD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a:extLst>
              <a:ext uri="{FF2B5EF4-FFF2-40B4-BE49-F238E27FC236}">
                <a16:creationId xmlns:a16="http://schemas.microsoft.com/office/drawing/2014/main" id="{55EC78A0-5B3D-40DE-812D-DE8E6D70D8D6}"/>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a:extLst>
              <a:ext uri="{FF2B5EF4-FFF2-40B4-BE49-F238E27FC236}">
                <a16:creationId xmlns:a16="http://schemas.microsoft.com/office/drawing/2014/main" id="{3BC2FFF7-23B8-454A-8F1B-251113BA7B71}"/>
              </a:ext>
            </a:extLst>
          </p:cNvPr>
          <p:cNvSpPr>
            <a:spLocks noGrp="1" noChangeArrowheads="1"/>
          </p:cNvSpPr>
          <p:nvPr>
            <p:ph type="sldNum" sz="quarter" idx="12"/>
          </p:nvPr>
        </p:nvSpPr>
        <p:spPr>
          <a:ln/>
        </p:spPr>
        <p:txBody>
          <a:bodyPr/>
          <a:lstStyle>
            <a:lvl1pPr>
              <a:defRPr/>
            </a:lvl1pPr>
          </a:lstStyle>
          <a:p>
            <a:pPr>
              <a:defRPr/>
            </a:pPr>
            <a:fld id="{6479B1D6-F501-4C1B-9500-0D3361855D27}" type="slidenum">
              <a:rPr lang="en-US" altLang="zh-TW"/>
              <a:pPr>
                <a:defRPr/>
              </a:pPr>
              <a:t>‹#›</a:t>
            </a:fld>
            <a:endParaRPr lang="en-US" altLang="zh-TW"/>
          </a:p>
        </p:txBody>
      </p:sp>
    </p:spTree>
    <p:extLst>
      <p:ext uri="{BB962C8B-B14F-4D97-AF65-F5344CB8AC3E}">
        <p14:creationId xmlns:p14="http://schemas.microsoft.com/office/powerpoint/2010/main" val="2083270424"/>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FB9762C-0063-4799-8353-31ABC27B1B29}"/>
              </a:ext>
            </a:extLst>
          </p:cNvPr>
          <p:cNvSpPr>
            <a:spLocks noGrp="1"/>
          </p:cNvSpPr>
          <p:nvPr>
            <p:ph type="title" orient="vert"/>
          </p:nvPr>
        </p:nvSpPr>
        <p:spPr>
          <a:xfrm>
            <a:off x="6515100" y="301625"/>
            <a:ext cx="1943100" cy="5794375"/>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3B5A8B75-B6C8-4F2A-B197-06CE173F0474}"/>
              </a:ext>
            </a:extLst>
          </p:cNvPr>
          <p:cNvSpPr>
            <a:spLocks noGrp="1"/>
          </p:cNvSpPr>
          <p:nvPr>
            <p:ph type="body" orient="vert" idx="1"/>
          </p:nvPr>
        </p:nvSpPr>
        <p:spPr>
          <a:xfrm>
            <a:off x="685800" y="301625"/>
            <a:ext cx="5676900" cy="579437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139">
            <a:extLst>
              <a:ext uri="{FF2B5EF4-FFF2-40B4-BE49-F238E27FC236}">
                <a16:creationId xmlns:a16="http://schemas.microsoft.com/office/drawing/2014/main" id="{A57CC661-0689-4821-9026-851A860C059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140">
            <a:extLst>
              <a:ext uri="{FF2B5EF4-FFF2-40B4-BE49-F238E27FC236}">
                <a16:creationId xmlns:a16="http://schemas.microsoft.com/office/drawing/2014/main" id="{DC91888C-7EE7-42C5-9752-99A6B5935757}"/>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141">
            <a:extLst>
              <a:ext uri="{FF2B5EF4-FFF2-40B4-BE49-F238E27FC236}">
                <a16:creationId xmlns:a16="http://schemas.microsoft.com/office/drawing/2014/main" id="{592D7422-B7B9-4E7B-9622-4800A71AF34C}"/>
              </a:ext>
            </a:extLst>
          </p:cNvPr>
          <p:cNvSpPr>
            <a:spLocks noGrp="1" noChangeArrowheads="1"/>
          </p:cNvSpPr>
          <p:nvPr>
            <p:ph type="sldNum" sz="quarter" idx="12"/>
          </p:nvPr>
        </p:nvSpPr>
        <p:spPr>
          <a:ln/>
        </p:spPr>
        <p:txBody>
          <a:bodyPr/>
          <a:lstStyle>
            <a:lvl1pPr>
              <a:defRPr/>
            </a:lvl1pPr>
          </a:lstStyle>
          <a:p>
            <a:pPr>
              <a:defRPr/>
            </a:pPr>
            <a:fld id="{888BE0A4-91DB-4D46-89D2-D9B357C42B01}" type="slidenum">
              <a:rPr lang="en-US" altLang="zh-TW"/>
              <a:pPr>
                <a:defRPr/>
              </a:pPr>
              <a:t>‹#›</a:t>
            </a:fld>
            <a:endParaRPr lang="en-US" altLang="zh-TW"/>
          </a:p>
        </p:txBody>
      </p:sp>
    </p:spTree>
    <p:extLst>
      <p:ext uri="{BB962C8B-B14F-4D97-AF65-F5344CB8AC3E}">
        <p14:creationId xmlns:p14="http://schemas.microsoft.com/office/powerpoint/2010/main" val="1081868705"/>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5DB200-EE03-4424-9928-0CB89A33146E}"/>
              </a:ext>
            </a:extLst>
          </p:cNvPr>
          <p:cNvSpPr>
            <a:spLocks noGrp="1"/>
          </p:cNvSpPr>
          <p:nvPr>
            <p:ph type="title"/>
          </p:nvPr>
        </p:nvSpPr>
        <p:spPr>
          <a:xfrm>
            <a:off x="685800" y="301625"/>
            <a:ext cx="7772400" cy="1462088"/>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8B1D2B8-046D-4645-A0F7-6EF96F5CAD51}"/>
              </a:ext>
            </a:extLst>
          </p:cNvPr>
          <p:cNvSpPr>
            <a:spLocks noGrp="1"/>
          </p:cNvSpPr>
          <p:nvPr>
            <p:ph type="body" sz="half" idx="1"/>
          </p:nvPr>
        </p:nvSpPr>
        <p:spPr>
          <a:xfrm>
            <a:off x="685800" y="1981200"/>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3F068CD8-2948-48E1-A0AE-0D3E7A1FF681}"/>
              </a:ext>
            </a:extLst>
          </p:cNvPr>
          <p:cNvSpPr>
            <a:spLocks noGrp="1"/>
          </p:cNvSpPr>
          <p:nvPr>
            <p:ph sz="half" idx="2"/>
          </p:nvPr>
        </p:nvSpPr>
        <p:spPr>
          <a:xfrm>
            <a:off x="4648200" y="1981200"/>
            <a:ext cx="3810000" cy="41148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139">
            <a:extLst>
              <a:ext uri="{FF2B5EF4-FFF2-40B4-BE49-F238E27FC236}">
                <a16:creationId xmlns:a16="http://schemas.microsoft.com/office/drawing/2014/main" id="{1BB6E925-FD51-426E-8014-1F336E11A64C}"/>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140">
            <a:extLst>
              <a:ext uri="{FF2B5EF4-FFF2-40B4-BE49-F238E27FC236}">
                <a16:creationId xmlns:a16="http://schemas.microsoft.com/office/drawing/2014/main" id="{7E2D8ACB-37DC-4C34-AD44-F075485317A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141">
            <a:extLst>
              <a:ext uri="{FF2B5EF4-FFF2-40B4-BE49-F238E27FC236}">
                <a16:creationId xmlns:a16="http://schemas.microsoft.com/office/drawing/2014/main" id="{AAE3D8E1-E08B-457A-9108-B707479F75F9}"/>
              </a:ext>
            </a:extLst>
          </p:cNvPr>
          <p:cNvSpPr>
            <a:spLocks noGrp="1" noChangeArrowheads="1"/>
          </p:cNvSpPr>
          <p:nvPr>
            <p:ph type="sldNum" sz="quarter" idx="12"/>
          </p:nvPr>
        </p:nvSpPr>
        <p:spPr>
          <a:ln/>
        </p:spPr>
        <p:txBody>
          <a:bodyPr/>
          <a:lstStyle>
            <a:lvl1pPr>
              <a:defRPr/>
            </a:lvl1pPr>
          </a:lstStyle>
          <a:p>
            <a:pPr>
              <a:defRPr/>
            </a:pPr>
            <a:fld id="{2108EFF8-7029-4F48-B25B-F0F3B5533587}" type="slidenum">
              <a:rPr lang="en-US" altLang="zh-TW"/>
              <a:pPr>
                <a:defRPr/>
              </a:pPr>
              <a:t>‹#›</a:t>
            </a:fld>
            <a:endParaRPr lang="en-US" altLang="zh-TW"/>
          </a:p>
        </p:txBody>
      </p:sp>
    </p:spTree>
    <p:extLst>
      <p:ext uri="{BB962C8B-B14F-4D97-AF65-F5344CB8AC3E}">
        <p14:creationId xmlns:p14="http://schemas.microsoft.com/office/powerpoint/2010/main" val="1963114593"/>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7"/>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id="{88169330-0392-42CB-BDAF-3F94ECF5FF69}"/>
              </a:ext>
            </a:extLst>
          </p:cNvPr>
          <p:cNvSpPr>
            <a:spLocks noGrp="1"/>
          </p:cNvSpPr>
          <p:nvPr>
            <p:ph type="dt" sz="half" idx="10"/>
          </p:nvPr>
        </p:nvSpPr>
        <p:spPr/>
        <p:txBody>
          <a:bodyPr/>
          <a:lstStyle>
            <a:lvl1pPr>
              <a:defRPr/>
            </a:lvl1pPr>
          </a:lstStyle>
          <a:p>
            <a:pPr>
              <a:defRPr/>
            </a:pPr>
            <a:fld id="{D7231FFD-139E-4744-8E3E-69BB625CA82E}" type="datetime1">
              <a:rPr lang="zh-TW" altLang="en-US"/>
              <a:pPr>
                <a:defRPr/>
              </a:pPr>
              <a:t>2022/9/15</a:t>
            </a:fld>
            <a:endParaRPr lang="zh-TW" altLang="en-US"/>
          </a:p>
        </p:txBody>
      </p:sp>
      <p:sp>
        <p:nvSpPr>
          <p:cNvPr id="5" name="頁尾版面配置區 4">
            <a:extLst>
              <a:ext uri="{FF2B5EF4-FFF2-40B4-BE49-F238E27FC236}">
                <a16:creationId xmlns:a16="http://schemas.microsoft.com/office/drawing/2014/main" id="{FB2DED4D-3EEC-41D7-8211-8D7ADCAD6892}"/>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D2A6AD90-DF4C-4F95-AD7D-4AF10D27A154}"/>
              </a:ext>
            </a:extLst>
          </p:cNvPr>
          <p:cNvSpPr>
            <a:spLocks noGrp="1"/>
          </p:cNvSpPr>
          <p:nvPr>
            <p:ph type="sldNum" sz="quarter" idx="12"/>
          </p:nvPr>
        </p:nvSpPr>
        <p:spPr/>
        <p:txBody>
          <a:bodyPr/>
          <a:lstStyle>
            <a:lvl1pPr>
              <a:defRPr/>
            </a:lvl1pPr>
          </a:lstStyle>
          <a:p>
            <a:pPr>
              <a:defRPr/>
            </a:pPr>
            <a:fld id="{F121C20C-F726-4C2C-A409-4A6FDAB9234B}" type="slidenum">
              <a:rPr lang="zh-TW" altLang="en-US"/>
              <a:pPr>
                <a:defRPr/>
              </a:pPr>
              <a:t>‹#›</a:t>
            </a:fld>
            <a:endParaRPr lang="zh-TW" altLang="en-US"/>
          </a:p>
        </p:txBody>
      </p:sp>
    </p:spTree>
    <p:extLst>
      <p:ext uri="{BB962C8B-B14F-4D97-AF65-F5344CB8AC3E}">
        <p14:creationId xmlns:p14="http://schemas.microsoft.com/office/powerpoint/2010/main" val="1843904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435DE99-02DA-4AFB-BABF-CD1228A6EA9B}"/>
              </a:ext>
            </a:extLst>
          </p:cNvPr>
          <p:cNvSpPr>
            <a:spLocks noGrp="1"/>
          </p:cNvSpPr>
          <p:nvPr>
            <p:ph type="dt" sz="half" idx="10"/>
          </p:nvPr>
        </p:nvSpPr>
        <p:spPr/>
        <p:txBody>
          <a:bodyPr/>
          <a:lstStyle>
            <a:lvl1pPr>
              <a:defRPr/>
            </a:lvl1pPr>
          </a:lstStyle>
          <a:p>
            <a:pPr>
              <a:defRPr/>
            </a:pPr>
            <a:fld id="{234DC8B8-BD64-45B1-80D7-84EFF8963896}" type="datetime1">
              <a:rPr lang="zh-TW" altLang="en-US"/>
              <a:pPr>
                <a:defRPr/>
              </a:pPr>
              <a:t>2022/9/15</a:t>
            </a:fld>
            <a:endParaRPr lang="zh-TW" altLang="en-US"/>
          </a:p>
        </p:txBody>
      </p:sp>
      <p:sp>
        <p:nvSpPr>
          <p:cNvPr id="5" name="頁尾版面配置區 4">
            <a:extLst>
              <a:ext uri="{FF2B5EF4-FFF2-40B4-BE49-F238E27FC236}">
                <a16:creationId xmlns:a16="http://schemas.microsoft.com/office/drawing/2014/main" id="{B77322C6-9764-48DF-B267-D2B7A1FCA9C0}"/>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6E7921FF-0F6B-4764-8D99-E863147BB363}"/>
              </a:ext>
            </a:extLst>
          </p:cNvPr>
          <p:cNvSpPr>
            <a:spLocks noGrp="1"/>
          </p:cNvSpPr>
          <p:nvPr>
            <p:ph type="sldNum" sz="quarter" idx="12"/>
          </p:nvPr>
        </p:nvSpPr>
        <p:spPr/>
        <p:txBody>
          <a:bodyPr/>
          <a:lstStyle>
            <a:lvl1pPr>
              <a:defRPr/>
            </a:lvl1pPr>
          </a:lstStyle>
          <a:p>
            <a:pPr>
              <a:defRPr/>
            </a:pPr>
            <a:fld id="{3FF3DD3C-6644-4ACD-AF0E-10FA7E028DA3}" type="slidenum">
              <a:rPr lang="zh-TW" altLang="en-US"/>
              <a:pPr>
                <a:defRPr/>
              </a:pPr>
              <a:t>‹#›</a:t>
            </a:fld>
            <a:endParaRPr lang="zh-TW" altLang="en-US"/>
          </a:p>
        </p:txBody>
      </p:sp>
    </p:spTree>
    <p:extLst>
      <p:ext uri="{BB962C8B-B14F-4D97-AF65-F5344CB8AC3E}">
        <p14:creationId xmlns:p14="http://schemas.microsoft.com/office/powerpoint/2010/main" val="2197449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2"/>
            <a:ext cx="7772400" cy="1362075"/>
          </a:xfrm>
        </p:spPr>
        <p:txBody>
          <a:bodyPr anchor="t"/>
          <a:lstStyle>
            <a:lvl1pPr algn="l">
              <a:defRPr sz="3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503533FC-A1C7-4822-9D74-8B5A6B5A7E15}"/>
              </a:ext>
            </a:extLst>
          </p:cNvPr>
          <p:cNvSpPr>
            <a:spLocks noGrp="1"/>
          </p:cNvSpPr>
          <p:nvPr>
            <p:ph type="dt" sz="half" idx="10"/>
          </p:nvPr>
        </p:nvSpPr>
        <p:spPr/>
        <p:txBody>
          <a:bodyPr/>
          <a:lstStyle>
            <a:lvl1pPr>
              <a:defRPr/>
            </a:lvl1pPr>
          </a:lstStyle>
          <a:p>
            <a:pPr>
              <a:defRPr/>
            </a:pPr>
            <a:fld id="{2BE958C7-49CD-4FF5-A0C0-47C0B751FB52}" type="datetime1">
              <a:rPr lang="zh-TW" altLang="en-US"/>
              <a:pPr>
                <a:defRPr/>
              </a:pPr>
              <a:t>2022/9/15</a:t>
            </a:fld>
            <a:endParaRPr lang="zh-TW" altLang="en-US"/>
          </a:p>
        </p:txBody>
      </p:sp>
      <p:sp>
        <p:nvSpPr>
          <p:cNvPr id="5" name="頁尾版面配置區 4">
            <a:extLst>
              <a:ext uri="{FF2B5EF4-FFF2-40B4-BE49-F238E27FC236}">
                <a16:creationId xmlns:a16="http://schemas.microsoft.com/office/drawing/2014/main" id="{4B5760CE-382E-446C-9D5E-D4FE8E785B10}"/>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5D917BA4-614F-4E52-B30B-90925281ABC5}"/>
              </a:ext>
            </a:extLst>
          </p:cNvPr>
          <p:cNvSpPr>
            <a:spLocks noGrp="1"/>
          </p:cNvSpPr>
          <p:nvPr>
            <p:ph type="sldNum" sz="quarter" idx="12"/>
          </p:nvPr>
        </p:nvSpPr>
        <p:spPr/>
        <p:txBody>
          <a:bodyPr/>
          <a:lstStyle>
            <a:lvl1pPr>
              <a:defRPr/>
            </a:lvl1pPr>
          </a:lstStyle>
          <a:p>
            <a:pPr>
              <a:defRPr/>
            </a:pPr>
            <a:fld id="{2516E06A-AC73-42BB-A655-F3C77955D5D2}" type="slidenum">
              <a:rPr lang="zh-TW" altLang="en-US"/>
              <a:pPr>
                <a:defRPr/>
              </a:pPr>
              <a:t>‹#›</a:t>
            </a:fld>
            <a:endParaRPr lang="zh-TW" altLang="en-US"/>
          </a:p>
        </p:txBody>
      </p:sp>
    </p:spTree>
    <p:extLst>
      <p:ext uri="{BB962C8B-B14F-4D97-AF65-F5344CB8AC3E}">
        <p14:creationId xmlns:p14="http://schemas.microsoft.com/office/powerpoint/2010/main" val="3374410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a:extLst>
              <a:ext uri="{FF2B5EF4-FFF2-40B4-BE49-F238E27FC236}">
                <a16:creationId xmlns:a16="http://schemas.microsoft.com/office/drawing/2014/main" id="{4AAD66D1-08B9-4D3B-8B07-5A53E2802FFC}"/>
              </a:ext>
            </a:extLst>
          </p:cNvPr>
          <p:cNvSpPr>
            <a:spLocks noGrp="1"/>
          </p:cNvSpPr>
          <p:nvPr>
            <p:ph type="dt" sz="half" idx="10"/>
          </p:nvPr>
        </p:nvSpPr>
        <p:spPr/>
        <p:txBody>
          <a:bodyPr/>
          <a:lstStyle>
            <a:lvl1pPr>
              <a:defRPr/>
            </a:lvl1pPr>
          </a:lstStyle>
          <a:p>
            <a:pPr>
              <a:defRPr/>
            </a:pPr>
            <a:fld id="{1370A01D-AC39-403D-9718-6837017A617A}" type="datetime1">
              <a:rPr lang="zh-TW" altLang="en-US"/>
              <a:pPr>
                <a:defRPr/>
              </a:pPr>
              <a:t>2022/9/15</a:t>
            </a:fld>
            <a:endParaRPr lang="zh-TW" altLang="en-US"/>
          </a:p>
        </p:txBody>
      </p:sp>
      <p:sp>
        <p:nvSpPr>
          <p:cNvPr id="6" name="頁尾版面配置區 4">
            <a:extLst>
              <a:ext uri="{FF2B5EF4-FFF2-40B4-BE49-F238E27FC236}">
                <a16:creationId xmlns:a16="http://schemas.microsoft.com/office/drawing/2014/main" id="{D18EEE19-F561-4D12-BA7C-EF56682B5E65}"/>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8DFED6B5-31F9-455D-A34B-DD3E0F99C647}"/>
              </a:ext>
            </a:extLst>
          </p:cNvPr>
          <p:cNvSpPr>
            <a:spLocks noGrp="1"/>
          </p:cNvSpPr>
          <p:nvPr>
            <p:ph type="sldNum" sz="quarter" idx="12"/>
          </p:nvPr>
        </p:nvSpPr>
        <p:spPr/>
        <p:txBody>
          <a:bodyPr/>
          <a:lstStyle>
            <a:lvl1pPr>
              <a:defRPr/>
            </a:lvl1pPr>
          </a:lstStyle>
          <a:p>
            <a:pPr>
              <a:defRPr/>
            </a:pPr>
            <a:fld id="{D8C34D88-0287-44F2-BF93-55973BA1366E}" type="slidenum">
              <a:rPr lang="zh-TW" altLang="en-US"/>
              <a:pPr>
                <a:defRPr/>
              </a:pPr>
              <a:t>‹#›</a:t>
            </a:fld>
            <a:endParaRPr lang="zh-TW" altLang="en-US"/>
          </a:p>
        </p:txBody>
      </p:sp>
    </p:spTree>
    <p:extLst>
      <p:ext uri="{BB962C8B-B14F-4D97-AF65-F5344CB8AC3E}">
        <p14:creationId xmlns:p14="http://schemas.microsoft.com/office/powerpoint/2010/main" val="674505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a:extLst>
              <a:ext uri="{FF2B5EF4-FFF2-40B4-BE49-F238E27FC236}">
                <a16:creationId xmlns:a16="http://schemas.microsoft.com/office/drawing/2014/main" id="{D40B2DF0-47F5-4038-AFDD-3DB47C11BE34}"/>
              </a:ext>
            </a:extLst>
          </p:cNvPr>
          <p:cNvSpPr>
            <a:spLocks noGrp="1"/>
          </p:cNvSpPr>
          <p:nvPr>
            <p:ph type="dt" sz="half" idx="10"/>
          </p:nvPr>
        </p:nvSpPr>
        <p:spPr/>
        <p:txBody>
          <a:bodyPr/>
          <a:lstStyle>
            <a:lvl1pPr>
              <a:defRPr/>
            </a:lvl1pPr>
          </a:lstStyle>
          <a:p>
            <a:pPr>
              <a:defRPr/>
            </a:pPr>
            <a:fld id="{C1131DDF-5A76-4855-8A50-F11A3F72F43E}" type="datetime1">
              <a:rPr lang="zh-TW" altLang="en-US"/>
              <a:pPr>
                <a:defRPr/>
              </a:pPr>
              <a:t>2022/9/15</a:t>
            </a:fld>
            <a:endParaRPr lang="zh-TW" altLang="en-US"/>
          </a:p>
        </p:txBody>
      </p:sp>
      <p:sp>
        <p:nvSpPr>
          <p:cNvPr id="8" name="頁尾版面配置區 4">
            <a:extLst>
              <a:ext uri="{FF2B5EF4-FFF2-40B4-BE49-F238E27FC236}">
                <a16:creationId xmlns:a16="http://schemas.microsoft.com/office/drawing/2014/main" id="{A069C3D3-15AC-4960-86D9-AFC5217D60B2}"/>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DBD120F5-D242-4D5F-BA08-CBA91919BAB1}"/>
              </a:ext>
            </a:extLst>
          </p:cNvPr>
          <p:cNvSpPr>
            <a:spLocks noGrp="1"/>
          </p:cNvSpPr>
          <p:nvPr>
            <p:ph type="sldNum" sz="quarter" idx="12"/>
          </p:nvPr>
        </p:nvSpPr>
        <p:spPr/>
        <p:txBody>
          <a:bodyPr/>
          <a:lstStyle>
            <a:lvl1pPr>
              <a:defRPr/>
            </a:lvl1pPr>
          </a:lstStyle>
          <a:p>
            <a:pPr>
              <a:defRPr/>
            </a:pPr>
            <a:fld id="{089503DD-FC09-4576-944E-0338BD194AAC}" type="slidenum">
              <a:rPr lang="zh-TW" altLang="en-US"/>
              <a:pPr>
                <a:defRPr/>
              </a:pPr>
              <a:t>‹#›</a:t>
            </a:fld>
            <a:endParaRPr lang="zh-TW" altLang="en-US"/>
          </a:p>
        </p:txBody>
      </p:sp>
    </p:spTree>
    <p:extLst>
      <p:ext uri="{BB962C8B-B14F-4D97-AF65-F5344CB8AC3E}">
        <p14:creationId xmlns:p14="http://schemas.microsoft.com/office/powerpoint/2010/main" val="1890984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a:extLst>
              <a:ext uri="{FF2B5EF4-FFF2-40B4-BE49-F238E27FC236}">
                <a16:creationId xmlns:a16="http://schemas.microsoft.com/office/drawing/2014/main" id="{B80D5877-9634-4DC4-B155-8EDA6C0B276E}"/>
              </a:ext>
            </a:extLst>
          </p:cNvPr>
          <p:cNvSpPr>
            <a:spLocks noGrp="1"/>
          </p:cNvSpPr>
          <p:nvPr>
            <p:ph type="dt" sz="half" idx="10"/>
          </p:nvPr>
        </p:nvSpPr>
        <p:spPr/>
        <p:txBody>
          <a:bodyPr/>
          <a:lstStyle>
            <a:lvl1pPr>
              <a:defRPr/>
            </a:lvl1pPr>
          </a:lstStyle>
          <a:p>
            <a:pPr>
              <a:defRPr/>
            </a:pPr>
            <a:fld id="{40B54C48-CF79-48DC-838F-A2CFF153D61A}" type="datetime1">
              <a:rPr lang="zh-TW" altLang="en-US"/>
              <a:pPr>
                <a:defRPr/>
              </a:pPr>
              <a:t>2022/9/15</a:t>
            </a:fld>
            <a:endParaRPr lang="zh-TW" altLang="en-US"/>
          </a:p>
        </p:txBody>
      </p:sp>
      <p:sp>
        <p:nvSpPr>
          <p:cNvPr id="4" name="頁尾版面配置區 4">
            <a:extLst>
              <a:ext uri="{FF2B5EF4-FFF2-40B4-BE49-F238E27FC236}">
                <a16:creationId xmlns:a16="http://schemas.microsoft.com/office/drawing/2014/main" id="{9D3724E2-AF28-41C4-A333-3049C6EA0DA2}"/>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id="{00520A04-47FE-4558-91E2-F1EA676623C5}"/>
              </a:ext>
            </a:extLst>
          </p:cNvPr>
          <p:cNvSpPr>
            <a:spLocks noGrp="1"/>
          </p:cNvSpPr>
          <p:nvPr>
            <p:ph type="sldNum" sz="quarter" idx="12"/>
          </p:nvPr>
        </p:nvSpPr>
        <p:spPr/>
        <p:txBody>
          <a:bodyPr/>
          <a:lstStyle>
            <a:lvl1pPr>
              <a:defRPr/>
            </a:lvl1pPr>
          </a:lstStyle>
          <a:p>
            <a:pPr>
              <a:defRPr/>
            </a:pPr>
            <a:fld id="{7747D932-A249-4D87-8170-A797135AE78E}" type="slidenum">
              <a:rPr lang="zh-TW" altLang="en-US"/>
              <a:pPr>
                <a:defRPr/>
              </a:pPr>
              <a:t>‹#›</a:t>
            </a:fld>
            <a:endParaRPr lang="zh-TW" altLang="en-US"/>
          </a:p>
        </p:txBody>
      </p:sp>
    </p:spTree>
    <p:extLst>
      <p:ext uri="{BB962C8B-B14F-4D97-AF65-F5344CB8AC3E}">
        <p14:creationId xmlns:p14="http://schemas.microsoft.com/office/powerpoint/2010/main" val="2541635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612039"/>
      </p:ext>
    </p:extLst>
  </p:cSld>
  <p:clrMapOvr>
    <a:masterClrMapping/>
  </p:clrMapOvr>
  <p:transition spd="slow">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BC3992D2-1783-4CA1-BE08-50388BFF8B7A}"/>
              </a:ext>
            </a:extLst>
          </p:cNvPr>
          <p:cNvSpPr>
            <a:spLocks noGrp="1"/>
          </p:cNvSpPr>
          <p:nvPr>
            <p:ph type="dt" sz="half" idx="10"/>
          </p:nvPr>
        </p:nvSpPr>
        <p:spPr/>
        <p:txBody>
          <a:bodyPr/>
          <a:lstStyle>
            <a:lvl1pPr>
              <a:defRPr/>
            </a:lvl1pPr>
          </a:lstStyle>
          <a:p>
            <a:pPr>
              <a:defRPr/>
            </a:pPr>
            <a:fld id="{C43CB08E-0A88-4FE5-B1AC-9349308F3A4D}" type="datetime1">
              <a:rPr lang="zh-TW" altLang="en-US"/>
              <a:pPr>
                <a:defRPr/>
              </a:pPr>
              <a:t>2022/9/15</a:t>
            </a:fld>
            <a:endParaRPr lang="zh-TW" altLang="en-US"/>
          </a:p>
        </p:txBody>
      </p:sp>
      <p:sp>
        <p:nvSpPr>
          <p:cNvPr id="3" name="頁尾版面配置區 4">
            <a:extLst>
              <a:ext uri="{FF2B5EF4-FFF2-40B4-BE49-F238E27FC236}">
                <a16:creationId xmlns:a16="http://schemas.microsoft.com/office/drawing/2014/main" id="{D4CD4706-8BF8-4AFF-BBA9-9DF851AEC4C2}"/>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a:ext uri="{FF2B5EF4-FFF2-40B4-BE49-F238E27FC236}">
                <a16:creationId xmlns:a16="http://schemas.microsoft.com/office/drawing/2014/main" id="{EAFA446F-DB2F-4641-88CF-FF8C03A95952}"/>
              </a:ext>
            </a:extLst>
          </p:cNvPr>
          <p:cNvSpPr>
            <a:spLocks noGrp="1"/>
          </p:cNvSpPr>
          <p:nvPr>
            <p:ph type="sldNum" sz="quarter" idx="12"/>
          </p:nvPr>
        </p:nvSpPr>
        <p:spPr/>
        <p:txBody>
          <a:bodyPr/>
          <a:lstStyle>
            <a:lvl1pPr>
              <a:defRPr/>
            </a:lvl1pPr>
          </a:lstStyle>
          <a:p>
            <a:pPr>
              <a:defRPr/>
            </a:pPr>
            <a:fld id="{38F8E13E-7491-4557-9FCF-A7654A6122BE}" type="slidenum">
              <a:rPr lang="zh-TW" altLang="en-US"/>
              <a:pPr>
                <a:defRPr/>
              </a:pPr>
              <a:t>‹#›</a:t>
            </a:fld>
            <a:endParaRPr lang="zh-TW" altLang="en-US"/>
          </a:p>
        </p:txBody>
      </p:sp>
    </p:spTree>
    <p:extLst>
      <p:ext uri="{BB962C8B-B14F-4D97-AF65-F5344CB8AC3E}">
        <p14:creationId xmlns:p14="http://schemas.microsoft.com/office/powerpoint/2010/main" val="37119127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8897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2"/>
            <a:ext cx="4038600" cy="4525963"/>
          </a:xfrm>
        </p:spPr>
        <p:txBody>
          <a:bodyPr rtlCol="0">
            <a:normAutofit/>
          </a:bodyPr>
          <a:lstStyle/>
          <a:p>
            <a:pPr lvl="0"/>
            <a:endParaRPr lang="en-US" noProof="0"/>
          </a:p>
        </p:txBody>
      </p:sp>
      <p:sp>
        <p:nvSpPr>
          <p:cNvPr id="5" name="Date Placeholder 4">
            <a:extLst>
              <a:ext uri="{FF2B5EF4-FFF2-40B4-BE49-F238E27FC236}">
                <a16:creationId xmlns:a16="http://schemas.microsoft.com/office/drawing/2014/main" id="{4CFD559D-CD46-41D0-ACE0-1BC5A3BF25A6}"/>
              </a:ext>
            </a:extLst>
          </p:cNvPr>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4197418E-5A47-41ED-BB59-B76AF5D17FF9}"/>
              </a:ext>
            </a:extLst>
          </p:cNvPr>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5DD7321-982F-4922-8A53-DB9B4414D9EE}"/>
              </a:ext>
            </a:extLst>
          </p:cNvPr>
          <p:cNvSpPr>
            <a:spLocks noGrp="1"/>
          </p:cNvSpPr>
          <p:nvPr>
            <p:ph type="sldNum" sz="quarter" idx="12"/>
          </p:nvPr>
        </p:nvSpPr>
        <p:spPr>
          <a:xfrm>
            <a:off x="6553200" y="6245225"/>
            <a:ext cx="2133600" cy="476250"/>
          </a:xfrm>
        </p:spPr>
        <p:txBody>
          <a:bodyPr/>
          <a:lstStyle>
            <a:lvl1pPr>
              <a:defRPr/>
            </a:lvl1pPr>
          </a:lstStyle>
          <a:p>
            <a:pPr>
              <a:defRPr/>
            </a:pPr>
            <a:fld id="{852F69CD-9FDD-46A1-8990-CB1854D3537D}" type="slidenum">
              <a:rPr lang="en-US"/>
              <a:pPr>
                <a:defRPr/>
              </a:pPr>
              <a:t>‹#›</a:t>
            </a:fld>
            <a:endParaRPr lang="en-US"/>
          </a:p>
        </p:txBody>
      </p:sp>
    </p:spTree>
    <p:extLst>
      <p:ext uri="{BB962C8B-B14F-4D97-AF65-F5344CB8AC3E}">
        <p14:creationId xmlns:p14="http://schemas.microsoft.com/office/powerpoint/2010/main" val="4128143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0517A8E-6A4C-4261-BF38-2593CB17CFBC}"/>
              </a:ext>
            </a:extLst>
          </p:cNvPr>
          <p:cNvGrpSpPr>
            <a:grpSpLocks/>
          </p:cNvGrpSpPr>
          <p:nvPr/>
        </p:nvGrpSpPr>
        <p:grpSpPr bwMode="auto">
          <a:xfrm>
            <a:off x="0" y="0"/>
            <a:ext cx="9144000" cy="6858000"/>
            <a:chOff x="0" y="0"/>
            <a:chExt cx="5760" cy="4320"/>
          </a:xfrm>
        </p:grpSpPr>
        <p:pic>
          <p:nvPicPr>
            <p:cNvPr id="5" name="Picture 3" descr="R02">
              <a:extLst>
                <a:ext uri="{FF2B5EF4-FFF2-40B4-BE49-F238E27FC236}">
                  <a16:creationId xmlns:a16="http://schemas.microsoft.com/office/drawing/2014/main" id="{4F5A8B30-2A2A-4E7E-B28C-8A2B07149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3006"/>
              <a:ext cx="4704" cy="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R04">
              <a:extLst>
                <a:ext uri="{FF2B5EF4-FFF2-40B4-BE49-F238E27FC236}">
                  <a16:creationId xmlns:a16="http://schemas.microsoft.com/office/drawing/2014/main" id="{DB9FA773-871F-4FB8-909F-FF4E5669D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6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R01">
              <a:extLst>
                <a:ext uri="{FF2B5EF4-FFF2-40B4-BE49-F238E27FC236}">
                  <a16:creationId xmlns:a16="http://schemas.microsoft.com/office/drawing/2014/main" id="{001A4C66-CD09-488F-A0C0-67EEBC3C749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 y="864"/>
              <a:ext cx="5376"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8" name="Rectangle 6">
            <a:extLst>
              <a:ext uri="{FF2B5EF4-FFF2-40B4-BE49-F238E27FC236}">
                <a16:creationId xmlns:a16="http://schemas.microsoft.com/office/drawing/2014/main" id="{442BC662-03E8-4863-9525-5AEC3D026646}"/>
              </a:ext>
            </a:extLst>
          </p:cNvPr>
          <p:cNvSpPr>
            <a:spLocks noGrp="1" noChangeArrowheads="1"/>
          </p:cNvSpPr>
          <p:nvPr>
            <p:ph type="ctrTitle" sz="quarter"/>
          </p:nvPr>
        </p:nvSpPr>
        <p:spPr>
          <a:xfrm>
            <a:off x="685800" y="2286000"/>
            <a:ext cx="7772400" cy="1143000"/>
          </a:xfrm>
        </p:spPr>
        <p:txBody>
          <a:bodyPr/>
          <a:lstStyle>
            <a:lvl1pPr>
              <a:defRPr>
                <a:solidFill>
                  <a:schemeClr val="tx1"/>
                </a:solidFill>
              </a:defRPr>
            </a:lvl1pPr>
          </a:lstStyle>
          <a:p>
            <a:pPr lvl="0"/>
            <a:r>
              <a:rPr lang="zh-TW" altLang="en-US" noProof="0"/>
              <a:t>按一下以編輯母片標題樣式</a:t>
            </a:r>
          </a:p>
        </p:txBody>
      </p:sp>
      <p:sp>
        <p:nvSpPr>
          <p:cNvPr id="8199" name="Rectangle 7">
            <a:extLst>
              <a:ext uri="{FF2B5EF4-FFF2-40B4-BE49-F238E27FC236}">
                <a16:creationId xmlns:a16="http://schemas.microsoft.com/office/drawing/2014/main" id="{DEA392AF-5F27-4E00-B979-99EB25B5A8D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zh-TW" altLang="en-US" noProof="0"/>
              <a:t>按一下以編輯母片副標題樣式</a:t>
            </a:r>
          </a:p>
        </p:txBody>
      </p:sp>
      <p:sp>
        <p:nvSpPr>
          <p:cNvPr id="8" name="Rectangle 8">
            <a:extLst>
              <a:ext uri="{FF2B5EF4-FFF2-40B4-BE49-F238E27FC236}">
                <a16:creationId xmlns:a16="http://schemas.microsoft.com/office/drawing/2014/main" id="{5850AD72-80BD-4F15-A84F-11B317DB26E5}"/>
              </a:ext>
            </a:extLst>
          </p:cNvPr>
          <p:cNvSpPr>
            <a:spLocks noGrp="1" noChangeArrowheads="1"/>
          </p:cNvSpPr>
          <p:nvPr>
            <p:ph type="dt" sz="quarter" idx="10"/>
          </p:nvPr>
        </p:nvSpPr>
        <p:spPr bwMode="auto">
          <a:xfrm>
            <a:off x="457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400"/>
            </a:lvl1pPr>
          </a:lstStyle>
          <a:p>
            <a:pPr>
              <a:defRPr/>
            </a:pPr>
            <a:endParaRPr lang="en-US" altLang="zh-TW"/>
          </a:p>
        </p:txBody>
      </p:sp>
      <p:sp>
        <p:nvSpPr>
          <p:cNvPr id="9" name="Rectangle 9">
            <a:extLst>
              <a:ext uri="{FF2B5EF4-FFF2-40B4-BE49-F238E27FC236}">
                <a16:creationId xmlns:a16="http://schemas.microsoft.com/office/drawing/2014/main" id="{A75BEA89-28B7-4A23-A4E9-3A079C07DCEC}"/>
              </a:ext>
            </a:extLst>
          </p:cNvPr>
          <p:cNvSpPr>
            <a:spLocks noGrp="1" noChangeArrowheads="1"/>
          </p:cNvSpPr>
          <p:nvPr>
            <p:ph type="ftr" sz="quarter" idx="11"/>
          </p:nvPr>
        </p:nvSpPr>
        <p:spPr bwMode="auto">
          <a:xfrm>
            <a:off x="3124200" y="6245225"/>
            <a:ext cx="2895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vl1pPr>
          </a:lstStyle>
          <a:p>
            <a:pPr>
              <a:defRPr/>
            </a:pPr>
            <a:endParaRPr lang="en-US" altLang="zh-TW"/>
          </a:p>
        </p:txBody>
      </p:sp>
      <p:sp>
        <p:nvSpPr>
          <p:cNvPr id="10" name="Rectangle 10">
            <a:extLst>
              <a:ext uri="{FF2B5EF4-FFF2-40B4-BE49-F238E27FC236}">
                <a16:creationId xmlns:a16="http://schemas.microsoft.com/office/drawing/2014/main" id="{97E3D210-962C-49B4-888E-CCB50F7E7E26}"/>
              </a:ext>
            </a:extLst>
          </p:cNvPr>
          <p:cNvSpPr>
            <a:spLocks noGrp="1" noChangeArrowheads="1"/>
          </p:cNvSpPr>
          <p:nvPr>
            <p:ph type="sldNum" sz="quarter" idx="12"/>
          </p:nvPr>
        </p:nvSpPr>
        <p:spPr bwMode="auto">
          <a:xfrm>
            <a:off x="6553200" y="6245225"/>
            <a:ext cx="2133600" cy="4762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F088D0D1-5D3E-449D-A45E-F6772F2A71BC}" type="slidenum">
              <a:rPr lang="en-US" altLang="zh-TW"/>
              <a:pPr>
                <a:defRPr/>
              </a:pPr>
              <a:t>‹#›</a:t>
            </a:fld>
            <a:endParaRPr lang="en-US" altLang="zh-TW"/>
          </a:p>
        </p:txBody>
      </p:sp>
    </p:spTree>
    <p:extLst>
      <p:ext uri="{BB962C8B-B14F-4D97-AF65-F5344CB8AC3E}">
        <p14:creationId xmlns:p14="http://schemas.microsoft.com/office/powerpoint/2010/main" val="2313533655"/>
      </p:ext>
    </p:extLst>
  </p:cSld>
  <p:clrMapOvr>
    <a:masterClrMapping/>
  </p:clrMapOvr>
  <p:transition spd="slow">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4E55F8-B5AF-4DF9-8AD4-F51D1B8D65C3}"/>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79DC1E0-0520-4257-8E12-27C87978959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12371574"/>
      </p:ext>
    </p:extLst>
  </p:cSld>
  <p:clrMapOvr>
    <a:masterClrMapping/>
  </p:clrMapOvr>
  <p:transition spd="slow">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051DC5E-058A-4FCE-8B24-34DD1FF1B60E}"/>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99FEAE1-5335-4D9A-AA75-D87DF27B97D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Tree>
    <p:extLst>
      <p:ext uri="{BB962C8B-B14F-4D97-AF65-F5344CB8AC3E}">
        <p14:creationId xmlns:p14="http://schemas.microsoft.com/office/powerpoint/2010/main" val="2184738801"/>
      </p:ext>
    </p:extLst>
  </p:cSld>
  <p:clrMapOvr>
    <a:masterClrMapping/>
  </p:clrMapOvr>
  <p:transition spd="slow">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0C4CB3-B310-4CA9-9DB5-F89E884C4D2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042BD51-263E-4A6C-AB6D-00F56A894B48}"/>
              </a:ext>
            </a:extLst>
          </p:cNvPr>
          <p:cNvSpPr>
            <a:spLocks noGrp="1"/>
          </p:cNvSpPr>
          <p:nvPr>
            <p:ph sz="half" idx="1"/>
          </p:nvPr>
        </p:nvSpPr>
        <p:spPr>
          <a:xfrm>
            <a:off x="25146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F869743-65F4-46F0-BC98-740B82161EC5}"/>
              </a:ext>
            </a:extLst>
          </p:cNvPr>
          <p:cNvSpPr>
            <a:spLocks noGrp="1"/>
          </p:cNvSpPr>
          <p:nvPr>
            <p:ph sz="half" idx="2"/>
          </p:nvPr>
        </p:nvSpPr>
        <p:spPr>
          <a:xfrm>
            <a:off x="56388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4141642288"/>
      </p:ext>
    </p:extLst>
  </p:cSld>
  <p:clrMapOvr>
    <a:masterClrMapping/>
  </p:clrMapOvr>
  <p:transition spd="slow">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B6685C-5F88-4071-AC66-B98F9347D151}"/>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1654BE4-8438-43B6-8AF8-2538A1FB2F3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4C7F8915-A317-4588-A316-6A3941DEC2DE}"/>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B28664A2-40F1-4A48-9DF7-7AA1AE96A77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AD7C18B5-9902-4B74-9B25-43B9415640DD}"/>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931148683"/>
      </p:ext>
    </p:extLst>
  </p:cSld>
  <p:clrMapOvr>
    <a:masterClrMapping/>
  </p:clrMapOvr>
  <p:transition spd="slow">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292BC8-D88F-4C86-BE8E-B7D3C4B32E8C}"/>
              </a:ext>
            </a:extLst>
          </p:cNvPr>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2204092610"/>
      </p:ext>
    </p:extLst>
  </p:cSld>
  <p:clrMapOvr>
    <a:masterClrMapping/>
  </p:clrMapOvr>
  <p:transition spd="slow">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339448"/>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8EBCEC9-CC32-4486-BFA5-312B1B461FA6}"/>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D98C14C-4EC8-4925-9EA8-4DC5E21C9D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23844FFA-539D-45D4-AAC4-9DD223E04A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1260926154"/>
      </p:ext>
    </p:extLst>
  </p:cSld>
  <p:clrMapOvr>
    <a:masterClrMapping/>
  </p:clrMapOvr>
  <p:transition spd="slow">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02B351-BF68-4846-B4C6-0D51059D675B}"/>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5515423F-BCBB-4E8F-9970-3D47EE1C0E4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D6164A30-DE8C-4870-8103-F1015560C4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215202041"/>
      </p:ext>
    </p:extLst>
  </p:cSld>
  <p:clrMapOvr>
    <a:masterClrMapping/>
  </p:clrMapOvr>
  <p:transition spd="slow">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883D15-D618-451C-BD78-462CFFD0880A}"/>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3BB90C16-248C-4889-B7CD-1783E57B891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a:extLst>
              <a:ext uri="{FF2B5EF4-FFF2-40B4-BE49-F238E27FC236}">
                <a16:creationId xmlns:a16="http://schemas.microsoft.com/office/drawing/2014/main" id="{92D0E4D4-236D-4A01-BFF4-E771AF47F5C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345683620"/>
      </p:ext>
    </p:extLst>
  </p:cSld>
  <p:clrMapOvr>
    <a:masterClrMapping/>
  </p:clrMapOvr>
  <p:transition spd="slow">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27E66B-F140-42F7-A812-8FFD6C45F957}"/>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D6E75DEB-CCB7-4024-A61C-7AB84392A6C0}"/>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636413828"/>
      </p:ext>
    </p:extLst>
  </p:cSld>
  <p:clrMapOvr>
    <a:masterClrMapping/>
  </p:clrMapOvr>
  <p:transition spd="slow">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B45A3467-5DEC-4165-8767-40DF39261BB9}"/>
              </a:ext>
            </a:extLst>
          </p:cNvPr>
          <p:cNvSpPr>
            <a:spLocks noGrp="1"/>
          </p:cNvSpPr>
          <p:nvPr>
            <p:ph type="title" orient="vert"/>
          </p:nvPr>
        </p:nvSpPr>
        <p:spPr>
          <a:xfrm>
            <a:off x="6610350" y="381000"/>
            <a:ext cx="2000250" cy="6096000"/>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30CF5F21-E87C-49F5-8408-03FE65882D4B}"/>
              </a:ext>
            </a:extLst>
          </p:cNvPr>
          <p:cNvSpPr>
            <a:spLocks noGrp="1"/>
          </p:cNvSpPr>
          <p:nvPr>
            <p:ph type="body" orient="vert" idx="1"/>
          </p:nvPr>
        </p:nvSpPr>
        <p:spPr>
          <a:xfrm>
            <a:off x="609600" y="381000"/>
            <a:ext cx="5848350" cy="60960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64494427"/>
      </p:ext>
    </p:extLst>
  </p:cSld>
  <p:clrMapOvr>
    <a:masterClrMapping/>
  </p:clrMapOvr>
  <p:transition spd="slow">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846013A-56C8-45D8-B956-F091654E74E1}"/>
              </a:ext>
            </a:extLst>
          </p:cNvPr>
          <p:cNvSpPr>
            <a:spLocks noGrp="1"/>
          </p:cNvSpPr>
          <p:nvPr>
            <p:ph type="title"/>
          </p:nvPr>
        </p:nvSpPr>
        <p:spPr>
          <a:xfrm>
            <a:off x="609600" y="381000"/>
            <a:ext cx="1371600" cy="6096000"/>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2B925ED-3CDF-4DDE-B658-6E455052A9EE}"/>
              </a:ext>
            </a:extLst>
          </p:cNvPr>
          <p:cNvSpPr>
            <a:spLocks noGrp="1"/>
          </p:cNvSpPr>
          <p:nvPr>
            <p:ph type="body" sz="half" idx="1"/>
          </p:nvPr>
        </p:nvSpPr>
        <p:spPr>
          <a:xfrm>
            <a:off x="25146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C6FCFA4B-D789-4210-A6A0-4B65D2A1B006}"/>
              </a:ext>
            </a:extLst>
          </p:cNvPr>
          <p:cNvSpPr>
            <a:spLocks noGrp="1"/>
          </p:cNvSpPr>
          <p:nvPr>
            <p:ph sz="half" idx="2"/>
          </p:nvPr>
        </p:nvSpPr>
        <p:spPr>
          <a:xfrm>
            <a:off x="5638800" y="381000"/>
            <a:ext cx="2971800" cy="609600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23368896"/>
      </p:ext>
    </p:extLst>
  </p:cSld>
  <p:clrMapOvr>
    <a:masterClrMapping/>
  </p:clrMapOvr>
  <p:transition spd="slow">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A0E959-5A5E-4622-9E4C-0C39570F80EE}"/>
              </a:ext>
            </a:extLst>
          </p:cNvPr>
          <p:cNvSpPr>
            <a:spLocks noGrp="1"/>
          </p:cNvSpPr>
          <p:nvPr>
            <p:ph type="title"/>
          </p:nvPr>
        </p:nvSpPr>
        <p:spPr>
          <a:xfrm>
            <a:off x="609600" y="381000"/>
            <a:ext cx="1371600" cy="6096000"/>
          </a:xfrm>
        </p:spPr>
        <p:txBody>
          <a:bodyPr/>
          <a:lstStyle/>
          <a:p>
            <a:r>
              <a:rPr lang="zh-TW" altLang="en-US"/>
              <a:t>按一下以編輯母片標題樣式</a:t>
            </a:r>
          </a:p>
        </p:txBody>
      </p:sp>
      <p:sp>
        <p:nvSpPr>
          <p:cNvPr id="3" name="SmartArt 版面配置區 2">
            <a:extLst>
              <a:ext uri="{FF2B5EF4-FFF2-40B4-BE49-F238E27FC236}">
                <a16:creationId xmlns:a16="http://schemas.microsoft.com/office/drawing/2014/main" id="{342A43D0-3011-44D7-8506-C9D00FC33A6E}"/>
              </a:ext>
            </a:extLst>
          </p:cNvPr>
          <p:cNvSpPr>
            <a:spLocks noGrp="1"/>
          </p:cNvSpPr>
          <p:nvPr>
            <p:ph type="dgm" idx="1"/>
          </p:nvPr>
        </p:nvSpPr>
        <p:spPr>
          <a:xfrm>
            <a:off x="2514600" y="381000"/>
            <a:ext cx="6096000" cy="6096000"/>
          </a:xfrm>
        </p:spPr>
        <p:txBody>
          <a:bodyPr/>
          <a:lstStyle/>
          <a:p>
            <a:pPr lvl="0"/>
            <a:endParaRPr lang="zh-TW" altLang="en-US" noProof="0"/>
          </a:p>
        </p:txBody>
      </p:sp>
    </p:spTree>
    <p:extLst>
      <p:ext uri="{BB962C8B-B14F-4D97-AF65-F5344CB8AC3E}">
        <p14:creationId xmlns:p14="http://schemas.microsoft.com/office/powerpoint/2010/main" val="1117925299"/>
      </p:ext>
    </p:extLst>
  </p:cSld>
  <p:clrMapOvr>
    <a:masterClrMapping/>
  </p:clrMapOvr>
  <p:transition spd="slow">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55D1D4C-0E3A-47A2-8CE1-9143ECC415FE}"/>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5AE8D8A8-775B-4F4C-A973-19FAA062E50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6" name="Freeform 4">
              <a:extLst>
                <a:ext uri="{FF2B5EF4-FFF2-40B4-BE49-F238E27FC236}">
                  <a16:creationId xmlns:a16="http://schemas.microsoft.com/office/drawing/2014/main" id="{5696EDAB-41BE-43BB-8206-DBEF64728FAC}"/>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7" name="Freeform 5">
              <a:extLst>
                <a:ext uri="{FF2B5EF4-FFF2-40B4-BE49-F238E27FC236}">
                  <a16:creationId xmlns:a16="http://schemas.microsoft.com/office/drawing/2014/main" id="{9E061302-8054-4F26-BE78-7D69A5DD981F}"/>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8" name="Freeform 6">
              <a:extLst>
                <a:ext uri="{FF2B5EF4-FFF2-40B4-BE49-F238E27FC236}">
                  <a16:creationId xmlns:a16="http://schemas.microsoft.com/office/drawing/2014/main" id="{92000B39-1381-4A38-8F0A-F8E4761D00E5}"/>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 name="Freeform 7">
              <a:extLst>
                <a:ext uri="{FF2B5EF4-FFF2-40B4-BE49-F238E27FC236}">
                  <a16:creationId xmlns:a16="http://schemas.microsoft.com/office/drawing/2014/main" id="{EA2D22B8-1F3D-4091-8DBB-48AB615D1F6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TW" altLang="en-US"/>
            </a:p>
          </p:txBody>
        </p:sp>
        <p:sp>
          <p:nvSpPr>
            <p:cNvPr id="10" name="Freeform 8">
              <a:extLst>
                <a:ext uri="{FF2B5EF4-FFF2-40B4-BE49-F238E27FC236}">
                  <a16:creationId xmlns:a16="http://schemas.microsoft.com/office/drawing/2014/main" id="{6F8E4ED6-E7B2-492F-83FF-A39156AD9B12}"/>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1" name="Freeform 9">
              <a:extLst>
                <a:ext uri="{FF2B5EF4-FFF2-40B4-BE49-F238E27FC236}">
                  <a16:creationId xmlns:a16="http://schemas.microsoft.com/office/drawing/2014/main" id="{F7044303-5BA5-4BD2-B930-43628FC4DA20}"/>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2" name="Freeform 10">
              <a:extLst>
                <a:ext uri="{FF2B5EF4-FFF2-40B4-BE49-F238E27FC236}">
                  <a16:creationId xmlns:a16="http://schemas.microsoft.com/office/drawing/2014/main" id="{7B32FB3B-E861-494D-A31A-EDA413A5A247}"/>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 name="Freeform 11">
              <a:extLst>
                <a:ext uri="{FF2B5EF4-FFF2-40B4-BE49-F238E27FC236}">
                  <a16:creationId xmlns:a16="http://schemas.microsoft.com/office/drawing/2014/main" id="{57283C32-1C71-4CE6-B464-017B32142651}"/>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 name="Freeform 12">
              <a:extLst>
                <a:ext uri="{FF2B5EF4-FFF2-40B4-BE49-F238E27FC236}">
                  <a16:creationId xmlns:a16="http://schemas.microsoft.com/office/drawing/2014/main" id="{F260E174-E23D-4E48-B284-473ECE28A68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5" name="Freeform 13">
              <a:extLst>
                <a:ext uri="{FF2B5EF4-FFF2-40B4-BE49-F238E27FC236}">
                  <a16:creationId xmlns:a16="http://schemas.microsoft.com/office/drawing/2014/main" id="{D8A76A4C-DEC9-480D-AE67-80272C8E0F10}"/>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6" name="Freeform 14">
              <a:extLst>
                <a:ext uri="{FF2B5EF4-FFF2-40B4-BE49-F238E27FC236}">
                  <a16:creationId xmlns:a16="http://schemas.microsoft.com/office/drawing/2014/main" id="{BDFDE2BA-9429-4E98-BC53-55B112446BB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7" name="Freeform 15">
              <a:extLst>
                <a:ext uri="{FF2B5EF4-FFF2-40B4-BE49-F238E27FC236}">
                  <a16:creationId xmlns:a16="http://schemas.microsoft.com/office/drawing/2014/main" id="{972BB740-2BE3-46E5-8ADA-313BABEB3820}"/>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8" name="Freeform 16">
              <a:extLst>
                <a:ext uri="{FF2B5EF4-FFF2-40B4-BE49-F238E27FC236}">
                  <a16:creationId xmlns:a16="http://schemas.microsoft.com/office/drawing/2014/main" id="{B836C779-0550-4C29-896B-48EC8FC0F517}"/>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9" name="Freeform 17">
              <a:extLst>
                <a:ext uri="{FF2B5EF4-FFF2-40B4-BE49-F238E27FC236}">
                  <a16:creationId xmlns:a16="http://schemas.microsoft.com/office/drawing/2014/main" id="{40D19332-D639-4208-A4E4-1B5D66946ADF}"/>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 name="Freeform 18">
              <a:extLst>
                <a:ext uri="{FF2B5EF4-FFF2-40B4-BE49-F238E27FC236}">
                  <a16:creationId xmlns:a16="http://schemas.microsoft.com/office/drawing/2014/main" id="{9BE3087B-9C97-4EAE-99F1-4A4A8BC6848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1" name="Freeform 19">
              <a:extLst>
                <a:ext uri="{FF2B5EF4-FFF2-40B4-BE49-F238E27FC236}">
                  <a16:creationId xmlns:a16="http://schemas.microsoft.com/office/drawing/2014/main" id="{0D7504CD-D0A7-49ED-ACD4-3E9B90785E9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2" name="Freeform 20">
              <a:extLst>
                <a:ext uri="{FF2B5EF4-FFF2-40B4-BE49-F238E27FC236}">
                  <a16:creationId xmlns:a16="http://schemas.microsoft.com/office/drawing/2014/main" id="{92238490-7DED-4986-A86B-DE22A02E3C7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3" name="Freeform 21">
              <a:extLst>
                <a:ext uri="{FF2B5EF4-FFF2-40B4-BE49-F238E27FC236}">
                  <a16:creationId xmlns:a16="http://schemas.microsoft.com/office/drawing/2014/main" id="{C66339D7-CA0A-4F80-8DD1-EC10622BA70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4" name="Freeform 22">
              <a:extLst>
                <a:ext uri="{FF2B5EF4-FFF2-40B4-BE49-F238E27FC236}">
                  <a16:creationId xmlns:a16="http://schemas.microsoft.com/office/drawing/2014/main" id="{F268F656-3D9F-49B4-871A-623131DAD3E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5" name="Freeform 23">
              <a:extLst>
                <a:ext uri="{FF2B5EF4-FFF2-40B4-BE49-F238E27FC236}">
                  <a16:creationId xmlns:a16="http://schemas.microsoft.com/office/drawing/2014/main" id="{5DA8B685-8AEB-4584-96C4-EA53B23B30D5}"/>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TW" altLang="en-US"/>
            </a:p>
          </p:txBody>
        </p:sp>
        <p:sp>
          <p:nvSpPr>
            <p:cNvPr id="26" name="Freeform 24">
              <a:extLst>
                <a:ext uri="{FF2B5EF4-FFF2-40B4-BE49-F238E27FC236}">
                  <a16:creationId xmlns:a16="http://schemas.microsoft.com/office/drawing/2014/main" id="{2EB993EE-2A25-4BD0-B654-273E2D57E1B7}"/>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7" name="Freeform 25">
              <a:extLst>
                <a:ext uri="{FF2B5EF4-FFF2-40B4-BE49-F238E27FC236}">
                  <a16:creationId xmlns:a16="http://schemas.microsoft.com/office/drawing/2014/main" id="{33A914FD-5668-4736-A666-5CE86ABC137F}"/>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8" name="Freeform 26">
              <a:extLst>
                <a:ext uri="{FF2B5EF4-FFF2-40B4-BE49-F238E27FC236}">
                  <a16:creationId xmlns:a16="http://schemas.microsoft.com/office/drawing/2014/main" id="{92022BD6-DCC1-44FA-91EA-AC945983395F}"/>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9" name="Freeform 27">
              <a:extLst>
                <a:ext uri="{FF2B5EF4-FFF2-40B4-BE49-F238E27FC236}">
                  <a16:creationId xmlns:a16="http://schemas.microsoft.com/office/drawing/2014/main" id="{C3CAFA2E-7E67-426C-9F3C-0E2CFC4325E2}"/>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0" name="Freeform 28">
              <a:extLst>
                <a:ext uri="{FF2B5EF4-FFF2-40B4-BE49-F238E27FC236}">
                  <a16:creationId xmlns:a16="http://schemas.microsoft.com/office/drawing/2014/main" id="{ACD9973C-8B24-481F-9DAB-8018D07BF5BB}"/>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 name="Freeform 29">
              <a:extLst>
                <a:ext uri="{FF2B5EF4-FFF2-40B4-BE49-F238E27FC236}">
                  <a16:creationId xmlns:a16="http://schemas.microsoft.com/office/drawing/2014/main" id="{4D3E27A0-B747-43FE-991C-6F7812427ED3}"/>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2" name="Freeform 30">
              <a:extLst>
                <a:ext uri="{FF2B5EF4-FFF2-40B4-BE49-F238E27FC236}">
                  <a16:creationId xmlns:a16="http://schemas.microsoft.com/office/drawing/2014/main" id="{453870C4-C592-416B-A0BB-CDBC307327C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3" name="Freeform 31">
              <a:extLst>
                <a:ext uri="{FF2B5EF4-FFF2-40B4-BE49-F238E27FC236}">
                  <a16:creationId xmlns:a16="http://schemas.microsoft.com/office/drawing/2014/main" id="{65F571C0-7D4D-405D-952B-7172F5FD55E4}"/>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4" name="Freeform 32">
              <a:extLst>
                <a:ext uri="{FF2B5EF4-FFF2-40B4-BE49-F238E27FC236}">
                  <a16:creationId xmlns:a16="http://schemas.microsoft.com/office/drawing/2014/main" id="{6935BB7D-9B6F-42FC-BEF7-924DF1DC75AA}"/>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5" name="Freeform 33">
              <a:extLst>
                <a:ext uri="{FF2B5EF4-FFF2-40B4-BE49-F238E27FC236}">
                  <a16:creationId xmlns:a16="http://schemas.microsoft.com/office/drawing/2014/main" id="{00B92025-D1EB-42FF-90AA-A498ADCB7D3D}"/>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6" name="Freeform 34">
              <a:extLst>
                <a:ext uri="{FF2B5EF4-FFF2-40B4-BE49-F238E27FC236}">
                  <a16:creationId xmlns:a16="http://schemas.microsoft.com/office/drawing/2014/main" id="{6D904240-D35D-483B-AAED-DAA965668368}"/>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7" name="Freeform 35">
              <a:extLst>
                <a:ext uri="{FF2B5EF4-FFF2-40B4-BE49-F238E27FC236}">
                  <a16:creationId xmlns:a16="http://schemas.microsoft.com/office/drawing/2014/main" id="{692CE384-B3B0-4E48-85A5-9743985D3E4D}"/>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8" name="Freeform 36">
              <a:extLst>
                <a:ext uri="{FF2B5EF4-FFF2-40B4-BE49-F238E27FC236}">
                  <a16:creationId xmlns:a16="http://schemas.microsoft.com/office/drawing/2014/main" id="{D94F3E7C-CF1A-4013-B4E9-16BFAA905F9A}"/>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9" name="Freeform 37">
              <a:extLst>
                <a:ext uri="{FF2B5EF4-FFF2-40B4-BE49-F238E27FC236}">
                  <a16:creationId xmlns:a16="http://schemas.microsoft.com/office/drawing/2014/main" id="{B84AD60C-DD10-4546-800F-A4B7B3C58775}"/>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40" name="Freeform 38">
              <a:extLst>
                <a:ext uri="{FF2B5EF4-FFF2-40B4-BE49-F238E27FC236}">
                  <a16:creationId xmlns:a16="http://schemas.microsoft.com/office/drawing/2014/main" id="{C0A0FEB0-5BC4-4FA7-8283-86E4F101AAA7}"/>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grpSp>
          <p:nvGrpSpPr>
            <p:cNvPr id="41" name="Group 39">
              <a:extLst>
                <a:ext uri="{FF2B5EF4-FFF2-40B4-BE49-F238E27FC236}">
                  <a16:creationId xmlns:a16="http://schemas.microsoft.com/office/drawing/2014/main" id="{F32A4439-9FE5-40E9-A185-FE07DB5A337E}"/>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C24756DF-BC43-4626-8F3E-EF9DC75D5769}"/>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43" name="Freeform 41">
                <a:extLst>
                  <a:ext uri="{FF2B5EF4-FFF2-40B4-BE49-F238E27FC236}">
                    <a16:creationId xmlns:a16="http://schemas.microsoft.com/office/drawing/2014/main" id="{508347BC-5E39-4219-9F25-D94E8CE777FC}"/>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grpSp>
      </p:grpSp>
      <p:sp>
        <p:nvSpPr>
          <p:cNvPr id="135210" name="Rectangle 42">
            <a:extLst>
              <a:ext uri="{FF2B5EF4-FFF2-40B4-BE49-F238E27FC236}">
                <a16:creationId xmlns:a16="http://schemas.microsoft.com/office/drawing/2014/main" id="{7701F607-DB98-4D15-8912-BF32BE874FB2}"/>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zh-TW" altLang="en-US" noProof="0"/>
              <a:t>按一下以編輯母片標題樣式</a:t>
            </a:r>
          </a:p>
        </p:txBody>
      </p:sp>
      <p:sp>
        <p:nvSpPr>
          <p:cNvPr id="135211" name="Rectangle 43">
            <a:extLst>
              <a:ext uri="{FF2B5EF4-FFF2-40B4-BE49-F238E27FC236}">
                <a16:creationId xmlns:a16="http://schemas.microsoft.com/office/drawing/2014/main" id="{D64F0B46-B638-4BA7-AA56-1011E0D2E50E}"/>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zh-TW" altLang="en-US" noProof="0"/>
              <a:t>按一下以編輯母片副標題樣式</a:t>
            </a:r>
          </a:p>
        </p:txBody>
      </p:sp>
      <p:sp>
        <p:nvSpPr>
          <p:cNvPr id="44" name="Rectangle 44">
            <a:extLst>
              <a:ext uri="{FF2B5EF4-FFF2-40B4-BE49-F238E27FC236}">
                <a16:creationId xmlns:a16="http://schemas.microsoft.com/office/drawing/2014/main" id="{8CB90A7D-B3D6-4616-89F5-3AD92BCEAA76}"/>
              </a:ext>
            </a:extLst>
          </p:cNvPr>
          <p:cNvSpPr>
            <a:spLocks noGrp="1" noChangeArrowheads="1"/>
          </p:cNvSpPr>
          <p:nvPr>
            <p:ph type="dt" sz="quarter" idx="10"/>
          </p:nvPr>
        </p:nvSpPr>
        <p:spPr/>
        <p:txBody>
          <a:bodyPr/>
          <a:lstStyle>
            <a:lvl1pPr>
              <a:defRPr/>
            </a:lvl1pPr>
          </a:lstStyle>
          <a:p>
            <a:pPr>
              <a:defRPr/>
            </a:pPr>
            <a:endParaRPr lang="en-US" altLang="zh-TW"/>
          </a:p>
        </p:txBody>
      </p:sp>
      <p:sp>
        <p:nvSpPr>
          <p:cNvPr id="45" name="Rectangle 45">
            <a:extLst>
              <a:ext uri="{FF2B5EF4-FFF2-40B4-BE49-F238E27FC236}">
                <a16:creationId xmlns:a16="http://schemas.microsoft.com/office/drawing/2014/main" id="{3DD8943B-8D9C-4F41-8417-A58A04FBBC67}"/>
              </a:ext>
            </a:extLst>
          </p:cNvPr>
          <p:cNvSpPr>
            <a:spLocks noGrp="1" noChangeArrowheads="1"/>
          </p:cNvSpPr>
          <p:nvPr>
            <p:ph type="ftr" sz="quarter" idx="11"/>
          </p:nvPr>
        </p:nvSpPr>
        <p:spPr/>
        <p:txBody>
          <a:bodyPr/>
          <a:lstStyle>
            <a:lvl1pPr>
              <a:defRPr/>
            </a:lvl1pPr>
          </a:lstStyle>
          <a:p>
            <a:pPr>
              <a:defRPr/>
            </a:pPr>
            <a:endParaRPr lang="en-US" altLang="zh-TW"/>
          </a:p>
        </p:txBody>
      </p:sp>
      <p:sp>
        <p:nvSpPr>
          <p:cNvPr id="46" name="Rectangle 46">
            <a:extLst>
              <a:ext uri="{FF2B5EF4-FFF2-40B4-BE49-F238E27FC236}">
                <a16:creationId xmlns:a16="http://schemas.microsoft.com/office/drawing/2014/main" id="{1F2C4784-0F21-42D4-A22F-927F146204EF}"/>
              </a:ext>
            </a:extLst>
          </p:cNvPr>
          <p:cNvSpPr>
            <a:spLocks noGrp="1" noChangeArrowheads="1"/>
          </p:cNvSpPr>
          <p:nvPr>
            <p:ph type="sldNum" sz="quarter" idx="12"/>
          </p:nvPr>
        </p:nvSpPr>
        <p:spPr/>
        <p:txBody>
          <a:bodyPr/>
          <a:lstStyle>
            <a:lvl1pPr>
              <a:defRPr smtClean="0"/>
            </a:lvl1pPr>
          </a:lstStyle>
          <a:p>
            <a:pPr>
              <a:defRPr/>
            </a:pPr>
            <a:fld id="{0EAFC899-DB06-4752-BF03-000C99E4FE0E}" type="slidenum">
              <a:rPr lang="en-US" altLang="zh-TW"/>
              <a:pPr>
                <a:defRPr/>
              </a:pPr>
              <a:t>‹#›</a:t>
            </a:fld>
            <a:endParaRPr lang="en-US" altLang="zh-TW"/>
          </a:p>
        </p:txBody>
      </p:sp>
    </p:spTree>
    <p:extLst>
      <p:ext uri="{BB962C8B-B14F-4D97-AF65-F5344CB8AC3E}">
        <p14:creationId xmlns:p14="http://schemas.microsoft.com/office/powerpoint/2010/main" val="1112912587"/>
      </p:ext>
    </p:extLst>
  </p:cSld>
  <p:clrMapOvr>
    <a:masterClrMapping/>
  </p:clrMapOvr>
  <p:transition spd="slow">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23A56DE-668F-45A5-A582-BA056080678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17F7201-76F7-4815-B3DB-EDE1DFF7002D}"/>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4">
            <a:extLst>
              <a:ext uri="{FF2B5EF4-FFF2-40B4-BE49-F238E27FC236}">
                <a16:creationId xmlns:a16="http://schemas.microsoft.com/office/drawing/2014/main" id="{C443085E-F6B0-46CF-912B-00BEE03FF3F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45">
            <a:extLst>
              <a:ext uri="{FF2B5EF4-FFF2-40B4-BE49-F238E27FC236}">
                <a16:creationId xmlns:a16="http://schemas.microsoft.com/office/drawing/2014/main" id="{7F704779-15E1-40FC-A092-E21784877B7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46">
            <a:extLst>
              <a:ext uri="{FF2B5EF4-FFF2-40B4-BE49-F238E27FC236}">
                <a16:creationId xmlns:a16="http://schemas.microsoft.com/office/drawing/2014/main" id="{CF41F12C-DF81-4A82-B3AE-C0519C8424A5}"/>
              </a:ext>
            </a:extLst>
          </p:cNvPr>
          <p:cNvSpPr>
            <a:spLocks noGrp="1" noChangeArrowheads="1"/>
          </p:cNvSpPr>
          <p:nvPr>
            <p:ph type="sldNum" sz="quarter" idx="12"/>
          </p:nvPr>
        </p:nvSpPr>
        <p:spPr>
          <a:ln/>
        </p:spPr>
        <p:txBody>
          <a:bodyPr/>
          <a:lstStyle>
            <a:lvl1pPr>
              <a:defRPr/>
            </a:lvl1pPr>
          </a:lstStyle>
          <a:p>
            <a:pPr>
              <a:defRPr/>
            </a:pPr>
            <a:fld id="{6289E9E5-34C4-46F8-B891-5AC3DDC6014A}" type="slidenum">
              <a:rPr lang="en-US" altLang="zh-TW"/>
              <a:pPr>
                <a:defRPr/>
              </a:pPr>
              <a:t>‹#›</a:t>
            </a:fld>
            <a:endParaRPr lang="en-US" altLang="zh-TW"/>
          </a:p>
        </p:txBody>
      </p:sp>
    </p:spTree>
    <p:extLst>
      <p:ext uri="{BB962C8B-B14F-4D97-AF65-F5344CB8AC3E}">
        <p14:creationId xmlns:p14="http://schemas.microsoft.com/office/powerpoint/2010/main" val="2933529444"/>
      </p:ext>
    </p:extLst>
  </p:cSld>
  <p:clrMapOvr>
    <a:masterClrMapping/>
  </p:clrMapOvr>
  <p:transition spd="slow">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0BE291-A536-42B2-BBAB-0F6289FBF1F7}"/>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8ABD33D7-4232-4AFC-A2F4-C9AA58C2F026}"/>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編輯母片文字樣式</a:t>
            </a:r>
          </a:p>
        </p:txBody>
      </p:sp>
      <p:sp>
        <p:nvSpPr>
          <p:cNvPr id="4" name="Rectangle 44">
            <a:extLst>
              <a:ext uri="{FF2B5EF4-FFF2-40B4-BE49-F238E27FC236}">
                <a16:creationId xmlns:a16="http://schemas.microsoft.com/office/drawing/2014/main" id="{DEA10685-E88D-4F7A-A0D2-C19ED0C18AA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45">
            <a:extLst>
              <a:ext uri="{FF2B5EF4-FFF2-40B4-BE49-F238E27FC236}">
                <a16:creationId xmlns:a16="http://schemas.microsoft.com/office/drawing/2014/main" id="{412EBE18-1A59-460D-A2C2-9BA1AB7F0F74}"/>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46">
            <a:extLst>
              <a:ext uri="{FF2B5EF4-FFF2-40B4-BE49-F238E27FC236}">
                <a16:creationId xmlns:a16="http://schemas.microsoft.com/office/drawing/2014/main" id="{6C7006F0-0C44-4FF5-8D49-2710ADEE3FB9}"/>
              </a:ext>
            </a:extLst>
          </p:cNvPr>
          <p:cNvSpPr>
            <a:spLocks noGrp="1" noChangeArrowheads="1"/>
          </p:cNvSpPr>
          <p:nvPr>
            <p:ph type="sldNum" sz="quarter" idx="12"/>
          </p:nvPr>
        </p:nvSpPr>
        <p:spPr>
          <a:ln/>
        </p:spPr>
        <p:txBody>
          <a:bodyPr/>
          <a:lstStyle>
            <a:lvl1pPr>
              <a:defRPr/>
            </a:lvl1pPr>
          </a:lstStyle>
          <a:p>
            <a:pPr>
              <a:defRPr/>
            </a:pPr>
            <a:fld id="{74A2029D-0699-4A80-8C60-DEA1E4FB880F}" type="slidenum">
              <a:rPr lang="en-US" altLang="zh-TW"/>
              <a:pPr>
                <a:defRPr/>
              </a:pPr>
              <a:t>‹#›</a:t>
            </a:fld>
            <a:endParaRPr lang="en-US" altLang="zh-TW"/>
          </a:p>
        </p:txBody>
      </p:sp>
    </p:spTree>
    <p:extLst>
      <p:ext uri="{BB962C8B-B14F-4D97-AF65-F5344CB8AC3E}">
        <p14:creationId xmlns:p14="http://schemas.microsoft.com/office/powerpoint/2010/main" val="3306728747"/>
      </p:ext>
    </p:extLst>
  </p:cSld>
  <p:clrMapOvr>
    <a:masterClrMapping/>
  </p:clrMapOvr>
  <p:transition spd="slow">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A5F2C4-7329-4518-9349-5CE42B0F5BE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D9870918-D9B7-4EAF-8C3D-CF83B3FADBDC}"/>
              </a:ext>
            </a:extLst>
          </p:cNvPr>
          <p:cNvSpPr>
            <a:spLocks noGrp="1"/>
          </p:cNvSpPr>
          <p:nvPr>
            <p:ph sz="half" idx="1"/>
          </p:nvPr>
        </p:nvSpPr>
        <p:spPr>
          <a:xfrm>
            <a:off x="457200" y="1600200"/>
            <a:ext cx="4038600" cy="45307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4EA59D47-DE70-4B2F-8DE5-AB43A00C853B}"/>
              </a:ext>
            </a:extLst>
          </p:cNvPr>
          <p:cNvSpPr>
            <a:spLocks noGrp="1"/>
          </p:cNvSpPr>
          <p:nvPr>
            <p:ph sz="half" idx="2"/>
          </p:nvPr>
        </p:nvSpPr>
        <p:spPr>
          <a:xfrm>
            <a:off x="4648200" y="1600200"/>
            <a:ext cx="4038600" cy="4530725"/>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4">
            <a:extLst>
              <a:ext uri="{FF2B5EF4-FFF2-40B4-BE49-F238E27FC236}">
                <a16:creationId xmlns:a16="http://schemas.microsoft.com/office/drawing/2014/main" id="{601C8DFC-2F3F-44D6-9255-A10F899E8DB6}"/>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45">
            <a:extLst>
              <a:ext uri="{FF2B5EF4-FFF2-40B4-BE49-F238E27FC236}">
                <a16:creationId xmlns:a16="http://schemas.microsoft.com/office/drawing/2014/main" id="{2C72F870-4834-44B5-86C4-C172F3820D9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46">
            <a:extLst>
              <a:ext uri="{FF2B5EF4-FFF2-40B4-BE49-F238E27FC236}">
                <a16:creationId xmlns:a16="http://schemas.microsoft.com/office/drawing/2014/main" id="{667CED8E-5981-4078-A2E0-89F963710B3A}"/>
              </a:ext>
            </a:extLst>
          </p:cNvPr>
          <p:cNvSpPr>
            <a:spLocks noGrp="1" noChangeArrowheads="1"/>
          </p:cNvSpPr>
          <p:nvPr>
            <p:ph type="sldNum" sz="quarter" idx="12"/>
          </p:nvPr>
        </p:nvSpPr>
        <p:spPr>
          <a:ln/>
        </p:spPr>
        <p:txBody>
          <a:bodyPr/>
          <a:lstStyle>
            <a:lvl1pPr>
              <a:defRPr/>
            </a:lvl1pPr>
          </a:lstStyle>
          <a:p>
            <a:pPr>
              <a:defRPr/>
            </a:pPr>
            <a:fld id="{12C9806D-C296-4510-9A2D-477C78BE5402}" type="slidenum">
              <a:rPr lang="en-US" altLang="zh-TW"/>
              <a:pPr>
                <a:defRPr/>
              </a:pPr>
              <a:t>‹#›</a:t>
            </a:fld>
            <a:endParaRPr lang="en-US" altLang="zh-TW"/>
          </a:p>
        </p:txBody>
      </p:sp>
    </p:spTree>
    <p:extLst>
      <p:ext uri="{BB962C8B-B14F-4D97-AF65-F5344CB8AC3E}">
        <p14:creationId xmlns:p14="http://schemas.microsoft.com/office/powerpoint/2010/main" val="236002729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FFC78D-59B8-4726-9743-A789C1BAA945}"/>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B309A99D-6E85-4ED9-805C-DD4E92DE080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a:extLst>
              <a:ext uri="{FF2B5EF4-FFF2-40B4-BE49-F238E27FC236}">
                <a16:creationId xmlns:a16="http://schemas.microsoft.com/office/drawing/2014/main" id="{C2E50967-DD7F-47F0-954A-A24994A81C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2897142672"/>
      </p:ext>
    </p:extLst>
  </p:cSld>
  <p:clrMapOvr>
    <a:masterClrMapping/>
  </p:clrMapOvr>
  <p:transition spd="slow">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9F1862-9A19-47BD-B490-2F4514C99CEC}"/>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9B4ADDB-9E2C-45BC-8813-684285B21C3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8E191302-64CE-4D53-8AEC-6E3864C1F242}"/>
              </a:ext>
            </a:extLst>
          </p:cNvPr>
          <p:cNvSpPr>
            <a:spLocks noGrp="1"/>
          </p:cNvSpPr>
          <p:nvPr>
            <p:ph sz="half" idx="2"/>
          </p:nvPr>
        </p:nvSpPr>
        <p:spPr>
          <a:xfrm>
            <a:off x="630238" y="2505075"/>
            <a:ext cx="386873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0D0638D2-718E-436C-AC15-18218A8C3C4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C6689DD1-753A-421B-B0E0-4267884BCB8D}"/>
              </a:ext>
            </a:extLst>
          </p:cNvPr>
          <p:cNvSpPr>
            <a:spLocks noGrp="1"/>
          </p:cNvSpPr>
          <p:nvPr>
            <p:ph sz="quarter" idx="4"/>
          </p:nvPr>
        </p:nvSpPr>
        <p:spPr>
          <a:xfrm>
            <a:off x="4629150" y="2505075"/>
            <a:ext cx="38877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4">
            <a:extLst>
              <a:ext uri="{FF2B5EF4-FFF2-40B4-BE49-F238E27FC236}">
                <a16:creationId xmlns:a16="http://schemas.microsoft.com/office/drawing/2014/main" id="{C4908FBC-A3B0-40C5-8505-ED01631B033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45">
            <a:extLst>
              <a:ext uri="{FF2B5EF4-FFF2-40B4-BE49-F238E27FC236}">
                <a16:creationId xmlns:a16="http://schemas.microsoft.com/office/drawing/2014/main" id="{530E4EE5-5855-4A81-83F8-3BC0DD43ABC2}"/>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46">
            <a:extLst>
              <a:ext uri="{FF2B5EF4-FFF2-40B4-BE49-F238E27FC236}">
                <a16:creationId xmlns:a16="http://schemas.microsoft.com/office/drawing/2014/main" id="{562DAB97-4265-499E-A381-C4C1E48036C1}"/>
              </a:ext>
            </a:extLst>
          </p:cNvPr>
          <p:cNvSpPr>
            <a:spLocks noGrp="1" noChangeArrowheads="1"/>
          </p:cNvSpPr>
          <p:nvPr>
            <p:ph type="sldNum" sz="quarter" idx="12"/>
          </p:nvPr>
        </p:nvSpPr>
        <p:spPr>
          <a:ln/>
        </p:spPr>
        <p:txBody>
          <a:bodyPr/>
          <a:lstStyle>
            <a:lvl1pPr>
              <a:defRPr/>
            </a:lvl1pPr>
          </a:lstStyle>
          <a:p>
            <a:pPr>
              <a:defRPr/>
            </a:pPr>
            <a:fld id="{D5243FEB-C148-42B2-9FD6-0C4996F984B7}" type="slidenum">
              <a:rPr lang="en-US" altLang="zh-TW"/>
              <a:pPr>
                <a:defRPr/>
              </a:pPr>
              <a:t>‹#›</a:t>
            </a:fld>
            <a:endParaRPr lang="en-US" altLang="zh-TW"/>
          </a:p>
        </p:txBody>
      </p:sp>
    </p:spTree>
    <p:extLst>
      <p:ext uri="{BB962C8B-B14F-4D97-AF65-F5344CB8AC3E}">
        <p14:creationId xmlns:p14="http://schemas.microsoft.com/office/powerpoint/2010/main" val="2254941200"/>
      </p:ext>
    </p:extLst>
  </p:cSld>
  <p:clrMapOvr>
    <a:masterClrMapping/>
  </p:clrMapOvr>
  <p:transition spd="slow">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19A504-F273-4A57-965B-300E5F0C3337}"/>
              </a:ext>
            </a:extLst>
          </p:cNvPr>
          <p:cNvSpPr>
            <a:spLocks noGrp="1"/>
          </p:cNvSpPr>
          <p:nvPr>
            <p:ph type="title"/>
          </p:nvPr>
        </p:nvSpPr>
        <p:spPr/>
        <p:txBody>
          <a:bodyPr/>
          <a:lstStyle/>
          <a:p>
            <a:r>
              <a:rPr lang="zh-TW" altLang="en-US"/>
              <a:t>按一下以編輯母片標題樣式</a:t>
            </a:r>
          </a:p>
        </p:txBody>
      </p:sp>
      <p:sp>
        <p:nvSpPr>
          <p:cNvPr id="3" name="Rectangle 44">
            <a:extLst>
              <a:ext uri="{FF2B5EF4-FFF2-40B4-BE49-F238E27FC236}">
                <a16:creationId xmlns:a16="http://schemas.microsoft.com/office/drawing/2014/main" id="{AB0BC024-A253-404A-8827-71D1077084A2}"/>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45">
            <a:extLst>
              <a:ext uri="{FF2B5EF4-FFF2-40B4-BE49-F238E27FC236}">
                <a16:creationId xmlns:a16="http://schemas.microsoft.com/office/drawing/2014/main" id="{B48DB86D-1A5D-4806-AE5B-321F619CEBA3}"/>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46">
            <a:extLst>
              <a:ext uri="{FF2B5EF4-FFF2-40B4-BE49-F238E27FC236}">
                <a16:creationId xmlns:a16="http://schemas.microsoft.com/office/drawing/2014/main" id="{ACDE7D97-8745-4050-979F-C1CF31B6A698}"/>
              </a:ext>
            </a:extLst>
          </p:cNvPr>
          <p:cNvSpPr>
            <a:spLocks noGrp="1" noChangeArrowheads="1"/>
          </p:cNvSpPr>
          <p:nvPr>
            <p:ph type="sldNum" sz="quarter" idx="12"/>
          </p:nvPr>
        </p:nvSpPr>
        <p:spPr>
          <a:ln/>
        </p:spPr>
        <p:txBody>
          <a:bodyPr/>
          <a:lstStyle>
            <a:lvl1pPr>
              <a:defRPr/>
            </a:lvl1pPr>
          </a:lstStyle>
          <a:p>
            <a:pPr>
              <a:defRPr/>
            </a:pPr>
            <a:fld id="{04B88F55-5159-405C-AAE4-2624CAD923CF}" type="slidenum">
              <a:rPr lang="en-US" altLang="zh-TW"/>
              <a:pPr>
                <a:defRPr/>
              </a:pPr>
              <a:t>‹#›</a:t>
            </a:fld>
            <a:endParaRPr lang="en-US" altLang="zh-TW"/>
          </a:p>
        </p:txBody>
      </p:sp>
    </p:spTree>
    <p:extLst>
      <p:ext uri="{BB962C8B-B14F-4D97-AF65-F5344CB8AC3E}">
        <p14:creationId xmlns:p14="http://schemas.microsoft.com/office/powerpoint/2010/main" val="2909567849"/>
      </p:ext>
    </p:extLst>
  </p:cSld>
  <p:clrMapOvr>
    <a:masterClrMapping/>
  </p:clrMapOvr>
  <p:transition spd="slow">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72AA1CE5-8053-4FBC-804C-B8BCBB57CB23}"/>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45">
            <a:extLst>
              <a:ext uri="{FF2B5EF4-FFF2-40B4-BE49-F238E27FC236}">
                <a16:creationId xmlns:a16="http://schemas.microsoft.com/office/drawing/2014/main" id="{D1A4AD54-AFAA-4ADF-BF08-4D79EBFAF9C1}"/>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46">
            <a:extLst>
              <a:ext uri="{FF2B5EF4-FFF2-40B4-BE49-F238E27FC236}">
                <a16:creationId xmlns:a16="http://schemas.microsoft.com/office/drawing/2014/main" id="{AE6C3F7F-0409-411F-94BE-71C7AC0865BF}"/>
              </a:ext>
            </a:extLst>
          </p:cNvPr>
          <p:cNvSpPr>
            <a:spLocks noGrp="1" noChangeArrowheads="1"/>
          </p:cNvSpPr>
          <p:nvPr>
            <p:ph type="sldNum" sz="quarter" idx="12"/>
          </p:nvPr>
        </p:nvSpPr>
        <p:spPr>
          <a:ln/>
        </p:spPr>
        <p:txBody>
          <a:bodyPr/>
          <a:lstStyle>
            <a:lvl1pPr>
              <a:defRPr/>
            </a:lvl1pPr>
          </a:lstStyle>
          <a:p>
            <a:pPr>
              <a:defRPr/>
            </a:pPr>
            <a:fld id="{3982B823-0FE9-4F38-95E0-A6FA78768DE9}" type="slidenum">
              <a:rPr lang="en-US" altLang="zh-TW"/>
              <a:pPr>
                <a:defRPr/>
              </a:pPr>
              <a:t>‹#›</a:t>
            </a:fld>
            <a:endParaRPr lang="en-US" altLang="zh-TW"/>
          </a:p>
        </p:txBody>
      </p:sp>
    </p:spTree>
    <p:extLst>
      <p:ext uri="{BB962C8B-B14F-4D97-AF65-F5344CB8AC3E}">
        <p14:creationId xmlns:p14="http://schemas.microsoft.com/office/powerpoint/2010/main" val="2203999601"/>
      </p:ext>
    </p:extLst>
  </p:cSld>
  <p:clrMapOvr>
    <a:masterClrMapping/>
  </p:clrMapOvr>
  <p:transition spd="slow">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B689DEB-AD24-47C7-9898-47FA6D39B0F5}"/>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1DC6769-8E61-477C-BC2F-9FF02551888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42573B94-49B2-43AE-9BF8-90FD5429D9C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44">
            <a:extLst>
              <a:ext uri="{FF2B5EF4-FFF2-40B4-BE49-F238E27FC236}">
                <a16:creationId xmlns:a16="http://schemas.microsoft.com/office/drawing/2014/main" id="{6FE15E45-7AD6-4D5C-A0D0-8B93AA8072C8}"/>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45">
            <a:extLst>
              <a:ext uri="{FF2B5EF4-FFF2-40B4-BE49-F238E27FC236}">
                <a16:creationId xmlns:a16="http://schemas.microsoft.com/office/drawing/2014/main" id="{6CB54C6B-3764-46AC-91AD-AD2A3274A539}"/>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46">
            <a:extLst>
              <a:ext uri="{FF2B5EF4-FFF2-40B4-BE49-F238E27FC236}">
                <a16:creationId xmlns:a16="http://schemas.microsoft.com/office/drawing/2014/main" id="{89A730C2-DDC3-4950-A3CE-DA645F102791}"/>
              </a:ext>
            </a:extLst>
          </p:cNvPr>
          <p:cNvSpPr>
            <a:spLocks noGrp="1" noChangeArrowheads="1"/>
          </p:cNvSpPr>
          <p:nvPr>
            <p:ph type="sldNum" sz="quarter" idx="12"/>
          </p:nvPr>
        </p:nvSpPr>
        <p:spPr>
          <a:ln/>
        </p:spPr>
        <p:txBody>
          <a:bodyPr/>
          <a:lstStyle>
            <a:lvl1pPr>
              <a:defRPr/>
            </a:lvl1pPr>
          </a:lstStyle>
          <a:p>
            <a:pPr>
              <a:defRPr/>
            </a:pPr>
            <a:fld id="{65B78DAD-1075-4572-B1C4-6EAED7089C00}" type="slidenum">
              <a:rPr lang="en-US" altLang="zh-TW"/>
              <a:pPr>
                <a:defRPr/>
              </a:pPr>
              <a:t>‹#›</a:t>
            </a:fld>
            <a:endParaRPr lang="en-US" altLang="zh-TW"/>
          </a:p>
        </p:txBody>
      </p:sp>
    </p:spTree>
    <p:extLst>
      <p:ext uri="{BB962C8B-B14F-4D97-AF65-F5344CB8AC3E}">
        <p14:creationId xmlns:p14="http://schemas.microsoft.com/office/powerpoint/2010/main" val="840302329"/>
      </p:ext>
    </p:extLst>
  </p:cSld>
  <p:clrMapOvr>
    <a:masterClrMapping/>
  </p:clrMapOvr>
  <p:transition spd="slow">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B70F81F-25B3-404F-8EB7-B0A3CD31519B}"/>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6FF1784-4D6A-4191-B13E-34490301050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a:extLst>
              <a:ext uri="{FF2B5EF4-FFF2-40B4-BE49-F238E27FC236}">
                <a16:creationId xmlns:a16="http://schemas.microsoft.com/office/drawing/2014/main" id="{5688535D-8E4F-4EEA-8E70-7A5A229A5B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Rectangle 44">
            <a:extLst>
              <a:ext uri="{FF2B5EF4-FFF2-40B4-BE49-F238E27FC236}">
                <a16:creationId xmlns:a16="http://schemas.microsoft.com/office/drawing/2014/main" id="{8F97724F-64C6-49BA-95D9-C69F37A15717}"/>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45">
            <a:extLst>
              <a:ext uri="{FF2B5EF4-FFF2-40B4-BE49-F238E27FC236}">
                <a16:creationId xmlns:a16="http://schemas.microsoft.com/office/drawing/2014/main" id="{4D409E32-C0A4-4145-A446-0567DC68722F}"/>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46">
            <a:extLst>
              <a:ext uri="{FF2B5EF4-FFF2-40B4-BE49-F238E27FC236}">
                <a16:creationId xmlns:a16="http://schemas.microsoft.com/office/drawing/2014/main" id="{CF5F1E24-9AA2-42A1-80DD-53BCFD80C9BB}"/>
              </a:ext>
            </a:extLst>
          </p:cNvPr>
          <p:cNvSpPr>
            <a:spLocks noGrp="1" noChangeArrowheads="1"/>
          </p:cNvSpPr>
          <p:nvPr>
            <p:ph type="sldNum" sz="quarter" idx="12"/>
          </p:nvPr>
        </p:nvSpPr>
        <p:spPr>
          <a:ln/>
        </p:spPr>
        <p:txBody>
          <a:bodyPr/>
          <a:lstStyle>
            <a:lvl1pPr>
              <a:defRPr/>
            </a:lvl1pPr>
          </a:lstStyle>
          <a:p>
            <a:pPr>
              <a:defRPr/>
            </a:pPr>
            <a:fld id="{7A996E94-C579-4014-A004-78B199E32B11}" type="slidenum">
              <a:rPr lang="en-US" altLang="zh-TW"/>
              <a:pPr>
                <a:defRPr/>
              </a:pPr>
              <a:t>‹#›</a:t>
            </a:fld>
            <a:endParaRPr lang="en-US" altLang="zh-TW"/>
          </a:p>
        </p:txBody>
      </p:sp>
    </p:spTree>
    <p:extLst>
      <p:ext uri="{BB962C8B-B14F-4D97-AF65-F5344CB8AC3E}">
        <p14:creationId xmlns:p14="http://schemas.microsoft.com/office/powerpoint/2010/main" val="1068325371"/>
      </p:ext>
    </p:extLst>
  </p:cSld>
  <p:clrMapOvr>
    <a:masterClrMapping/>
  </p:clrMapOvr>
  <p:transition spd="slow">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635AC-66DB-40A2-9871-997CE3B6B887}"/>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CBB9C7A5-36DE-419A-9509-5DCDF20A17D6}"/>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4">
            <a:extLst>
              <a:ext uri="{FF2B5EF4-FFF2-40B4-BE49-F238E27FC236}">
                <a16:creationId xmlns:a16="http://schemas.microsoft.com/office/drawing/2014/main" id="{CFEA918C-7B31-4DCC-A7F8-17E9F2AD2944}"/>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45">
            <a:extLst>
              <a:ext uri="{FF2B5EF4-FFF2-40B4-BE49-F238E27FC236}">
                <a16:creationId xmlns:a16="http://schemas.microsoft.com/office/drawing/2014/main" id="{52C0F03F-10A0-4B6B-9A21-7E967ECE2755}"/>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46">
            <a:extLst>
              <a:ext uri="{FF2B5EF4-FFF2-40B4-BE49-F238E27FC236}">
                <a16:creationId xmlns:a16="http://schemas.microsoft.com/office/drawing/2014/main" id="{11B1A814-C616-4727-B5F1-3C43D0250262}"/>
              </a:ext>
            </a:extLst>
          </p:cNvPr>
          <p:cNvSpPr>
            <a:spLocks noGrp="1" noChangeArrowheads="1"/>
          </p:cNvSpPr>
          <p:nvPr>
            <p:ph type="sldNum" sz="quarter" idx="12"/>
          </p:nvPr>
        </p:nvSpPr>
        <p:spPr>
          <a:ln/>
        </p:spPr>
        <p:txBody>
          <a:bodyPr/>
          <a:lstStyle>
            <a:lvl1pPr>
              <a:defRPr/>
            </a:lvl1pPr>
          </a:lstStyle>
          <a:p>
            <a:pPr>
              <a:defRPr/>
            </a:pPr>
            <a:fld id="{DD1F42F4-03D6-4F64-9A83-AF76FEB27765}" type="slidenum">
              <a:rPr lang="en-US" altLang="zh-TW"/>
              <a:pPr>
                <a:defRPr/>
              </a:pPr>
              <a:t>‹#›</a:t>
            </a:fld>
            <a:endParaRPr lang="en-US" altLang="zh-TW"/>
          </a:p>
        </p:txBody>
      </p:sp>
    </p:spTree>
    <p:extLst>
      <p:ext uri="{BB962C8B-B14F-4D97-AF65-F5344CB8AC3E}">
        <p14:creationId xmlns:p14="http://schemas.microsoft.com/office/powerpoint/2010/main" val="843054534"/>
      </p:ext>
    </p:extLst>
  </p:cSld>
  <p:clrMapOvr>
    <a:masterClrMapping/>
  </p:clrMapOvr>
  <p:transition spd="slow">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FF0B7F6-19FA-4392-BA3E-6435A4D4A391}"/>
              </a:ext>
            </a:extLst>
          </p:cNvPr>
          <p:cNvSpPr>
            <a:spLocks noGrp="1"/>
          </p:cNvSpPr>
          <p:nvPr>
            <p:ph type="title" orient="vert"/>
          </p:nvPr>
        </p:nvSpPr>
        <p:spPr>
          <a:xfrm>
            <a:off x="6629400" y="277813"/>
            <a:ext cx="2057400" cy="5853112"/>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9EA0E7DA-E53D-4B07-9E74-FA3DEE1FA353}"/>
              </a:ext>
            </a:extLst>
          </p:cNvPr>
          <p:cNvSpPr>
            <a:spLocks noGrp="1"/>
          </p:cNvSpPr>
          <p:nvPr>
            <p:ph type="body" orient="vert" idx="1"/>
          </p:nvPr>
        </p:nvSpPr>
        <p:spPr>
          <a:xfrm>
            <a:off x="457200" y="277813"/>
            <a:ext cx="6019800" cy="5853112"/>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4">
            <a:extLst>
              <a:ext uri="{FF2B5EF4-FFF2-40B4-BE49-F238E27FC236}">
                <a16:creationId xmlns:a16="http://schemas.microsoft.com/office/drawing/2014/main" id="{AD6181AA-FCF6-43ED-B526-C8363CB4223E}"/>
              </a:ext>
            </a:extLst>
          </p:cNvPr>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45">
            <a:extLst>
              <a:ext uri="{FF2B5EF4-FFF2-40B4-BE49-F238E27FC236}">
                <a16:creationId xmlns:a16="http://schemas.microsoft.com/office/drawing/2014/main" id="{444E314F-BCD8-40BD-9BF4-0A2FC798AA0A}"/>
              </a:ext>
            </a:extLst>
          </p:cNvPr>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46">
            <a:extLst>
              <a:ext uri="{FF2B5EF4-FFF2-40B4-BE49-F238E27FC236}">
                <a16:creationId xmlns:a16="http://schemas.microsoft.com/office/drawing/2014/main" id="{E12E6174-2652-4789-AAFC-585E99DD5038}"/>
              </a:ext>
            </a:extLst>
          </p:cNvPr>
          <p:cNvSpPr>
            <a:spLocks noGrp="1" noChangeArrowheads="1"/>
          </p:cNvSpPr>
          <p:nvPr>
            <p:ph type="sldNum" sz="quarter" idx="12"/>
          </p:nvPr>
        </p:nvSpPr>
        <p:spPr>
          <a:ln/>
        </p:spPr>
        <p:txBody>
          <a:bodyPr/>
          <a:lstStyle>
            <a:lvl1pPr>
              <a:defRPr/>
            </a:lvl1pPr>
          </a:lstStyle>
          <a:p>
            <a:pPr>
              <a:defRPr/>
            </a:pPr>
            <a:fld id="{06E8357A-630E-4FCE-AB09-49B2A860E818}" type="slidenum">
              <a:rPr lang="en-US" altLang="zh-TW"/>
              <a:pPr>
                <a:defRPr/>
              </a:pPr>
              <a:t>‹#›</a:t>
            </a:fld>
            <a:endParaRPr lang="en-US" altLang="zh-TW"/>
          </a:p>
        </p:txBody>
      </p:sp>
    </p:spTree>
    <p:extLst>
      <p:ext uri="{BB962C8B-B14F-4D97-AF65-F5344CB8AC3E}">
        <p14:creationId xmlns:p14="http://schemas.microsoft.com/office/powerpoint/2010/main" val="435655190"/>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6.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7.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9.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hyperlink" Target="http://www.ntu.edu.tw/" TargetMode="Externa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8.png"/><Relationship Id="rId5" Type="http://schemas.openxmlformats.org/officeDocument/2006/relationships/slideLayout" Target="../slideLayouts/slideLayout68.xml"/><Relationship Id="rId10" Type="http://schemas.openxmlformats.org/officeDocument/2006/relationships/theme" Target="../theme/theme6.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2.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1.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4.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6.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R02">
            <a:extLst>
              <a:ext uri="{FF2B5EF4-FFF2-40B4-BE49-F238E27FC236}">
                <a16:creationId xmlns:a16="http://schemas.microsoft.com/office/drawing/2014/main" id="{FFEAE0C6-3A5D-4260-A570-B603DB0293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30371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R04">
            <a:extLst>
              <a:ext uri="{FF2B5EF4-FFF2-40B4-BE49-F238E27FC236}">
                <a16:creationId xmlns:a16="http://schemas.microsoft.com/office/drawing/2014/main" id="{84B09AD9-0A36-41DA-BE78-2387B6E0DE9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 y="0"/>
            <a:ext cx="1685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a:extLst>
              <a:ext uri="{FF2B5EF4-FFF2-40B4-BE49-F238E27FC236}">
                <a16:creationId xmlns:a16="http://schemas.microsoft.com/office/drawing/2014/main" id="{CE24A7EB-9D52-4230-8412-B0B0C3C3A3B1}"/>
              </a:ext>
            </a:extLst>
          </p:cNvPr>
          <p:cNvSpPr>
            <a:spLocks noGrp="1" noChangeArrowheads="1"/>
          </p:cNvSpPr>
          <p:nvPr>
            <p:ph type="title"/>
          </p:nvPr>
        </p:nvSpPr>
        <p:spPr bwMode="auto">
          <a:xfrm>
            <a:off x="609600" y="381000"/>
            <a:ext cx="1371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9" name="Rectangle 5">
            <a:extLst>
              <a:ext uri="{FF2B5EF4-FFF2-40B4-BE49-F238E27FC236}">
                <a16:creationId xmlns:a16="http://schemas.microsoft.com/office/drawing/2014/main" id="{EB74BD02-B78A-4849-8E0C-927B4FC8D41B}"/>
              </a:ext>
            </a:extLst>
          </p:cNvPr>
          <p:cNvSpPr>
            <a:spLocks noGrp="1" noChangeArrowheads="1"/>
          </p:cNvSpPr>
          <p:nvPr>
            <p:ph type="body" idx="1"/>
          </p:nvPr>
        </p:nvSpPr>
        <p:spPr bwMode="auto">
          <a:xfrm>
            <a:off x="25146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lt1" tx1="dk1" bg2="lt2" tx2="dk2" accent1="accent1" accent2="accent2" accent3="accent3" accent4="accent4" accent5="accent5" accent6="accent6" hlink="hlink" folHlink="folHlink"/>
  <p:sldLayoutIdLst>
    <p:sldLayoutId id="2147483907"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Lst>
  <p:transition spd="slow">
    <p:randomBar dir="vert"/>
  </p:transition>
  <p:txStyles>
    <p:titleStyle>
      <a:lvl1pPr algn="ctr" rtl="0" eaLnBrk="0" fontAlgn="base" hangingPunct="0">
        <a:spcBef>
          <a:spcPct val="0"/>
        </a:spcBef>
        <a:spcAft>
          <a:spcPct val="0"/>
        </a:spcAft>
        <a:defRPr kumimoji="1" sz="4000" kern="12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2pPr>
      <a:lvl3pPr algn="ctr" rtl="0" eaLnBrk="0" fontAlgn="base" hangingPunct="0">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3pPr>
      <a:lvl4pPr algn="ctr" rtl="0" eaLnBrk="0" fontAlgn="base" hangingPunct="0">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4pPr>
      <a:lvl5pPr algn="ctr" rtl="0" eaLnBrk="0" fontAlgn="base" hangingPunct="0">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5pPr>
      <a:lvl6pPr marL="457200" algn="ctr" rtl="0"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6pPr>
      <a:lvl7pPr marL="914400" algn="ctr" rtl="0"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7pPr>
      <a:lvl8pPr marL="1371600" algn="ctr" rtl="0"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8pPr>
      <a:lvl9pPr marL="1828800" algn="ctr" rtl="0"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9pPr>
    </p:titleStyle>
    <p:bodyStyle>
      <a:lvl1pPr marL="342900" indent="-342900" algn="l" rtl="0" eaLnBrk="0" fontAlgn="base" hangingPunct="0">
        <a:spcBef>
          <a:spcPct val="20000"/>
        </a:spcBef>
        <a:spcAft>
          <a:spcPct val="0"/>
        </a:spcAft>
        <a:buClr>
          <a:srgbClr val="FF3300"/>
        </a:buClr>
        <a:buSzPct val="70000"/>
        <a:buFont typeface="Wingdings" panose="05000000000000000000" pitchFamily="2" charset="2"/>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FF3300"/>
        </a:buClr>
        <a:buSzPct val="70000"/>
        <a:buFont typeface="Wingdings" panose="05000000000000000000" pitchFamily="2" charset="2"/>
        <a:buChar char="z"/>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F3300"/>
        </a:buClr>
        <a:buSzPct val="70000"/>
        <a:buFont typeface="Wingdings" panose="05000000000000000000" pitchFamily="2" charset="2"/>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FF3300"/>
        </a:buClr>
        <a:buSzPct val="70000"/>
        <a:buFont typeface="Wingdings" panose="05000000000000000000" pitchFamily="2" charset="2"/>
        <a:buChar char="l"/>
        <a:defRPr kumimoji="1" sz="22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FF3300"/>
        </a:buClr>
        <a:buSzPct val="70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BEA084F-5913-4212-9B0A-840365F7F4A4}"/>
              </a:ext>
            </a:extLst>
          </p:cNvPr>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zh-TW" altLang="zh-TW" sz="2400">
              <a:latin typeface="Tahoma" panose="020B0604030504040204" pitchFamily="34" charset="0"/>
            </a:endParaRPr>
          </a:p>
        </p:txBody>
      </p:sp>
      <p:sp>
        <p:nvSpPr>
          <p:cNvPr id="2051" name="Rectangle 3">
            <a:extLst>
              <a:ext uri="{FF2B5EF4-FFF2-40B4-BE49-F238E27FC236}">
                <a16:creationId xmlns:a16="http://schemas.microsoft.com/office/drawing/2014/main" id="{2B08221F-2569-478C-9483-08ED24CA2B29}"/>
              </a:ext>
            </a:extLst>
          </p:cNvPr>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zh-TW" altLang="zh-TW" sz="2400">
              <a:latin typeface="Tahoma" panose="020B0604030504040204" pitchFamily="34" charset="0"/>
            </a:endParaRPr>
          </a:p>
        </p:txBody>
      </p:sp>
      <p:sp>
        <p:nvSpPr>
          <p:cNvPr id="2052" name="Rectangle 4">
            <a:extLst>
              <a:ext uri="{FF2B5EF4-FFF2-40B4-BE49-F238E27FC236}">
                <a16:creationId xmlns:a16="http://schemas.microsoft.com/office/drawing/2014/main" id="{080097F8-0AA6-4A88-AC7F-46BAEDB4B28E}"/>
              </a:ext>
            </a:extLst>
          </p:cNvPr>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zh-TW" altLang="zh-TW" sz="2400">
              <a:latin typeface="Tahoma" panose="020B0604030504040204" pitchFamily="34" charset="0"/>
            </a:endParaRPr>
          </a:p>
        </p:txBody>
      </p:sp>
      <p:sp>
        <p:nvSpPr>
          <p:cNvPr id="2053" name="Rectangle 5">
            <a:extLst>
              <a:ext uri="{FF2B5EF4-FFF2-40B4-BE49-F238E27FC236}">
                <a16:creationId xmlns:a16="http://schemas.microsoft.com/office/drawing/2014/main" id="{7F86554C-E9D2-4C53-A1C4-AD4B6CB72790}"/>
              </a:ext>
            </a:extLst>
          </p:cNvPr>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zh-TW" altLang="zh-TW" sz="2400">
              <a:latin typeface="Tahoma" panose="020B0604030504040204" pitchFamily="34" charset="0"/>
            </a:endParaRPr>
          </a:p>
        </p:txBody>
      </p:sp>
      <p:sp>
        <p:nvSpPr>
          <p:cNvPr id="2054" name="Rectangle 6">
            <a:extLst>
              <a:ext uri="{FF2B5EF4-FFF2-40B4-BE49-F238E27FC236}">
                <a16:creationId xmlns:a16="http://schemas.microsoft.com/office/drawing/2014/main" id="{A4684678-D1A7-4CA4-8D1E-276A47CCD5BE}"/>
              </a:ext>
            </a:extLst>
          </p:cNvPr>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zh-TW" altLang="zh-TW" sz="2400">
              <a:latin typeface="Tahoma" panose="020B0604030504040204" pitchFamily="34" charset="0"/>
            </a:endParaRPr>
          </a:p>
        </p:txBody>
      </p:sp>
      <p:sp>
        <p:nvSpPr>
          <p:cNvPr id="2055" name="Rectangle 7">
            <a:extLst>
              <a:ext uri="{FF2B5EF4-FFF2-40B4-BE49-F238E27FC236}">
                <a16:creationId xmlns:a16="http://schemas.microsoft.com/office/drawing/2014/main" id="{483CA1F9-CEAF-4163-9F98-9A2ED847B638}"/>
              </a:ext>
            </a:extLst>
          </p:cNvPr>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zh-TW" altLang="zh-TW" sz="2400">
              <a:latin typeface="Tahoma" panose="020B0604030504040204" pitchFamily="34" charset="0"/>
            </a:endParaRPr>
          </a:p>
        </p:txBody>
      </p:sp>
      <p:sp>
        <p:nvSpPr>
          <p:cNvPr id="2056" name="Rectangle 8">
            <a:extLst>
              <a:ext uri="{FF2B5EF4-FFF2-40B4-BE49-F238E27FC236}">
                <a16:creationId xmlns:a16="http://schemas.microsoft.com/office/drawing/2014/main" id="{E549F664-F06C-48FA-8692-D3B3F2D444E5}"/>
              </a:ext>
            </a:extLst>
          </p:cNvPr>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zh-TW" altLang="zh-TW" sz="2400">
              <a:latin typeface="Tahoma" panose="020B0604030504040204" pitchFamily="34" charset="0"/>
            </a:endParaRPr>
          </a:p>
        </p:txBody>
      </p:sp>
      <p:sp>
        <p:nvSpPr>
          <p:cNvPr id="2057" name="Rectangle 9">
            <a:extLst>
              <a:ext uri="{FF2B5EF4-FFF2-40B4-BE49-F238E27FC236}">
                <a16:creationId xmlns:a16="http://schemas.microsoft.com/office/drawing/2014/main" id="{4F825DD8-EB6C-4883-BABB-2B153F5D43AA}"/>
              </a:ext>
            </a:extLst>
          </p:cNvPr>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2058" name="Rectangle 10">
            <a:extLst>
              <a:ext uri="{FF2B5EF4-FFF2-40B4-BE49-F238E27FC236}">
                <a16:creationId xmlns:a16="http://schemas.microsoft.com/office/drawing/2014/main" id="{E8A1C8A4-51E5-4413-AAF7-71DA42B25386}"/>
              </a:ext>
            </a:extLst>
          </p:cNvPr>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9099" name="Rectangle 11">
            <a:extLst>
              <a:ext uri="{FF2B5EF4-FFF2-40B4-BE49-F238E27FC236}">
                <a16:creationId xmlns:a16="http://schemas.microsoft.com/office/drawing/2014/main" id="{88446D4D-1F63-41C9-B3B3-A4825AB5F85E}"/>
              </a:ext>
            </a:extLst>
          </p:cNvPr>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400">
                <a:latin typeface="+mn-lt"/>
              </a:defRPr>
            </a:lvl1pPr>
          </a:lstStyle>
          <a:p>
            <a:pPr>
              <a:defRPr/>
            </a:pPr>
            <a:endParaRPr lang="en-US" altLang="zh-TW"/>
          </a:p>
        </p:txBody>
      </p:sp>
      <p:sp>
        <p:nvSpPr>
          <p:cNvPr id="89100" name="Rectangle 12">
            <a:extLst>
              <a:ext uri="{FF2B5EF4-FFF2-40B4-BE49-F238E27FC236}">
                <a16:creationId xmlns:a16="http://schemas.microsoft.com/office/drawing/2014/main" id="{6E95116F-880F-469A-AF73-BA178A15341B}"/>
              </a:ext>
            </a:extLst>
          </p:cNvPr>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400">
                <a:latin typeface="+mn-lt"/>
              </a:defRPr>
            </a:lvl1pPr>
          </a:lstStyle>
          <a:p>
            <a:pPr>
              <a:defRPr/>
            </a:pPr>
            <a:endParaRPr lang="en-US" altLang="zh-TW"/>
          </a:p>
        </p:txBody>
      </p:sp>
      <p:sp>
        <p:nvSpPr>
          <p:cNvPr id="89101" name="Rectangle 13">
            <a:extLst>
              <a:ext uri="{FF2B5EF4-FFF2-40B4-BE49-F238E27FC236}">
                <a16:creationId xmlns:a16="http://schemas.microsoft.com/office/drawing/2014/main" id="{0AAB52F8-F3D2-4D6E-AB55-0183CE683CA7}"/>
              </a:ext>
            </a:extLst>
          </p:cNvPr>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400">
                <a:latin typeface="+mn-lt"/>
              </a:defRPr>
            </a:lvl1pPr>
          </a:lstStyle>
          <a:p>
            <a:pPr>
              <a:defRPr/>
            </a:pPr>
            <a:fld id="{D196B090-BAE1-49B9-A3D9-F6C08AD0D0C7}"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908"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Lst>
  <p:transition spd="slow">
    <p:randomBar dir="vert"/>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2pPr>
      <a:lvl3pPr algn="l" rtl="0" eaLnBrk="0" fontAlgn="base" hangingPunct="0">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3pPr>
      <a:lvl4pPr algn="l" rtl="0" eaLnBrk="0" fontAlgn="base" hangingPunct="0">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4pPr>
      <a:lvl5pPr algn="l" rtl="0" eaLnBrk="0" fontAlgn="base" hangingPunct="0">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Tahoma" panose="020B060403050404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DF04B3B1-6898-412D-93AB-05AA94CAA187}"/>
              </a:ext>
            </a:extLst>
          </p:cNvPr>
          <p:cNvGrpSpPr>
            <a:grpSpLocks/>
          </p:cNvGrpSpPr>
          <p:nvPr/>
        </p:nvGrpSpPr>
        <p:grpSpPr bwMode="auto">
          <a:xfrm>
            <a:off x="0" y="0"/>
            <a:ext cx="9144000" cy="6856413"/>
            <a:chOff x="0" y="0"/>
            <a:chExt cx="5760" cy="4319"/>
          </a:xfrm>
        </p:grpSpPr>
        <p:sp>
          <p:nvSpPr>
            <p:cNvPr id="134147" name="Freeform 3">
              <a:extLst>
                <a:ext uri="{FF2B5EF4-FFF2-40B4-BE49-F238E27FC236}">
                  <a16:creationId xmlns:a16="http://schemas.microsoft.com/office/drawing/2014/main" id="{FF9527CF-0F18-4F12-98B2-820F4F471779}"/>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48" name="Freeform 4">
              <a:extLst>
                <a:ext uri="{FF2B5EF4-FFF2-40B4-BE49-F238E27FC236}">
                  <a16:creationId xmlns:a16="http://schemas.microsoft.com/office/drawing/2014/main" id="{DC6AB725-0165-4EAC-8C12-3785AE082220}"/>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49" name="Freeform 5">
              <a:extLst>
                <a:ext uri="{FF2B5EF4-FFF2-40B4-BE49-F238E27FC236}">
                  <a16:creationId xmlns:a16="http://schemas.microsoft.com/office/drawing/2014/main" id="{5E824AD9-BF27-42B6-8C3F-F18B43C26365}"/>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083" name="Freeform 6">
              <a:extLst>
                <a:ext uri="{FF2B5EF4-FFF2-40B4-BE49-F238E27FC236}">
                  <a16:creationId xmlns:a16="http://schemas.microsoft.com/office/drawing/2014/main" id="{E08CBC0F-9270-4642-9E73-83396C85810E}"/>
                </a:ext>
              </a:extLst>
            </p:cNvPr>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51" name="Freeform 7">
              <a:extLst>
                <a:ext uri="{FF2B5EF4-FFF2-40B4-BE49-F238E27FC236}">
                  <a16:creationId xmlns:a16="http://schemas.microsoft.com/office/drawing/2014/main" id="{9D3DC1CF-BD95-49C3-95AB-DD19FC65B388}"/>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TW" altLang="en-US"/>
            </a:p>
          </p:txBody>
        </p:sp>
        <p:sp>
          <p:nvSpPr>
            <p:cNvPr id="3085" name="Freeform 8">
              <a:extLst>
                <a:ext uri="{FF2B5EF4-FFF2-40B4-BE49-F238E27FC236}">
                  <a16:creationId xmlns:a16="http://schemas.microsoft.com/office/drawing/2014/main" id="{9BB4F0B8-D773-4478-97B2-47CE1A3C6FB2}"/>
                </a:ext>
              </a:extLst>
            </p:cNvPr>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9">
              <a:extLst>
                <a:ext uri="{FF2B5EF4-FFF2-40B4-BE49-F238E27FC236}">
                  <a16:creationId xmlns:a16="http://schemas.microsoft.com/office/drawing/2014/main" id="{3975D442-0E58-4223-95A6-04D591C01703}"/>
                </a:ext>
              </a:extLst>
            </p:cNvPr>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54" name="Freeform 10">
              <a:extLst>
                <a:ext uri="{FF2B5EF4-FFF2-40B4-BE49-F238E27FC236}">
                  <a16:creationId xmlns:a16="http://schemas.microsoft.com/office/drawing/2014/main" id="{B72A26ED-28D8-484C-8B05-EF80318BBADA}"/>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088" name="Freeform 11">
              <a:extLst>
                <a:ext uri="{FF2B5EF4-FFF2-40B4-BE49-F238E27FC236}">
                  <a16:creationId xmlns:a16="http://schemas.microsoft.com/office/drawing/2014/main" id="{B6F7EA1C-6462-4439-9FE6-C62B408DB4F2}"/>
                </a:ext>
              </a:extLst>
            </p:cNvPr>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56" name="Freeform 12">
              <a:extLst>
                <a:ext uri="{FF2B5EF4-FFF2-40B4-BE49-F238E27FC236}">
                  <a16:creationId xmlns:a16="http://schemas.microsoft.com/office/drawing/2014/main" id="{F989CBE7-AFB7-4F8D-B0F2-E00612F3F81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090" name="Freeform 13">
              <a:extLst>
                <a:ext uri="{FF2B5EF4-FFF2-40B4-BE49-F238E27FC236}">
                  <a16:creationId xmlns:a16="http://schemas.microsoft.com/office/drawing/2014/main" id="{BE8AE093-250F-405A-B556-3B3EF1F9AC47}"/>
                </a:ext>
              </a:extLst>
            </p:cNvPr>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58" name="Freeform 14">
              <a:extLst>
                <a:ext uri="{FF2B5EF4-FFF2-40B4-BE49-F238E27FC236}">
                  <a16:creationId xmlns:a16="http://schemas.microsoft.com/office/drawing/2014/main" id="{8ADCE354-6441-4F4D-8019-E782C303A474}"/>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092" name="Freeform 15">
              <a:extLst>
                <a:ext uri="{FF2B5EF4-FFF2-40B4-BE49-F238E27FC236}">
                  <a16:creationId xmlns:a16="http://schemas.microsoft.com/office/drawing/2014/main" id="{35C54C23-66E7-4CC8-9BE2-C4F31ABEB8EE}"/>
                </a:ext>
              </a:extLst>
            </p:cNvPr>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60" name="Freeform 16">
              <a:extLst>
                <a:ext uri="{FF2B5EF4-FFF2-40B4-BE49-F238E27FC236}">
                  <a16:creationId xmlns:a16="http://schemas.microsoft.com/office/drawing/2014/main" id="{33B57A35-E824-4170-AD8A-21136718EF8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61" name="Freeform 17">
              <a:extLst>
                <a:ext uri="{FF2B5EF4-FFF2-40B4-BE49-F238E27FC236}">
                  <a16:creationId xmlns:a16="http://schemas.microsoft.com/office/drawing/2014/main" id="{342DCE8D-1175-42E5-B5B7-091A938088A8}"/>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62" name="Freeform 18">
              <a:extLst>
                <a:ext uri="{FF2B5EF4-FFF2-40B4-BE49-F238E27FC236}">
                  <a16:creationId xmlns:a16="http://schemas.microsoft.com/office/drawing/2014/main" id="{829CC3D8-E5D6-4AB9-940D-7BD09980D594}"/>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096" name="Freeform 19">
              <a:extLst>
                <a:ext uri="{FF2B5EF4-FFF2-40B4-BE49-F238E27FC236}">
                  <a16:creationId xmlns:a16="http://schemas.microsoft.com/office/drawing/2014/main" id="{8A8B1EFF-6427-40F4-B434-E41269C0FBA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64" name="Freeform 20">
              <a:extLst>
                <a:ext uri="{FF2B5EF4-FFF2-40B4-BE49-F238E27FC236}">
                  <a16:creationId xmlns:a16="http://schemas.microsoft.com/office/drawing/2014/main" id="{5E8A6599-8CEF-4E9A-A171-555F49C1F62B}"/>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098" name="Freeform 21">
              <a:extLst>
                <a:ext uri="{FF2B5EF4-FFF2-40B4-BE49-F238E27FC236}">
                  <a16:creationId xmlns:a16="http://schemas.microsoft.com/office/drawing/2014/main" id="{13B475BB-E643-4D49-9CD1-0BFFC175C02A}"/>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66" name="Freeform 22">
              <a:extLst>
                <a:ext uri="{FF2B5EF4-FFF2-40B4-BE49-F238E27FC236}">
                  <a16:creationId xmlns:a16="http://schemas.microsoft.com/office/drawing/2014/main" id="{200C08A8-3E81-4B84-8534-DEA941F9EBB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67" name="Freeform 23">
              <a:extLst>
                <a:ext uri="{FF2B5EF4-FFF2-40B4-BE49-F238E27FC236}">
                  <a16:creationId xmlns:a16="http://schemas.microsoft.com/office/drawing/2014/main" id="{980B095B-B1A1-4EDB-8510-3FFE85604979}"/>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TW" altLang="en-US"/>
            </a:p>
          </p:txBody>
        </p:sp>
        <p:sp>
          <p:nvSpPr>
            <p:cNvPr id="134168" name="Freeform 24">
              <a:extLst>
                <a:ext uri="{FF2B5EF4-FFF2-40B4-BE49-F238E27FC236}">
                  <a16:creationId xmlns:a16="http://schemas.microsoft.com/office/drawing/2014/main" id="{322386B7-05E6-4D62-9FDE-E8D139B84D6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102" name="Freeform 25">
              <a:extLst>
                <a:ext uri="{FF2B5EF4-FFF2-40B4-BE49-F238E27FC236}">
                  <a16:creationId xmlns:a16="http://schemas.microsoft.com/office/drawing/2014/main" id="{6311CA4A-303A-44B1-AA30-16BFB13DD07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70" name="Freeform 26">
              <a:extLst>
                <a:ext uri="{FF2B5EF4-FFF2-40B4-BE49-F238E27FC236}">
                  <a16:creationId xmlns:a16="http://schemas.microsoft.com/office/drawing/2014/main" id="{D96F1135-D54B-4A7B-8171-5BCFA3054313}"/>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1" name="Freeform 27">
              <a:extLst>
                <a:ext uri="{FF2B5EF4-FFF2-40B4-BE49-F238E27FC236}">
                  <a16:creationId xmlns:a16="http://schemas.microsoft.com/office/drawing/2014/main" id="{75C5458B-89A8-4DB8-918D-0B07797E9ACE}"/>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105" name="Freeform 28">
              <a:extLst>
                <a:ext uri="{FF2B5EF4-FFF2-40B4-BE49-F238E27FC236}">
                  <a16:creationId xmlns:a16="http://schemas.microsoft.com/office/drawing/2014/main" id="{F754AAA9-264C-455F-8C26-ACCB0367CCF6}"/>
                </a:ext>
              </a:extLst>
            </p:cNvPr>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73" name="Freeform 29">
              <a:extLst>
                <a:ext uri="{FF2B5EF4-FFF2-40B4-BE49-F238E27FC236}">
                  <a16:creationId xmlns:a16="http://schemas.microsoft.com/office/drawing/2014/main" id="{A6E0B96C-9A03-47D9-89FD-9FFCF14D816D}"/>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3107" name="Freeform 30">
              <a:extLst>
                <a:ext uri="{FF2B5EF4-FFF2-40B4-BE49-F238E27FC236}">
                  <a16:creationId xmlns:a16="http://schemas.microsoft.com/office/drawing/2014/main" id="{BD8C80CA-5C19-47F3-A62C-D823B07CC1C4}"/>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75" name="Freeform 31">
              <a:extLst>
                <a:ext uri="{FF2B5EF4-FFF2-40B4-BE49-F238E27FC236}">
                  <a16:creationId xmlns:a16="http://schemas.microsoft.com/office/drawing/2014/main" id="{3BD2AB1F-0F54-408D-9DC5-A8D13267269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6" name="Freeform 32">
              <a:extLst>
                <a:ext uri="{FF2B5EF4-FFF2-40B4-BE49-F238E27FC236}">
                  <a16:creationId xmlns:a16="http://schemas.microsoft.com/office/drawing/2014/main" id="{C92FB312-D05E-4069-8238-485220E8824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7" name="Freeform 33">
              <a:extLst>
                <a:ext uri="{FF2B5EF4-FFF2-40B4-BE49-F238E27FC236}">
                  <a16:creationId xmlns:a16="http://schemas.microsoft.com/office/drawing/2014/main" id="{5FBA743A-B073-4664-AC1E-34FD7165E84E}"/>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8" name="Freeform 34">
              <a:extLst>
                <a:ext uri="{FF2B5EF4-FFF2-40B4-BE49-F238E27FC236}">
                  <a16:creationId xmlns:a16="http://schemas.microsoft.com/office/drawing/2014/main" id="{A0583EC6-A8A8-4909-8F17-92D14CA3E7D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9" name="Freeform 35">
              <a:extLst>
                <a:ext uri="{FF2B5EF4-FFF2-40B4-BE49-F238E27FC236}">
                  <a16:creationId xmlns:a16="http://schemas.microsoft.com/office/drawing/2014/main" id="{1B06F9BA-4E69-490D-8D02-19950EFC731E}"/>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80" name="Freeform 36">
              <a:extLst>
                <a:ext uri="{FF2B5EF4-FFF2-40B4-BE49-F238E27FC236}">
                  <a16:creationId xmlns:a16="http://schemas.microsoft.com/office/drawing/2014/main" id="{AAEEACDE-7819-4492-BEF5-B7CDD2509B85}"/>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81" name="Freeform 37">
              <a:extLst>
                <a:ext uri="{FF2B5EF4-FFF2-40B4-BE49-F238E27FC236}">
                  <a16:creationId xmlns:a16="http://schemas.microsoft.com/office/drawing/2014/main" id="{0BA2D02A-16FA-44FA-9B67-02FA5DAB91D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82" name="Freeform 38">
              <a:extLst>
                <a:ext uri="{FF2B5EF4-FFF2-40B4-BE49-F238E27FC236}">
                  <a16:creationId xmlns:a16="http://schemas.microsoft.com/office/drawing/2014/main" id="{0774E0AB-533F-4603-BEEC-5E459D04EEEC}"/>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grpSp>
          <p:nvGrpSpPr>
            <p:cNvPr id="3116" name="Group 39">
              <a:extLst>
                <a:ext uri="{FF2B5EF4-FFF2-40B4-BE49-F238E27FC236}">
                  <a16:creationId xmlns:a16="http://schemas.microsoft.com/office/drawing/2014/main" id="{A0752F61-B725-466D-9345-3687B6BE8314}"/>
                </a:ext>
              </a:extLst>
            </p:cNvPr>
            <p:cNvGrpSpPr>
              <a:grpSpLocks/>
            </p:cNvGrpSpPr>
            <p:nvPr userDrawn="1"/>
          </p:nvGrpSpPr>
          <p:grpSpPr bwMode="auto">
            <a:xfrm>
              <a:off x="0" y="1632"/>
              <a:ext cx="5758" cy="1858"/>
              <a:chOff x="0" y="1632"/>
              <a:chExt cx="5758" cy="1858"/>
            </a:xfrm>
          </p:grpSpPr>
          <p:sp>
            <p:nvSpPr>
              <p:cNvPr id="134184" name="Freeform 40">
                <a:extLst>
                  <a:ext uri="{FF2B5EF4-FFF2-40B4-BE49-F238E27FC236}">
                    <a16:creationId xmlns:a16="http://schemas.microsoft.com/office/drawing/2014/main" id="{27823E57-5A21-420C-B72E-68DD1A8D4532}"/>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85" name="Freeform 41">
                <a:extLst>
                  <a:ext uri="{FF2B5EF4-FFF2-40B4-BE49-F238E27FC236}">
                    <a16:creationId xmlns:a16="http://schemas.microsoft.com/office/drawing/2014/main" id="{2D4C3FA5-47E4-4E77-A571-022F870A2B0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grpSp>
      </p:grpSp>
      <p:sp>
        <p:nvSpPr>
          <p:cNvPr id="134186" name="Rectangle 42">
            <a:extLst>
              <a:ext uri="{FF2B5EF4-FFF2-40B4-BE49-F238E27FC236}">
                <a16:creationId xmlns:a16="http://schemas.microsoft.com/office/drawing/2014/main" id="{C3923929-0B04-4029-BCA1-D2618E033EE4}"/>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34187" name="Rectangle 43">
            <a:extLst>
              <a:ext uri="{FF2B5EF4-FFF2-40B4-BE49-F238E27FC236}">
                <a16:creationId xmlns:a16="http://schemas.microsoft.com/office/drawing/2014/main" id="{84C4CDC8-1845-4324-94B8-ED42D4CDC09E}"/>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4188" name="Rectangle 44">
            <a:extLst>
              <a:ext uri="{FF2B5EF4-FFF2-40B4-BE49-F238E27FC236}">
                <a16:creationId xmlns:a16="http://schemas.microsoft.com/office/drawing/2014/main" id="{D8C57569-EC7B-4EEF-9809-9A5E6F1442D4}"/>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effectLst>
                  <a:outerShdw blurRad="38100" dist="38100" dir="2700000" algn="tl">
                    <a:srgbClr val="000000"/>
                  </a:outerShdw>
                </a:effectLst>
                <a:latin typeface="+mn-lt"/>
              </a:defRPr>
            </a:lvl1pPr>
          </a:lstStyle>
          <a:p>
            <a:pPr>
              <a:defRPr/>
            </a:pPr>
            <a:endParaRPr lang="en-US" altLang="zh-TW"/>
          </a:p>
        </p:txBody>
      </p:sp>
      <p:sp>
        <p:nvSpPr>
          <p:cNvPr id="134189" name="Rectangle 45">
            <a:extLst>
              <a:ext uri="{FF2B5EF4-FFF2-40B4-BE49-F238E27FC236}">
                <a16:creationId xmlns:a16="http://schemas.microsoft.com/office/drawing/2014/main" id="{8CFDF5AA-168E-4908-A712-56874CB5996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a:effectLst>
                  <a:outerShdw blurRad="38100" dist="38100" dir="2700000" algn="tl">
                    <a:srgbClr val="000000"/>
                  </a:outerShdw>
                </a:effectLst>
                <a:latin typeface="+mn-lt"/>
              </a:defRPr>
            </a:lvl1pPr>
          </a:lstStyle>
          <a:p>
            <a:pPr>
              <a:defRPr/>
            </a:pPr>
            <a:endParaRPr lang="en-US" altLang="zh-TW"/>
          </a:p>
        </p:txBody>
      </p:sp>
      <p:sp>
        <p:nvSpPr>
          <p:cNvPr id="134190" name="Rectangle 46">
            <a:extLst>
              <a:ext uri="{FF2B5EF4-FFF2-40B4-BE49-F238E27FC236}">
                <a16:creationId xmlns:a16="http://schemas.microsoft.com/office/drawing/2014/main" id="{B50CC4D0-44A6-4C64-97A0-2EED6EFCB74B}"/>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a:effectLst>
                  <a:outerShdw blurRad="38100" dist="38100" dir="2700000" algn="tl">
                    <a:srgbClr val="000000"/>
                  </a:outerShdw>
                </a:effectLst>
                <a:latin typeface="+mn-lt"/>
              </a:defRPr>
            </a:lvl1pPr>
          </a:lstStyle>
          <a:p>
            <a:pPr>
              <a:defRPr/>
            </a:pPr>
            <a:fld id="{DBF5BD6F-7A56-4D8C-8EBC-92425539F3D2}"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3909"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spd="slow">
    <p:randomBar dir="vert"/>
  </p:transition>
  <p:txStyles>
    <p:titleStyle>
      <a:lvl1pPr algn="ctr" rtl="0" eaLnBrk="0" fontAlgn="base" hangingPunct="0">
        <a:spcBef>
          <a:spcPct val="0"/>
        </a:spcBef>
        <a:spcAft>
          <a:spcPct val="0"/>
        </a:spcAft>
        <a:defRPr kumimoji="1"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3"/>
        </a:buBlip>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5"/>
        </a:buBlip>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716243CA-65CC-4738-B6EE-27697C2D3658}"/>
              </a:ext>
            </a:extLst>
          </p:cNvPr>
          <p:cNvGrpSpPr>
            <a:grpSpLocks/>
          </p:cNvGrpSpPr>
          <p:nvPr/>
        </p:nvGrpSpPr>
        <p:grpSpPr bwMode="auto">
          <a:xfrm>
            <a:off x="0" y="2438400"/>
            <a:ext cx="9144000" cy="4046538"/>
            <a:chOff x="0" y="1536"/>
            <a:chExt cx="5760" cy="2549"/>
          </a:xfrm>
        </p:grpSpPr>
        <p:sp>
          <p:nvSpPr>
            <p:cNvPr id="142339" name="Rectangle 3">
              <a:extLst>
                <a:ext uri="{FF2B5EF4-FFF2-40B4-BE49-F238E27FC236}">
                  <a16:creationId xmlns:a16="http://schemas.microsoft.com/office/drawing/2014/main" id="{48407817-8F08-4FC8-9A17-4B9B7EA11C1B}"/>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zh-TW" altLang="en-US"/>
            </a:p>
          </p:txBody>
        </p:sp>
        <p:sp>
          <p:nvSpPr>
            <p:cNvPr id="4105" name="Freeform 4">
              <a:extLst>
                <a:ext uri="{FF2B5EF4-FFF2-40B4-BE49-F238E27FC236}">
                  <a16:creationId xmlns:a16="http://schemas.microsoft.com/office/drawing/2014/main" id="{72CAC967-DECC-4850-B0AA-9855AE1E94D1}"/>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106" name="Freeform 5">
              <a:extLst>
                <a:ext uri="{FF2B5EF4-FFF2-40B4-BE49-F238E27FC236}">
                  <a16:creationId xmlns:a16="http://schemas.microsoft.com/office/drawing/2014/main" id="{EE37E720-91A4-4D1F-B04C-AA05188E6C3C}"/>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2342" name="Freeform 6">
              <a:extLst>
                <a:ext uri="{FF2B5EF4-FFF2-40B4-BE49-F238E27FC236}">
                  <a16:creationId xmlns:a16="http://schemas.microsoft.com/office/drawing/2014/main" id="{114EB7C0-09D3-4ECA-9BA3-4B37738CFA7A}"/>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4108" name="Freeform 7">
              <a:extLst>
                <a:ext uri="{FF2B5EF4-FFF2-40B4-BE49-F238E27FC236}">
                  <a16:creationId xmlns:a16="http://schemas.microsoft.com/office/drawing/2014/main" id="{FC57FD12-10CE-4664-8172-53F478217964}"/>
                </a:ext>
              </a:extLst>
            </p:cNvPr>
            <p:cNvSpPr>
              <a:spLocks/>
            </p:cNvSpPr>
            <p:nvPr userDrawn="1"/>
          </p:nvSpPr>
          <p:spPr bwMode="hidden">
            <a:xfrm>
              <a:off x="3599" y="2477"/>
              <a:ext cx="186" cy="120"/>
            </a:xfrm>
            <a:custGeom>
              <a:avLst/>
              <a:gdLst>
                <a:gd name="T0" fmla="*/ 187 w 185"/>
                <a:gd name="T1" fmla="*/ 0 h 120"/>
                <a:gd name="T2" fmla="*/ 187 w 185"/>
                <a:gd name="T3" fmla="*/ 6 h 120"/>
                <a:gd name="T4" fmla="*/ 187 w 185"/>
                <a:gd name="T5" fmla="*/ 18 h 120"/>
                <a:gd name="T6" fmla="*/ 187 w 185"/>
                <a:gd name="T7" fmla="*/ 36 h 120"/>
                <a:gd name="T8" fmla="*/ 181 w 185"/>
                <a:gd name="T9" fmla="*/ 54 h 120"/>
                <a:gd name="T10" fmla="*/ 163 w 185"/>
                <a:gd name="T11" fmla="*/ 72 h 120"/>
                <a:gd name="T12" fmla="*/ 139 w 185"/>
                <a:gd name="T13" fmla="*/ 96 h 120"/>
                <a:gd name="T14" fmla="*/ 103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87 w 185"/>
                <a:gd name="T29" fmla="*/ 0 h 120"/>
                <a:gd name="T30" fmla="*/ 187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109" name="Freeform 8">
              <a:extLst>
                <a:ext uri="{FF2B5EF4-FFF2-40B4-BE49-F238E27FC236}">
                  <a16:creationId xmlns:a16="http://schemas.microsoft.com/office/drawing/2014/main" id="{7C6D62FF-9F23-4B4F-A9CA-B63DC76D5CBF}"/>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110" name="Freeform 9">
              <a:extLst>
                <a:ext uri="{FF2B5EF4-FFF2-40B4-BE49-F238E27FC236}">
                  <a16:creationId xmlns:a16="http://schemas.microsoft.com/office/drawing/2014/main" id="{B81E8E6A-2522-45DA-A6CE-FE8E60F8AD2A}"/>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39 w 526"/>
                <a:gd name="T17" fmla="*/ 179 h 275"/>
                <a:gd name="T18" fmla="*/ 211 w 526"/>
                <a:gd name="T19" fmla="*/ 143 h 275"/>
                <a:gd name="T20" fmla="*/ 253 w 526"/>
                <a:gd name="T21" fmla="*/ 120 h 275"/>
                <a:gd name="T22" fmla="*/ 301 w 526"/>
                <a:gd name="T23" fmla="*/ 96 h 275"/>
                <a:gd name="T24" fmla="*/ 397 w 526"/>
                <a:gd name="T25" fmla="*/ 48 h 275"/>
                <a:gd name="T26" fmla="*/ 446 w 526"/>
                <a:gd name="T27" fmla="*/ 30 h 275"/>
                <a:gd name="T28" fmla="*/ 482 w 526"/>
                <a:gd name="T29" fmla="*/ 12 h 275"/>
                <a:gd name="T30" fmla="*/ 506 w 526"/>
                <a:gd name="T31" fmla="*/ 6 h 275"/>
                <a:gd name="T32" fmla="*/ 524 w 526"/>
                <a:gd name="T33" fmla="*/ 0 h 275"/>
                <a:gd name="T34" fmla="*/ 530 w 526"/>
                <a:gd name="T35" fmla="*/ 0 h 275"/>
                <a:gd name="T36" fmla="*/ 524 w 526"/>
                <a:gd name="T37" fmla="*/ 6 h 275"/>
                <a:gd name="T38" fmla="*/ 512 w 526"/>
                <a:gd name="T39" fmla="*/ 12 h 275"/>
                <a:gd name="T40" fmla="*/ 488 w 526"/>
                <a:gd name="T41" fmla="*/ 24 h 275"/>
                <a:gd name="T42" fmla="*/ 464 w 526"/>
                <a:gd name="T43" fmla="*/ 42 h 275"/>
                <a:gd name="T44" fmla="*/ 440 w 526"/>
                <a:gd name="T45" fmla="*/ 54 h 275"/>
                <a:gd name="T46" fmla="*/ 397 w 526"/>
                <a:gd name="T47" fmla="*/ 78 h 275"/>
                <a:gd name="T48" fmla="*/ 342 w 526"/>
                <a:gd name="T49" fmla="*/ 108 h 275"/>
                <a:gd name="T50" fmla="*/ 277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111" name="Freeform 10">
              <a:extLst>
                <a:ext uri="{FF2B5EF4-FFF2-40B4-BE49-F238E27FC236}">
                  <a16:creationId xmlns:a16="http://schemas.microsoft.com/office/drawing/2014/main" id="{21CE5A3E-1E16-491B-A041-C01B50080E19}"/>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22 w 718"/>
                <a:gd name="T17" fmla="*/ 228 h 306"/>
                <a:gd name="T18" fmla="*/ 128 w 718"/>
                <a:gd name="T19" fmla="*/ 228 h 306"/>
                <a:gd name="T20" fmla="*/ 146 w 718"/>
                <a:gd name="T21" fmla="*/ 222 h 306"/>
                <a:gd name="T22" fmla="*/ 170 w 718"/>
                <a:gd name="T23" fmla="*/ 216 h 306"/>
                <a:gd name="T24" fmla="*/ 200 w 718"/>
                <a:gd name="T25" fmla="*/ 204 h 306"/>
                <a:gd name="T26" fmla="*/ 277 w 718"/>
                <a:gd name="T27" fmla="*/ 180 h 306"/>
                <a:gd name="T28" fmla="*/ 375 w 718"/>
                <a:gd name="T29" fmla="*/ 156 h 306"/>
                <a:gd name="T30" fmla="*/ 465 w 718"/>
                <a:gd name="T31" fmla="*/ 126 h 306"/>
                <a:gd name="T32" fmla="*/ 548 w 718"/>
                <a:gd name="T33" fmla="*/ 102 h 306"/>
                <a:gd name="T34" fmla="*/ 578 w 718"/>
                <a:gd name="T35" fmla="*/ 90 h 306"/>
                <a:gd name="T36" fmla="*/ 610 w 718"/>
                <a:gd name="T37" fmla="*/ 84 h 306"/>
                <a:gd name="T38" fmla="*/ 628 w 718"/>
                <a:gd name="T39" fmla="*/ 78 h 306"/>
                <a:gd name="T40" fmla="*/ 634 w 718"/>
                <a:gd name="T41" fmla="*/ 72 h 306"/>
                <a:gd name="T42" fmla="*/ 640 w 718"/>
                <a:gd name="T43" fmla="*/ 66 h 306"/>
                <a:gd name="T44" fmla="*/ 658 w 718"/>
                <a:gd name="T45" fmla="*/ 60 h 306"/>
                <a:gd name="T46" fmla="*/ 700 w 718"/>
                <a:gd name="T47" fmla="*/ 30 h 306"/>
                <a:gd name="T48" fmla="*/ 718 w 718"/>
                <a:gd name="T49" fmla="*/ 18 h 306"/>
                <a:gd name="T50" fmla="*/ 724 w 718"/>
                <a:gd name="T51" fmla="*/ 6 h 306"/>
                <a:gd name="T52" fmla="*/ 718 w 718"/>
                <a:gd name="T53" fmla="*/ 0 h 306"/>
                <a:gd name="T54" fmla="*/ 694 w 718"/>
                <a:gd name="T55" fmla="*/ 0 h 306"/>
                <a:gd name="T56" fmla="*/ 634 w 718"/>
                <a:gd name="T57" fmla="*/ 0 h 306"/>
                <a:gd name="T58" fmla="*/ 584 w 718"/>
                <a:gd name="T59" fmla="*/ 0 h 306"/>
                <a:gd name="T60" fmla="*/ 548 w 718"/>
                <a:gd name="T61" fmla="*/ 0 h 306"/>
                <a:gd name="T62" fmla="*/ 518 w 718"/>
                <a:gd name="T63" fmla="*/ 18 h 306"/>
                <a:gd name="T64" fmla="*/ 489 w 718"/>
                <a:gd name="T65" fmla="*/ 42 h 306"/>
                <a:gd name="T66" fmla="*/ 471 w 718"/>
                <a:gd name="T67" fmla="*/ 54 h 306"/>
                <a:gd name="T68" fmla="*/ 453 w 718"/>
                <a:gd name="T69" fmla="*/ 60 h 306"/>
                <a:gd name="T70" fmla="*/ 429 w 718"/>
                <a:gd name="T71" fmla="*/ 60 h 306"/>
                <a:gd name="T72" fmla="*/ 393 w 718"/>
                <a:gd name="T73" fmla="*/ 66 h 306"/>
                <a:gd name="T74" fmla="*/ 349 w 718"/>
                <a:gd name="T75" fmla="*/ 84 h 306"/>
                <a:gd name="T76" fmla="*/ 313 w 718"/>
                <a:gd name="T77" fmla="*/ 108 h 306"/>
                <a:gd name="T78" fmla="*/ 289 w 718"/>
                <a:gd name="T79" fmla="*/ 126 h 306"/>
                <a:gd name="T80" fmla="*/ 277 w 718"/>
                <a:gd name="T81" fmla="*/ 132 h 306"/>
                <a:gd name="T82" fmla="*/ 259 w 718"/>
                <a:gd name="T83" fmla="*/ 138 h 306"/>
                <a:gd name="T84" fmla="*/ 223 w 718"/>
                <a:gd name="T85" fmla="*/ 138 h 306"/>
                <a:gd name="T86" fmla="*/ 188 w 718"/>
                <a:gd name="T87" fmla="*/ 138 h 306"/>
                <a:gd name="T88" fmla="*/ 182 w 718"/>
                <a:gd name="T89" fmla="*/ 138 h 306"/>
                <a:gd name="T90" fmla="*/ 176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112" name="Freeform 11">
              <a:extLst>
                <a:ext uri="{FF2B5EF4-FFF2-40B4-BE49-F238E27FC236}">
                  <a16:creationId xmlns:a16="http://schemas.microsoft.com/office/drawing/2014/main" id="{79B07037-1E6A-4F20-8DDB-A79D664AA81F}"/>
                </a:ext>
              </a:extLst>
            </p:cNvPr>
            <p:cNvSpPr>
              <a:spLocks/>
            </p:cNvSpPr>
            <p:nvPr userDrawn="1"/>
          </p:nvSpPr>
          <p:spPr bwMode="hidden">
            <a:xfrm>
              <a:off x="3358" y="1890"/>
              <a:ext cx="2400" cy="881"/>
            </a:xfrm>
            <a:custGeom>
              <a:avLst/>
              <a:gdLst>
                <a:gd name="T0" fmla="*/ 2245 w 2392"/>
                <a:gd name="T1" fmla="*/ 54 h 881"/>
                <a:gd name="T2" fmla="*/ 2203 w 2392"/>
                <a:gd name="T3" fmla="*/ 54 h 881"/>
                <a:gd name="T4" fmla="*/ 2161 w 2392"/>
                <a:gd name="T5" fmla="*/ 66 h 881"/>
                <a:gd name="T6" fmla="*/ 2035 w 2392"/>
                <a:gd name="T7" fmla="*/ 101 h 881"/>
                <a:gd name="T8" fmla="*/ 1970 w 2392"/>
                <a:gd name="T9" fmla="*/ 119 h 881"/>
                <a:gd name="T10" fmla="*/ 1872 w 2392"/>
                <a:gd name="T11" fmla="*/ 167 h 881"/>
                <a:gd name="T12" fmla="*/ 1848 w 2392"/>
                <a:gd name="T13" fmla="*/ 245 h 881"/>
                <a:gd name="T14" fmla="*/ 1854 w 2392"/>
                <a:gd name="T15" fmla="*/ 305 h 881"/>
                <a:gd name="T16" fmla="*/ 1770 w 2392"/>
                <a:gd name="T17" fmla="*/ 317 h 881"/>
                <a:gd name="T18" fmla="*/ 1607 w 2392"/>
                <a:gd name="T19" fmla="*/ 263 h 881"/>
                <a:gd name="T20" fmla="*/ 1517 w 2392"/>
                <a:gd name="T21" fmla="*/ 257 h 881"/>
                <a:gd name="T22" fmla="*/ 1409 w 2392"/>
                <a:gd name="T23" fmla="*/ 311 h 881"/>
                <a:gd name="T24" fmla="*/ 1342 w 2392"/>
                <a:gd name="T25" fmla="*/ 353 h 881"/>
                <a:gd name="T26" fmla="*/ 1318 w 2392"/>
                <a:gd name="T27" fmla="*/ 359 h 881"/>
                <a:gd name="T28" fmla="*/ 1222 w 2392"/>
                <a:gd name="T29" fmla="*/ 371 h 881"/>
                <a:gd name="T30" fmla="*/ 1168 w 2392"/>
                <a:gd name="T31" fmla="*/ 365 h 881"/>
                <a:gd name="T32" fmla="*/ 1061 w 2392"/>
                <a:gd name="T33" fmla="*/ 371 h 881"/>
                <a:gd name="T34" fmla="*/ 963 w 2392"/>
                <a:gd name="T35" fmla="*/ 383 h 881"/>
                <a:gd name="T36" fmla="*/ 927 w 2392"/>
                <a:gd name="T37" fmla="*/ 401 h 881"/>
                <a:gd name="T38" fmla="*/ 825 w 2392"/>
                <a:gd name="T39" fmla="*/ 419 h 881"/>
                <a:gd name="T40" fmla="*/ 784 w 2392"/>
                <a:gd name="T41" fmla="*/ 419 h 881"/>
                <a:gd name="T42" fmla="*/ 668 w 2392"/>
                <a:gd name="T43" fmla="*/ 437 h 881"/>
                <a:gd name="T44" fmla="*/ 602 w 2392"/>
                <a:gd name="T45" fmla="*/ 473 h 881"/>
                <a:gd name="T46" fmla="*/ 507 w 2392"/>
                <a:gd name="T47" fmla="*/ 467 h 881"/>
                <a:gd name="T48" fmla="*/ 433 w 2392"/>
                <a:gd name="T49" fmla="*/ 491 h 881"/>
                <a:gd name="T50" fmla="*/ 415 w 2392"/>
                <a:gd name="T51" fmla="*/ 539 h 881"/>
                <a:gd name="T52" fmla="*/ 349 w 2392"/>
                <a:gd name="T53" fmla="*/ 569 h 881"/>
                <a:gd name="T54" fmla="*/ 224 w 2392"/>
                <a:gd name="T55" fmla="*/ 599 h 881"/>
                <a:gd name="T56" fmla="*/ 138 w 2392"/>
                <a:gd name="T57" fmla="*/ 647 h 881"/>
                <a:gd name="T58" fmla="*/ 108 w 2392"/>
                <a:gd name="T59" fmla="*/ 659 h 881"/>
                <a:gd name="T60" fmla="*/ 0 w 2392"/>
                <a:gd name="T61" fmla="*/ 671 h 881"/>
                <a:gd name="T62" fmla="*/ 84 w 2392"/>
                <a:gd name="T63" fmla="*/ 695 h 881"/>
                <a:gd name="T64" fmla="*/ 265 w 2392"/>
                <a:gd name="T65" fmla="*/ 653 h 881"/>
                <a:gd name="T66" fmla="*/ 477 w 2392"/>
                <a:gd name="T67" fmla="*/ 569 h 881"/>
                <a:gd name="T68" fmla="*/ 572 w 2392"/>
                <a:gd name="T69" fmla="*/ 521 h 881"/>
                <a:gd name="T70" fmla="*/ 650 w 2392"/>
                <a:gd name="T71" fmla="*/ 515 h 881"/>
                <a:gd name="T72" fmla="*/ 879 w 2392"/>
                <a:gd name="T73" fmla="*/ 461 h 881"/>
                <a:gd name="T74" fmla="*/ 1156 w 2392"/>
                <a:gd name="T75" fmla="*/ 425 h 881"/>
                <a:gd name="T76" fmla="*/ 1300 w 2392"/>
                <a:gd name="T77" fmla="*/ 461 h 881"/>
                <a:gd name="T78" fmla="*/ 1427 w 2392"/>
                <a:gd name="T79" fmla="*/ 533 h 881"/>
                <a:gd name="T80" fmla="*/ 1445 w 2392"/>
                <a:gd name="T81" fmla="*/ 617 h 881"/>
                <a:gd name="T82" fmla="*/ 1386 w 2392"/>
                <a:gd name="T83" fmla="*/ 653 h 881"/>
                <a:gd name="T84" fmla="*/ 1234 w 2392"/>
                <a:gd name="T85" fmla="*/ 701 h 881"/>
                <a:gd name="T86" fmla="*/ 1120 w 2392"/>
                <a:gd name="T87" fmla="*/ 755 h 881"/>
                <a:gd name="T88" fmla="*/ 1073 w 2392"/>
                <a:gd name="T89" fmla="*/ 809 h 881"/>
                <a:gd name="T90" fmla="*/ 1085 w 2392"/>
                <a:gd name="T91" fmla="*/ 869 h 881"/>
                <a:gd name="T92" fmla="*/ 1114 w 2392"/>
                <a:gd name="T93" fmla="*/ 881 h 881"/>
                <a:gd name="T94" fmla="*/ 1216 w 2392"/>
                <a:gd name="T95" fmla="*/ 869 h 881"/>
                <a:gd name="T96" fmla="*/ 1398 w 2392"/>
                <a:gd name="T97" fmla="*/ 857 h 881"/>
                <a:gd name="T98" fmla="*/ 1451 w 2392"/>
                <a:gd name="T99" fmla="*/ 851 h 881"/>
                <a:gd name="T100" fmla="*/ 1493 w 2392"/>
                <a:gd name="T101" fmla="*/ 833 h 881"/>
                <a:gd name="T102" fmla="*/ 1687 w 2392"/>
                <a:gd name="T103" fmla="*/ 743 h 881"/>
                <a:gd name="T104" fmla="*/ 1818 w 2392"/>
                <a:gd name="T105" fmla="*/ 689 h 881"/>
                <a:gd name="T106" fmla="*/ 1896 w 2392"/>
                <a:gd name="T107" fmla="*/ 581 h 881"/>
                <a:gd name="T108" fmla="*/ 2053 w 2392"/>
                <a:gd name="T109" fmla="*/ 389 h 881"/>
                <a:gd name="T110" fmla="*/ 2221 w 2392"/>
                <a:gd name="T111" fmla="*/ 269 h 881"/>
                <a:gd name="T112" fmla="*/ 2265 w 2392"/>
                <a:gd name="T113" fmla="*/ 239 h 881"/>
                <a:gd name="T114" fmla="*/ 2408 w 2392"/>
                <a:gd name="T115" fmla="*/ 0 h 881"/>
                <a:gd name="T116" fmla="*/ 2318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2348" name="Freeform 12">
              <a:extLst>
                <a:ext uri="{FF2B5EF4-FFF2-40B4-BE49-F238E27FC236}">
                  <a16:creationId xmlns:a16="http://schemas.microsoft.com/office/drawing/2014/main" id="{EDC80322-77E6-4A92-A330-1A11344B0608}"/>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4114" name="Freeform 13">
              <a:extLst>
                <a:ext uri="{FF2B5EF4-FFF2-40B4-BE49-F238E27FC236}">
                  <a16:creationId xmlns:a16="http://schemas.microsoft.com/office/drawing/2014/main" id="{1CD030F0-CC53-4798-83B4-5C53B5728588}"/>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42350" name="Freeform 14">
              <a:extLst>
                <a:ext uri="{FF2B5EF4-FFF2-40B4-BE49-F238E27FC236}">
                  <a16:creationId xmlns:a16="http://schemas.microsoft.com/office/drawing/2014/main" id="{C3F531C0-1BC3-4CD7-BA87-80C9EC974A8F}"/>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42351" name="Freeform 15">
              <a:extLst>
                <a:ext uri="{FF2B5EF4-FFF2-40B4-BE49-F238E27FC236}">
                  <a16:creationId xmlns:a16="http://schemas.microsoft.com/office/drawing/2014/main" id="{97D56406-5C13-4B42-9C20-54F3A5B3F151}"/>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42352" name="Freeform 16">
              <a:extLst>
                <a:ext uri="{FF2B5EF4-FFF2-40B4-BE49-F238E27FC236}">
                  <a16:creationId xmlns:a16="http://schemas.microsoft.com/office/drawing/2014/main" id="{B69994FA-45F1-4A6C-AF4E-2E785F81A4FA}"/>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4118" name="Freeform 17">
              <a:extLst>
                <a:ext uri="{FF2B5EF4-FFF2-40B4-BE49-F238E27FC236}">
                  <a16:creationId xmlns:a16="http://schemas.microsoft.com/office/drawing/2014/main" id="{2A9376D0-5AC1-4738-89FE-6D7479009C51}"/>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zh-TW" altLang="en-US"/>
            </a:p>
          </p:txBody>
        </p:sp>
      </p:grpSp>
      <p:sp>
        <p:nvSpPr>
          <p:cNvPr id="142354" name="Rectangle 18">
            <a:extLst>
              <a:ext uri="{FF2B5EF4-FFF2-40B4-BE49-F238E27FC236}">
                <a16:creationId xmlns:a16="http://schemas.microsoft.com/office/drawing/2014/main" id="{0DD6B271-C522-4AF1-BAEF-3ACBDBAB425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zh-TW" altLang="en-US"/>
              <a:t>按一下以編輯母片標題樣式</a:t>
            </a:r>
          </a:p>
        </p:txBody>
      </p:sp>
      <p:sp>
        <p:nvSpPr>
          <p:cNvPr id="142355" name="Rectangle 19">
            <a:extLst>
              <a:ext uri="{FF2B5EF4-FFF2-40B4-BE49-F238E27FC236}">
                <a16:creationId xmlns:a16="http://schemas.microsoft.com/office/drawing/2014/main" id="{23B2236E-8A4B-4BA6-9603-1DCD93BC8137}"/>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latin typeface="+mn-lt"/>
              </a:defRPr>
            </a:lvl1pPr>
          </a:lstStyle>
          <a:p>
            <a:pPr>
              <a:defRPr/>
            </a:pPr>
            <a:endParaRPr lang="en-US" altLang="zh-TW"/>
          </a:p>
        </p:txBody>
      </p:sp>
      <p:sp>
        <p:nvSpPr>
          <p:cNvPr id="142356" name="Rectangle 20">
            <a:extLst>
              <a:ext uri="{FF2B5EF4-FFF2-40B4-BE49-F238E27FC236}">
                <a16:creationId xmlns:a16="http://schemas.microsoft.com/office/drawing/2014/main" id="{8929585B-8DC0-411F-A0CC-69FDC9F5DA7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a:latin typeface="+mn-lt"/>
              </a:defRPr>
            </a:lvl1pPr>
          </a:lstStyle>
          <a:p>
            <a:pPr>
              <a:defRPr/>
            </a:pPr>
            <a:endParaRPr lang="en-US" altLang="zh-TW"/>
          </a:p>
        </p:txBody>
      </p:sp>
      <p:sp>
        <p:nvSpPr>
          <p:cNvPr id="142357" name="Rectangle 21">
            <a:extLst>
              <a:ext uri="{FF2B5EF4-FFF2-40B4-BE49-F238E27FC236}">
                <a16:creationId xmlns:a16="http://schemas.microsoft.com/office/drawing/2014/main" id="{E7E70F30-29E7-425B-B31C-B655C4A88F01}"/>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a:latin typeface="+mn-lt"/>
              </a:defRPr>
            </a:lvl1pPr>
          </a:lstStyle>
          <a:p>
            <a:pPr>
              <a:defRPr/>
            </a:pPr>
            <a:fld id="{4F9E5A85-5711-4D30-B703-F7EADF5D36C1}" type="slidenum">
              <a:rPr lang="en-US" altLang="zh-TW"/>
              <a:pPr>
                <a:defRPr/>
              </a:pPr>
              <a:t>‹#›</a:t>
            </a:fld>
            <a:endParaRPr lang="en-US" altLang="zh-TW"/>
          </a:p>
        </p:txBody>
      </p:sp>
      <p:sp>
        <p:nvSpPr>
          <p:cNvPr id="142358" name="Rectangle 22">
            <a:extLst>
              <a:ext uri="{FF2B5EF4-FFF2-40B4-BE49-F238E27FC236}">
                <a16:creationId xmlns:a16="http://schemas.microsoft.com/office/drawing/2014/main" id="{4565B9CE-70DC-4ED5-85F8-F8010D55623C}"/>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dk2" tx1="lt1" bg2="dk1" tx2="lt2" accent1="accent1" accent2="accent2" accent3="accent3" accent4="accent4" accent5="accent5" accent6="accent6" hlink="hlink" folHlink="folHlink"/>
  <p:sldLayoutIdLst>
    <p:sldLayoutId id="2147483910"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spd="slow">
    <p:randomBar dir="vert"/>
  </p:transition>
  <p:txStyles>
    <p:titleStyle>
      <a:lvl1pPr algn="ctr" rtl="0" eaLnBrk="0" fontAlgn="base" hangingPunct="0">
        <a:spcBef>
          <a:spcPct val="0"/>
        </a:spcBef>
        <a:spcAft>
          <a:spcPct val="0"/>
        </a:spcAft>
        <a:defRPr kumimoji="1"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anose="02020404030301010803" pitchFamily="18" charset="0"/>
          <a:ea typeface="新細明體" panose="02020500000000000000" pitchFamily="18" charset="-12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anose="02020404030301010803" pitchFamily="18" charset="0"/>
          <a:ea typeface="新細明體" panose="02020500000000000000" pitchFamily="18" charset="-12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anose="02020404030301010803" pitchFamily="18" charset="0"/>
          <a:ea typeface="新細明體" panose="02020500000000000000" pitchFamily="18" charset="-12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anose="02020404030301010803" pitchFamily="18" charset="0"/>
          <a:ea typeface="新細明體" panose="02020500000000000000" pitchFamily="18" charset="-12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anose="02020404030301010803" pitchFamily="18" charset="0"/>
          <a:ea typeface="新細明體" panose="02020500000000000000" pitchFamily="18" charset="-120"/>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anose="02020404030301010803" pitchFamily="18" charset="0"/>
          <a:ea typeface="新細明體" panose="02020500000000000000" pitchFamily="18" charset="-120"/>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anose="02020404030301010803" pitchFamily="18" charset="0"/>
          <a:ea typeface="新細明體" panose="02020500000000000000" pitchFamily="18" charset="-120"/>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anose="02020404030301010803" pitchFamily="18" charset="0"/>
          <a:ea typeface="新細明體" panose="02020500000000000000" pitchFamily="18" charset="-120"/>
        </a:defRPr>
      </a:lvl9pPr>
    </p:titleStyle>
    <p:bodyStyle>
      <a:lvl1pPr marL="342900" indent="-342900" algn="l" rtl="0" eaLnBrk="0" fontAlgn="base" hangingPunct="0">
        <a:spcBef>
          <a:spcPct val="20000"/>
        </a:spcBef>
        <a:spcAft>
          <a:spcPct val="0"/>
        </a:spcAft>
        <a:buClr>
          <a:schemeClr val="hlink"/>
        </a:buClr>
        <a:buChar char="•"/>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C69F436A-3B9F-429C-BD3A-C0503012BFDB}"/>
              </a:ext>
            </a:extLst>
          </p:cNvPr>
          <p:cNvGrpSpPr>
            <a:grpSpLocks/>
          </p:cNvGrpSpPr>
          <p:nvPr/>
        </p:nvGrpSpPr>
        <p:grpSpPr bwMode="auto">
          <a:xfrm>
            <a:off x="6303963" y="0"/>
            <a:ext cx="2840037" cy="3254375"/>
            <a:chOff x="3115" y="0"/>
            <a:chExt cx="2170" cy="2486"/>
          </a:xfrm>
        </p:grpSpPr>
        <p:grpSp>
          <p:nvGrpSpPr>
            <p:cNvPr id="5128" name="Group 3">
              <a:extLst>
                <a:ext uri="{FF2B5EF4-FFF2-40B4-BE49-F238E27FC236}">
                  <a16:creationId xmlns:a16="http://schemas.microsoft.com/office/drawing/2014/main" id="{D3198030-9889-4D26-9D57-D846F5F53705}"/>
                </a:ext>
              </a:extLst>
            </p:cNvPr>
            <p:cNvGrpSpPr>
              <a:grpSpLocks/>
            </p:cNvGrpSpPr>
            <p:nvPr/>
          </p:nvGrpSpPr>
          <p:grpSpPr bwMode="auto">
            <a:xfrm>
              <a:off x="4080" y="1910"/>
              <a:ext cx="768" cy="576"/>
              <a:chOff x="0" y="0"/>
              <a:chExt cx="768" cy="576"/>
            </a:xfrm>
          </p:grpSpPr>
          <p:sp>
            <p:nvSpPr>
              <p:cNvPr id="5260" name="Oval 4">
                <a:extLst>
                  <a:ext uri="{FF2B5EF4-FFF2-40B4-BE49-F238E27FC236}">
                    <a16:creationId xmlns:a16="http://schemas.microsoft.com/office/drawing/2014/main" id="{701C1EE4-0D75-4522-AB66-ADFA455B28B1}"/>
                  </a:ext>
                </a:extLst>
              </p:cNvPr>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5261" name="Oval 5">
                <a:extLst>
                  <a:ext uri="{FF2B5EF4-FFF2-40B4-BE49-F238E27FC236}">
                    <a16:creationId xmlns:a16="http://schemas.microsoft.com/office/drawing/2014/main" id="{47EE6CD1-B54F-4CE7-8C18-6987EEDCFD4D}"/>
                  </a:ext>
                </a:extLst>
              </p:cNvPr>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grpSp>
          <p:nvGrpSpPr>
            <p:cNvPr id="5129" name="Group 6">
              <a:extLst>
                <a:ext uri="{FF2B5EF4-FFF2-40B4-BE49-F238E27FC236}">
                  <a16:creationId xmlns:a16="http://schemas.microsoft.com/office/drawing/2014/main" id="{87E122B1-8E26-4F7F-8518-BA1A5F729398}"/>
                </a:ext>
              </a:extLst>
            </p:cNvPr>
            <p:cNvGrpSpPr>
              <a:grpSpLocks/>
            </p:cNvGrpSpPr>
            <p:nvPr/>
          </p:nvGrpSpPr>
          <p:grpSpPr bwMode="auto">
            <a:xfrm>
              <a:off x="4257" y="1103"/>
              <a:ext cx="768" cy="576"/>
              <a:chOff x="0" y="0"/>
              <a:chExt cx="768" cy="576"/>
            </a:xfrm>
          </p:grpSpPr>
          <p:sp>
            <p:nvSpPr>
              <p:cNvPr id="5258" name="Oval 7">
                <a:extLst>
                  <a:ext uri="{FF2B5EF4-FFF2-40B4-BE49-F238E27FC236}">
                    <a16:creationId xmlns:a16="http://schemas.microsoft.com/office/drawing/2014/main" id="{0671D80B-BF95-4231-8A77-E0CC26763EDF}"/>
                  </a:ext>
                </a:extLst>
              </p:cNvPr>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5259" name="Oval 8">
                <a:extLst>
                  <a:ext uri="{FF2B5EF4-FFF2-40B4-BE49-F238E27FC236}">
                    <a16:creationId xmlns:a16="http://schemas.microsoft.com/office/drawing/2014/main" id="{B58BBB10-24DD-4157-9AED-6423A9855312}"/>
                  </a:ext>
                </a:extLst>
              </p:cNvPr>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grpSp>
          <p:nvGrpSpPr>
            <p:cNvPr id="5130" name="Group 9">
              <a:extLst>
                <a:ext uri="{FF2B5EF4-FFF2-40B4-BE49-F238E27FC236}">
                  <a16:creationId xmlns:a16="http://schemas.microsoft.com/office/drawing/2014/main" id="{16FBF16B-A474-431E-9398-4CC08583AFFD}"/>
                </a:ext>
              </a:extLst>
            </p:cNvPr>
            <p:cNvGrpSpPr>
              <a:grpSpLocks/>
            </p:cNvGrpSpPr>
            <p:nvPr/>
          </p:nvGrpSpPr>
          <p:grpSpPr bwMode="auto">
            <a:xfrm>
              <a:off x="3134" y="0"/>
              <a:ext cx="768" cy="576"/>
              <a:chOff x="0" y="0"/>
              <a:chExt cx="768" cy="576"/>
            </a:xfrm>
          </p:grpSpPr>
          <p:sp>
            <p:nvSpPr>
              <p:cNvPr id="5256" name="Oval 10">
                <a:extLst>
                  <a:ext uri="{FF2B5EF4-FFF2-40B4-BE49-F238E27FC236}">
                    <a16:creationId xmlns:a16="http://schemas.microsoft.com/office/drawing/2014/main" id="{D02B23CF-206B-40F5-B798-982A892778B0}"/>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5257" name="Oval 11">
                <a:extLst>
                  <a:ext uri="{FF2B5EF4-FFF2-40B4-BE49-F238E27FC236}">
                    <a16:creationId xmlns:a16="http://schemas.microsoft.com/office/drawing/2014/main" id="{11D60B3A-FFD6-49B5-AD0B-A95005704D1B}"/>
                  </a:ext>
                </a:extLst>
              </p:cNvPr>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grpSp>
          <p:nvGrpSpPr>
            <p:cNvPr id="5131" name="Group 12">
              <a:extLst>
                <a:ext uri="{FF2B5EF4-FFF2-40B4-BE49-F238E27FC236}">
                  <a16:creationId xmlns:a16="http://schemas.microsoft.com/office/drawing/2014/main" id="{E051117B-C50F-4A8B-BB8C-6CCD9B558A67}"/>
                </a:ext>
              </a:extLst>
            </p:cNvPr>
            <p:cNvGrpSpPr>
              <a:grpSpLocks/>
            </p:cNvGrpSpPr>
            <p:nvPr/>
          </p:nvGrpSpPr>
          <p:grpSpPr bwMode="auto">
            <a:xfrm>
              <a:off x="3115" y="0"/>
              <a:ext cx="2170" cy="1702"/>
              <a:chOff x="3115" y="0"/>
              <a:chExt cx="2170" cy="1702"/>
            </a:xfrm>
          </p:grpSpPr>
          <p:grpSp>
            <p:nvGrpSpPr>
              <p:cNvPr id="5132" name="Group 13">
                <a:extLst>
                  <a:ext uri="{FF2B5EF4-FFF2-40B4-BE49-F238E27FC236}">
                    <a16:creationId xmlns:a16="http://schemas.microsoft.com/office/drawing/2014/main" id="{EE685040-B874-4503-A81B-C085717342A9}"/>
                  </a:ext>
                </a:extLst>
              </p:cNvPr>
              <p:cNvGrpSpPr>
                <a:grpSpLocks/>
              </p:cNvGrpSpPr>
              <p:nvPr/>
            </p:nvGrpSpPr>
            <p:grpSpPr bwMode="auto">
              <a:xfrm>
                <a:off x="3640" y="308"/>
                <a:ext cx="1145" cy="844"/>
                <a:chOff x="1265" y="814"/>
                <a:chExt cx="2919" cy="2151"/>
              </a:xfrm>
            </p:grpSpPr>
            <p:sp>
              <p:nvSpPr>
                <p:cNvPr id="5254" name="Oval 14">
                  <a:extLst>
                    <a:ext uri="{FF2B5EF4-FFF2-40B4-BE49-F238E27FC236}">
                      <a16:creationId xmlns:a16="http://schemas.microsoft.com/office/drawing/2014/main" id="{39CB3793-1EAA-4A9F-A2FF-59C27127D5E5}"/>
                    </a:ext>
                  </a:extLst>
                </p:cNvPr>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sp>
              <p:nvSpPr>
                <p:cNvPr id="5255" name="Oval 15">
                  <a:extLst>
                    <a:ext uri="{FF2B5EF4-FFF2-40B4-BE49-F238E27FC236}">
                      <a16:creationId xmlns:a16="http://schemas.microsoft.com/office/drawing/2014/main" id="{58736AB6-DA5C-4772-BD04-8E61142A7E06}"/>
                    </a:ext>
                  </a:extLst>
                </p:cNvPr>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defRPr/>
                  </a:pPr>
                  <a:endParaRPr lang="zh-TW" altLang="en-US"/>
                </a:p>
              </p:txBody>
            </p:sp>
          </p:grpSp>
          <p:grpSp>
            <p:nvGrpSpPr>
              <p:cNvPr id="5133" name="Group 16">
                <a:extLst>
                  <a:ext uri="{FF2B5EF4-FFF2-40B4-BE49-F238E27FC236}">
                    <a16:creationId xmlns:a16="http://schemas.microsoft.com/office/drawing/2014/main" id="{D4025AC4-5FBE-4289-A596-4F3A432A34EB}"/>
                  </a:ext>
                </a:extLst>
              </p:cNvPr>
              <p:cNvGrpSpPr>
                <a:grpSpLocks/>
              </p:cNvGrpSpPr>
              <p:nvPr/>
            </p:nvGrpSpPr>
            <p:grpSpPr bwMode="auto">
              <a:xfrm>
                <a:off x="3115" y="0"/>
                <a:ext cx="2145" cy="1702"/>
                <a:chOff x="3115" y="0"/>
                <a:chExt cx="2145" cy="1702"/>
              </a:xfrm>
            </p:grpSpPr>
            <p:grpSp>
              <p:nvGrpSpPr>
                <p:cNvPr id="5156" name="Group 17">
                  <a:extLst>
                    <a:ext uri="{FF2B5EF4-FFF2-40B4-BE49-F238E27FC236}">
                      <a16:creationId xmlns:a16="http://schemas.microsoft.com/office/drawing/2014/main" id="{A82FB2BD-61C3-4AEC-93B0-514DAAB00499}"/>
                    </a:ext>
                  </a:extLst>
                </p:cNvPr>
                <p:cNvGrpSpPr>
                  <a:grpSpLocks/>
                </p:cNvGrpSpPr>
                <p:nvPr/>
              </p:nvGrpSpPr>
              <p:grpSpPr bwMode="auto">
                <a:xfrm>
                  <a:off x="4505" y="589"/>
                  <a:ext cx="493" cy="912"/>
                  <a:chOff x="3471" y="1530"/>
                  <a:chExt cx="1258" cy="2327"/>
                </a:xfrm>
              </p:grpSpPr>
              <p:sp>
                <p:nvSpPr>
                  <p:cNvPr id="5252" name="Freeform 18">
                    <a:extLst>
                      <a:ext uri="{FF2B5EF4-FFF2-40B4-BE49-F238E27FC236}">
                        <a16:creationId xmlns:a16="http://schemas.microsoft.com/office/drawing/2014/main" id="{7A71AE9A-4693-4A18-BE6B-50B1FE537533}"/>
                      </a:ext>
                    </a:extLst>
                  </p:cNvPr>
                  <p:cNvSpPr>
                    <a:spLocks/>
                  </p:cNvSpPr>
                  <p:nvPr/>
                </p:nvSpPr>
                <p:spPr bwMode="hidden">
                  <a:xfrm rot="2711884">
                    <a:off x="2765" y="2236"/>
                    <a:ext cx="1724" cy="312"/>
                  </a:xfrm>
                  <a:custGeom>
                    <a:avLst/>
                    <a:gdLst>
                      <a:gd name="T0" fmla="*/ 0 w 2736"/>
                      <a:gd name="T1" fmla="*/ 193 h 504"/>
                      <a:gd name="T2" fmla="*/ 343 w 2736"/>
                      <a:gd name="T3" fmla="*/ 64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53" name="Freeform 19">
                    <a:extLst>
                      <a:ext uri="{FF2B5EF4-FFF2-40B4-BE49-F238E27FC236}">
                        <a16:creationId xmlns:a16="http://schemas.microsoft.com/office/drawing/2014/main" id="{3B903094-8079-47F6-9B9C-4225E993FBAE}"/>
                      </a:ext>
                    </a:extLst>
                  </p:cNvPr>
                  <p:cNvSpPr>
                    <a:spLocks/>
                  </p:cNvSpPr>
                  <p:nvPr/>
                </p:nvSpPr>
                <p:spPr bwMode="hidden">
                  <a:xfrm rot="2711884">
                    <a:off x="4021" y="3150"/>
                    <a:ext cx="925" cy="490"/>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4 h 791"/>
                      <a:gd name="T10" fmla="*/ 462 w 1769"/>
                      <a:gd name="T11" fmla="*/ 302 h 791"/>
                      <a:gd name="T12" fmla="*/ 435 w 1769"/>
                      <a:gd name="T13" fmla="*/ 243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57" name="Group 20">
                  <a:extLst>
                    <a:ext uri="{FF2B5EF4-FFF2-40B4-BE49-F238E27FC236}">
                      <a16:creationId xmlns:a16="http://schemas.microsoft.com/office/drawing/2014/main" id="{05737E3C-8870-4FCC-ABAE-FD85CF9C815B}"/>
                    </a:ext>
                  </a:extLst>
                </p:cNvPr>
                <p:cNvGrpSpPr>
                  <a:grpSpLocks/>
                </p:cNvGrpSpPr>
                <p:nvPr/>
              </p:nvGrpSpPr>
              <p:grpSpPr bwMode="auto">
                <a:xfrm>
                  <a:off x="4267" y="781"/>
                  <a:ext cx="966" cy="522"/>
                  <a:chOff x="2864" y="2019"/>
                  <a:chExt cx="2463" cy="1332"/>
                </a:xfrm>
              </p:grpSpPr>
              <p:sp>
                <p:nvSpPr>
                  <p:cNvPr id="5250" name="Freeform 21">
                    <a:extLst>
                      <a:ext uri="{FF2B5EF4-FFF2-40B4-BE49-F238E27FC236}">
                        <a16:creationId xmlns:a16="http://schemas.microsoft.com/office/drawing/2014/main" id="{E02346E4-FCB7-43E7-A5A3-025D80842C5E}"/>
                      </a:ext>
                    </a:extLst>
                  </p:cNvPr>
                  <p:cNvSpPr>
                    <a:spLocks/>
                  </p:cNvSpPr>
                  <p:nvPr/>
                </p:nvSpPr>
                <p:spPr bwMode="hidden">
                  <a:xfrm rot="2104081">
                    <a:off x="2864" y="2019"/>
                    <a:ext cx="1814" cy="347"/>
                  </a:xfrm>
                  <a:custGeom>
                    <a:avLst/>
                    <a:gdLst>
                      <a:gd name="T0" fmla="*/ 0 w 2736"/>
                      <a:gd name="T1" fmla="*/ 239 h 504"/>
                      <a:gd name="T2" fmla="*/ 380 w 2736"/>
                      <a:gd name="T3" fmla="*/ 80 h 504"/>
                      <a:gd name="T4" fmla="*/ 781 w 2736"/>
                      <a:gd name="T5" fmla="*/ 12 h 504"/>
                      <a:gd name="T6" fmla="*/ 1203 w 2736"/>
                      <a:gd name="T7" fmla="*/ 12 h 504"/>
                      <a:gd name="T8" fmla="*/ 1195 w 2736"/>
                      <a:gd name="T9" fmla="*/ 49 h 504"/>
                      <a:gd name="T10" fmla="*/ 776 w 2736"/>
                      <a:gd name="T11" fmla="*/ 49 h 504"/>
                      <a:gd name="T12" fmla="*/ 288 w 2736"/>
                      <a:gd name="T13" fmla="*/ 138 h 504"/>
                      <a:gd name="T14" fmla="*/ 0 w 2736"/>
                      <a:gd name="T15" fmla="*/ 2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51" name="Freeform 22">
                    <a:extLst>
                      <a:ext uri="{FF2B5EF4-FFF2-40B4-BE49-F238E27FC236}">
                        <a16:creationId xmlns:a16="http://schemas.microsoft.com/office/drawing/2014/main" id="{A748DFD2-4541-47F7-96FC-EA9AD108B5DF}"/>
                      </a:ext>
                    </a:extLst>
                  </p:cNvPr>
                  <p:cNvSpPr>
                    <a:spLocks/>
                  </p:cNvSpPr>
                  <p:nvPr/>
                </p:nvSpPr>
                <p:spPr bwMode="hidden">
                  <a:xfrm rot="2104081">
                    <a:off x="4353" y="2806"/>
                    <a:ext cx="974" cy="545"/>
                  </a:xfrm>
                  <a:custGeom>
                    <a:avLst/>
                    <a:gdLst>
                      <a:gd name="T0" fmla="*/ 2 w 1769"/>
                      <a:gd name="T1" fmla="*/ 4 h 791"/>
                      <a:gd name="T2" fmla="*/ 147 w 1769"/>
                      <a:gd name="T3" fmla="*/ 27 h 791"/>
                      <a:gd name="T4" fmla="*/ 351 w 1769"/>
                      <a:gd name="T5" fmla="*/ 95 h 791"/>
                      <a:gd name="T6" fmla="*/ 488 w 1769"/>
                      <a:gd name="T7" fmla="*/ 205 h 791"/>
                      <a:gd name="T8" fmla="*/ 532 w 1769"/>
                      <a:gd name="T9" fmla="*/ 289 h 791"/>
                      <a:gd name="T10" fmla="*/ 512 w 1769"/>
                      <a:gd name="T11" fmla="*/ 373 h 791"/>
                      <a:gd name="T12" fmla="*/ 482 w 1769"/>
                      <a:gd name="T13" fmla="*/ 300 h 791"/>
                      <a:gd name="T14" fmla="*/ 421 w 1769"/>
                      <a:gd name="T15" fmla="*/ 216 h 791"/>
                      <a:gd name="T16" fmla="*/ 336 w 1769"/>
                      <a:gd name="T17" fmla="*/ 141 h 791"/>
                      <a:gd name="T18" fmla="*/ 176 w 1769"/>
                      <a:gd name="T19" fmla="*/ 72 h 791"/>
                      <a:gd name="T20" fmla="*/ 0 w 1769"/>
                      <a:gd name="T21" fmla="*/ 36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58" name="Group 23">
                  <a:extLst>
                    <a:ext uri="{FF2B5EF4-FFF2-40B4-BE49-F238E27FC236}">
                      <a16:creationId xmlns:a16="http://schemas.microsoft.com/office/drawing/2014/main" id="{AF79AB68-57D1-4915-9754-772F3BA2B0C3}"/>
                    </a:ext>
                  </a:extLst>
                </p:cNvPr>
                <p:cNvGrpSpPr>
                  <a:grpSpLocks/>
                </p:cNvGrpSpPr>
                <p:nvPr/>
              </p:nvGrpSpPr>
              <p:grpSpPr bwMode="auto">
                <a:xfrm>
                  <a:off x="4280" y="707"/>
                  <a:ext cx="971" cy="417"/>
                  <a:chOff x="2897" y="1832"/>
                  <a:chExt cx="2477" cy="1064"/>
                </a:xfrm>
              </p:grpSpPr>
              <p:sp>
                <p:nvSpPr>
                  <p:cNvPr id="5248" name="Freeform 24">
                    <a:extLst>
                      <a:ext uri="{FF2B5EF4-FFF2-40B4-BE49-F238E27FC236}">
                        <a16:creationId xmlns:a16="http://schemas.microsoft.com/office/drawing/2014/main" id="{5F2A5408-51FF-4EA4-B734-780F0DA84EF1}"/>
                      </a:ext>
                    </a:extLst>
                  </p:cNvPr>
                  <p:cNvSpPr>
                    <a:spLocks/>
                  </p:cNvSpPr>
                  <p:nvPr/>
                </p:nvSpPr>
                <p:spPr bwMode="hidden">
                  <a:xfrm rot="1582915">
                    <a:off x="2897" y="1832"/>
                    <a:ext cx="1736" cy="304"/>
                  </a:xfrm>
                  <a:custGeom>
                    <a:avLst/>
                    <a:gdLst>
                      <a:gd name="T0" fmla="*/ 0 w 2736"/>
                      <a:gd name="T1" fmla="*/ 183 h 504"/>
                      <a:gd name="T2" fmla="*/ 348 w 2736"/>
                      <a:gd name="T3" fmla="*/ 61 h 504"/>
                      <a:gd name="T4" fmla="*/ 715 w 2736"/>
                      <a:gd name="T5" fmla="*/ 8 h 504"/>
                      <a:gd name="T6" fmla="*/ 1101 w 2736"/>
                      <a:gd name="T7" fmla="*/ 8 h 504"/>
                      <a:gd name="T8" fmla="*/ 1095 w 2736"/>
                      <a:gd name="T9" fmla="*/ 37 h 504"/>
                      <a:gd name="T10" fmla="*/ 710 w 2736"/>
                      <a:gd name="T11" fmla="*/ 37 h 504"/>
                      <a:gd name="T12" fmla="*/ 263 w 2736"/>
                      <a:gd name="T13" fmla="*/ 106 h 504"/>
                      <a:gd name="T14" fmla="*/ 0 w 2736"/>
                      <a:gd name="T15" fmla="*/ 18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49" name="Freeform 25">
                    <a:extLst>
                      <a:ext uri="{FF2B5EF4-FFF2-40B4-BE49-F238E27FC236}">
                        <a16:creationId xmlns:a16="http://schemas.microsoft.com/office/drawing/2014/main" id="{6FDDAB06-0EE6-410A-BE9A-29FEBCC66E09}"/>
                      </a:ext>
                    </a:extLst>
                  </p:cNvPr>
                  <p:cNvSpPr>
                    <a:spLocks/>
                  </p:cNvSpPr>
                  <p:nvPr/>
                </p:nvSpPr>
                <p:spPr bwMode="hidden">
                  <a:xfrm rot="1582915">
                    <a:off x="4442" y="2420"/>
                    <a:ext cx="932" cy="476"/>
                  </a:xfrm>
                  <a:custGeom>
                    <a:avLst/>
                    <a:gdLst>
                      <a:gd name="T0" fmla="*/ 2 w 1769"/>
                      <a:gd name="T1" fmla="*/ 3 h 791"/>
                      <a:gd name="T2" fmla="*/ 135 w 1769"/>
                      <a:gd name="T3" fmla="*/ 20 h 791"/>
                      <a:gd name="T4" fmla="*/ 321 w 1769"/>
                      <a:gd name="T5" fmla="*/ 72 h 791"/>
                      <a:gd name="T6" fmla="*/ 447 w 1769"/>
                      <a:gd name="T7" fmla="*/ 156 h 791"/>
                      <a:gd name="T8" fmla="*/ 487 w 1769"/>
                      <a:gd name="T9" fmla="*/ 220 h 791"/>
                      <a:gd name="T10" fmla="*/ 469 w 1769"/>
                      <a:gd name="T11" fmla="*/ 285 h 791"/>
                      <a:gd name="T12" fmla="*/ 441 w 1769"/>
                      <a:gd name="T13" fmla="*/ 229 h 791"/>
                      <a:gd name="T14" fmla="*/ 386 w 1769"/>
                      <a:gd name="T15" fmla="*/ 164 h 791"/>
                      <a:gd name="T16" fmla="*/ 308 w 1769"/>
                      <a:gd name="T17" fmla="*/ 107 h 791"/>
                      <a:gd name="T18" fmla="*/ 161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59" name="Group 26">
                  <a:extLst>
                    <a:ext uri="{FF2B5EF4-FFF2-40B4-BE49-F238E27FC236}">
                      <a16:creationId xmlns:a16="http://schemas.microsoft.com/office/drawing/2014/main" id="{C474567E-0DFD-4543-91E3-E59A280C9C74}"/>
                    </a:ext>
                  </a:extLst>
                </p:cNvPr>
                <p:cNvGrpSpPr>
                  <a:grpSpLocks/>
                </p:cNvGrpSpPr>
                <p:nvPr/>
              </p:nvGrpSpPr>
              <p:grpSpPr bwMode="auto">
                <a:xfrm>
                  <a:off x="4291" y="630"/>
                  <a:ext cx="969" cy="364"/>
                  <a:chOff x="2924" y="1636"/>
                  <a:chExt cx="2472" cy="927"/>
                </a:xfrm>
              </p:grpSpPr>
              <p:sp>
                <p:nvSpPr>
                  <p:cNvPr id="5246" name="Freeform 27">
                    <a:extLst>
                      <a:ext uri="{FF2B5EF4-FFF2-40B4-BE49-F238E27FC236}">
                        <a16:creationId xmlns:a16="http://schemas.microsoft.com/office/drawing/2014/main" id="{08EF99E5-2F93-463A-80C4-38A72C849ECD}"/>
                      </a:ext>
                    </a:extLst>
                  </p:cNvPr>
                  <p:cNvSpPr>
                    <a:spLocks/>
                  </p:cNvSpPr>
                  <p:nvPr/>
                </p:nvSpPr>
                <p:spPr bwMode="hidden">
                  <a:xfrm rot="1080363">
                    <a:off x="2924" y="1636"/>
                    <a:ext cx="1677" cy="335"/>
                  </a:xfrm>
                  <a:custGeom>
                    <a:avLst/>
                    <a:gdLst>
                      <a:gd name="T0" fmla="*/ 0 w 2736"/>
                      <a:gd name="T1" fmla="*/ 223 h 504"/>
                      <a:gd name="T2" fmla="*/ 325 w 2736"/>
                      <a:gd name="T3" fmla="*/ 74 h 504"/>
                      <a:gd name="T4" fmla="*/ 667 w 2736"/>
                      <a:gd name="T5" fmla="*/ 11 h 504"/>
                      <a:gd name="T6" fmla="*/ 1028 w 2736"/>
                      <a:gd name="T7" fmla="*/ 11 h 504"/>
                      <a:gd name="T8" fmla="*/ 1022 w 2736"/>
                      <a:gd name="T9" fmla="*/ 45 h 504"/>
                      <a:gd name="T10" fmla="*/ 663 w 2736"/>
                      <a:gd name="T11" fmla="*/ 45 h 504"/>
                      <a:gd name="T12" fmla="*/ 246 w 2736"/>
                      <a:gd name="T13" fmla="*/ 129 h 504"/>
                      <a:gd name="T14" fmla="*/ 0 w 2736"/>
                      <a:gd name="T15" fmla="*/ 2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47" name="Freeform 28">
                    <a:extLst>
                      <a:ext uri="{FF2B5EF4-FFF2-40B4-BE49-F238E27FC236}">
                        <a16:creationId xmlns:a16="http://schemas.microsoft.com/office/drawing/2014/main" id="{7110155B-EFBA-495A-9E4C-048F9E3EECAD}"/>
                      </a:ext>
                    </a:extLst>
                  </p:cNvPr>
                  <p:cNvSpPr>
                    <a:spLocks/>
                  </p:cNvSpPr>
                  <p:nvPr/>
                </p:nvSpPr>
                <p:spPr bwMode="hidden">
                  <a:xfrm rot="1080363">
                    <a:off x="4495" y="2037"/>
                    <a:ext cx="901" cy="526"/>
                  </a:xfrm>
                  <a:custGeom>
                    <a:avLst/>
                    <a:gdLst>
                      <a:gd name="T0" fmla="*/ 2 w 1769"/>
                      <a:gd name="T1" fmla="*/ 3 h 791"/>
                      <a:gd name="T2" fmla="*/ 126 w 1769"/>
                      <a:gd name="T3" fmla="*/ 25 h 791"/>
                      <a:gd name="T4" fmla="*/ 300 w 1769"/>
                      <a:gd name="T5" fmla="*/ 88 h 791"/>
                      <a:gd name="T6" fmla="*/ 418 w 1769"/>
                      <a:gd name="T7" fmla="*/ 191 h 791"/>
                      <a:gd name="T8" fmla="*/ 455 w 1769"/>
                      <a:gd name="T9" fmla="*/ 269 h 791"/>
                      <a:gd name="T10" fmla="*/ 438 w 1769"/>
                      <a:gd name="T11" fmla="*/ 348 h 791"/>
                      <a:gd name="T12" fmla="*/ 412 w 1769"/>
                      <a:gd name="T13" fmla="*/ 279 h 791"/>
                      <a:gd name="T14" fmla="*/ 360 w 1769"/>
                      <a:gd name="T15" fmla="*/ 201 h 791"/>
                      <a:gd name="T16" fmla="*/ 288 w 1769"/>
                      <a:gd name="T17" fmla="*/ 131 h 791"/>
                      <a:gd name="T18" fmla="*/ 151 w 1769"/>
                      <a:gd name="T19" fmla="*/ 67 h 791"/>
                      <a:gd name="T20" fmla="*/ 0 w 1769"/>
                      <a:gd name="T21" fmla="*/ 34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0" name="Group 29">
                  <a:extLst>
                    <a:ext uri="{FF2B5EF4-FFF2-40B4-BE49-F238E27FC236}">
                      <a16:creationId xmlns:a16="http://schemas.microsoft.com/office/drawing/2014/main" id="{7C8DE860-D2CF-4346-B595-64CE44C9F777}"/>
                    </a:ext>
                  </a:extLst>
                </p:cNvPr>
                <p:cNvGrpSpPr>
                  <a:grpSpLocks/>
                </p:cNvGrpSpPr>
                <p:nvPr/>
              </p:nvGrpSpPr>
              <p:grpSpPr bwMode="auto">
                <a:xfrm>
                  <a:off x="4304" y="543"/>
                  <a:ext cx="918" cy="258"/>
                  <a:chOff x="2958" y="1414"/>
                  <a:chExt cx="2342" cy="657"/>
                </a:xfrm>
              </p:grpSpPr>
              <p:sp>
                <p:nvSpPr>
                  <p:cNvPr id="5244" name="Freeform 30">
                    <a:extLst>
                      <a:ext uri="{FF2B5EF4-FFF2-40B4-BE49-F238E27FC236}">
                        <a16:creationId xmlns:a16="http://schemas.microsoft.com/office/drawing/2014/main" id="{9B49FFA0-100D-4853-9829-6D05504BD11B}"/>
                      </a:ext>
                    </a:extLst>
                  </p:cNvPr>
                  <p:cNvSpPr>
                    <a:spLocks/>
                  </p:cNvSpPr>
                  <p:nvPr/>
                </p:nvSpPr>
                <p:spPr bwMode="hidden">
                  <a:xfrm rot="463793">
                    <a:off x="2958" y="1414"/>
                    <a:ext cx="1545" cy="312"/>
                  </a:xfrm>
                  <a:custGeom>
                    <a:avLst/>
                    <a:gdLst>
                      <a:gd name="T0" fmla="*/ 0 w 2736"/>
                      <a:gd name="T1" fmla="*/ 193 h 504"/>
                      <a:gd name="T2" fmla="*/ 276 w 2736"/>
                      <a:gd name="T3" fmla="*/ 64 h 504"/>
                      <a:gd name="T4" fmla="*/ 566 w 2736"/>
                      <a:gd name="T5" fmla="*/ 9 h 504"/>
                      <a:gd name="T6" fmla="*/ 872 w 2736"/>
                      <a:gd name="T7" fmla="*/ 9 h 504"/>
                      <a:gd name="T8" fmla="*/ 867 w 2736"/>
                      <a:gd name="T9" fmla="*/ 40 h 504"/>
                      <a:gd name="T10" fmla="*/ 562 w 2736"/>
                      <a:gd name="T11" fmla="*/ 40 h 504"/>
                      <a:gd name="T12" fmla="*/ 208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45" name="Freeform 31">
                    <a:extLst>
                      <a:ext uri="{FF2B5EF4-FFF2-40B4-BE49-F238E27FC236}">
                        <a16:creationId xmlns:a16="http://schemas.microsoft.com/office/drawing/2014/main" id="{6BF222FC-05A9-4264-8A07-7108D7CBEBAE}"/>
                      </a:ext>
                    </a:extLst>
                  </p:cNvPr>
                  <p:cNvSpPr>
                    <a:spLocks/>
                  </p:cNvSpPr>
                  <p:nvPr/>
                </p:nvSpPr>
                <p:spPr bwMode="hidden">
                  <a:xfrm rot="463793">
                    <a:off x="4470" y="1582"/>
                    <a:ext cx="830" cy="489"/>
                  </a:xfrm>
                  <a:custGeom>
                    <a:avLst/>
                    <a:gdLst>
                      <a:gd name="T0" fmla="*/ 1 w 1769"/>
                      <a:gd name="T1" fmla="*/ 3 h 791"/>
                      <a:gd name="T2" fmla="*/ 107 w 1769"/>
                      <a:gd name="T3" fmla="*/ 22 h 791"/>
                      <a:gd name="T4" fmla="*/ 255 w 1769"/>
                      <a:gd name="T5" fmla="*/ 77 h 791"/>
                      <a:gd name="T6" fmla="*/ 355 w 1769"/>
                      <a:gd name="T7" fmla="*/ 165 h 791"/>
                      <a:gd name="T8" fmla="*/ 387 w 1769"/>
                      <a:gd name="T9" fmla="*/ 232 h 791"/>
                      <a:gd name="T10" fmla="*/ 372 w 1769"/>
                      <a:gd name="T11" fmla="*/ 301 h 791"/>
                      <a:gd name="T12" fmla="*/ 350 w 1769"/>
                      <a:gd name="T13" fmla="*/ 242 h 791"/>
                      <a:gd name="T14" fmla="*/ 306 w 1769"/>
                      <a:gd name="T15" fmla="*/ 174 h 791"/>
                      <a:gd name="T16" fmla="*/ 244 w 1769"/>
                      <a:gd name="T17" fmla="*/ 113 h 791"/>
                      <a:gd name="T18" fmla="*/ 128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1" name="Group 32">
                  <a:extLst>
                    <a:ext uri="{FF2B5EF4-FFF2-40B4-BE49-F238E27FC236}">
                      <a16:creationId xmlns:a16="http://schemas.microsoft.com/office/drawing/2014/main" id="{5460668B-4EC8-4614-8AC2-83F2269F72F2}"/>
                    </a:ext>
                  </a:extLst>
                </p:cNvPr>
                <p:cNvGrpSpPr>
                  <a:grpSpLocks/>
                </p:cNvGrpSpPr>
                <p:nvPr/>
              </p:nvGrpSpPr>
              <p:grpSpPr bwMode="auto">
                <a:xfrm>
                  <a:off x="4314" y="487"/>
                  <a:ext cx="843" cy="134"/>
                  <a:chOff x="2983" y="1269"/>
                  <a:chExt cx="2150" cy="343"/>
                </a:xfrm>
              </p:grpSpPr>
              <p:sp>
                <p:nvSpPr>
                  <p:cNvPr id="5242" name="Freeform 33">
                    <a:extLst>
                      <a:ext uri="{FF2B5EF4-FFF2-40B4-BE49-F238E27FC236}">
                        <a16:creationId xmlns:a16="http://schemas.microsoft.com/office/drawing/2014/main" id="{BD8DB6EC-9F22-4420-9D70-DE62A7B1CE68}"/>
                      </a:ext>
                    </a:extLst>
                  </p:cNvPr>
                  <p:cNvSpPr>
                    <a:spLocks/>
                  </p:cNvSpPr>
                  <p:nvPr/>
                </p:nvSpPr>
                <p:spPr bwMode="hidden">
                  <a:xfrm rot="-84182">
                    <a:off x="2983" y="1289"/>
                    <a:ext cx="1404" cy="219"/>
                  </a:xfrm>
                  <a:custGeom>
                    <a:avLst/>
                    <a:gdLst>
                      <a:gd name="T0" fmla="*/ 0 w 2736"/>
                      <a:gd name="T1" fmla="*/ 95 h 504"/>
                      <a:gd name="T2" fmla="*/ 227 w 2736"/>
                      <a:gd name="T3" fmla="*/ 32 h 504"/>
                      <a:gd name="T4" fmla="*/ 467 w 2736"/>
                      <a:gd name="T5" fmla="*/ 4 h 504"/>
                      <a:gd name="T6" fmla="*/ 720 w 2736"/>
                      <a:gd name="T7" fmla="*/ 4 h 504"/>
                      <a:gd name="T8" fmla="*/ 716 w 2736"/>
                      <a:gd name="T9" fmla="*/ 20 h 504"/>
                      <a:gd name="T10" fmla="*/ 464 w 2736"/>
                      <a:gd name="T11" fmla="*/ 20 h 504"/>
                      <a:gd name="T12" fmla="*/ 172 w 2736"/>
                      <a:gd name="T13" fmla="*/ 55 h 504"/>
                      <a:gd name="T14" fmla="*/ 0 w 2736"/>
                      <a:gd name="T15" fmla="*/ 9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43" name="Freeform 34">
                    <a:extLst>
                      <a:ext uri="{FF2B5EF4-FFF2-40B4-BE49-F238E27FC236}">
                        <a16:creationId xmlns:a16="http://schemas.microsoft.com/office/drawing/2014/main" id="{A1374BE4-176B-4D52-A8EA-4A933D3095F3}"/>
                      </a:ext>
                    </a:extLst>
                  </p:cNvPr>
                  <p:cNvSpPr>
                    <a:spLocks/>
                  </p:cNvSpPr>
                  <p:nvPr/>
                </p:nvSpPr>
                <p:spPr bwMode="hidden">
                  <a:xfrm rot="-84182">
                    <a:off x="4379" y="1269"/>
                    <a:ext cx="754" cy="343"/>
                  </a:xfrm>
                  <a:custGeom>
                    <a:avLst/>
                    <a:gdLst>
                      <a:gd name="T0" fmla="*/ 1 w 1769"/>
                      <a:gd name="T1" fmla="*/ 1 h 791"/>
                      <a:gd name="T2" fmla="*/ 88 w 1769"/>
                      <a:gd name="T3" fmla="*/ 10 h 791"/>
                      <a:gd name="T4" fmla="*/ 210 w 1769"/>
                      <a:gd name="T5" fmla="*/ 38 h 791"/>
                      <a:gd name="T6" fmla="*/ 293 w 1769"/>
                      <a:gd name="T7" fmla="*/ 81 h 791"/>
                      <a:gd name="T8" fmla="*/ 319 w 1769"/>
                      <a:gd name="T9" fmla="*/ 114 h 791"/>
                      <a:gd name="T10" fmla="*/ 307 w 1769"/>
                      <a:gd name="T11" fmla="*/ 148 h 791"/>
                      <a:gd name="T12" fmla="*/ 289 w 1769"/>
                      <a:gd name="T13" fmla="*/ 119 h 791"/>
                      <a:gd name="T14" fmla="*/ 252 w 1769"/>
                      <a:gd name="T15" fmla="*/ 85 h 791"/>
                      <a:gd name="T16" fmla="*/ 202 w 1769"/>
                      <a:gd name="T17" fmla="*/ 56 h 791"/>
                      <a:gd name="T18" fmla="*/ 106 w 1769"/>
                      <a:gd name="T19" fmla="*/ 29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2" name="Group 35">
                  <a:extLst>
                    <a:ext uri="{FF2B5EF4-FFF2-40B4-BE49-F238E27FC236}">
                      <a16:creationId xmlns:a16="http://schemas.microsoft.com/office/drawing/2014/main" id="{5489056D-79AA-4269-BE6D-9F9F2E6B0774}"/>
                    </a:ext>
                  </a:extLst>
                </p:cNvPr>
                <p:cNvGrpSpPr>
                  <a:grpSpLocks/>
                </p:cNvGrpSpPr>
                <p:nvPr/>
              </p:nvGrpSpPr>
              <p:grpSpPr bwMode="auto">
                <a:xfrm>
                  <a:off x="4296" y="349"/>
                  <a:ext cx="737" cy="167"/>
                  <a:chOff x="2938" y="917"/>
                  <a:chExt cx="1879" cy="427"/>
                </a:xfrm>
              </p:grpSpPr>
              <p:sp>
                <p:nvSpPr>
                  <p:cNvPr id="5240" name="Freeform 36">
                    <a:extLst>
                      <a:ext uri="{FF2B5EF4-FFF2-40B4-BE49-F238E27FC236}">
                        <a16:creationId xmlns:a16="http://schemas.microsoft.com/office/drawing/2014/main" id="{4F65766E-8ED7-4169-A9F4-FFA9E6DD34AA}"/>
                      </a:ext>
                    </a:extLst>
                  </p:cNvPr>
                  <p:cNvSpPr>
                    <a:spLocks/>
                  </p:cNvSpPr>
                  <p:nvPr/>
                </p:nvSpPr>
                <p:spPr bwMode="hidden">
                  <a:xfrm rot="-802576">
                    <a:off x="2938" y="1129"/>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41" name="Freeform 37">
                    <a:extLst>
                      <a:ext uri="{FF2B5EF4-FFF2-40B4-BE49-F238E27FC236}">
                        <a16:creationId xmlns:a16="http://schemas.microsoft.com/office/drawing/2014/main" id="{FB6C8866-1390-48D8-B4F4-EF574D347B3A}"/>
                      </a:ext>
                    </a:extLst>
                  </p:cNvPr>
                  <p:cNvSpPr>
                    <a:spLocks/>
                  </p:cNvSpPr>
                  <p:nvPr/>
                </p:nvSpPr>
                <p:spPr bwMode="hidden">
                  <a:xfrm rot="-802576">
                    <a:off x="4155" y="917"/>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3" name="Group 38">
                  <a:extLst>
                    <a:ext uri="{FF2B5EF4-FFF2-40B4-BE49-F238E27FC236}">
                      <a16:creationId xmlns:a16="http://schemas.microsoft.com/office/drawing/2014/main" id="{332D9035-068C-49F1-B58B-4EC92D131409}"/>
                    </a:ext>
                  </a:extLst>
                </p:cNvPr>
                <p:cNvGrpSpPr>
                  <a:grpSpLocks/>
                </p:cNvGrpSpPr>
                <p:nvPr/>
              </p:nvGrpSpPr>
              <p:grpSpPr bwMode="auto">
                <a:xfrm>
                  <a:off x="3394" y="637"/>
                  <a:ext cx="493" cy="912"/>
                  <a:chOff x="637" y="1653"/>
                  <a:chExt cx="1257" cy="2326"/>
                </a:xfrm>
              </p:grpSpPr>
              <p:sp>
                <p:nvSpPr>
                  <p:cNvPr id="5238" name="Freeform 39">
                    <a:extLst>
                      <a:ext uri="{FF2B5EF4-FFF2-40B4-BE49-F238E27FC236}">
                        <a16:creationId xmlns:a16="http://schemas.microsoft.com/office/drawing/2014/main" id="{4F3EACB0-34AF-4E54-8D3F-4622FDAF0E68}"/>
                      </a:ext>
                    </a:extLst>
                  </p:cNvPr>
                  <p:cNvSpPr>
                    <a:spLocks/>
                  </p:cNvSpPr>
                  <p:nvPr/>
                </p:nvSpPr>
                <p:spPr bwMode="hidden">
                  <a:xfrm rot="18888116" flipH="1">
                    <a:off x="876" y="2359"/>
                    <a:ext cx="1724" cy="312"/>
                  </a:xfrm>
                  <a:custGeom>
                    <a:avLst/>
                    <a:gdLst>
                      <a:gd name="T0" fmla="*/ 0 w 2736"/>
                      <a:gd name="T1" fmla="*/ 193 h 504"/>
                      <a:gd name="T2" fmla="*/ 343 w 2736"/>
                      <a:gd name="T3" fmla="*/ 64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39" name="Freeform 40">
                    <a:extLst>
                      <a:ext uri="{FF2B5EF4-FFF2-40B4-BE49-F238E27FC236}">
                        <a16:creationId xmlns:a16="http://schemas.microsoft.com/office/drawing/2014/main" id="{8DE5164B-70B4-4E05-8975-F570DBADC832}"/>
                      </a:ext>
                    </a:extLst>
                  </p:cNvPr>
                  <p:cNvSpPr>
                    <a:spLocks/>
                  </p:cNvSpPr>
                  <p:nvPr/>
                </p:nvSpPr>
                <p:spPr bwMode="hidden">
                  <a:xfrm rot="18888116" flipH="1">
                    <a:off x="419" y="3272"/>
                    <a:ext cx="925" cy="490"/>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4 h 791"/>
                      <a:gd name="T10" fmla="*/ 462 w 1769"/>
                      <a:gd name="T11" fmla="*/ 302 h 791"/>
                      <a:gd name="T12" fmla="*/ 435 w 1769"/>
                      <a:gd name="T13" fmla="*/ 243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4" name="Group 41">
                  <a:extLst>
                    <a:ext uri="{FF2B5EF4-FFF2-40B4-BE49-F238E27FC236}">
                      <a16:creationId xmlns:a16="http://schemas.microsoft.com/office/drawing/2014/main" id="{0EBB8192-9159-478B-9D28-F26F340D2A68}"/>
                    </a:ext>
                  </a:extLst>
                </p:cNvPr>
                <p:cNvGrpSpPr>
                  <a:grpSpLocks/>
                </p:cNvGrpSpPr>
                <p:nvPr/>
              </p:nvGrpSpPr>
              <p:grpSpPr bwMode="auto">
                <a:xfrm>
                  <a:off x="3142" y="850"/>
                  <a:ext cx="966" cy="522"/>
                  <a:chOff x="-5" y="2196"/>
                  <a:chExt cx="2463" cy="1332"/>
                </a:xfrm>
              </p:grpSpPr>
              <p:sp>
                <p:nvSpPr>
                  <p:cNvPr id="5236" name="Freeform 42">
                    <a:extLst>
                      <a:ext uri="{FF2B5EF4-FFF2-40B4-BE49-F238E27FC236}">
                        <a16:creationId xmlns:a16="http://schemas.microsoft.com/office/drawing/2014/main" id="{A46FAED9-CAD9-4E69-92D8-67D1D3246663}"/>
                      </a:ext>
                    </a:extLst>
                  </p:cNvPr>
                  <p:cNvSpPr>
                    <a:spLocks/>
                  </p:cNvSpPr>
                  <p:nvPr/>
                </p:nvSpPr>
                <p:spPr bwMode="hidden">
                  <a:xfrm rot="19495919" flipH="1">
                    <a:off x="644" y="2196"/>
                    <a:ext cx="1814" cy="347"/>
                  </a:xfrm>
                  <a:custGeom>
                    <a:avLst/>
                    <a:gdLst>
                      <a:gd name="T0" fmla="*/ 0 w 2736"/>
                      <a:gd name="T1" fmla="*/ 239 h 504"/>
                      <a:gd name="T2" fmla="*/ 380 w 2736"/>
                      <a:gd name="T3" fmla="*/ 80 h 504"/>
                      <a:gd name="T4" fmla="*/ 781 w 2736"/>
                      <a:gd name="T5" fmla="*/ 12 h 504"/>
                      <a:gd name="T6" fmla="*/ 1203 w 2736"/>
                      <a:gd name="T7" fmla="*/ 12 h 504"/>
                      <a:gd name="T8" fmla="*/ 1195 w 2736"/>
                      <a:gd name="T9" fmla="*/ 49 h 504"/>
                      <a:gd name="T10" fmla="*/ 776 w 2736"/>
                      <a:gd name="T11" fmla="*/ 49 h 504"/>
                      <a:gd name="T12" fmla="*/ 288 w 2736"/>
                      <a:gd name="T13" fmla="*/ 138 h 504"/>
                      <a:gd name="T14" fmla="*/ 0 w 2736"/>
                      <a:gd name="T15" fmla="*/ 23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37" name="Freeform 43">
                    <a:extLst>
                      <a:ext uri="{FF2B5EF4-FFF2-40B4-BE49-F238E27FC236}">
                        <a16:creationId xmlns:a16="http://schemas.microsoft.com/office/drawing/2014/main" id="{EAB28765-4D9E-4862-B546-1D62330D582E}"/>
                      </a:ext>
                    </a:extLst>
                  </p:cNvPr>
                  <p:cNvSpPr>
                    <a:spLocks/>
                  </p:cNvSpPr>
                  <p:nvPr/>
                </p:nvSpPr>
                <p:spPr bwMode="hidden">
                  <a:xfrm rot="19495919" flipH="1">
                    <a:off x="-5" y="2983"/>
                    <a:ext cx="974" cy="545"/>
                  </a:xfrm>
                  <a:custGeom>
                    <a:avLst/>
                    <a:gdLst>
                      <a:gd name="T0" fmla="*/ 2 w 1769"/>
                      <a:gd name="T1" fmla="*/ 4 h 791"/>
                      <a:gd name="T2" fmla="*/ 147 w 1769"/>
                      <a:gd name="T3" fmla="*/ 27 h 791"/>
                      <a:gd name="T4" fmla="*/ 351 w 1769"/>
                      <a:gd name="T5" fmla="*/ 95 h 791"/>
                      <a:gd name="T6" fmla="*/ 488 w 1769"/>
                      <a:gd name="T7" fmla="*/ 205 h 791"/>
                      <a:gd name="T8" fmla="*/ 532 w 1769"/>
                      <a:gd name="T9" fmla="*/ 289 h 791"/>
                      <a:gd name="T10" fmla="*/ 512 w 1769"/>
                      <a:gd name="T11" fmla="*/ 373 h 791"/>
                      <a:gd name="T12" fmla="*/ 482 w 1769"/>
                      <a:gd name="T13" fmla="*/ 300 h 791"/>
                      <a:gd name="T14" fmla="*/ 421 w 1769"/>
                      <a:gd name="T15" fmla="*/ 216 h 791"/>
                      <a:gd name="T16" fmla="*/ 336 w 1769"/>
                      <a:gd name="T17" fmla="*/ 141 h 791"/>
                      <a:gd name="T18" fmla="*/ 176 w 1769"/>
                      <a:gd name="T19" fmla="*/ 72 h 791"/>
                      <a:gd name="T20" fmla="*/ 0 w 1769"/>
                      <a:gd name="T21" fmla="*/ 36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5" name="Group 44">
                  <a:extLst>
                    <a:ext uri="{FF2B5EF4-FFF2-40B4-BE49-F238E27FC236}">
                      <a16:creationId xmlns:a16="http://schemas.microsoft.com/office/drawing/2014/main" id="{0FC3DE5E-EDC9-4567-85B2-791CE34F2309}"/>
                    </a:ext>
                  </a:extLst>
                </p:cNvPr>
                <p:cNvGrpSpPr>
                  <a:grpSpLocks/>
                </p:cNvGrpSpPr>
                <p:nvPr/>
              </p:nvGrpSpPr>
              <p:grpSpPr bwMode="auto">
                <a:xfrm>
                  <a:off x="3124" y="777"/>
                  <a:ext cx="971" cy="417"/>
                  <a:chOff x="-52" y="2009"/>
                  <a:chExt cx="2477" cy="1064"/>
                </a:xfrm>
              </p:grpSpPr>
              <p:sp>
                <p:nvSpPr>
                  <p:cNvPr id="5234" name="Freeform 45">
                    <a:extLst>
                      <a:ext uri="{FF2B5EF4-FFF2-40B4-BE49-F238E27FC236}">
                        <a16:creationId xmlns:a16="http://schemas.microsoft.com/office/drawing/2014/main" id="{3C2D15B1-4644-4FE0-9B55-BC71D7025D25}"/>
                      </a:ext>
                    </a:extLst>
                  </p:cNvPr>
                  <p:cNvSpPr>
                    <a:spLocks/>
                  </p:cNvSpPr>
                  <p:nvPr/>
                </p:nvSpPr>
                <p:spPr bwMode="hidden">
                  <a:xfrm rot="20017085" flipH="1">
                    <a:off x="689" y="2009"/>
                    <a:ext cx="1736" cy="304"/>
                  </a:xfrm>
                  <a:custGeom>
                    <a:avLst/>
                    <a:gdLst>
                      <a:gd name="T0" fmla="*/ 0 w 2736"/>
                      <a:gd name="T1" fmla="*/ 183 h 504"/>
                      <a:gd name="T2" fmla="*/ 348 w 2736"/>
                      <a:gd name="T3" fmla="*/ 61 h 504"/>
                      <a:gd name="T4" fmla="*/ 715 w 2736"/>
                      <a:gd name="T5" fmla="*/ 8 h 504"/>
                      <a:gd name="T6" fmla="*/ 1101 w 2736"/>
                      <a:gd name="T7" fmla="*/ 8 h 504"/>
                      <a:gd name="T8" fmla="*/ 1095 w 2736"/>
                      <a:gd name="T9" fmla="*/ 37 h 504"/>
                      <a:gd name="T10" fmla="*/ 710 w 2736"/>
                      <a:gd name="T11" fmla="*/ 37 h 504"/>
                      <a:gd name="T12" fmla="*/ 263 w 2736"/>
                      <a:gd name="T13" fmla="*/ 106 h 504"/>
                      <a:gd name="T14" fmla="*/ 0 w 2736"/>
                      <a:gd name="T15" fmla="*/ 18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35" name="Freeform 46">
                    <a:extLst>
                      <a:ext uri="{FF2B5EF4-FFF2-40B4-BE49-F238E27FC236}">
                        <a16:creationId xmlns:a16="http://schemas.microsoft.com/office/drawing/2014/main" id="{75FB0B54-61A0-4092-B8F5-14DAC5F3BB6A}"/>
                      </a:ext>
                    </a:extLst>
                  </p:cNvPr>
                  <p:cNvSpPr>
                    <a:spLocks/>
                  </p:cNvSpPr>
                  <p:nvPr/>
                </p:nvSpPr>
                <p:spPr bwMode="hidden">
                  <a:xfrm rot="20017085" flipH="1">
                    <a:off x="-52" y="2597"/>
                    <a:ext cx="932" cy="476"/>
                  </a:xfrm>
                  <a:custGeom>
                    <a:avLst/>
                    <a:gdLst>
                      <a:gd name="T0" fmla="*/ 2 w 1769"/>
                      <a:gd name="T1" fmla="*/ 3 h 791"/>
                      <a:gd name="T2" fmla="*/ 135 w 1769"/>
                      <a:gd name="T3" fmla="*/ 20 h 791"/>
                      <a:gd name="T4" fmla="*/ 321 w 1769"/>
                      <a:gd name="T5" fmla="*/ 72 h 791"/>
                      <a:gd name="T6" fmla="*/ 447 w 1769"/>
                      <a:gd name="T7" fmla="*/ 156 h 791"/>
                      <a:gd name="T8" fmla="*/ 487 w 1769"/>
                      <a:gd name="T9" fmla="*/ 220 h 791"/>
                      <a:gd name="T10" fmla="*/ 469 w 1769"/>
                      <a:gd name="T11" fmla="*/ 285 h 791"/>
                      <a:gd name="T12" fmla="*/ 441 w 1769"/>
                      <a:gd name="T13" fmla="*/ 229 h 791"/>
                      <a:gd name="T14" fmla="*/ 386 w 1769"/>
                      <a:gd name="T15" fmla="*/ 164 h 791"/>
                      <a:gd name="T16" fmla="*/ 308 w 1769"/>
                      <a:gd name="T17" fmla="*/ 107 h 791"/>
                      <a:gd name="T18" fmla="*/ 161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6" name="Group 47">
                  <a:extLst>
                    <a:ext uri="{FF2B5EF4-FFF2-40B4-BE49-F238E27FC236}">
                      <a16:creationId xmlns:a16="http://schemas.microsoft.com/office/drawing/2014/main" id="{443D979E-3B5E-459F-96D4-F6E4C8DC2BEC}"/>
                    </a:ext>
                  </a:extLst>
                </p:cNvPr>
                <p:cNvGrpSpPr>
                  <a:grpSpLocks/>
                </p:cNvGrpSpPr>
                <p:nvPr/>
              </p:nvGrpSpPr>
              <p:grpSpPr bwMode="auto">
                <a:xfrm>
                  <a:off x="3115" y="700"/>
                  <a:ext cx="969" cy="363"/>
                  <a:chOff x="-74" y="1813"/>
                  <a:chExt cx="2472" cy="927"/>
                </a:xfrm>
              </p:grpSpPr>
              <p:sp>
                <p:nvSpPr>
                  <p:cNvPr id="5232" name="Freeform 48">
                    <a:extLst>
                      <a:ext uri="{FF2B5EF4-FFF2-40B4-BE49-F238E27FC236}">
                        <a16:creationId xmlns:a16="http://schemas.microsoft.com/office/drawing/2014/main" id="{801B9B16-4DBB-41DD-A932-758B6E30B4C3}"/>
                      </a:ext>
                    </a:extLst>
                  </p:cNvPr>
                  <p:cNvSpPr>
                    <a:spLocks/>
                  </p:cNvSpPr>
                  <p:nvPr/>
                </p:nvSpPr>
                <p:spPr bwMode="hidden">
                  <a:xfrm rot="20519637" flipH="1">
                    <a:off x="721" y="1813"/>
                    <a:ext cx="1677" cy="335"/>
                  </a:xfrm>
                  <a:custGeom>
                    <a:avLst/>
                    <a:gdLst>
                      <a:gd name="T0" fmla="*/ 0 w 2736"/>
                      <a:gd name="T1" fmla="*/ 223 h 504"/>
                      <a:gd name="T2" fmla="*/ 325 w 2736"/>
                      <a:gd name="T3" fmla="*/ 74 h 504"/>
                      <a:gd name="T4" fmla="*/ 667 w 2736"/>
                      <a:gd name="T5" fmla="*/ 11 h 504"/>
                      <a:gd name="T6" fmla="*/ 1028 w 2736"/>
                      <a:gd name="T7" fmla="*/ 11 h 504"/>
                      <a:gd name="T8" fmla="*/ 1022 w 2736"/>
                      <a:gd name="T9" fmla="*/ 45 h 504"/>
                      <a:gd name="T10" fmla="*/ 663 w 2736"/>
                      <a:gd name="T11" fmla="*/ 45 h 504"/>
                      <a:gd name="T12" fmla="*/ 246 w 2736"/>
                      <a:gd name="T13" fmla="*/ 129 h 504"/>
                      <a:gd name="T14" fmla="*/ 0 w 2736"/>
                      <a:gd name="T15" fmla="*/ 2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33" name="Freeform 49">
                    <a:extLst>
                      <a:ext uri="{FF2B5EF4-FFF2-40B4-BE49-F238E27FC236}">
                        <a16:creationId xmlns:a16="http://schemas.microsoft.com/office/drawing/2014/main" id="{488A284C-BA70-424A-AEF2-24858EDEF4F9}"/>
                      </a:ext>
                    </a:extLst>
                  </p:cNvPr>
                  <p:cNvSpPr>
                    <a:spLocks/>
                  </p:cNvSpPr>
                  <p:nvPr/>
                </p:nvSpPr>
                <p:spPr bwMode="hidden">
                  <a:xfrm rot="20519637" flipH="1">
                    <a:off x="-74" y="2214"/>
                    <a:ext cx="901" cy="526"/>
                  </a:xfrm>
                  <a:custGeom>
                    <a:avLst/>
                    <a:gdLst>
                      <a:gd name="T0" fmla="*/ 2 w 1769"/>
                      <a:gd name="T1" fmla="*/ 3 h 791"/>
                      <a:gd name="T2" fmla="*/ 126 w 1769"/>
                      <a:gd name="T3" fmla="*/ 25 h 791"/>
                      <a:gd name="T4" fmla="*/ 300 w 1769"/>
                      <a:gd name="T5" fmla="*/ 88 h 791"/>
                      <a:gd name="T6" fmla="*/ 418 w 1769"/>
                      <a:gd name="T7" fmla="*/ 191 h 791"/>
                      <a:gd name="T8" fmla="*/ 455 w 1769"/>
                      <a:gd name="T9" fmla="*/ 269 h 791"/>
                      <a:gd name="T10" fmla="*/ 438 w 1769"/>
                      <a:gd name="T11" fmla="*/ 348 h 791"/>
                      <a:gd name="T12" fmla="*/ 412 w 1769"/>
                      <a:gd name="T13" fmla="*/ 279 h 791"/>
                      <a:gd name="T14" fmla="*/ 360 w 1769"/>
                      <a:gd name="T15" fmla="*/ 201 h 791"/>
                      <a:gd name="T16" fmla="*/ 288 w 1769"/>
                      <a:gd name="T17" fmla="*/ 131 h 791"/>
                      <a:gd name="T18" fmla="*/ 151 w 1769"/>
                      <a:gd name="T19" fmla="*/ 67 h 791"/>
                      <a:gd name="T20" fmla="*/ 0 w 1769"/>
                      <a:gd name="T21" fmla="*/ 34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7" name="Group 50">
                  <a:extLst>
                    <a:ext uri="{FF2B5EF4-FFF2-40B4-BE49-F238E27FC236}">
                      <a16:creationId xmlns:a16="http://schemas.microsoft.com/office/drawing/2014/main" id="{4F6396E2-B09F-4311-9239-59EF5C11A621}"/>
                    </a:ext>
                  </a:extLst>
                </p:cNvPr>
                <p:cNvGrpSpPr>
                  <a:grpSpLocks/>
                </p:cNvGrpSpPr>
                <p:nvPr/>
              </p:nvGrpSpPr>
              <p:grpSpPr bwMode="auto">
                <a:xfrm>
                  <a:off x="3153" y="613"/>
                  <a:ext cx="918" cy="257"/>
                  <a:chOff x="22" y="1591"/>
                  <a:chExt cx="2342" cy="657"/>
                </a:xfrm>
              </p:grpSpPr>
              <p:sp>
                <p:nvSpPr>
                  <p:cNvPr id="5230" name="Freeform 51">
                    <a:extLst>
                      <a:ext uri="{FF2B5EF4-FFF2-40B4-BE49-F238E27FC236}">
                        <a16:creationId xmlns:a16="http://schemas.microsoft.com/office/drawing/2014/main" id="{DBFA3EF4-22AB-48F7-9109-3B99E94D00F0}"/>
                      </a:ext>
                    </a:extLst>
                  </p:cNvPr>
                  <p:cNvSpPr>
                    <a:spLocks/>
                  </p:cNvSpPr>
                  <p:nvPr/>
                </p:nvSpPr>
                <p:spPr bwMode="hidden">
                  <a:xfrm rot="21136207" flipH="1">
                    <a:off x="819" y="1591"/>
                    <a:ext cx="1545" cy="312"/>
                  </a:xfrm>
                  <a:custGeom>
                    <a:avLst/>
                    <a:gdLst>
                      <a:gd name="T0" fmla="*/ 0 w 2736"/>
                      <a:gd name="T1" fmla="*/ 193 h 504"/>
                      <a:gd name="T2" fmla="*/ 276 w 2736"/>
                      <a:gd name="T3" fmla="*/ 64 h 504"/>
                      <a:gd name="T4" fmla="*/ 566 w 2736"/>
                      <a:gd name="T5" fmla="*/ 9 h 504"/>
                      <a:gd name="T6" fmla="*/ 872 w 2736"/>
                      <a:gd name="T7" fmla="*/ 9 h 504"/>
                      <a:gd name="T8" fmla="*/ 867 w 2736"/>
                      <a:gd name="T9" fmla="*/ 40 h 504"/>
                      <a:gd name="T10" fmla="*/ 562 w 2736"/>
                      <a:gd name="T11" fmla="*/ 40 h 504"/>
                      <a:gd name="T12" fmla="*/ 208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31" name="Freeform 52">
                    <a:extLst>
                      <a:ext uri="{FF2B5EF4-FFF2-40B4-BE49-F238E27FC236}">
                        <a16:creationId xmlns:a16="http://schemas.microsoft.com/office/drawing/2014/main" id="{713A648F-5709-40C4-902F-7C6211BC1CB0}"/>
                      </a:ext>
                    </a:extLst>
                  </p:cNvPr>
                  <p:cNvSpPr>
                    <a:spLocks/>
                  </p:cNvSpPr>
                  <p:nvPr/>
                </p:nvSpPr>
                <p:spPr bwMode="hidden">
                  <a:xfrm rot="21136207" flipH="1">
                    <a:off x="22" y="1759"/>
                    <a:ext cx="830" cy="489"/>
                  </a:xfrm>
                  <a:custGeom>
                    <a:avLst/>
                    <a:gdLst>
                      <a:gd name="T0" fmla="*/ 1 w 1769"/>
                      <a:gd name="T1" fmla="*/ 3 h 791"/>
                      <a:gd name="T2" fmla="*/ 107 w 1769"/>
                      <a:gd name="T3" fmla="*/ 22 h 791"/>
                      <a:gd name="T4" fmla="*/ 255 w 1769"/>
                      <a:gd name="T5" fmla="*/ 77 h 791"/>
                      <a:gd name="T6" fmla="*/ 355 w 1769"/>
                      <a:gd name="T7" fmla="*/ 165 h 791"/>
                      <a:gd name="T8" fmla="*/ 387 w 1769"/>
                      <a:gd name="T9" fmla="*/ 232 h 791"/>
                      <a:gd name="T10" fmla="*/ 372 w 1769"/>
                      <a:gd name="T11" fmla="*/ 301 h 791"/>
                      <a:gd name="T12" fmla="*/ 350 w 1769"/>
                      <a:gd name="T13" fmla="*/ 242 h 791"/>
                      <a:gd name="T14" fmla="*/ 306 w 1769"/>
                      <a:gd name="T15" fmla="*/ 174 h 791"/>
                      <a:gd name="T16" fmla="*/ 244 w 1769"/>
                      <a:gd name="T17" fmla="*/ 113 h 791"/>
                      <a:gd name="T18" fmla="*/ 128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8" name="Group 53">
                  <a:extLst>
                    <a:ext uri="{FF2B5EF4-FFF2-40B4-BE49-F238E27FC236}">
                      <a16:creationId xmlns:a16="http://schemas.microsoft.com/office/drawing/2014/main" id="{B3E7DC07-B4A1-4CF9-9D38-FC68B7B43BE7}"/>
                    </a:ext>
                  </a:extLst>
                </p:cNvPr>
                <p:cNvGrpSpPr>
                  <a:grpSpLocks/>
                </p:cNvGrpSpPr>
                <p:nvPr/>
              </p:nvGrpSpPr>
              <p:grpSpPr bwMode="auto">
                <a:xfrm>
                  <a:off x="3218" y="556"/>
                  <a:ext cx="843" cy="134"/>
                  <a:chOff x="189" y="1446"/>
                  <a:chExt cx="2150" cy="343"/>
                </a:xfrm>
              </p:grpSpPr>
              <p:sp>
                <p:nvSpPr>
                  <p:cNvPr id="5228" name="Freeform 54">
                    <a:extLst>
                      <a:ext uri="{FF2B5EF4-FFF2-40B4-BE49-F238E27FC236}">
                        <a16:creationId xmlns:a16="http://schemas.microsoft.com/office/drawing/2014/main" id="{2345AAE9-53D1-4489-85D2-78EF13A8D185}"/>
                      </a:ext>
                    </a:extLst>
                  </p:cNvPr>
                  <p:cNvSpPr>
                    <a:spLocks/>
                  </p:cNvSpPr>
                  <p:nvPr/>
                </p:nvSpPr>
                <p:spPr bwMode="hidden">
                  <a:xfrm rot="84182" flipH="1">
                    <a:off x="935" y="1466"/>
                    <a:ext cx="1404" cy="219"/>
                  </a:xfrm>
                  <a:custGeom>
                    <a:avLst/>
                    <a:gdLst>
                      <a:gd name="T0" fmla="*/ 0 w 2736"/>
                      <a:gd name="T1" fmla="*/ 95 h 504"/>
                      <a:gd name="T2" fmla="*/ 227 w 2736"/>
                      <a:gd name="T3" fmla="*/ 32 h 504"/>
                      <a:gd name="T4" fmla="*/ 467 w 2736"/>
                      <a:gd name="T5" fmla="*/ 4 h 504"/>
                      <a:gd name="T6" fmla="*/ 720 w 2736"/>
                      <a:gd name="T7" fmla="*/ 4 h 504"/>
                      <a:gd name="T8" fmla="*/ 716 w 2736"/>
                      <a:gd name="T9" fmla="*/ 20 h 504"/>
                      <a:gd name="T10" fmla="*/ 464 w 2736"/>
                      <a:gd name="T11" fmla="*/ 20 h 504"/>
                      <a:gd name="T12" fmla="*/ 172 w 2736"/>
                      <a:gd name="T13" fmla="*/ 55 h 504"/>
                      <a:gd name="T14" fmla="*/ 0 w 2736"/>
                      <a:gd name="T15" fmla="*/ 9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29" name="Freeform 55">
                    <a:extLst>
                      <a:ext uri="{FF2B5EF4-FFF2-40B4-BE49-F238E27FC236}">
                        <a16:creationId xmlns:a16="http://schemas.microsoft.com/office/drawing/2014/main" id="{2EB3BFE1-5C5D-4EFA-AEA6-CCE0A86F5DF6}"/>
                      </a:ext>
                    </a:extLst>
                  </p:cNvPr>
                  <p:cNvSpPr>
                    <a:spLocks/>
                  </p:cNvSpPr>
                  <p:nvPr/>
                </p:nvSpPr>
                <p:spPr bwMode="hidden">
                  <a:xfrm rot="84182" flipH="1">
                    <a:off x="189" y="1446"/>
                    <a:ext cx="754" cy="343"/>
                  </a:xfrm>
                  <a:custGeom>
                    <a:avLst/>
                    <a:gdLst>
                      <a:gd name="T0" fmla="*/ 1 w 1769"/>
                      <a:gd name="T1" fmla="*/ 1 h 791"/>
                      <a:gd name="T2" fmla="*/ 88 w 1769"/>
                      <a:gd name="T3" fmla="*/ 10 h 791"/>
                      <a:gd name="T4" fmla="*/ 210 w 1769"/>
                      <a:gd name="T5" fmla="*/ 38 h 791"/>
                      <a:gd name="T6" fmla="*/ 293 w 1769"/>
                      <a:gd name="T7" fmla="*/ 81 h 791"/>
                      <a:gd name="T8" fmla="*/ 319 w 1769"/>
                      <a:gd name="T9" fmla="*/ 114 h 791"/>
                      <a:gd name="T10" fmla="*/ 307 w 1769"/>
                      <a:gd name="T11" fmla="*/ 148 h 791"/>
                      <a:gd name="T12" fmla="*/ 289 w 1769"/>
                      <a:gd name="T13" fmla="*/ 119 h 791"/>
                      <a:gd name="T14" fmla="*/ 252 w 1769"/>
                      <a:gd name="T15" fmla="*/ 85 h 791"/>
                      <a:gd name="T16" fmla="*/ 202 w 1769"/>
                      <a:gd name="T17" fmla="*/ 56 h 791"/>
                      <a:gd name="T18" fmla="*/ 106 w 1769"/>
                      <a:gd name="T19" fmla="*/ 29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69" name="Group 56">
                  <a:extLst>
                    <a:ext uri="{FF2B5EF4-FFF2-40B4-BE49-F238E27FC236}">
                      <a16:creationId xmlns:a16="http://schemas.microsoft.com/office/drawing/2014/main" id="{C95CD6B3-E0AA-42BB-8D91-C8D26053DA24}"/>
                    </a:ext>
                  </a:extLst>
                </p:cNvPr>
                <p:cNvGrpSpPr>
                  <a:grpSpLocks/>
                </p:cNvGrpSpPr>
                <p:nvPr/>
              </p:nvGrpSpPr>
              <p:grpSpPr bwMode="auto">
                <a:xfrm>
                  <a:off x="3342" y="418"/>
                  <a:ext cx="737" cy="167"/>
                  <a:chOff x="505" y="1094"/>
                  <a:chExt cx="1879" cy="427"/>
                </a:xfrm>
              </p:grpSpPr>
              <p:sp>
                <p:nvSpPr>
                  <p:cNvPr id="5226" name="Freeform 57">
                    <a:extLst>
                      <a:ext uri="{FF2B5EF4-FFF2-40B4-BE49-F238E27FC236}">
                        <a16:creationId xmlns:a16="http://schemas.microsoft.com/office/drawing/2014/main" id="{4D400E09-E1CF-42D3-B2DB-E9B95B2D1642}"/>
                      </a:ext>
                    </a:extLst>
                  </p:cNvPr>
                  <p:cNvSpPr>
                    <a:spLocks/>
                  </p:cNvSpPr>
                  <p:nvPr/>
                </p:nvSpPr>
                <p:spPr bwMode="hidden">
                  <a:xfrm rot="802576" flipH="1">
                    <a:off x="1151" y="1306"/>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27" name="Freeform 58">
                    <a:extLst>
                      <a:ext uri="{FF2B5EF4-FFF2-40B4-BE49-F238E27FC236}">
                        <a16:creationId xmlns:a16="http://schemas.microsoft.com/office/drawing/2014/main" id="{38C8C634-417B-4F5F-9CF9-970B13ABC3C5}"/>
                      </a:ext>
                    </a:extLst>
                  </p:cNvPr>
                  <p:cNvSpPr>
                    <a:spLocks/>
                  </p:cNvSpPr>
                  <p:nvPr/>
                </p:nvSpPr>
                <p:spPr bwMode="hidden">
                  <a:xfrm rot="802576" flipH="1">
                    <a:off x="505" y="1094"/>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70" name="Group 59">
                  <a:extLst>
                    <a:ext uri="{FF2B5EF4-FFF2-40B4-BE49-F238E27FC236}">
                      <a16:creationId xmlns:a16="http://schemas.microsoft.com/office/drawing/2014/main" id="{3C6BE896-008B-48B7-976A-8218D6E9E741}"/>
                    </a:ext>
                  </a:extLst>
                </p:cNvPr>
                <p:cNvGrpSpPr>
                  <a:grpSpLocks/>
                </p:cNvGrpSpPr>
                <p:nvPr/>
              </p:nvGrpSpPr>
              <p:grpSpPr bwMode="auto">
                <a:xfrm>
                  <a:off x="3386" y="341"/>
                  <a:ext cx="725" cy="218"/>
                  <a:chOff x="616" y="899"/>
                  <a:chExt cx="1850" cy="554"/>
                </a:xfrm>
              </p:grpSpPr>
              <p:sp>
                <p:nvSpPr>
                  <p:cNvPr id="5224" name="Freeform 60">
                    <a:extLst>
                      <a:ext uri="{FF2B5EF4-FFF2-40B4-BE49-F238E27FC236}">
                        <a16:creationId xmlns:a16="http://schemas.microsoft.com/office/drawing/2014/main" id="{BB47DC16-CB21-4F52-ACF0-93DD377F7C20}"/>
                      </a:ext>
                    </a:extLst>
                  </p:cNvPr>
                  <p:cNvSpPr>
                    <a:spLocks/>
                  </p:cNvSpPr>
                  <p:nvPr/>
                </p:nvSpPr>
                <p:spPr bwMode="hidden">
                  <a:xfrm rot="1277471" flipH="1">
                    <a:off x="1233" y="1238"/>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25" name="Freeform 61">
                    <a:extLst>
                      <a:ext uri="{FF2B5EF4-FFF2-40B4-BE49-F238E27FC236}">
                        <a16:creationId xmlns:a16="http://schemas.microsoft.com/office/drawing/2014/main" id="{37183A82-082D-430A-B9C6-34E3E612B547}"/>
                      </a:ext>
                    </a:extLst>
                  </p:cNvPr>
                  <p:cNvSpPr>
                    <a:spLocks/>
                  </p:cNvSpPr>
                  <p:nvPr/>
                </p:nvSpPr>
                <p:spPr bwMode="hidden">
                  <a:xfrm rot="1277471" flipH="1">
                    <a:off x="616" y="899"/>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71" name="Group 62">
                  <a:extLst>
                    <a:ext uri="{FF2B5EF4-FFF2-40B4-BE49-F238E27FC236}">
                      <a16:creationId xmlns:a16="http://schemas.microsoft.com/office/drawing/2014/main" id="{CF93CB03-B26D-479E-A4EF-01D5E8741BA3}"/>
                    </a:ext>
                  </a:extLst>
                </p:cNvPr>
                <p:cNvGrpSpPr>
                  <a:grpSpLocks/>
                </p:cNvGrpSpPr>
                <p:nvPr/>
              </p:nvGrpSpPr>
              <p:grpSpPr bwMode="auto">
                <a:xfrm>
                  <a:off x="3472" y="231"/>
                  <a:ext cx="693" cy="291"/>
                  <a:chOff x="3472" y="231"/>
                  <a:chExt cx="693" cy="291"/>
                </a:xfrm>
              </p:grpSpPr>
              <p:sp>
                <p:nvSpPr>
                  <p:cNvPr id="5222" name="Freeform 63">
                    <a:extLst>
                      <a:ext uri="{FF2B5EF4-FFF2-40B4-BE49-F238E27FC236}">
                        <a16:creationId xmlns:a16="http://schemas.microsoft.com/office/drawing/2014/main" id="{CD905EE4-0EA5-4854-A4BA-EACF37F793C7}"/>
                      </a:ext>
                    </a:extLst>
                  </p:cNvPr>
                  <p:cNvSpPr>
                    <a:spLocks/>
                  </p:cNvSpPr>
                  <p:nvPr/>
                </p:nvSpPr>
                <p:spPr bwMode="hidden">
                  <a:xfrm rot="2028410" flipH="1">
                    <a:off x="3681" y="438"/>
                    <a:ext cx="484" cy="84"/>
                  </a:xfrm>
                  <a:custGeom>
                    <a:avLst/>
                    <a:gdLst>
                      <a:gd name="T0" fmla="*/ 0 w 2736"/>
                      <a:gd name="T1" fmla="*/ 14 h 504"/>
                      <a:gd name="T2" fmla="*/ 27 w 2736"/>
                      <a:gd name="T3" fmla="*/ 5 h 504"/>
                      <a:gd name="T4" fmla="*/ 56 w 2736"/>
                      <a:gd name="T5" fmla="*/ 1 h 504"/>
                      <a:gd name="T6" fmla="*/ 86 w 2736"/>
                      <a:gd name="T7" fmla="*/ 1 h 504"/>
                      <a:gd name="T8" fmla="*/ 85 w 2736"/>
                      <a:gd name="T9" fmla="*/ 3 h 504"/>
                      <a:gd name="T10" fmla="*/ 55 w 2736"/>
                      <a:gd name="T11" fmla="*/ 3 h 504"/>
                      <a:gd name="T12" fmla="*/ 21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23" name="Freeform 64">
                    <a:extLst>
                      <a:ext uri="{FF2B5EF4-FFF2-40B4-BE49-F238E27FC236}">
                        <a16:creationId xmlns:a16="http://schemas.microsoft.com/office/drawing/2014/main" id="{2415AF5D-B07F-4E07-A684-CA4E7D60A0F1}"/>
                      </a:ext>
                    </a:extLst>
                  </p:cNvPr>
                  <p:cNvSpPr>
                    <a:spLocks/>
                  </p:cNvSpPr>
                  <p:nvPr/>
                </p:nvSpPr>
                <p:spPr bwMode="hidden">
                  <a:xfrm rot="2028410" flipH="1">
                    <a:off x="3472" y="231"/>
                    <a:ext cx="260" cy="132"/>
                  </a:xfrm>
                  <a:custGeom>
                    <a:avLst/>
                    <a:gdLst>
                      <a:gd name="T0" fmla="*/ 0 w 1769"/>
                      <a:gd name="T1" fmla="*/ 0 h 791"/>
                      <a:gd name="T2" fmla="*/ 10 w 1769"/>
                      <a:gd name="T3" fmla="*/ 2 h 791"/>
                      <a:gd name="T4" fmla="*/ 25 w 1769"/>
                      <a:gd name="T5" fmla="*/ 6 h 791"/>
                      <a:gd name="T6" fmla="*/ 35 w 1769"/>
                      <a:gd name="T7" fmla="*/ 12 h 791"/>
                      <a:gd name="T8" fmla="*/ 38 w 1769"/>
                      <a:gd name="T9" fmla="*/ 17 h 791"/>
                      <a:gd name="T10" fmla="*/ 36 w 1769"/>
                      <a:gd name="T11" fmla="*/ 22 h 791"/>
                      <a:gd name="T12" fmla="*/ 34 w 1769"/>
                      <a:gd name="T13" fmla="*/ 18 h 791"/>
                      <a:gd name="T14" fmla="*/ 30 w 1769"/>
                      <a:gd name="T15" fmla="*/ 13 h 791"/>
                      <a:gd name="T16" fmla="*/ 24 w 1769"/>
                      <a:gd name="T17" fmla="*/ 8 h 791"/>
                      <a:gd name="T18" fmla="*/ 12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72" name="Group 65">
                  <a:extLst>
                    <a:ext uri="{FF2B5EF4-FFF2-40B4-BE49-F238E27FC236}">
                      <a16:creationId xmlns:a16="http://schemas.microsoft.com/office/drawing/2014/main" id="{B4EAC910-0FF8-4B00-BAC6-7C9AA6F79AD9}"/>
                    </a:ext>
                  </a:extLst>
                </p:cNvPr>
                <p:cNvGrpSpPr>
                  <a:grpSpLocks/>
                </p:cNvGrpSpPr>
                <p:nvPr/>
              </p:nvGrpSpPr>
              <p:grpSpPr bwMode="auto">
                <a:xfrm>
                  <a:off x="3554" y="118"/>
                  <a:ext cx="664" cy="349"/>
                  <a:chOff x="3554" y="118"/>
                  <a:chExt cx="664" cy="349"/>
                </a:xfrm>
              </p:grpSpPr>
              <p:sp>
                <p:nvSpPr>
                  <p:cNvPr id="5220" name="Freeform 66">
                    <a:extLst>
                      <a:ext uri="{FF2B5EF4-FFF2-40B4-BE49-F238E27FC236}">
                        <a16:creationId xmlns:a16="http://schemas.microsoft.com/office/drawing/2014/main" id="{1AFD8A07-DBAC-4879-90F5-AB26D0383500}"/>
                      </a:ext>
                    </a:extLst>
                  </p:cNvPr>
                  <p:cNvSpPr>
                    <a:spLocks/>
                  </p:cNvSpPr>
                  <p:nvPr/>
                </p:nvSpPr>
                <p:spPr bwMode="hidden">
                  <a:xfrm rot="2664424" flipH="1">
                    <a:off x="3727" y="383"/>
                    <a:ext cx="491" cy="84"/>
                  </a:xfrm>
                  <a:custGeom>
                    <a:avLst/>
                    <a:gdLst>
                      <a:gd name="T0" fmla="*/ 0 w 2736"/>
                      <a:gd name="T1" fmla="*/ 14 h 504"/>
                      <a:gd name="T2" fmla="*/ 28 w 2736"/>
                      <a:gd name="T3" fmla="*/ 5 h 504"/>
                      <a:gd name="T4" fmla="*/ 57 w 2736"/>
                      <a:gd name="T5" fmla="*/ 1 h 504"/>
                      <a:gd name="T6" fmla="*/ 88 w 2736"/>
                      <a:gd name="T7" fmla="*/ 1 h 504"/>
                      <a:gd name="T8" fmla="*/ 88 w 2736"/>
                      <a:gd name="T9" fmla="*/ 3 h 504"/>
                      <a:gd name="T10" fmla="*/ 57 w 2736"/>
                      <a:gd name="T11" fmla="*/ 3 h 504"/>
                      <a:gd name="T12" fmla="*/ 21 w 2736"/>
                      <a:gd name="T13" fmla="*/ 8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21" name="Freeform 67">
                    <a:extLst>
                      <a:ext uri="{FF2B5EF4-FFF2-40B4-BE49-F238E27FC236}">
                        <a16:creationId xmlns:a16="http://schemas.microsoft.com/office/drawing/2014/main" id="{638FB0BF-3E12-4B6E-A6E8-C8AD139AD20E}"/>
                      </a:ext>
                    </a:extLst>
                  </p:cNvPr>
                  <p:cNvSpPr>
                    <a:spLocks/>
                  </p:cNvSpPr>
                  <p:nvPr/>
                </p:nvSpPr>
                <p:spPr bwMode="hidden">
                  <a:xfrm rot="2664424" flipH="1">
                    <a:off x="3554" y="118"/>
                    <a:ext cx="264" cy="132"/>
                  </a:xfrm>
                  <a:custGeom>
                    <a:avLst/>
                    <a:gdLst>
                      <a:gd name="T0" fmla="*/ 0 w 1769"/>
                      <a:gd name="T1" fmla="*/ 0 h 791"/>
                      <a:gd name="T2" fmla="*/ 11 w 1769"/>
                      <a:gd name="T3" fmla="*/ 2 h 791"/>
                      <a:gd name="T4" fmla="*/ 26 w 1769"/>
                      <a:gd name="T5" fmla="*/ 6 h 791"/>
                      <a:gd name="T6" fmla="*/ 36 w 1769"/>
                      <a:gd name="T7" fmla="*/ 12 h 791"/>
                      <a:gd name="T8" fmla="*/ 39 w 1769"/>
                      <a:gd name="T9" fmla="*/ 17 h 791"/>
                      <a:gd name="T10" fmla="*/ 38 w 1769"/>
                      <a:gd name="T11" fmla="*/ 22 h 791"/>
                      <a:gd name="T12" fmla="*/ 35 w 1769"/>
                      <a:gd name="T13" fmla="*/ 18 h 791"/>
                      <a:gd name="T14" fmla="*/ 31 w 1769"/>
                      <a:gd name="T15" fmla="*/ 13 h 791"/>
                      <a:gd name="T16" fmla="*/ 25 w 1769"/>
                      <a:gd name="T17" fmla="*/ 8 h 791"/>
                      <a:gd name="T18" fmla="*/ 13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73" name="Group 68">
                  <a:extLst>
                    <a:ext uri="{FF2B5EF4-FFF2-40B4-BE49-F238E27FC236}">
                      <a16:creationId xmlns:a16="http://schemas.microsoft.com/office/drawing/2014/main" id="{00A47EEF-8122-45C2-9F01-E3C5E1253A75}"/>
                    </a:ext>
                  </a:extLst>
                </p:cNvPr>
                <p:cNvGrpSpPr>
                  <a:grpSpLocks/>
                </p:cNvGrpSpPr>
                <p:nvPr/>
              </p:nvGrpSpPr>
              <p:grpSpPr bwMode="auto">
                <a:xfrm>
                  <a:off x="3784" y="30"/>
                  <a:ext cx="305" cy="593"/>
                  <a:chOff x="1633" y="104"/>
                  <a:chExt cx="778" cy="1512"/>
                </a:xfrm>
              </p:grpSpPr>
              <p:sp>
                <p:nvSpPr>
                  <p:cNvPr id="5218" name="Freeform 69">
                    <a:extLst>
                      <a:ext uri="{FF2B5EF4-FFF2-40B4-BE49-F238E27FC236}">
                        <a16:creationId xmlns:a16="http://schemas.microsoft.com/office/drawing/2014/main" id="{F56E84C1-09A6-406F-9283-E12AD5BE78FB}"/>
                      </a:ext>
                    </a:extLst>
                  </p:cNvPr>
                  <p:cNvSpPr>
                    <a:spLocks/>
                  </p:cNvSpPr>
                  <p:nvPr/>
                </p:nvSpPr>
                <p:spPr bwMode="hidden">
                  <a:xfrm rot="3473776" flipH="1">
                    <a:off x="1754" y="958"/>
                    <a:ext cx="1100" cy="215"/>
                  </a:xfrm>
                  <a:custGeom>
                    <a:avLst/>
                    <a:gdLst>
                      <a:gd name="T0" fmla="*/ 0 w 2736"/>
                      <a:gd name="T1" fmla="*/ 92 h 504"/>
                      <a:gd name="T2" fmla="*/ 140 w 2736"/>
                      <a:gd name="T3" fmla="*/ 31 h 504"/>
                      <a:gd name="T4" fmla="*/ 287 w 2736"/>
                      <a:gd name="T5" fmla="*/ 4 h 504"/>
                      <a:gd name="T6" fmla="*/ 442 w 2736"/>
                      <a:gd name="T7" fmla="*/ 4 h 504"/>
                      <a:gd name="T8" fmla="*/ 440 w 2736"/>
                      <a:gd name="T9" fmla="*/ 19 h 504"/>
                      <a:gd name="T10" fmla="*/ 285 w 2736"/>
                      <a:gd name="T11" fmla="*/ 19 h 504"/>
                      <a:gd name="T12" fmla="*/ 106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19" name="Freeform 70">
                    <a:extLst>
                      <a:ext uri="{FF2B5EF4-FFF2-40B4-BE49-F238E27FC236}">
                        <a16:creationId xmlns:a16="http://schemas.microsoft.com/office/drawing/2014/main" id="{7B47C058-DFED-4EF1-AB0E-DF1CE7117592}"/>
                      </a:ext>
                    </a:extLst>
                  </p:cNvPr>
                  <p:cNvSpPr>
                    <a:spLocks/>
                  </p:cNvSpPr>
                  <p:nvPr/>
                </p:nvSpPr>
                <p:spPr bwMode="hidden">
                  <a:xfrm rot="3473776" flipH="1">
                    <a:off x="1506" y="231"/>
                    <a:ext cx="591" cy="338"/>
                  </a:xfrm>
                  <a:custGeom>
                    <a:avLst/>
                    <a:gdLst>
                      <a:gd name="T0" fmla="*/ 1 w 1769"/>
                      <a:gd name="T1" fmla="*/ 1 h 791"/>
                      <a:gd name="T2" fmla="*/ 54 w 1769"/>
                      <a:gd name="T3" fmla="*/ 10 h 791"/>
                      <a:gd name="T4" fmla="*/ 129 w 1769"/>
                      <a:gd name="T5" fmla="*/ 36 h 791"/>
                      <a:gd name="T6" fmla="*/ 180 w 1769"/>
                      <a:gd name="T7" fmla="*/ 79 h 791"/>
                      <a:gd name="T8" fmla="*/ 196 w 1769"/>
                      <a:gd name="T9" fmla="*/ 111 h 791"/>
                      <a:gd name="T10" fmla="*/ 188 w 1769"/>
                      <a:gd name="T11" fmla="*/ 144 h 791"/>
                      <a:gd name="T12" fmla="*/ 177 w 1769"/>
                      <a:gd name="T13" fmla="*/ 115 h 791"/>
                      <a:gd name="T14" fmla="*/ 155 w 1769"/>
                      <a:gd name="T15" fmla="*/ 83 h 791"/>
                      <a:gd name="T16" fmla="*/ 124 w 1769"/>
                      <a:gd name="T17" fmla="*/ 54 h 791"/>
                      <a:gd name="T18" fmla="*/ 65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74" name="Group 71">
                  <a:extLst>
                    <a:ext uri="{FF2B5EF4-FFF2-40B4-BE49-F238E27FC236}">
                      <a16:creationId xmlns:a16="http://schemas.microsoft.com/office/drawing/2014/main" id="{C0A8660F-E5CB-4E9A-952D-313E84F6F455}"/>
                    </a:ext>
                  </a:extLst>
                </p:cNvPr>
                <p:cNvGrpSpPr>
                  <a:grpSpLocks/>
                </p:cNvGrpSpPr>
                <p:nvPr/>
              </p:nvGrpSpPr>
              <p:grpSpPr bwMode="auto">
                <a:xfrm>
                  <a:off x="3903" y="0"/>
                  <a:ext cx="248" cy="601"/>
                  <a:chOff x="1935" y="28"/>
                  <a:chExt cx="634" cy="1534"/>
                </a:xfrm>
              </p:grpSpPr>
              <p:sp>
                <p:nvSpPr>
                  <p:cNvPr id="5216" name="Freeform 72">
                    <a:extLst>
                      <a:ext uri="{FF2B5EF4-FFF2-40B4-BE49-F238E27FC236}">
                        <a16:creationId xmlns:a16="http://schemas.microsoft.com/office/drawing/2014/main" id="{43CE2FB8-7228-44D8-9D8A-49787A2F6EE9}"/>
                      </a:ext>
                    </a:extLst>
                  </p:cNvPr>
                  <p:cNvSpPr>
                    <a:spLocks/>
                  </p:cNvSpPr>
                  <p:nvPr/>
                </p:nvSpPr>
                <p:spPr bwMode="hidden">
                  <a:xfrm rot="4126480" flipH="1">
                    <a:off x="1931" y="924"/>
                    <a:ext cx="1061" cy="215"/>
                  </a:xfrm>
                  <a:custGeom>
                    <a:avLst/>
                    <a:gdLst>
                      <a:gd name="T0" fmla="*/ 0 w 2736"/>
                      <a:gd name="T1" fmla="*/ 92 h 504"/>
                      <a:gd name="T2" fmla="*/ 130 w 2736"/>
                      <a:gd name="T3" fmla="*/ 31 h 504"/>
                      <a:gd name="T4" fmla="*/ 267 w 2736"/>
                      <a:gd name="T5" fmla="*/ 4 h 504"/>
                      <a:gd name="T6" fmla="*/ 411 w 2736"/>
                      <a:gd name="T7" fmla="*/ 4 h 504"/>
                      <a:gd name="T8" fmla="*/ 409 w 2736"/>
                      <a:gd name="T9" fmla="*/ 19 h 504"/>
                      <a:gd name="T10" fmla="*/ 265 w 2736"/>
                      <a:gd name="T11" fmla="*/ 19 h 504"/>
                      <a:gd name="T12" fmla="*/ 98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17" name="Freeform 73">
                    <a:extLst>
                      <a:ext uri="{FF2B5EF4-FFF2-40B4-BE49-F238E27FC236}">
                        <a16:creationId xmlns:a16="http://schemas.microsoft.com/office/drawing/2014/main" id="{FCE3CFF4-7C57-4842-94C7-8F571EDDD259}"/>
                      </a:ext>
                    </a:extLst>
                  </p:cNvPr>
                  <p:cNvSpPr>
                    <a:spLocks/>
                  </p:cNvSpPr>
                  <p:nvPr/>
                </p:nvSpPr>
                <p:spPr bwMode="hidden">
                  <a:xfrm rot="4126480" flipH="1">
                    <a:off x="1819" y="144"/>
                    <a:ext cx="570" cy="338"/>
                  </a:xfrm>
                  <a:custGeom>
                    <a:avLst/>
                    <a:gdLst>
                      <a:gd name="T0" fmla="*/ 1 w 1769"/>
                      <a:gd name="T1" fmla="*/ 1 h 791"/>
                      <a:gd name="T2" fmla="*/ 50 w 1769"/>
                      <a:gd name="T3" fmla="*/ 10 h 791"/>
                      <a:gd name="T4" fmla="*/ 120 w 1769"/>
                      <a:gd name="T5" fmla="*/ 36 h 791"/>
                      <a:gd name="T6" fmla="*/ 167 w 1769"/>
                      <a:gd name="T7" fmla="*/ 79 h 791"/>
                      <a:gd name="T8" fmla="*/ 182 w 1769"/>
                      <a:gd name="T9" fmla="*/ 111 h 791"/>
                      <a:gd name="T10" fmla="*/ 175 w 1769"/>
                      <a:gd name="T11" fmla="*/ 144 h 791"/>
                      <a:gd name="T12" fmla="*/ 165 w 1769"/>
                      <a:gd name="T13" fmla="*/ 115 h 791"/>
                      <a:gd name="T14" fmla="*/ 144 w 1769"/>
                      <a:gd name="T15" fmla="*/ 83 h 791"/>
                      <a:gd name="T16" fmla="*/ 115 w 1769"/>
                      <a:gd name="T17" fmla="*/ 54 h 791"/>
                      <a:gd name="T18" fmla="*/ 60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75" name="Group 74">
                  <a:extLst>
                    <a:ext uri="{FF2B5EF4-FFF2-40B4-BE49-F238E27FC236}">
                      <a16:creationId xmlns:a16="http://schemas.microsoft.com/office/drawing/2014/main" id="{361FD557-C6A8-487B-8E13-AC4C57D1F750}"/>
                    </a:ext>
                  </a:extLst>
                </p:cNvPr>
                <p:cNvGrpSpPr>
                  <a:grpSpLocks/>
                </p:cNvGrpSpPr>
                <p:nvPr/>
              </p:nvGrpSpPr>
              <p:grpSpPr bwMode="auto">
                <a:xfrm>
                  <a:off x="4251" y="252"/>
                  <a:ext cx="723" cy="222"/>
                  <a:chOff x="2822" y="672"/>
                  <a:chExt cx="1845" cy="566"/>
                </a:xfrm>
              </p:grpSpPr>
              <p:sp>
                <p:nvSpPr>
                  <p:cNvPr id="5214" name="Freeform 75">
                    <a:extLst>
                      <a:ext uri="{FF2B5EF4-FFF2-40B4-BE49-F238E27FC236}">
                        <a16:creationId xmlns:a16="http://schemas.microsoft.com/office/drawing/2014/main" id="{797B4E4D-43C4-4EA5-BDF8-E6AB4B6D30C1}"/>
                      </a:ext>
                    </a:extLst>
                  </p:cNvPr>
                  <p:cNvSpPr>
                    <a:spLocks/>
                  </p:cNvSpPr>
                  <p:nvPr/>
                </p:nvSpPr>
                <p:spPr bwMode="hidden">
                  <a:xfrm rot="-1325434">
                    <a:off x="2822" y="1023"/>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15" name="Freeform 76">
                    <a:extLst>
                      <a:ext uri="{FF2B5EF4-FFF2-40B4-BE49-F238E27FC236}">
                        <a16:creationId xmlns:a16="http://schemas.microsoft.com/office/drawing/2014/main" id="{0FBFA1EF-9285-473A-9763-23C4C201F319}"/>
                      </a:ext>
                    </a:extLst>
                  </p:cNvPr>
                  <p:cNvSpPr>
                    <a:spLocks/>
                  </p:cNvSpPr>
                  <p:nvPr/>
                </p:nvSpPr>
                <p:spPr bwMode="hidden">
                  <a:xfrm rot="-1325434">
                    <a:off x="4005" y="672"/>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76" name="Group 77">
                  <a:extLst>
                    <a:ext uri="{FF2B5EF4-FFF2-40B4-BE49-F238E27FC236}">
                      <a16:creationId xmlns:a16="http://schemas.microsoft.com/office/drawing/2014/main" id="{3856A80A-ED57-47AF-94AB-88F85B49520F}"/>
                    </a:ext>
                  </a:extLst>
                </p:cNvPr>
                <p:cNvGrpSpPr>
                  <a:grpSpLocks/>
                </p:cNvGrpSpPr>
                <p:nvPr/>
              </p:nvGrpSpPr>
              <p:grpSpPr bwMode="auto">
                <a:xfrm>
                  <a:off x="4196" y="163"/>
                  <a:ext cx="699" cy="282"/>
                  <a:chOff x="2683" y="445"/>
                  <a:chExt cx="1781" cy="717"/>
                </a:xfrm>
              </p:grpSpPr>
              <p:sp>
                <p:nvSpPr>
                  <p:cNvPr id="5212" name="Freeform 78">
                    <a:extLst>
                      <a:ext uri="{FF2B5EF4-FFF2-40B4-BE49-F238E27FC236}">
                        <a16:creationId xmlns:a16="http://schemas.microsoft.com/office/drawing/2014/main" id="{6F7DFBB2-1E31-4B24-A1F5-C61D740229B6}"/>
                      </a:ext>
                    </a:extLst>
                  </p:cNvPr>
                  <p:cNvSpPr>
                    <a:spLocks/>
                  </p:cNvSpPr>
                  <p:nvPr/>
                </p:nvSpPr>
                <p:spPr bwMode="hidden">
                  <a:xfrm rot="-1921064">
                    <a:off x="2683" y="947"/>
                    <a:ext cx="1233" cy="215"/>
                  </a:xfrm>
                  <a:custGeom>
                    <a:avLst/>
                    <a:gdLst>
                      <a:gd name="T0" fmla="*/ 0 w 2736"/>
                      <a:gd name="T1" fmla="*/ 92 h 504"/>
                      <a:gd name="T2" fmla="*/ 175 w 2736"/>
                      <a:gd name="T3" fmla="*/ 31 h 504"/>
                      <a:gd name="T4" fmla="*/ 361 w 2736"/>
                      <a:gd name="T5" fmla="*/ 4 h 504"/>
                      <a:gd name="T6" fmla="*/ 556 w 2736"/>
                      <a:gd name="T7" fmla="*/ 4 h 504"/>
                      <a:gd name="T8" fmla="*/ 553 w 2736"/>
                      <a:gd name="T9" fmla="*/ 19 h 504"/>
                      <a:gd name="T10" fmla="*/ 358 w 2736"/>
                      <a:gd name="T11" fmla="*/ 19 h 504"/>
                      <a:gd name="T12" fmla="*/ 133 w 2736"/>
                      <a:gd name="T13" fmla="*/ 53 h 504"/>
                      <a:gd name="T14" fmla="*/ 0 w 2736"/>
                      <a:gd name="T15" fmla="*/ 9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13" name="Freeform 79">
                    <a:extLst>
                      <a:ext uri="{FF2B5EF4-FFF2-40B4-BE49-F238E27FC236}">
                        <a16:creationId xmlns:a16="http://schemas.microsoft.com/office/drawing/2014/main" id="{F2AD6269-183B-44CC-BEFD-BBE0FA058E00}"/>
                      </a:ext>
                    </a:extLst>
                  </p:cNvPr>
                  <p:cNvSpPr>
                    <a:spLocks/>
                  </p:cNvSpPr>
                  <p:nvPr/>
                </p:nvSpPr>
                <p:spPr bwMode="hidden">
                  <a:xfrm rot="-1921064">
                    <a:off x="3802" y="445"/>
                    <a:ext cx="662" cy="338"/>
                  </a:xfrm>
                  <a:custGeom>
                    <a:avLst/>
                    <a:gdLst>
                      <a:gd name="T0" fmla="*/ 1 w 1769"/>
                      <a:gd name="T1" fmla="*/ 1 h 791"/>
                      <a:gd name="T2" fmla="*/ 68 w 1769"/>
                      <a:gd name="T3" fmla="*/ 10 h 791"/>
                      <a:gd name="T4" fmla="*/ 162 w 1769"/>
                      <a:gd name="T5" fmla="*/ 36 h 791"/>
                      <a:gd name="T6" fmla="*/ 226 w 1769"/>
                      <a:gd name="T7" fmla="*/ 79 h 791"/>
                      <a:gd name="T8" fmla="*/ 246 w 1769"/>
                      <a:gd name="T9" fmla="*/ 111 h 791"/>
                      <a:gd name="T10" fmla="*/ 237 w 1769"/>
                      <a:gd name="T11" fmla="*/ 144 h 791"/>
                      <a:gd name="T12" fmla="*/ 223 w 1769"/>
                      <a:gd name="T13" fmla="*/ 115 h 791"/>
                      <a:gd name="T14" fmla="*/ 195 w 1769"/>
                      <a:gd name="T15" fmla="*/ 83 h 791"/>
                      <a:gd name="T16" fmla="*/ 155 w 1769"/>
                      <a:gd name="T17" fmla="*/ 54 h 791"/>
                      <a:gd name="T18" fmla="*/ 81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5177" name="Freeform 80">
                  <a:extLst>
                    <a:ext uri="{FF2B5EF4-FFF2-40B4-BE49-F238E27FC236}">
                      <a16:creationId xmlns:a16="http://schemas.microsoft.com/office/drawing/2014/main" id="{A14A3586-13BD-4F29-AE3D-79053788D8A1}"/>
                    </a:ext>
                  </a:extLst>
                </p:cNvPr>
                <p:cNvSpPr>
                  <a:spLocks/>
                </p:cNvSpPr>
                <p:nvPr/>
              </p:nvSpPr>
              <p:spPr bwMode="hidden">
                <a:xfrm rot="4578755" flipH="1">
                  <a:off x="3968" y="372"/>
                  <a:ext cx="403" cy="57"/>
                </a:xfrm>
                <a:custGeom>
                  <a:avLst/>
                  <a:gdLst>
                    <a:gd name="T0" fmla="*/ 0 w 2736"/>
                    <a:gd name="T1" fmla="*/ 6 h 504"/>
                    <a:gd name="T2" fmla="*/ 19 w 2736"/>
                    <a:gd name="T3" fmla="*/ 2 h 504"/>
                    <a:gd name="T4" fmla="*/ 39 w 2736"/>
                    <a:gd name="T5" fmla="*/ 0 h 504"/>
                    <a:gd name="T6" fmla="*/ 59 w 2736"/>
                    <a:gd name="T7" fmla="*/ 0 h 504"/>
                    <a:gd name="T8" fmla="*/ 59 w 2736"/>
                    <a:gd name="T9" fmla="*/ 1 h 504"/>
                    <a:gd name="T10" fmla="*/ 38 w 2736"/>
                    <a:gd name="T11" fmla="*/ 1 h 504"/>
                    <a:gd name="T12" fmla="*/ 14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78" name="Freeform 81">
                  <a:extLst>
                    <a:ext uri="{FF2B5EF4-FFF2-40B4-BE49-F238E27FC236}">
                      <a16:creationId xmlns:a16="http://schemas.microsoft.com/office/drawing/2014/main" id="{1D1F18FB-5624-439D-A53B-68040C3F7746}"/>
                    </a:ext>
                  </a:extLst>
                </p:cNvPr>
                <p:cNvSpPr>
                  <a:spLocks/>
                </p:cNvSpPr>
                <p:nvPr/>
              </p:nvSpPr>
              <p:spPr bwMode="hidden">
                <a:xfrm rot="4578755" flipH="1">
                  <a:off x="3977" y="77"/>
                  <a:ext cx="216" cy="90"/>
                </a:xfrm>
                <a:custGeom>
                  <a:avLst/>
                  <a:gdLst>
                    <a:gd name="T0" fmla="*/ 0 w 1769"/>
                    <a:gd name="T1" fmla="*/ 0 h 791"/>
                    <a:gd name="T2" fmla="*/ 7 w 1769"/>
                    <a:gd name="T3" fmla="*/ 1 h 791"/>
                    <a:gd name="T4" fmla="*/ 17 w 1769"/>
                    <a:gd name="T5" fmla="*/ 3 h 791"/>
                    <a:gd name="T6" fmla="*/ 24 w 1769"/>
                    <a:gd name="T7" fmla="*/ 6 h 791"/>
                    <a:gd name="T8" fmla="*/ 26 w 1769"/>
                    <a:gd name="T9" fmla="*/ 8 h 791"/>
                    <a:gd name="T10" fmla="*/ 25 w 1769"/>
                    <a:gd name="T11" fmla="*/ 10 h 791"/>
                    <a:gd name="T12" fmla="*/ 24 w 1769"/>
                    <a:gd name="T13" fmla="*/ 8 h 791"/>
                    <a:gd name="T14" fmla="*/ 21 w 1769"/>
                    <a:gd name="T15" fmla="*/ 6 h 791"/>
                    <a:gd name="T16" fmla="*/ 16 w 1769"/>
                    <a:gd name="T17" fmla="*/ 4 h 791"/>
                    <a:gd name="T18" fmla="*/ 9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5179" name="Group 82">
                  <a:extLst>
                    <a:ext uri="{FF2B5EF4-FFF2-40B4-BE49-F238E27FC236}">
                      <a16:creationId xmlns:a16="http://schemas.microsoft.com/office/drawing/2014/main" id="{A1FB00DE-A227-4849-9173-75C44D6E2115}"/>
                    </a:ext>
                  </a:extLst>
                </p:cNvPr>
                <p:cNvGrpSpPr>
                  <a:grpSpLocks/>
                </p:cNvGrpSpPr>
                <p:nvPr/>
              </p:nvGrpSpPr>
              <p:grpSpPr bwMode="auto">
                <a:xfrm>
                  <a:off x="4242" y="5"/>
                  <a:ext cx="251" cy="596"/>
                  <a:chOff x="2800" y="41"/>
                  <a:chExt cx="640" cy="1520"/>
                </a:xfrm>
              </p:grpSpPr>
              <p:sp>
                <p:nvSpPr>
                  <p:cNvPr id="5210" name="Freeform 83">
                    <a:extLst>
                      <a:ext uri="{FF2B5EF4-FFF2-40B4-BE49-F238E27FC236}">
                        <a16:creationId xmlns:a16="http://schemas.microsoft.com/office/drawing/2014/main" id="{4D026C74-89C5-437F-8627-EEABF51EEF53}"/>
                      </a:ext>
                    </a:extLst>
                  </p:cNvPr>
                  <p:cNvSpPr>
                    <a:spLocks/>
                  </p:cNvSpPr>
                  <p:nvPr/>
                </p:nvSpPr>
                <p:spPr bwMode="hidden">
                  <a:xfrm rot="-3857755">
                    <a:off x="2361" y="938"/>
                    <a:ext cx="1062" cy="184"/>
                  </a:xfrm>
                  <a:custGeom>
                    <a:avLst/>
                    <a:gdLst>
                      <a:gd name="T0" fmla="*/ 0 w 2736"/>
                      <a:gd name="T1" fmla="*/ 67 h 504"/>
                      <a:gd name="T2" fmla="*/ 130 w 2736"/>
                      <a:gd name="T3" fmla="*/ 22 h 504"/>
                      <a:gd name="T4" fmla="*/ 267 w 2736"/>
                      <a:gd name="T5" fmla="*/ 3 h 504"/>
                      <a:gd name="T6" fmla="*/ 412 w 2736"/>
                      <a:gd name="T7" fmla="*/ 3 h 504"/>
                      <a:gd name="T8" fmla="*/ 410 w 2736"/>
                      <a:gd name="T9" fmla="*/ 14 h 504"/>
                      <a:gd name="T10" fmla="*/ 266 w 2736"/>
                      <a:gd name="T11" fmla="*/ 14 h 504"/>
                      <a:gd name="T12" fmla="*/ 99 w 2736"/>
                      <a:gd name="T13" fmla="*/ 39 h 504"/>
                      <a:gd name="T14" fmla="*/ 0 w 2736"/>
                      <a:gd name="T15" fmla="*/ 6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11" name="Freeform 84">
                    <a:extLst>
                      <a:ext uri="{FF2B5EF4-FFF2-40B4-BE49-F238E27FC236}">
                        <a16:creationId xmlns:a16="http://schemas.microsoft.com/office/drawing/2014/main" id="{087E895B-E6E9-4B6C-B085-3CFB64B77FC3}"/>
                      </a:ext>
                    </a:extLst>
                  </p:cNvPr>
                  <p:cNvSpPr>
                    <a:spLocks/>
                  </p:cNvSpPr>
                  <p:nvPr/>
                </p:nvSpPr>
                <p:spPr bwMode="hidden">
                  <a:xfrm rot="-3857755">
                    <a:off x="3011" y="181"/>
                    <a:ext cx="570" cy="289"/>
                  </a:xfrm>
                  <a:custGeom>
                    <a:avLst/>
                    <a:gdLst>
                      <a:gd name="T0" fmla="*/ 1 w 1769"/>
                      <a:gd name="T1" fmla="*/ 1 h 791"/>
                      <a:gd name="T2" fmla="*/ 50 w 1769"/>
                      <a:gd name="T3" fmla="*/ 7 h 791"/>
                      <a:gd name="T4" fmla="*/ 120 w 1769"/>
                      <a:gd name="T5" fmla="*/ 27 h 791"/>
                      <a:gd name="T6" fmla="*/ 167 w 1769"/>
                      <a:gd name="T7" fmla="*/ 58 h 791"/>
                      <a:gd name="T8" fmla="*/ 182 w 1769"/>
                      <a:gd name="T9" fmla="*/ 81 h 791"/>
                      <a:gd name="T10" fmla="*/ 175 w 1769"/>
                      <a:gd name="T11" fmla="*/ 105 h 791"/>
                      <a:gd name="T12" fmla="*/ 165 w 1769"/>
                      <a:gd name="T13" fmla="*/ 84 h 791"/>
                      <a:gd name="T14" fmla="*/ 144 w 1769"/>
                      <a:gd name="T15" fmla="*/ 61 h 791"/>
                      <a:gd name="T16" fmla="*/ 115 w 1769"/>
                      <a:gd name="T17" fmla="*/ 39 h 791"/>
                      <a:gd name="T18" fmla="*/ 60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0" name="Group 85">
                  <a:extLst>
                    <a:ext uri="{FF2B5EF4-FFF2-40B4-BE49-F238E27FC236}">
                      <a16:creationId xmlns:a16="http://schemas.microsoft.com/office/drawing/2014/main" id="{2087AAB0-82C1-4B96-8BD7-39A4EAFE22FF}"/>
                    </a:ext>
                  </a:extLst>
                </p:cNvPr>
                <p:cNvGrpSpPr>
                  <a:grpSpLocks/>
                </p:cNvGrpSpPr>
                <p:nvPr/>
              </p:nvGrpSpPr>
              <p:grpSpPr bwMode="auto">
                <a:xfrm>
                  <a:off x="4295" y="53"/>
                  <a:ext cx="398" cy="574"/>
                  <a:chOff x="2934" y="163"/>
                  <a:chExt cx="1017" cy="1464"/>
                </a:xfrm>
              </p:grpSpPr>
              <p:sp>
                <p:nvSpPr>
                  <p:cNvPr id="5208" name="Freeform 86">
                    <a:extLst>
                      <a:ext uri="{FF2B5EF4-FFF2-40B4-BE49-F238E27FC236}">
                        <a16:creationId xmlns:a16="http://schemas.microsoft.com/office/drawing/2014/main" id="{A27B5305-583D-41D1-8B45-0460FA284337}"/>
                      </a:ext>
                    </a:extLst>
                  </p:cNvPr>
                  <p:cNvSpPr>
                    <a:spLocks/>
                  </p:cNvSpPr>
                  <p:nvPr/>
                </p:nvSpPr>
                <p:spPr bwMode="hidden">
                  <a:xfrm rot="-2777260">
                    <a:off x="2491" y="915"/>
                    <a:ext cx="1155" cy="270"/>
                  </a:xfrm>
                  <a:custGeom>
                    <a:avLst/>
                    <a:gdLst>
                      <a:gd name="T0" fmla="*/ 0 w 2736"/>
                      <a:gd name="T1" fmla="*/ 145 h 504"/>
                      <a:gd name="T2" fmla="*/ 154 w 2736"/>
                      <a:gd name="T3" fmla="*/ 48 h 504"/>
                      <a:gd name="T4" fmla="*/ 317 w 2736"/>
                      <a:gd name="T5" fmla="*/ 7 h 504"/>
                      <a:gd name="T6" fmla="*/ 488 w 2736"/>
                      <a:gd name="T7" fmla="*/ 7 h 504"/>
                      <a:gd name="T8" fmla="*/ 485 w 2736"/>
                      <a:gd name="T9" fmla="*/ 29 h 504"/>
                      <a:gd name="T10" fmla="*/ 315 w 2736"/>
                      <a:gd name="T11" fmla="*/ 29 h 504"/>
                      <a:gd name="T12" fmla="*/ 117 w 2736"/>
                      <a:gd name="T13" fmla="*/ 84 h 504"/>
                      <a:gd name="T14" fmla="*/ 0 w 2736"/>
                      <a:gd name="T15" fmla="*/ 14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09" name="Freeform 87">
                    <a:extLst>
                      <a:ext uri="{FF2B5EF4-FFF2-40B4-BE49-F238E27FC236}">
                        <a16:creationId xmlns:a16="http://schemas.microsoft.com/office/drawing/2014/main" id="{9EB5EF15-428E-49AC-AD95-E1A1270EB100}"/>
                      </a:ext>
                    </a:extLst>
                  </p:cNvPr>
                  <p:cNvSpPr>
                    <a:spLocks/>
                  </p:cNvSpPr>
                  <p:nvPr/>
                </p:nvSpPr>
                <p:spPr bwMode="hidden">
                  <a:xfrm rot="-2777260">
                    <a:off x="3430" y="261"/>
                    <a:ext cx="620" cy="423"/>
                  </a:xfrm>
                  <a:custGeom>
                    <a:avLst/>
                    <a:gdLst>
                      <a:gd name="T0" fmla="*/ 1 w 1769"/>
                      <a:gd name="T1" fmla="*/ 2 h 791"/>
                      <a:gd name="T2" fmla="*/ 60 w 1769"/>
                      <a:gd name="T3" fmla="*/ 16 h 791"/>
                      <a:gd name="T4" fmla="*/ 142 w 1769"/>
                      <a:gd name="T5" fmla="*/ 57 h 791"/>
                      <a:gd name="T6" fmla="*/ 198 w 1769"/>
                      <a:gd name="T7" fmla="*/ 124 h 791"/>
                      <a:gd name="T8" fmla="*/ 216 w 1769"/>
                      <a:gd name="T9" fmla="*/ 174 h 791"/>
                      <a:gd name="T10" fmla="*/ 207 w 1769"/>
                      <a:gd name="T11" fmla="*/ 225 h 791"/>
                      <a:gd name="T12" fmla="*/ 195 w 1769"/>
                      <a:gd name="T13" fmla="*/ 181 h 791"/>
                      <a:gd name="T14" fmla="*/ 171 w 1769"/>
                      <a:gd name="T15" fmla="*/ 130 h 791"/>
                      <a:gd name="T16" fmla="*/ 136 w 1769"/>
                      <a:gd name="T17" fmla="*/ 84 h 791"/>
                      <a:gd name="T18" fmla="*/ 71 w 1769"/>
                      <a:gd name="T19" fmla="*/ 43 h 791"/>
                      <a:gd name="T20" fmla="*/ 0 w 1769"/>
                      <a:gd name="T21" fmla="*/ 22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1" name="Group 88">
                  <a:extLst>
                    <a:ext uri="{FF2B5EF4-FFF2-40B4-BE49-F238E27FC236}">
                      <a16:creationId xmlns:a16="http://schemas.microsoft.com/office/drawing/2014/main" id="{EF37D758-42DF-46E5-A005-8967080C220E}"/>
                    </a:ext>
                  </a:extLst>
                </p:cNvPr>
                <p:cNvGrpSpPr>
                  <a:grpSpLocks/>
                </p:cNvGrpSpPr>
                <p:nvPr/>
              </p:nvGrpSpPr>
              <p:grpSpPr bwMode="auto">
                <a:xfrm>
                  <a:off x="4215" y="2"/>
                  <a:ext cx="95" cy="567"/>
                  <a:chOff x="2730" y="32"/>
                  <a:chExt cx="243" cy="1448"/>
                </a:xfrm>
              </p:grpSpPr>
              <p:sp>
                <p:nvSpPr>
                  <p:cNvPr id="5206" name="Freeform 89">
                    <a:extLst>
                      <a:ext uri="{FF2B5EF4-FFF2-40B4-BE49-F238E27FC236}">
                        <a16:creationId xmlns:a16="http://schemas.microsoft.com/office/drawing/2014/main" id="{064A9219-7D44-4DD9-9A54-2EDB08F2C369}"/>
                      </a:ext>
                    </a:extLst>
                  </p:cNvPr>
                  <p:cNvSpPr>
                    <a:spLocks/>
                  </p:cNvSpPr>
                  <p:nvPr/>
                </p:nvSpPr>
                <p:spPr bwMode="hidden">
                  <a:xfrm rot="-4903748">
                    <a:off x="2296" y="960"/>
                    <a:ext cx="954" cy="86"/>
                  </a:xfrm>
                  <a:custGeom>
                    <a:avLst/>
                    <a:gdLst>
                      <a:gd name="T0" fmla="*/ 0 w 2736"/>
                      <a:gd name="T1" fmla="*/ 15 h 504"/>
                      <a:gd name="T2" fmla="*/ 105 w 2736"/>
                      <a:gd name="T3" fmla="*/ 5 h 504"/>
                      <a:gd name="T4" fmla="*/ 216 w 2736"/>
                      <a:gd name="T5" fmla="*/ 1 h 504"/>
                      <a:gd name="T6" fmla="*/ 333 w 2736"/>
                      <a:gd name="T7" fmla="*/ 1 h 504"/>
                      <a:gd name="T8" fmla="*/ 331 w 2736"/>
                      <a:gd name="T9" fmla="*/ 3 h 504"/>
                      <a:gd name="T10" fmla="*/ 214 w 2736"/>
                      <a:gd name="T11" fmla="*/ 3 h 504"/>
                      <a:gd name="T12" fmla="*/ 80 w 2736"/>
                      <a:gd name="T13" fmla="*/ 9 h 504"/>
                      <a:gd name="T14" fmla="*/ 0 w 2736"/>
                      <a:gd name="T15" fmla="*/ 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07" name="Freeform 90">
                    <a:extLst>
                      <a:ext uri="{FF2B5EF4-FFF2-40B4-BE49-F238E27FC236}">
                        <a16:creationId xmlns:a16="http://schemas.microsoft.com/office/drawing/2014/main" id="{26FE4791-0577-47DB-A473-C97C99AF5567}"/>
                      </a:ext>
                    </a:extLst>
                  </p:cNvPr>
                  <p:cNvSpPr>
                    <a:spLocks/>
                  </p:cNvSpPr>
                  <p:nvPr/>
                </p:nvSpPr>
                <p:spPr bwMode="hidden">
                  <a:xfrm rot="-4903748">
                    <a:off x="2650" y="220"/>
                    <a:ext cx="512" cy="135"/>
                  </a:xfrm>
                  <a:custGeom>
                    <a:avLst/>
                    <a:gdLst>
                      <a:gd name="T0" fmla="*/ 0 w 1769"/>
                      <a:gd name="T1" fmla="*/ 0 h 791"/>
                      <a:gd name="T2" fmla="*/ 41 w 1769"/>
                      <a:gd name="T3" fmla="*/ 2 h 791"/>
                      <a:gd name="T4" fmla="*/ 97 w 1769"/>
                      <a:gd name="T5" fmla="*/ 6 h 791"/>
                      <a:gd name="T6" fmla="*/ 135 w 1769"/>
                      <a:gd name="T7" fmla="*/ 13 h 791"/>
                      <a:gd name="T8" fmla="*/ 147 w 1769"/>
                      <a:gd name="T9" fmla="*/ 18 h 791"/>
                      <a:gd name="T10" fmla="*/ 142 w 1769"/>
                      <a:gd name="T11" fmla="*/ 23 h 791"/>
                      <a:gd name="T12" fmla="*/ 133 w 1769"/>
                      <a:gd name="T13" fmla="*/ 18 h 791"/>
                      <a:gd name="T14" fmla="*/ 116 w 1769"/>
                      <a:gd name="T15" fmla="*/ 13 h 791"/>
                      <a:gd name="T16" fmla="*/ 93 w 1769"/>
                      <a:gd name="T17" fmla="*/ 9 h 791"/>
                      <a:gd name="T18" fmla="*/ 49 w 1769"/>
                      <a:gd name="T19" fmla="*/ 4 h 791"/>
                      <a:gd name="T20" fmla="*/ 0 w 1769"/>
                      <a:gd name="T21" fmla="*/ 2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2" name="Group 91">
                  <a:extLst>
                    <a:ext uri="{FF2B5EF4-FFF2-40B4-BE49-F238E27FC236}">
                      <a16:creationId xmlns:a16="http://schemas.microsoft.com/office/drawing/2014/main" id="{634A0AFF-790C-4268-8B48-85C9D1CE2B2D}"/>
                    </a:ext>
                  </a:extLst>
                </p:cNvPr>
                <p:cNvGrpSpPr>
                  <a:grpSpLocks/>
                </p:cNvGrpSpPr>
                <p:nvPr/>
              </p:nvGrpSpPr>
              <p:grpSpPr bwMode="auto">
                <a:xfrm>
                  <a:off x="3514" y="683"/>
                  <a:ext cx="425" cy="960"/>
                  <a:chOff x="943" y="1769"/>
                  <a:chExt cx="1085" cy="2450"/>
                </a:xfrm>
              </p:grpSpPr>
              <p:sp>
                <p:nvSpPr>
                  <p:cNvPr id="5204" name="Freeform 92">
                    <a:extLst>
                      <a:ext uri="{FF2B5EF4-FFF2-40B4-BE49-F238E27FC236}">
                        <a16:creationId xmlns:a16="http://schemas.microsoft.com/office/drawing/2014/main" id="{306A7AD9-890F-4294-8889-90D11C17BBB2}"/>
                      </a:ext>
                    </a:extLst>
                  </p:cNvPr>
                  <p:cNvSpPr>
                    <a:spLocks/>
                  </p:cNvSpPr>
                  <p:nvPr/>
                </p:nvSpPr>
                <p:spPr bwMode="hidden">
                  <a:xfrm rot="18335692" flipH="1">
                    <a:off x="1010" y="2475"/>
                    <a:ext cx="1724" cy="312"/>
                  </a:xfrm>
                  <a:custGeom>
                    <a:avLst/>
                    <a:gdLst>
                      <a:gd name="T0" fmla="*/ 0 w 2736"/>
                      <a:gd name="T1" fmla="*/ 193 h 504"/>
                      <a:gd name="T2" fmla="*/ 343 w 2736"/>
                      <a:gd name="T3" fmla="*/ 64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05" name="Freeform 93">
                    <a:extLst>
                      <a:ext uri="{FF2B5EF4-FFF2-40B4-BE49-F238E27FC236}">
                        <a16:creationId xmlns:a16="http://schemas.microsoft.com/office/drawing/2014/main" id="{02D4B994-7C55-4318-951F-C44FEFDAFDAC}"/>
                      </a:ext>
                    </a:extLst>
                  </p:cNvPr>
                  <p:cNvSpPr>
                    <a:spLocks/>
                  </p:cNvSpPr>
                  <p:nvPr/>
                </p:nvSpPr>
                <p:spPr bwMode="hidden">
                  <a:xfrm rot="18335692" flipH="1">
                    <a:off x="725" y="3512"/>
                    <a:ext cx="925" cy="490"/>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4 h 791"/>
                      <a:gd name="T10" fmla="*/ 462 w 1769"/>
                      <a:gd name="T11" fmla="*/ 302 h 791"/>
                      <a:gd name="T12" fmla="*/ 435 w 1769"/>
                      <a:gd name="T13" fmla="*/ 243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3" name="Group 94">
                  <a:extLst>
                    <a:ext uri="{FF2B5EF4-FFF2-40B4-BE49-F238E27FC236}">
                      <a16:creationId xmlns:a16="http://schemas.microsoft.com/office/drawing/2014/main" id="{0CDA407B-5C77-4FCF-BA5F-75E83C7357CF}"/>
                    </a:ext>
                  </a:extLst>
                </p:cNvPr>
                <p:cNvGrpSpPr>
                  <a:grpSpLocks/>
                </p:cNvGrpSpPr>
                <p:nvPr/>
              </p:nvGrpSpPr>
              <p:grpSpPr bwMode="auto">
                <a:xfrm>
                  <a:off x="3715" y="748"/>
                  <a:ext cx="300" cy="930"/>
                  <a:chOff x="1455" y="1936"/>
                  <a:chExt cx="766" cy="2373"/>
                </a:xfrm>
              </p:grpSpPr>
              <p:sp>
                <p:nvSpPr>
                  <p:cNvPr id="5202" name="Freeform 95">
                    <a:extLst>
                      <a:ext uri="{FF2B5EF4-FFF2-40B4-BE49-F238E27FC236}">
                        <a16:creationId xmlns:a16="http://schemas.microsoft.com/office/drawing/2014/main" id="{7C8B71FB-C8A0-44CD-8BBC-53F066F6A016}"/>
                      </a:ext>
                    </a:extLst>
                  </p:cNvPr>
                  <p:cNvSpPr>
                    <a:spLocks/>
                  </p:cNvSpPr>
                  <p:nvPr/>
                </p:nvSpPr>
                <p:spPr bwMode="hidden">
                  <a:xfrm rot="17542885" flipH="1">
                    <a:off x="1267" y="2578"/>
                    <a:ext cx="1595" cy="312"/>
                  </a:xfrm>
                  <a:custGeom>
                    <a:avLst/>
                    <a:gdLst>
                      <a:gd name="T0" fmla="*/ 0 w 2736"/>
                      <a:gd name="T1" fmla="*/ 193 h 504"/>
                      <a:gd name="T2" fmla="*/ 294 w 2736"/>
                      <a:gd name="T3" fmla="*/ 64 h 504"/>
                      <a:gd name="T4" fmla="*/ 603 w 2736"/>
                      <a:gd name="T5" fmla="*/ 9 h 504"/>
                      <a:gd name="T6" fmla="*/ 930 w 2736"/>
                      <a:gd name="T7" fmla="*/ 9 h 504"/>
                      <a:gd name="T8" fmla="*/ 925 w 2736"/>
                      <a:gd name="T9" fmla="*/ 40 h 504"/>
                      <a:gd name="T10" fmla="*/ 599 w 2736"/>
                      <a:gd name="T11" fmla="*/ 40 h 504"/>
                      <a:gd name="T12" fmla="*/ 222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03" name="Freeform 96">
                    <a:extLst>
                      <a:ext uri="{FF2B5EF4-FFF2-40B4-BE49-F238E27FC236}">
                        <a16:creationId xmlns:a16="http://schemas.microsoft.com/office/drawing/2014/main" id="{A9AB1B9A-5006-48AF-B490-8E581F3ED207}"/>
                      </a:ext>
                    </a:extLst>
                  </p:cNvPr>
                  <p:cNvSpPr>
                    <a:spLocks/>
                  </p:cNvSpPr>
                  <p:nvPr/>
                </p:nvSpPr>
                <p:spPr bwMode="hidden">
                  <a:xfrm rot="17542885" flipH="1">
                    <a:off x="1272" y="3636"/>
                    <a:ext cx="856" cy="490"/>
                  </a:xfrm>
                  <a:custGeom>
                    <a:avLst/>
                    <a:gdLst>
                      <a:gd name="T0" fmla="*/ 1 w 1769"/>
                      <a:gd name="T1" fmla="*/ 3 h 791"/>
                      <a:gd name="T2" fmla="*/ 114 w 1769"/>
                      <a:gd name="T3" fmla="*/ 22 h 791"/>
                      <a:gd name="T4" fmla="*/ 271 w 1769"/>
                      <a:gd name="T5" fmla="*/ 77 h 791"/>
                      <a:gd name="T6" fmla="*/ 377 w 1769"/>
                      <a:gd name="T7" fmla="*/ 166 h 791"/>
                      <a:gd name="T8" fmla="*/ 411 w 1769"/>
                      <a:gd name="T9" fmla="*/ 234 h 791"/>
                      <a:gd name="T10" fmla="*/ 395 w 1769"/>
                      <a:gd name="T11" fmla="*/ 302 h 791"/>
                      <a:gd name="T12" fmla="*/ 372 w 1769"/>
                      <a:gd name="T13" fmla="*/ 243 h 791"/>
                      <a:gd name="T14" fmla="*/ 325 w 1769"/>
                      <a:gd name="T15" fmla="*/ 174 h 791"/>
                      <a:gd name="T16" fmla="*/ 260 w 1769"/>
                      <a:gd name="T17" fmla="*/ 113 h 791"/>
                      <a:gd name="T18" fmla="*/ 136 w 1769"/>
                      <a:gd name="T19" fmla="*/ 58 h 791"/>
                      <a:gd name="T20" fmla="*/ 0 w 1769"/>
                      <a:gd name="T21" fmla="*/ 29 h 791"/>
                      <a:gd name="T22" fmla="*/ 1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4" name="Group 97">
                  <a:extLst>
                    <a:ext uri="{FF2B5EF4-FFF2-40B4-BE49-F238E27FC236}">
                      <a16:creationId xmlns:a16="http://schemas.microsoft.com/office/drawing/2014/main" id="{0E00CA9A-5370-4F21-85EA-DA8A3F839B6F}"/>
                    </a:ext>
                  </a:extLst>
                </p:cNvPr>
                <p:cNvGrpSpPr>
                  <a:grpSpLocks/>
                </p:cNvGrpSpPr>
                <p:nvPr/>
              </p:nvGrpSpPr>
              <p:grpSpPr bwMode="auto">
                <a:xfrm rot="88588">
                  <a:off x="3923" y="769"/>
                  <a:ext cx="180" cy="913"/>
                  <a:chOff x="1956" y="1990"/>
                  <a:chExt cx="492" cy="2604"/>
                </a:xfrm>
              </p:grpSpPr>
              <p:sp>
                <p:nvSpPr>
                  <p:cNvPr id="5200" name="Freeform 98">
                    <a:extLst>
                      <a:ext uri="{FF2B5EF4-FFF2-40B4-BE49-F238E27FC236}">
                        <a16:creationId xmlns:a16="http://schemas.microsoft.com/office/drawing/2014/main" id="{5C56E43E-D5BD-4713-B81B-073D26D95640}"/>
                      </a:ext>
                    </a:extLst>
                  </p:cNvPr>
                  <p:cNvSpPr>
                    <a:spLocks/>
                  </p:cNvSpPr>
                  <p:nvPr/>
                </p:nvSpPr>
                <p:spPr bwMode="hidden">
                  <a:xfrm rot="16782062" flipH="1">
                    <a:off x="1442" y="2695"/>
                    <a:ext cx="1711" cy="301"/>
                  </a:xfrm>
                  <a:custGeom>
                    <a:avLst/>
                    <a:gdLst>
                      <a:gd name="T0" fmla="*/ 0 w 2736"/>
                      <a:gd name="T1" fmla="*/ 180 h 504"/>
                      <a:gd name="T2" fmla="*/ 338 w 2736"/>
                      <a:gd name="T3" fmla="*/ 60 h 504"/>
                      <a:gd name="T4" fmla="*/ 695 w 2736"/>
                      <a:gd name="T5" fmla="*/ 8 h 504"/>
                      <a:gd name="T6" fmla="*/ 1070 w 2736"/>
                      <a:gd name="T7" fmla="*/ 8 h 504"/>
                      <a:gd name="T8" fmla="*/ 1064 w 2736"/>
                      <a:gd name="T9" fmla="*/ 37 h 504"/>
                      <a:gd name="T10" fmla="*/ 690 w 2736"/>
                      <a:gd name="T11" fmla="*/ 37 h 504"/>
                      <a:gd name="T12" fmla="*/ 256 w 2736"/>
                      <a:gd name="T13" fmla="*/ 104 h 504"/>
                      <a:gd name="T14" fmla="*/ 0 w 2736"/>
                      <a:gd name="T15" fmla="*/ 18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201" name="Freeform 99">
                    <a:extLst>
                      <a:ext uri="{FF2B5EF4-FFF2-40B4-BE49-F238E27FC236}">
                        <a16:creationId xmlns:a16="http://schemas.microsoft.com/office/drawing/2014/main" id="{37C96DF3-546E-4C45-8D7B-6B49DAFFA486}"/>
                      </a:ext>
                    </a:extLst>
                  </p:cNvPr>
                  <p:cNvSpPr>
                    <a:spLocks/>
                  </p:cNvSpPr>
                  <p:nvPr/>
                </p:nvSpPr>
                <p:spPr bwMode="hidden">
                  <a:xfrm rot="16782062" flipH="1">
                    <a:off x="1734" y="3898"/>
                    <a:ext cx="918" cy="473"/>
                  </a:xfrm>
                  <a:custGeom>
                    <a:avLst/>
                    <a:gdLst>
                      <a:gd name="T0" fmla="*/ 2 w 1769"/>
                      <a:gd name="T1" fmla="*/ 3 h 791"/>
                      <a:gd name="T2" fmla="*/ 131 w 1769"/>
                      <a:gd name="T3" fmla="*/ 20 h 791"/>
                      <a:gd name="T4" fmla="*/ 311 w 1769"/>
                      <a:gd name="T5" fmla="*/ 72 h 791"/>
                      <a:gd name="T6" fmla="*/ 434 w 1769"/>
                      <a:gd name="T7" fmla="*/ 154 h 791"/>
                      <a:gd name="T8" fmla="*/ 473 w 1769"/>
                      <a:gd name="T9" fmla="*/ 218 h 791"/>
                      <a:gd name="T10" fmla="*/ 455 w 1769"/>
                      <a:gd name="T11" fmla="*/ 282 h 791"/>
                      <a:gd name="T12" fmla="*/ 428 w 1769"/>
                      <a:gd name="T13" fmla="*/ 226 h 791"/>
                      <a:gd name="T14" fmla="*/ 374 w 1769"/>
                      <a:gd name="T15" fmla="*/ 162 h 791"/>
                      <a:gd name="T16" fmla="*/ 299 w 1769"/>
                      <a:gd name="T17" fmla="*/ 106 h 791"/>
                      <a:gd name="T18" fmla="*/ 157 w 1769"/>
                      <a:gd name="T19" fmla="*/ 54 h 791"/>
                      <a:gd name="T20" fmla="*/ 0 w 1769"/>
                      <a:gd name="T21" fmla="*/ 27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5" name="Group 100">
                  <a:extLst>
                    <a:ext uri="{FF2B5EF4-FFF2-40B4-BE49-F238E27FC236}">
                      <a16:creationId xmlns:a16="http://schemas.microsoft.com/office/drawing/2014/main" id="{A9C770D8-468E-4E92-9E91-D427BFFBD0B3}"/>
                    </a:ext>
                  </a:extLst>
                </p:cNvPr>
                <p:cNvGrpSpPr>
                  <a:grpSpLocks/>
                </p:cNvGrpSpPr>
                <p:nvPr/>
              </p:nvGrpSpPr>
              <p:grpSpPr bwMode="auto">
                <a:xfrm>
                  <a:off x="4451" y="662"/>
                  <a:ext cx="442" cy="951"/>
                  <a:chOff x="3334" y="1717"/>
                  <a:chExt cx="1125" cy="2426"/>
                </a:xfrm>
              </p:grpSpPr>
              <p:sp>
                <p:nvSpPr>
                  <p:cNvPr id="5198" name="Freeform 101">
                    <a:extLst>
                      <a:ext uri="{FF2B5EF4-FFF2-40B4-BE49-F238E27FC236}">
                        <a16:creationId xmlns:a16="http://schemas.microsoft.com/office/drawing/2014/main" id="{B72818DC-8135-44E7-BE6E-327FDC7F2CBB}"/>
                      </a:ext>
                    </a:extLst>
                  </p:cNvPr>
                  <p:cNvSpPr>
                    <a:spLocks/>
                  </p:cNvSpPr>
                  <p:nvPr/>
                </p:nvSpPr>
                <p:spPr bwMode="hidden">
                  <a:xfrm rot="3144576">
                    <a:off x="2628" y="2423"/>
                    <a:ext cx="1724" cy="312"/>
                  </a:xfrm>
                  <a:custGeom>
                    <a:avLst/>
                    <a:gdLst>
                      <a:gd name="T0" fmla="*/ 0 w 2736"/>
                      <a:gd name="T1" fmla="*/ 193 h 504"/>
                      <a:gd name="T2" fmla="*/ 343 w 2736"/>
                      <a:gd name="T3" fmla="*/ 64 h 504"/>
                      <a:gd name="T4" fmla="*/ 705 w 2736"/>
                      <a:gd name="T5" fmla="*/ 9 h 504"/>
                      <a:gd name="T6" fmla="*/ 1086 w 2736"/>
                      <a:gd name="T7" fmla="*/ 9 h 504"/>
                      <a:gd name="T8" fmla="*/ 1080 w 2736"/>
                      <a:gd name="T9" fmla="*/ 40 h 504"/>
                      <a:gd name="T10" fmla="*/ 701 w 2736"/>
                      <a:gd name="T11" fmla="*/ 40 h 504"/>
                      <a:gd name="T12" fmla="*/ 260 w 2736"/>
                      <a:gd name="T13" fmla="*/ 112 h 504"/>
                      <a:gd name="T14" fmla="*/ 0 w 2736"/>
                      <a:gd name="T15" fmla="*/ 19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99" name="Freeform 102">
                    <a:extLst>
                      <a:ext uri="{FF2B5EF4-FFF2-40B4-BE49-F238E27FC236}">
                        <a16:creationId xmlns:a16="http://schemas.microsoft.com/office/drawing/2014/main" id="{41CF0BD2-F622-44C1-97BF-EC32F78655D4}"/>
                      </a:ext>
                    </a:extLst>
                  </p:cNvPr>
                  <p:cNvSpPr>
                    <a:spLocks/>
                  </p:cNvSpPr>
                  <p:nvPr/>
                </p:nvSpPr>
                <p:spPr bwMode="hidden">
                  <a:xfrm rot="3144576">
                    <a:off x="3751" y="3436"/>
                    <a:ext cx="925" cy="490"/>
                  </a:xfrm>
                  <a:custGeom>
                    <a:avLst/>
                    <a:gdLst>
                      <a:gd name="T0" fmla="*/ 2 w 1769"/>
                      <a:gd name="T1" fmla="*/ 3 h 791"/>
                      <a:gd name="T2" fmla="*/ 133 w 1769"/>
                      <a:gd name="T3" fmla="*/ 22 h 791"/>
                      <a:gd name="T4" fmla="*/ 316 w 1769"/>
                      <a:gd name="T5" fmla="*/ 77 h 791"/>
                      <a:gd name="T6" fmla="*/ 440 w 1769"/>
                      <a:gd name="T7" fmla="*/ 166 h 791"/>
                      <a:gd name="T8" fmla="*/ 480 w 1769"/>
                      <a:gd name="T9" fmla="*/ 234 h 791"/>
                      <a:gd name="T10" fmla="*/ 462 w 1769"/>
                      <a:gd name="T11" fmla="*/ 302 h 791"/>
                      <a:gd name="T12" fmla="*/ 435 w 1769"/>
                      <a:gd name="T13" fmla="*/ 243 h 791"/>
                      <a:gd name="T14" fmla="*/ 380 w 1769"/>
                      <a:gd name="T15" fmla="*/ 174 h 791"/>
                      <a:gd name="T16" fmla="*/ 303 w 1769"/>
                      <a:gd name="T17" fmla="*/ 113 h 791"/>
                      <a:gd name="T18" fmla="*/ 159 w 1769"/>
                      <a:gd name="T19" fmla="*/ 58 h 791"/>
                      <a:gd name="T20" fmla="*/ 0 w 1769"/>
                      <a:gd name="T21" fmla="*/ 29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6" name="Group 103">
                  <a:extLst>
                    <a:ext uri="{FF2B5EF4-FFF2-40B4-BE49-F238E27FC236}">
                      <a16:creationId xmlns:a16="http://schemas.microsoft.com/office/drawing/2014/main" id="{87172EEC-3F6F-4E02-8244-1B839371223F}"/>
                    </a:ext>
                  </a:extLst>
                </p:cNvPr>
                <p:cNvGrpSpPr>
                  <a:grpSpLocks/>
                </p:cNvGrpSpPr>
                <p:nvPr/>
              </p:nvGrpSpPr>
              <p:grpSpPr bwMode="auto">
                <a:xfrm>
                  <a:off x="4391" y="721"/>
                  <a:ext cx="347" cy="951"/>
                  <a:chOff x="3181" y="1866"/>
                  <a:chExt cx="883" cy="2426"/>
                </a:xfrm>
              </p:grpSpPr>
              <p:sp>
                <p:nvSpPr>
                  <p:cNvPr id="5196" name="Freeform 104">
                    <a:extLst>
                      <a:ext uri="{FF2B5EF4-FFF2-40B4-BE49-F238E27FC236}">
                        <a16:creationId xmlns:a16="http://schemas.microsoft.com/office/drawing/2014/main" id="{522EAB13-82B7-4732-9C26-DD4E405CCC20}"/>
                      </a:ext>
                    </a:extLst>
                  </p:cNvPr>
                  <p:cNvSpPr>
                    <a:spLocks/>
                  </p:cNvSpPr>
                  <p:nvPr/>
                </p:nvSpPr>
                <p:spPr bwMode="hidden">
                  <a:xfrm rot="3745735">
                    <a:off x="2506" y="2541"/>
                    <a:ext cx="1650" cy="299"/>
                  </a:xfrm>
                  <a:custGeom>
                    <a:avLst/>
                    <a:gdLst>
                      <a:gd name="T0" fmla="*/ 0 w 2736"/>
                      <a:gd name="T1" fmla="*/ 177 h 504"/>
                      <a:gd name="T2" fmla="*/ 314 w 2736"/>
                      <a:gd name="T3" fmla="*/ 59 h 504"/>
                      <a:gd name="T4" fmla="*/ 646 w 2736"/>
                      <a:gd name="T5" fmla="*/ 8 h 504"/>
                      <a:gd name="T6" fmla="*/ 995 w 2736"/>
                      <a:gd name="T7" fmla="*/ 8 h 504"/>
                      <a:gd name="T8" fmla="*/ 989 w 2736"/>
                      <a:gd name="T9" fmla="*/ 36 h 504"/>
                      <a:gd name="T10" fmla="*/ 642 w 2736"/>
                      <a:gd name="T11" fmla="*/ 36 h 504"/>
                      <a:gd name="T12" fmla="*/ 238 w 2736"/>
                      <a:gd name="T13" fmla="*/ 103 h 504"/>
                      <a:gd name="T14" fmla="*/ 0 w 2736"/>
                      <a:gd name="T15" fmla="*/ 17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97" name="Freeform 105">
                    <a:extLst>
                      <a:ext uri="{FF2B5EF4-FFF2-40B4-BE49-F238E27FC236}">
                        <a16:creationId xmlns:a16="http://schemas.microsoft.com/office/drawing/2014/main" id="{9B278021-9F32-4AD0-8CEF-BADD7F03DCB4}"/>
                      </a:ext>
                    </a:extLst>
                  </p:cNvPr>
                  <p:cNvSpPr>
                    <a:spLocks/>
                  </p:cNvSpPr>
                  <p:nvPr/>
                </p:nvSpPr>
                <p:spPr bwMode="hidden">
                  <a:xfrm rot="3745735">
                    <a:off x="3387" y="3615"/>
                    <a:ext cx="885" cy="469"/>
                  </a:xfrm>
                  <a:custGeom>
                    <a:avLst/>
                    <a:gdLst>
                      <a:gd name="T0" fmla="*/ 2 w 1769"/>
                      <a:gd name="T1" fmla="*/ 3 h 791"/>
                      <a:gd name="T2" fmla="*/ 122 w 1769"/>
                      <a:gd name="T3" fmla="*/ 20 h 791"/>
                      <a:gd name="T4" fmla="*/ 290 w 1769"/>
                      <a:gd name="T5" fmla="*/ 71 h 791"/>
                      <a:gd name="T6" fmla="*/ 403 w 1769"/>
                      <a:gd name="T7" fmla="*/ 152 h 791"/>
                      <a:gd name="T8" fmla="*/ 439 w 1769"/>
                      <a:gd name="T9" fmla="*/ 214 h 791"/>
                      <a:gd name="T10" fmla="*/ 423 w 1769"/>
                      <a:gd name="T11" fmla="*/ 277 h 791"/>
                      <a:gd name="T12" fmla="*/ 398 w 1769"/>
                      <a:gd name="T13" fmla="*/ 222 h 791"/>
                      <a:gd name="T14" fmla="*/ 348 w 1769"/>
                      <a:gd name="T15" fmla="*/ 159 h 791"/>
                      <a:gd name="T16" fmla="*/ 278 w 1769"/>
                      <a:gd name="T17" fmla="*/ 104 h 791"/>
                      <a:gd name="T18" fmla="*/ 146 w 1769"/>
                      <a:gd name="T19" fmla="*/ 53 h 791"/>
                      <a:gd name="T20" fmla="*/ 0 w 1769"/>
                      <a:gd name="T21" fmla="*/ 27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7" name="Group 106">
                  <a:extLst>
                    <a:ext uri="{FF2B5EF4-FFF2-40B4-BE49-F238E27FC236}">
                      <a16:creationId xmlns:a16="http://schemas.microsoft.com/office/drawing/2014/main" id="{616BE72D-6442-4C18-AB0C-B5D7C13F6EF6}"/>
                    </a:ext>
                  </a:extLst>
                </p:cNvPr>
                <p:cNvGrpSpPr>
                  <a:grpSpLocks/>
                </p:cNvGrpSpPr>
                <p:nvPr/>
              </p:nvGrpSpPr>
              <p:grpSpPr bwMode="auto">
                <a:xfrm>
                  <a:off x="4323" y="767"/>
                  <a:ext cx="243" cy="935"/>
                  <a:chOff x="3006" y="1983"/>
                  <a:chExt cx="619" cy="2386"/>
                </a:xfrm>
              </p:grpSpPr>
              <p:sp>
                <p:nvSpPr>
                  <p:cNvPr id="5194" name="Freeform 107">
                    <a:extLst>
                      <a:ext uri="{FF2B5EF4-FFF2-40B4-BE49-F238E27FC236}">
                        <a16:creationId xmlns:a16="http://schemas.microsoft.com/office/drawing/2014/main" id="{A4FEF4A9-71AA-412D-8CC8-EE0736701000}"/>
                      </a:ext>
                    </a:extLst>
                  </p:cNvPr>
                  <p:cNvSpPr>
                    <a:spLocks/>
                  </p:cNvSpPr>
                  <p:nvPr/>
                </p:nvSpPr>
                <p:spPr bwMode="hidden">
                  <a:xfrm rot="4286818">
                    <a:off x="2328" y="2661"/>
                    <a:ext cx="1601" cy="246"/>
                  </a:xfrm>
                  <a:custGeom>
                    <a:avLst/>
                    <a:gdLst>
                      <a:gd name="T0" fmla="*/ 0 w 2736"/>
                      <a:gd name="T1" fmla="*/ 120 h 504"/>
                      <a:gd name="T2" fmla="*/ 296 w 2736"/>
                      <a:gd name="T3" fmla="*/ 40 h 504"/>
                      <a:gd name="T4" fmla="*/ 608 w 2736"/>
                      <a:gd name="T5" fmla="*/ 6 h 504"/>
                      <a:gd name="T6" fmla="*/ 937 w 2736"/>
                      <a:gd name="T7" fmla="*/ 6 h 504"/>
                      <a:gd name="T8" fmla="*/ 932 w 2736"/>
                      <a:gd name="T9" fmla="*/ 24 h 504"/>
                      <a:gd name="T10" fmla="*/ 604 w 2736"/>
                      <a:gd name="T11" fmla="*/ 24 h 504"/>
                      <a:gd name="T12" fmla="*/ 224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95" name="Freeform 108">
                    <a:extLst>
                      <a:ext uri="{FF2B5EF4-FFF2-40B4-BE49-F238E27FC236}">
                        <a16:creationId xmlns:a16="http://schemas.microsoft.com/office/drawing/2014/main" id="{220959F3-F479-4CA3-AD45-B4E875129EEA}"/>
                      </a:ext>
                    </a:extLst>
                  </p:cNvPr>
                  <p:cNvSpPr>
                    <a:spLocks/>
                  </p:cNvSpPr>
                  <p:nvPr/>
                </p:nvSpPr>
                <p:spPr bwMode="hidden">
                  <a:xfrm rot="4286818">
                    <a:off x="3002" y="3747"/>
                    <a:ext cx="859" cy="386"/>
                  </a:xfrm>
                  <a:custGeom>
                    <a:avLst/>
                    <a:gdLst>
                      <a:gd name="T0" fmla="*/ 1 w 1769"/>
                      <a:gd name="T1" fmla="*/ 2 h 791"/>
                      <a:gd name="T2" fmla="*/ 115 w 1769"/>
                      <a:gd name="T3" fmla="*/ 13 h 791"/>
                      <a:gd name="T4" fmla="*/ 273 w 1769"/>
                      <a:gd name="T5" fmla="*/ 48 h 791"/>
                      <a:gd name="T6" fmla="*/ 380 w 1769"/>
                      <a:gd name="T7" fmla="*/ 103 h 791"/>
                      <a:gd name="T8" fmla="*/ 414 w 1769"/>
                      <a:gd name="T9" fmla="*/ 145 h 791"/>
                      <a:gd name="T10" fmla="*/ 398 w 1769"/>
                      <a:gd name="T11" fmla="*/ 187 h 791"/>
                      <a:gd name="T12" fmla="*/ 375 w 1769"/>
                      <a:gd name="T13" fmla="*/ 150 h 791"/>
                      <a:gd name="T14" fmla="*/ 327 w 1769"/>
                      <a:gd name="T15" fmla="*/ 108 h 791"/>
                      <a:gd name="T16" fmla="*/ 262 w 1769"/>
                      <a:gd name="T17" fmla="*/ 70 h 791"/>
                      <a:gd name="T18" fmla="*/ 137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8" name="Group 109">
                  <a:extLst>
                    <a:ext uri="{FF2B5EF4-FFF2-40B4-BE49-F238E27FC236}">
                      <a16:creationId xmlns:a16="http://schemas.microsoft.com/office/drawing/2014/main" id="{28F91110-7735-433F-A958-081D0CBD07D9}"/>
                    </a:ext>
                  </a:extLst>
                </p:cNvPr>
                <p:cNvGrpSpPr>
                  <a:grpSpLocks/>
                </p:cNvGrpSpPr>
                <p:nvPr/>
              </p:nvGrpSpPr>
              <p:grpSpPr bwMode="auto">
                <a:xfrm>
                  <a:off x="4249" y="813"/>
                  <a:ext cx="159" cy="870"/>
                  <a:chOff x="2819" y="2101"/>
                  <a:chExt cx="405" cy="2219"/>
                </a:xfrm>
              </p:grpSpPr>
              <p:sp>
                <p:nvSpPr>
                  <p:cNvPr id="5192" name="Freeform 110">
                    <a:extLst>
                      <a:ext uri="{FF2B5EF4-FFF2-40B4-BE49-F238E27FC236}">
                        <a16:creationId xmlns:a16="http://schemas.microsoft.com/office/drawing/2014/main" id="{420138DF-C8B3-4359-B275-90D5CAEB3CC3}"/>
                      </a:ext>
                    </a:extLst>
                  </p:cNvPr>
                  <p:cNvSpPr>
                    <a:spLocks/>
                  </p:cNvSpPr>
                  <p:nvPr/>
                </p:nvSpPr>
                <p:spPr bwMode="hidden">
                  <a:xfrm rot="4898956">
                    <a:off x="2206" y="2714"/>
                    <a:ext cx="1471" cy="246"/>
                  </a:xfrm>
                  <a:custGeom>
                    <a:avLst/>
                    <a:gdLst>
                      <a:gd name="T0" fmla="*/ 0 w 2736"/>
                      <a:gd name="T1" fmla="*/ 120 h 504"/>
                      <a:gd name="T2" fmla="*/ 250 w 2736"/>
                      <a:gd name="T3" fmla="*/ 40 h 504"/>
                      <a:gd name="T4" fmla="*/ 513 w 2736"/>
                      <a:gd name="T5" fmla="*/ 6 h 504"/>
                      <a:gd name="T6" fmla="*/ 791 w 2736"/>
                      <a:gd name="T7" fmla="*/ 6 h 504"/>
                      <a:gd name="T8" fmla="*/ 786 w 2736"/>
                      <a:gd name="T9" fmla="*/ 24 h 504"/>
                      <a:gd name="T10" fmla="*/ 510 w 2736"/>
                      <a:gd name="T11" fmla="*/ 24 h 504"/>
                      <a:gd name="T12" fmla="*/ 189 w 2736"/>
                      <a:gd name="T13" fmla="*/ 70 h 504"/>
                      <a:gd name="T14" fmla="*/ 0 w 2736"/>
                      <a:gd name="T15" fmla="*/ 1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93" name="Freeform 111">
                    <a:extLst>
                      <a:ext uri="{FF2B5EF4-FFF2-40B4-BE49-F238E27FC236}">
                        <a16:creationId xmlns:a16="http://schemas.microsoft.com/office/drawing/2014/main" id="{9113BCC0-C7F8-45EF-8ABE-F261C5FF3C58}"/>
                      </a:ext>
                    </a:extLst>
                  </p:cNvPr>
                  <p:cNvSpPr>
                    <a:spLocks/>
                  </p:cNvSpPr>
                  <p:nvPr/>
                </p:nvSpPr>
                <p:spPr bwMode="hidden">
                  <a:xfrm rot="4898956">
                    <a:off x="2636" y="3732"/>
                    <a:ext cx="790" cy="386"/>
                  </a:xfrm>
                  <a:custGeom>
                    <a:avLst/>
                    <a:gdLst>
                      <a:gd name="T0" fmla="*/ 1 w 1769"/>
                      <a:gd name="T1" fmla="*/ 2 h 791"/>
                      <a:gd name="T2" fmla="*/ 97 w 1769"/>
                      <a:gd name="T3" fmla="*/ 13 h 791"/>
                      <a:gd name="T4" fmla="*/ 231 w 1769"/>
                      <a:gd name="T5" fmla="*/ 48 h 791"/>
                      <a:gd name="T6" fmla="*/ 321 w 1769"/>
                      <a:gd name="T7" fmla="*/ 103 h 791"/>
                      <a:gd name="T8" fmla="*/ 350 w 1769"/>
                      <a:gd name="T9" fmla="*/ 145 h 791"/>
                      <a:gd name="T10" fmla="*/ 337 w 1769"/>
                      <a:gd name="T11" fmla="*/ 187 h 791"/>
                      <a:gd name="T12" fmla="*/ 317 w 1769"/>
                      <a:gd name="T13" fmla="*/ 150 h 791"/>
                      <a:gd name="T14" fmla="*/ 277 w 1769"/>
                      <a:gd name="T15" fmla="*/ 108 h 791"/>
                      <a:gd name="T16" fmla="*/ 221 w 1769"/>
                      <a:gd name="T17" fmla="*/ 70 h 791"/>
                      <a:gd name="T18" fmla="*/ 116 w 1769"/>
                      <a:gd name="T19" fmla="*/ 36 h 791"/>
                      <a:gd name="T20" fmla="*/ 0 w 1769"/>
                      <a:gd name="T21" fmla="*/ 18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nvGrpSpPr>
                <p:cNvPr id="5189" name="Group 112">
                  <a:extLst>
                    <a:ext uri="{FF2B5EF4-FFF2-40B4-BE49-F238E27FC236}">
                      <a16:creationId xmlns:a16="http://schemas.microsoft.com/office/drawing/2014/main" id="{247CC900-03DD-441E-BC30-6C3D963560CC}"/>
                    </a:ext>
                  </a:extLst>
                </p:cNvPr>
                <p:cNvGrpSpPr>
                  <a:grpSpLocks/>
                </p:cNvGrpSpPr>
                <p:nvPr/>
              </p:nvGrpSpPr>
              <p:grpSpPr bwMode="auto">
                <a:xfrm>
                  <a:off x="4045" y="826"/>
                  <a:ext cx="167" cy="857"/>
                  <a:chOff x="2287" y="2135"/>
                  <a:chExt cx="426" cy="2185"/>
                </a:xfrm>
              </p:grpSpPr>
              <p:sp>
                <p:nvSpPr>
                  <p:cNvPr id="5190" name="Freeform 113">
                    <a:extLst>
                      <a:ext uri="{FF2B5EF4-FFF2-40B4-BE49-F238E27FC236}">
                        <a16:creationId xmlns:a16="http://schemas.microsoft.com/office/drawing/2014/main" id="{E3E1F008-F6BE-4B7E-B923-6764D91F368F}"/>
                      </a:ext>
                    </a:extLst>
                  </p:cNvPr>
                  <p:cNvSpPr>
                    <a:spLocks/>
                  </p:cNvSpPr>
                  <p:nvPr/>
                </p:nvSpPr>
                <p:spPr bwMode="hidden">
                  <a:xfrm rot="5755659">
                    <a:off x="1900" y="2760"/>
                    <a:ext cx="1437" cy="188"/>
                  </a:xfrm>
                  <a:custGeom>
                    <a:avLst/>
                    <a:gdLst>
                      <a:gd name="T0" fmla="*/ 0 w 2736"/>
                      <a:gd name="T1" fmla="*/ 70 h 504"/>
                      <a:gd name="T2" fmla="*/ 238 w 2736"/>
                      <a:gd name="T3" fmla="*/ 24 h 504"/>
                      <a:gd name="T4" fmla="*/ 490 w 2736"/>
                      <a:gd name="T5" fmla="*/ 3 h 504"/>
                      <a:gd name="T6" fmla="*/ 755 w 2736"/>
                      <a:gd name="T7" fmla="*/ 3 h 504"/>
                      <a:gd name="T8" fmla="*/ 751 w 2736"/>
                      <a:gd name="T9" fmla="*/ 14 h 504"/>
                      <a:gd name="T10" fmla="*/ 486 w 2736"/>
                      <a:gd name="T11" fmla="*/ 14 h 504"/>
                      <a:gd name="T12" fmla="*/ 180 w 2736"/>
                      <a:gd name="T13" fmla="*/ 41 h 504"/>
                      <a:gd name="T14" fmla="*/ 0 w 2736"/>
                      <a:gd name="T15" fmla="*/ 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91" name="Freeform 114">
                    <a:extLst>
                      <a:ext uri="{FF2B5EF4-FFF2-40B4-BE49-F238E27FC236}">
                        <a16:creationId xmlns:a16="http://schemas.microsoft.com/office/drawing/2014/main" id="{F0ED6AE4-FA60-4C12-8B10-1910C13415B5}"/>
                      </a:ext>
                    </a:extLst>
                  </p:cNvPr>
                  <p:cNvSpPr>
                    <a:spLocks/>
                  </p:cNvSpPr>
                  <p:nvPr/>
                </p:nvSpPr>
                <p:spPr bwMode="hidden">
                  <a:xfrm rot="5755659">
                    <a:off x="2049" y="3787"/>
                    <a:ext cx="771" cy="295"/>
                  </a:xfrm>
                  <a:custGeom>
                    <a:avLst/>
                    <a:gdLst>
                      <a:gd name="T0" fmla="*/ 1 w 1769"/>
                      <a:gd name="T1" fmla="*/ 1 h 791"/>
                      <a:gd name="T2" fmla="*/ 92 w 1769"/>
                      <a:gd name="T3" fmla="*/ 8 h 791"/>
                      <a:gd name="T4" fmla="*/ 220 w 1769"/>
                      <a:gd name="T5" fmla="*/ 28 h 791"/>
                      <a:gd name="T6" fmla="*/ 306 w 1769"/>
                      <a:gd name="T7" fmla="*/ 60 h 791"/>
                      <a:gd name="T8" fmla="*/ 333 w 1769"/>
                      <a:gd name="T9" fmla="*/ 85 h 791"/>
                      <a:gd name="T10" fmla="*/ 321 w 1769"/>
                      <a:gd name="T11" fmla="*/ 110 h 791"/>
                      <a:gd name="T12" fmla="*/ 302 w 1769"/>
                      <a:gd name="T13" fmla="*/ 88 h 791"/>
                      <a:gd name="T14" fmla="*/ 264 w 1769"/>
                      <a:gd name="T15" fmla="*/ 63 h 791"/>
                      <a:gd name="T16" fmla="*/ 211 w 1769"/>
                      <a:gd name="T17" fmla="*/ 41 h 791"/>
                      <a:gd name="T18" fmla="*/ 110 w 1769"/>
                      <a:gd name="T19" fmla="*/ 21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sp>
            <p:nvSpPr>
              <p:cNvPr id="5134" name="Freeform 115">
                <a:extLst>
                  <a:ext uri="{FF2B5EF4-FFF2-40B4-BE49-F238E27FC236}">
                    <a16:creationId xmlns:a16="http://schemas.microsoft.com/office/drawing/2014/main" id="{18456D2E-6CC2-4923-AECD-0573BFC9D4C9}"/>
                  </a:ext>
                </a:extLst>
              </p:cNvPr>
              <p:cNvSpPr>
                <a:spLocks/>
              </p:cNvSpPr>
              <p:nvPr/>
            </p:nvSpPr>
            <p:spPr bwMode="hidden">
              <a:xfrm flipH="1">
                <a:off x="3873" y="934"/>
                <a:ext cx="191" cy="580"/>
              </a:xfrm>
              <a:custGeom>
                <a:avLst/>
                <a:gdLst>
                  <a:gd name="T0" fmla="*/ 0 w 776"/>
                  <a:gd name="T1" fmla="*/ 4 h 2368"/>
                  <a:gd name="T2" fmla="*/ 15 w 776"/>
                  <a:gd name="T3" fmla="*/ 1 h 2368"/>
                  <a:gd name="T4" fmla="*/ 6 w 776"/>
                  <a:gd name="T5" fmla="*/ 10 h 2368"/>
                  <a:gd name="T6" fmla="*/ 20 w 776"/>
                  <a:gd name="T7" fmla="*/ 10 h 2368"/>
                  <a:gd name="T8" fmla="*/ 12 w 776"/>
                  <a:gd name="T9" fmla="*/ 18 h 2368"/>
                  <a:gd name="T10" fmla="*/ 23 w 776"/>
                  <a:gd name="T11" fmla="*/ 21 h 2368"/>
                  <a:gd name="T12" fmla="*/ 17 w 776"/>
                  <a:gd name="T13" fmla="*/ 27 h 2368"/>
                  <a:gd name="T14" fmla="*/ 29 w 776"/>
                  <a:gd name="T15" fmla="*/ 30 h 2368"/>
                  <a:gd name="T16" fmla="*/ 23 w 776"/>
                  <a:gd name="T17" fmla="*/ 36 h 2368"/>
                  <a:gd name="T18" fmla="*/ 32 w 776"/>
                  <a:gd name="T19" fmla="*/ 38 h 2368"/>
                  <a:gd name="T20" fmla="*/ 29 w 776"/>
                  <a:gd name="T21" fmla="*/ 44 h 2368"/>
                  <a:gd name="T22" fmla="*/ 35 w 776"/>
                  <a:gd name="T23" fmla="*/ 50 h 2368"/>
                  <a:gd name="T24" fmla="*/ 35 w 776"/>
                  <a:gd name="T25" fmla="*/ 56 h 2368"/>
                  <a:gd name="T26" fmla="*/ 41 w 776"/>
                  <a:gd name="T27" fmla="*/ 64 h 2368"/>
                  <a:gd name="T28" fmla="*/ 38 w 776"/>
                  <a:gd name="T29" fmla="*/ 73 h 2368"/>
                  <a:gd name="T30" fmla="*/ 44 w 776"/>
                  <a:gd name="T31" fmla="*/ 79 h 2368"/>
                  <a:gd name="T32" fmla="*/ 41 w 776"/>
                  <a:gd name="T33" fmla="*/ 87 h 2368"/>
                  <a:gd name="T34" fmla="*/ 44 w 776"/>
                  <a:gd name="T35" fmla="*/ 96 h 2368"/>
                  <a:gd name="T36" fmla="*/ 41 w 776"/>
                  <a:gd name="T37" fmla="*/ 102 h 2368"/>
                  <a:gd name="T38" fmla="*/ 47 w 776"/>
                  <a:gd name="T39" fmla="*/ 110 h 2368"/>
                  <a:gd name="T40" fmla="*/ 44 w 776"/>
                  <a:gd name="T41" fmla="*/ 119 h 2368"/>
                  <a:gd name="T42" fmla="*/ 47 w 776"/>
                  <a:gd name="T43" fmla="*/ 131 h 2368"/>
                  <a:gd name="T44" fmla="*/ 44 w 776"/>
                  <a:gd name="T45" fmla="*/ 133 h 2368"/>
                  <a:gd name="T46" fmla="*/ 47 w 776"/>
                  <a:gd name="T47" fmla="*/ 14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35" name="Arc 116">
                <a:extLst>
                  <a:ext uri="{FF2B5EF4-FFF2-40B4-BE49-F238E27FC236}">
                    <a16:creationId xmlns:a16="http://schemas.microsoft.com/office/drawing/2014/main" id="{5D2C4C47-59B0-46EB-AFCA-C68F2BCE980D}"/>
                  </a:ext>
                </a:extLst>
              </p:cNvPr>
              <p:cNvSpPr>
                <a:spLocks/>
              </p:cNvSpPr>
              <p:nvPr/>
            </p:nvSpPr>
            <p:spPr bwMode="hidden">
              <a:xfrm flipH="1">
                <a:off x="3528" y="726"/>
                <a:ext cx="833" cy="903"/>
              </a:xfrm>
              <a:custGeom>
                <a:avLst/>
                <a:gdLst>
                  <a:gd name="T0" fmla="*/ 8 w 21600"/>
                  <a:gd name="T1" fmla="*/ 0 h 21602"/>
                  <a:gd name="T2" fmla="*/ 32 w 21600"/>
                  <a:gd name="T3" fmla="*/ 38 h 21602"/>
                  <a:gd name="T4" fmla="*/ 0 w 21600"/>
                  <a:gd name="T5" fmla="*/ 37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36" name="Arc 117">
                <a:extLst>
                  <a:ext uri="{FF2B5EF4-FFF2-40B4-BE49-F238E27FC236}">
                    <a16:creationId xmlns:a16="http://schemas.microsoft.com/office/drawing/2014/main" id="{4A435347-766B-4BD8-B3BD-71AFA3BCC1BA}"/>
                  </a:ext>
                </a:extLst>
              </p:cNvPr>
              <p:cNvSpPr>
                <a:spLocks/>
              </p:cNvSpPr>
              <p:nvPr/>
            </p:nvSpPr>
            <p:spPr bwMode="hidden">
              <a:xfrm flipV="1">
                <a:off x="4278" y="179"/>
                <a:ext cx="1007" cy="802"/>
              </a:xfrm>
              <a:custGeom>
                <a:avLst/>
                <a:gdLst>
                  <a:gd name="T0" fmla="*/ 28 w 36729"/>
                  <a:gd name="T1" fmla="*/ 14 h 21600"/>
                  <a:gd name="T2" fmla="*/ 0 w 36729"/>
                  <a:gd name="T3" fmla="*/ 17 h 21600"/>
                  <a:gd name="T4" fmla="*/ 13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37" name="Arc 118">
                <a:extLst>
                  <a:ext uri="{FF2B5EF4-FFF2-40B4-BE49-F238E27FC236}">
                    <a16:creationId xmlns:a16="http://schemas.microsoft.com/office/drawing/2014/main" id="{9746C9F5-2984-40FE-BF49-BD5059CC9B28}"/>
                  </a:ext>
                </a:extLst>
              </p:cNvPr>
              <p:cNvSpPr>
                <a:spLocks/>
              </p:cNvSpPr>
              <p:nvPr/>
            </p:nvSpPr>
            <p:spPr bwMode="hidden">
              <a:xfrm flipH="1">
                <a:off x="3612" y="580"/>
                <a:ext cx="487" cy="933"/>
              </a:xfrm>
              <a:custGeom>
                <a:avLst/>
                <a:gdLst>
                  <a:gd name="T0" fmla="*/ 0 w 28940"/>
                  <a:gd name="T1" fmla="*/ 2 h 22305"/>
                  <a:gd name="T2" fmla="*/ 8 w 28940"/>
                  <a:gd name="T3" fmla="*/ 39 h 22305"/>
                  <a:gd name="T4" fmla="*/ 2 w 28940"/>
                  <a:gd name="T5" fmla="*/ 38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38" name="Arc 119">
                <a:extLst>
                  <a:ext uri="{FF2B5EF4-FFF2-40B4-BE49-F238E27FC236}">
                    <a16:creationId xmlns:a16="http://schemas.microsoft.com/office/drawing/2014/main" id="{F0AD1AEB-D3D0-4108-8A49-8AA075261424}"/>
                  </a:ext>
                </a:extLst>
              </p:cNvPr>
              <p:cNvSpPr>
                <a:spLocks/>
              </p:cNvSpPr>
              <p:nvPr/>
            </p:nvSpPr>
            <p:spPr bwMode="hidden">
              <a:xfrm flipH="1">
                <a:off x="3267" y="628"/>
                <a:ext cx="791" cy="932"/>
              </a:xfrm>
              <a:custGeom>
                <a:avLst/>
                <a:gdLst>
                  <a:gd name="T0" fmla="*/ 0 w 30473"/>
                  <a:gd name="T1" fmla="*/ 3 h 22305"/>
                  <a:gd name="T2" fmla="*/ 21 w 30473"/>
                  <a:gd name="T3" fmla="*/ 39 h 22305"/>
                  <a:gd name="T4" fmla="*/ 6 w 30473"/>
                  <a:gd name="T5" fmla="*/ 38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39" name="Arc 120">
                <a:extLst>
                  <a:ext uri="{FF2B5EF4-FFF2-40B4-BE49-F238E27FC236}">
                    <a16:creationId xmlns:a16="http://schemas.microsoft.com/office/drawing/2014/main" id="{BA3C1CC7-EE7D-4868-806A-0FEADBF0FDE4}"/>
                  </a:ext>
                </a:extLst>
              </p:cNvPr>
              <p:cNvSpPr>
                <a:spLocks/>
              </p:cNvSpPr>
              <p:nvPr/>
            </p:nvSpPr>
            <p:spPr bwMode="hidden">
              <a:xfrm flipH="1">
                <a:off x="3197" y="458"/>
                <a:ext cx="932" cy="933"/>
              </a:xfrm>
              <a:custGeom>
                <a:avLst/>
                <a:gdLst>
                  <a:gd name="T0" fmla="*/ 0 w 34455"/>
                  <a:gd name="T1" fmla="*/ 7 h 22305"/>
                  <a:gd name="T2" fmla="*/ 25 w 34455"/>
                  <a:gd name="T3" fmla="*/ 39 h 22305"/>
                  <a:gd name="T4" fmla="*/ 9 w 34455"/>
                  <a:gd name="T5" fmla="*/ 38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0" name="Arc 121">
                <a:extLst>
                  <a:ext uri="{FF2B5EF4-FFF2-40B4-BE49-F238E27FC236}">
                    <a16:creationId xmlns:a16="http://schemas.microsoft.com/office/drawing/2014/main" id="{F8774AC4-021E-4DD3-8BAD-CB7FA9A29AB7}"/>
                  </a:ext>
                </a:extLst>
              </p:cNvPr>
              <p:cNvSpPr>
                <a:spLocks/>
              </p:cNvSpPr>
              <p:nvPr/>
            </p:nvSpPr>
            <p:spPr bwMode="hidden">
              <a:xfrm>
                <a:off x="4229" y="589"/>
                <a:ext cx="149" cy="933"/>
              </a:xfrm>
              <a:custGeom>
                <a:avLst/>
                <a:gdLst>
                  <a:gd name="T0" fmla="*/ 0 w 34812"/>
                  <a:gd name="T1" fmla="*/ 8 h 22305"/>
                  <a:gd name="T2" fmla="*/ 1 w 34812"/>
                  <a:gd name="T3" fmla="*/ 39 h 22305"/>
                  <a:gd name="T4" fmla="*/ 0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1" name="Arc 122">
                <a:extLst>
                  <a:ext uri="{FF2B5EF4-FFF2-40B4-BE49-F238E27FC236}">
                    <a16:creationId xmlns:a16="http://schemas.microsoft.com/office/drawing/2014/main" id="{6F969EA9-3816-4EF3-BE07-8F62567E2D20}"/>
                  </a:ext>
                </a:extLst>
              </p:cNvPr>
              <p:cNvSpPr>
                <a:spLocks/>
              </p:cNvSpPr>
              <p:nvPr/>
            </p:nvSpPr>
            <p:spPr bwMode="hidden">
              <a:xfrm>
                <a:off x="4268" y="585"/>
                <a:ext cx="394" cy="933"/>
              </a:xfrm>
              <a:custGeom>
                <a:avLst/>
                <a:gdLst>
                  <a:gd name="T0" fmla="*/ 0 w 34812"/>
                  <a:gd name="T1" fmla="*/ 8 h 22305"/>
                  <a:gd name="T2" fmla="*/ 4 w 34812"/>
                  <a:gd name="T3" fmla="*/ 39 h 22305"/>
                  <a:gd name="T4" fmla="*/ 2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2" name="Arc 123">
                <a:extLst>
                  <a:ext uri="{FF2B5EF4-FFF2-40B4-BE49-F238E27FC236}">
                    <a16:creationId xmlns:a16="http://schemas.microsoft.com/office/drawing/2014/main" id="{C93100F0-5D6D-4EC5-BCAC-DD1D1D1E93B9}"/>
                  </a:ext>
                </a:extLst>
              </p:cNvPr>
              <p:cNvSpPr>
                <a:spLocks/>
              </p:cNvSpPr>
              <p:nvPr/>
            </p:nvSpPr>
            <p:spPr bwMode="hidden">
              <a:xfrm>
                <a:off x="4303" y="463"/>
                <a:ext cx="559" cy="933"/>
              </a:xfrm>
              <a:custGeom>
                <a:avLst/>
                <a:gdLst>
                  <a:gd name="T0" fmla="*/ 0 w 34812"/>
                  <a:gd name="T1" fmla="*/ 8 h 22305"/>
                  <a:gd name="T2" fmla="*/ 9 w 34812"/>
                  <a:gd name="T3" fmla="*/ 39 h 22305"/>
                  <a:gd name="T4" fmla="*/ 3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3" name="Freeform 124">
                <a:extLst>
                  <a:ext uri="{FF2B5EF4-FFF2-40B4-BE49-F238E27FC236}">
                    <a16:creationId xmlns:a16="http://schemas.microsoft.com/office/drawing/2014/main" id="{ADE1FCB1-5E33-45A6-98FE-44D882A5ABB8}"/>
                  </a:ext>
                </a:extLst>
              </p:cNvPr>
              <p:cNvSpPr>
                <a:spLocks/>
              </p:cNvSpPr>
              <p:nvPr/>
            </p:nvSpPr>
            <p:spPr bwMode="hidden">
              <a:xfrm>
                <a:off x="4410" y="1033"/>
                <a:ext cx="190" cy="580"/>
              </a:xfrm>
              <a:custGeom>
                <a:avLst/>
                <a:gdLst>
                  <a:gd name="T0" fmla="*/ 0 w 776"/>
                  <a:gd name="T1" fmla="*/ 4 h 2368"/>
                  <a:gd name="T2" fmla="*/ 14 w 776"/>
                  <a:gd name="T3" fmla="*/ 1 h 2368"/>
                  <a:gd name="T4" fmla="*/ 6 w 776"/>
                  <a:gd name="T5" fmla="*/ 10 h 2368"/>
                  <a:gd name="T6" fmla="*/ 20 w 776"/>
                  <a:gd name="T7" fmla="*/ 10 h 2368"/>
                  <a:gd name="T8" fmla="*/ 12 w 776"/>
                  <a:gd name="T9" fmla="*/ 18 h 2368"/>
                  <a:gd name="T10" fmla="*/ 23 w 776"/>
                  <a:gd name="T11" fmla="*/ 21 h 2368"/>
                  <a:gd name="T12" fmla="*/ 17 w 776"/>
                  <a:gd name="T13" fmla="*/ 27 h 2368"/>
                  <a:gd name="T14" fmla="*/ 29 w 776"/>
                  <a:gd name="T15" fmla="*/ 30 h 2368"/>
                  <a:gd name="T16" fmla="*/ 23 w 776"/>
                  <a:gd name="T17" fmla="*/ 36 h 2368"/>
                  <a:gd name="T18" fmla="*/ 32 w 776"/>
                  <a:gd name="T19" fmla="*/ 38 h 2368"/>
                  <a:gd name="T20" fmla="*/ 29 w 776"/>
                  <a:gd name="T21" fmla="*/ 44 h 2368"/>
                  <a:gd name="T22" fmla="*/ 35 w 776"/>
                  <a:gd name="T23" fmla="*/ 50 h 2368"/>
                  <a:gd name="T24" fmla="*/ 35 w 776"/>
                  <a:gd name="T25" fmla="*/ 56 h 2368"/>
                  <a:gd name="T26" fmla="*/ 40 w 776"/>
                  <a:gd name="T27" fmla="*/ 64 h 2368"/>
                  <a:gd name="T28" fmla="*/ 37 w 776"/>
                  <a:gd name="T29" fmla="*/ 73 h 2368"/>
                  <a:gd name="T30" fmla="*/ 43 w 776"/>
                  <a:gd name="T31" fmla="*/ 79 h 2368"/>
                  <a:gd name="T32" fmla="*/ 40 w 776"/>
                  <a:gd name="T33" fmla="*/ 87 h 2368"/>
                  <a:gd name="T34" fmla="*/ 43 w 776"/>
                  <a:gd name="T35" fmla="*/ 96 h 2368"/>
                  <a:gd name="T36" fmla="*/ 40 w 776"/>
                  <a:gd name="T37" fmla="*/ 102 h 2368"/>
                  <a:gd name="T38" fmla="*/ 46 w 776"/>
                  <a:gd name="T39" fmla="*/ 110 h 2368"/>
                  <a:gd name="T40" fmla="*/ 43 w 776"/>
                  <a:gd name="T41" fmla="*/ 119 h 2368"/>
                  <a:gd name="T42" fmla="*/ 46 w 776"/>
                  <a:gd name="T43" fmla="*/ 131 h 2368"/>
                  <a:gd name="T44" fmla="*/ 43 w 776"/>
                  <a:gd name="T45" fmla="*/ 133 h 2368"/>
                  <a:gd name="T46" fmla="*/ 46 w 776"/>
                  <a:gd name="T47" fmla="*/ 14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4" name="Freeform 125">
                <a:extLst>
                  <a:ext uri="{FF2B5EF4-FFF2-40B4-BE49-F238E27FC236}">
                    <a16:creationId xmlns:a16="http://schemas.microsoft.com/office/drawing/2014/main" id="{77B3E3E3-6110-4CD4-AE56-619EE70E975C}"/>
                  </a:ext>
                </a:extLst>
              </p:cNvPr>
              <p:cNvSpPr>
                <a:spLocks/>
              </p:cNvSpPr>
              <p:nvPr/>
            </p:nvSpPr>
            <p:spPr bwMode="hidden">
              <a:xfrm rot="19660755" flipV="1">
                <a:off x="4114" y="843"/>
                <a:ext cx="173" cy="328"/>
              </a:xfrm>
              <a:custGeom>
                <a:avLst/>
                <a:gdLst>
                  <a:gd name="T0" fmla="*/ 0 w 776"/>
                  <a:gd name="T1" fmla="*/ 1 h 2368"/>
                  <a:gd name="T2" fmla="*/ 12 w 776"/>
                  <a:gd name="T3" fmla="*/ 0 h 2368"/>
                  <a:gd name="T4" fmla="*/ 5 w 776"/>
                  <a:gd name="T5" fmla="*/ 3 h 2368"/>
                  <a:gd name="T6" fmla="*/ 17 w 776"/>
                  <a:gd name="T7" fmla="*/ 3 h 2368"/>
                  <a:gd name="T8" fmla="*/ 10 w 776"/>
                  <a:gd name="T9" fmla="*/ 6 h 2368"/>
                  <a:gd name="T10" fmla="*/ 19 w 776"/>
                  <a:gd name="T11" fmla="*/ 7 h 2368"/>
                  <a:gd name="T12" fmla="*/ 14 w 776"/>
                  <a:gd name="T13" fmla="*/ 9 h 2368"/>
                  <a:gd name="T14" fmla="*/ 24 w 776"/>
                  <a:gd name="T15" fmla="*/ 10 h 2368"/>
                  <a:gd name="T16" fmla="*/ 19 w 776"/>
                  <a:gd name="T17" fmla="*/ 11 h 2368"/>
                  <a:gd name="T18" fmla="*/ 26 w 776"/>
                  <a:gd name="T19" fmla="*/ 12 h 2368"/>
                  <a:gd name="T20" fmla="*/ 24 w 776"/>
                  <a:gd name="T21" fmla="*/ 14 h 2368"/>
                  <a:gd name="T22" fmla="*/ 29 w 776"/>
                  <a:gd name="T23" fmla="*/ 16 h 2368"/>
                  <a:gd name="T24" fmla="*/ 29 w 776"/>
                  <a:gd name="T25" fmla="*/ 18 h 2368"/>
                  <a:gd name="T26" fmla="*/ 33 w 776"/>
                  <a:gd name="T27" fmla="*/ 21 h 2368"/>
                  <a:gd name="T28" fmla="*/ 31 w 776"/>
                  <a:gd name="T29" fmla="*/ 23 h 2368"/>
                  <a:gd name="T30" fmla="*/ 36 w 776"/>
                  <a:gd name="T31" fmla="*/ 25 h 2368"/>
                  <a:gd name="T32" fmla="*/ 33 w 776"/>
                  <a:gd name="T33" fmla="*/ 28 h 2368"/>
                  <a:gd name="T34" fmla="*/ 36 w 776"/>
                  <a:gd name="T35" fmla="*/ 31 h 2368"/>
                  <a:gd name="T36" fmla="*/ 33 w 776"/>
                  <a:gd name="T37" fmla="*/ 33 h 2368"/>
                  <a:gd name="T38" fmla="*/ 38 w 776"/>
                  <a:gd name="T39" fmla="*/ 35 h 2368"/>
                  <a:gd name="T40" fmla="*/ 36 w 776"/>
                  <a:gd name="T41" fmla="*/ 38 h 2368"/>
                  <a:gd name="T42" fmla="*/ 38 w 776"/>
                  <a:gd name="T43" fmla="*/ 42 h 2368"/>
                  <a:gd name="T44" fmla="*/ 36 w 776"/>
                  <a:gd name="T45" fmla="*/ 43 h 2368"/>
                  <a:gd name="T46" fmla="*/ 38 w 776"/>
                  <a:gd name="T47" fmla="*/ 4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5" name="Arc 126">
                <a:extLst>
                  <a:ext uri="{FF2B5EF4-FFF2-40B4-BE49-F238E27FC236}">
                    <a16:creationId xmlns:a16="http://schemas.microsoft.com/office/drawing/2014/main" id="{B68CAD57-AD6C-4B6D-8FE0-3AEB71499E7B}"/>
                  </a:ext>
                </a:extLst>
              </p:cNvPr>
              <p:cNvSpPr>
                <a:spLocks/>
              </p:cNvSpPr>
              <p:nvPr/>
            </p:nvSpPr>
            <p:spPr bwMode="hidden">
              <a:xfrm flipH="1">
                <a:off x="3144" y="319"/>
                <a:ext cx="996" cy="933"/>
              </a:xfrm>
              <a:custGeom>
                <a:avLst/>
                <a:gdLst>
                  <a:gd name="T0" fmla="*/ 0 w 36830"/>
                  <a:gd name="T1" fmla="*/ 11 h 22305"/>
                  <a:gd name="T2" fmla="*/ 27 w 36830"/>
                  <a:gd name="T3" fmla="*/ 39 h 22305"/>
                  <a:gd name="T4" fmla="*/ 11 w 36830"/>
                  <a:gd name="T5" fmla="*/ 38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6" name="Arc 127">
                <a:extLst>
                  <a:ext uri="{FF2B5EF4-FFF2-40B4-BE49-F238E27FC236}">
                    <a16:creationId xmlns:a16="http://schemas.microsoft.com/office/drawing/2014/main" id="{72095ED6-93CC-4D61-B636-CE68C9AE5ADC}"/>
                  </a:ext>
                </a:extLst>
              </p:cNvPr>
              <p:cNvSpPr>
                <a:spLocks/>
              </p:cNvSpPr>
              <p:nvPr/>
            </p:nvSpPr>
            <p:spPr bwMode="hidden">
              <a:xfrm flipH="1">
                <a:off x="3425" y="123"/>
                <a:ext cx="725" cy="903"/>
              </a:xfrm>
              <a:custGeom>
                <a:avLst/>
                <a:gdLst>
                  <a:gd name="T0" fmla="*/ 0 w 31881"/>
                  <a:gd name="T1" fmla="*/ 18 h 21600"/>
                  <a:gd name="T2" fmla="*/ 16 w 31881"/>
                  <a:gd name="T3" fmla="*/ 8 h 21600"/>
                  <a:gd name="T4" fmla="*/ 9 w 31881"/>
                  <a:gd name="T5" fmla="*/ 38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lnTo>
                      <a:pt x="-1" y="10015"/>
                    </a:lnTo>
                    <a:close/>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7" name="Arc 128">
                <a:extLst>
                  <a:ext uri="{FF2B5EF4-FFF2-40B4-BE49-F238E27FC236}">
                    <a16:creationId xmlns:a16="http://schemas.microsoft.com/office/drawing/2014/main" id="{7AF21C7F-03A9-48E8-93D1-EB07913DD718}"/>
                  </a:ext>
                </a:extLst>
              </p:cNvPr>
              <p:cNvSpPr>
                <a:spLocks/>
              </p:cNvSpPr>
              <p:nvPr/>
            </p:nvSpPr>
            <p:spPr bwMode="hidden">
              <a:xfrm>
                <a:off x="4199" y="502"/>
                <a:ext cx="299" cy="904"/>
              </a:xfrm>
              <a:custGeom>
                <a:avLst/>
                <a:gdLst>
                  <a:gd name="T0" fmla="*/ 0 w 31146"/>
                  <a:gd name="T1" fmla="*/ 8 h 21600"/>
                  <a:gd name="T2" fmla="*/ 3 w 31146"/>
                  <a:gd name="T3" fmla="*/ 17 h 21600"/>
                  <a:gd name="T4" fmla="*/ 1 w 31146"/>
                  <a:gd name="T5" fmla="*/ 38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lnTo>
                      <a:pt x="-1" y="4511"/>
                    </a:ln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8" name="Freeform 129">
                <a:extLst>
                  <a:ext uri="{FF2B5EF4-FFF2-40B4-BE49-F238E27FC236}">
                    <a16:creationId xmlns:a16="http://schemas.microsoft.com/office/drawing/2014/main" id="{C064F378-940B-4E02-9393-6934088DC3B8}"/>
                  </a:ext>
                </a:extLst>
              </p:cNvPr>
              <p:cNvSpPr>
                <a:spLocks/>
              </p:cNvSpPr>
              <p:nvPr/>
            </p:nvSpPr>
            <p:spPr bwMode="hidden">
              <a:xfrm flipH="1">
                <a:off x="3307" y="982"/>
                <a:ext cx="425" cy="597"/>
              </a:xfrm>
              <a:custGeom>
                <a:avLst/>
                <a:gdLst>
                  <a:gd name="T0" fmla="*/ 0 w 776"/>
                  <a:gd name="T1" fmla="*/ 4 h 2368"/>
                  <a:gd name="T2" fmla="*/ 72 w 776"/>
                  <a:gd name="T3" fmla="*/ 1 h 2368"/>
                  <a:gd name="T4" fmla="*/ 29 w 776"/>
                  <a:gd name="T5" fmla="*/ 10 h 2368"/>
                  <a:gd name="T6" fmla="*/ 101 w 776"/>
                  <a:gd name="T7" fmla="*/ 10 h 2368"/>
                  <a:gd name="T8" fmla="*/ 58 w 776"/>
                  <a:gd name="T9" fmla="*/ 19 h 2368"/>
                  <a:gd name="T10" fmla="*/ 115 w 776"/>
                  <a:gd name="T11" fmla="*/ 22 h 2368"/>
                  <a:gd name="T12" fmla="*/ 87 w 776"/>
                  <a:gd name="T13" fmla="*/ 28 h 2368"/>
                  <a:gd name="T14" fmla="*/ 144 w 776"/>
                  <a:gd name="T15" fmla="*/ 32 h 2368"/>
                  <a:gd name="T16" fmla="*/ 115 w 776"/>
                  <a:gd name="T17" fmla="*/ 38 h 2368"/>
                  <a:gd name="T18" fmla="*/ 158 w 776"/>
                  <a:gd name="T19" fmla="*/ 41 h 2368"/>
                  <a:gd name="T20" fmla="*/ 144 w 776"/>
                  <a:gd name="T21" fmla="*/ 47 h 2368"/>
                  <a:gd name="T22" fmla="*/ 173 w 776"/>
                  <a:gd name="T23" fmla="*/ 53 h 2368"/>
                  <a:gd name="T24" fmla="*/ 173 w 776"/>
                  <a:gd name="T25" fmla="*/ 59 h 2368"/>
                  <a:gd name="T26" fmla="*/ 202 w 776"/>
                  <a:gd name="T27" fmla="*/ 68 h 2368"/>
                  <a:gd name="T28" fmla="*/ 187 w 776"/>
                  <a:gd name="T29" fmla="*/ 77 h 2368"/>
                  <a:gd name="T30" fmla="*/ 216 w 776"/>
                  <a:gd name="T31" fmla="*/ 83 h 2368"/>
                  <a:gd name="T32" fmla="*/ 202 w 776"/>
                  <a:gd name="T33" fmla="*/ 93 h 2368"/>
                  <a:gd name="T34" fmla="*/ 216 w 776"/>
                  <a:gd name="T35" fmla="*/ 102 h 2368"/>
                  <a:gd name="T36" fmla="*/ 202 w 776"/>
                  <a:gd name="T37" fmla="*/ 108 h 2368"/>
                  <a:gd name="T38" fmla="*/ 231 w 776"/>
                  <a:gd name="T39" fmla="*/ 117 h 2368"/>
                  <a:gd name="T40" fmla="*/ 216 w 776"/>
                  <a:gd name="T41" fmla="*/ 126 h 2368"/>
                  <a:gd name="T42" fmla="*/ 231 w 776"/>
                  <a:gd name="T43" fmla="*/ 138 h 2368"/>
                  <a:gd name="T44" fmla="*/ 216 w 776"/>
                  <a:gd name="T45" fmla="*/ 141 h 2368"/>
                  <a:gd name="T46" fmla="*/ 231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49" name="Freeform 130">
                <a:extLst>
                  <a:ext uri="{FF2B5EF4-FFF2-40B4-BE49-F238E27FC236}">
                    <a16:creationId xmlns:a16="http://schemas.microsoft.com/office/drawing/2014/main" id="{E9D4BAE3-124A-452B-9DB3-32FBA754B0D6}"/>
                  </a:ext>
                </a:extLst>
              </p:cNvPr>
              <p:cNvSpPr>
                <a:spLocks/>
              </p:cNvSpPr>
              <p:nvPr/>
            </p:nvSpPr>
            <p:spPr bwMode="hidden">
              <a:xfrm flipH="1">
                <a:off x="3507" y="350"/>
                <a:ext cx="273" cy="598"/>
              </a:xfrm>
              <a:custGeom>
                <a:avLst/>
                <a:gdLst>
                  <a:gd name="T0" fmla="*/ 0 w 776"/>
                  <a:gd name="T1" fmla="*/ 4 h 2368"/>
                  <a:gd name="T2" fmla="*/ 30 w 776"/>
                  <a:gd name="T3" fmla="*/ 1 h 2368"/>
                  <a:gd name="T4" fmla="*/ 12 w 776"/>
                  <a:gd name="T5" fmla="*/ 10 h 2368"/>
                  <a:gd name="T6" fmla="*/ 42 w 776"/>
                  <a:gd name="T7" fmla="*/ 10 h 2368"/>
                  <a:gd name="T8" fmla="*/ 24 w 776"/>
                  <a:gd name="T9" fmla="*/ 19 h 2368"/>
                  <a:gd name="T10" fmla="*/ 47 w 776"/>
                  <a:gd name="T11" fmla="*/ 22 h 2368"/>
                  <a:gd name="T12" fmla="*/ 36 w 776"/>
                  <a:gd name="T13" fmla="*/ 29 h 2368"/>
                  <a:gd name="T14" fmla="*/ 59 w 776"/>
                  <a:gd name="T15" fmla="*/ 32 h 2368"/>
                  <a:gd name="T16" fmla="*/ 47 w 776"/>
                  <a:gd name="T17" fmla="*/ 38 h 2368"/>
                  <a:gd name="T18" fmla="*/ 65 w 776"/>
                  <a:gd name="T19" fmla="*/ 41 h 2368"/>
                  <a:gd name="T20" fmla="*/ 59 w 776"/>
                  <a:gd name="T21" fmla="*/ 47 h 2368"/>
                  <a:gd name="T22" fmla="*/ 71 w 776"/>
                  <a:gd name="T23" fmla="*/ 53 h 2368"/>
                  <a:gd name="T24" fmla="*/ 71 w 776"/>
                  <a:gd name="T25" fmla="*/ 59 h 2368"/>
                  <a:gd name="T26" fmla="*/ 83 w 776"/>
                  <a:gd name="T27" fmla="*/ 68 h 2368"/>
                  <a:gd name="T28" fmla="*/ 77 w 776"/>
                  <a:gd name="T29" fmla="*/ 78 h 2368"/>
                  <a:gd name="T30" fmla="*/ 89 w 776"/>
                  <a:gd name="T31" fmla="*/ 84 h 2368"/>
                  <a:gd name="T32" fmla="*/ 83 w 776"/>
                  <a:gd name="T33" fmla="*/ 93 h 2368"/>
                  <a:gd name="T34" fmla="*/ 89 w 776"/>
                  <a:gd name="T35" fmla="*/ 102 h 2368"/>
                  <a:gd name="T36" fmla="*/ 83 w 776"/>
                  <a:gd name="T37" fmla="*/ 108 h 2368"/>
                  <a:gd name="T38" fmla="*/ 95 w 776"/>
                  <a:gd name="T39" fmla="*/ 117 h 2368"/>
                  <a:gd name="T40" fmla="*/ 89 w 776"/>
                  <a:gd name="T41" fmla="*/ 127 h 2368"/>
                  <a:gd name="T42" fmla="*/ 95 w 776"/>
                  <a:gd name="T43" fmla="*/ 139 h 2368"/>
                  <a:gd name="T44" fmla="*/ 89 w 776"/>
                  <a:gd name="T45" fmla="*/ 142 h 2368"/>
                  <a:gd name="T46" fmla="*/ 95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50" name="Freeform 131">
                <a:extLst>
                  <a:ext uri="{FF2B5EF4-FFF2-40B4-BE49-F238E27FC236}">
                    <a16:creationId xmlns:a16="http://schemas.microsoft.com/office/drawing/2014/main" id="{51934389-BAE4-4E5C-B685-778C3D8CDBC0}"/>
                  </a:ext>
                </a:extLst>
              </p:cNvPr>
              <p:cNvSpPr>
                <a:spLocks/>
              </p:cNvSpPr>
              <p:nvPr/>
            </p:nvSpPr>
            <p:spPr bwMode="hidden">
              <a:xfrm flipH="1">
                <a:off x="3821" y="172"/>
                <a:ext cx="164" cy="597"/>
              </a:xfrm>
              <a:custGeom>
                <a:avLst/>
                <a:gdLst>
                  <a:gd name="T0" fmla="*/ 0 w 776"/>
                  <a:gd name="T1" fmla="*/ 4 h 2368"/>
                  <a:gd name="T2" fmla="*/ 11 w 776"/>
                  <a:gd name="T3" fmla="*/ 1 h 2368"/>
                  <a:gd name="T4" fmla="*/ 4 w 776"/>
                  <a:gd name="T5" fmla="*/ 10 h 2368"/>
                  <a:gd name="T6" fmla="*/ 15 w 776"/>
                  <a:gd name="T7" fmla="*/ 10 h 2368"/>
                  <a:gd name="T8" fmla="*/ 9 w 776"/>
                  <a:gd name="T9" fmla="*/ 19 h 2368"/>
                  <a:gd name="T10" fmla="*/ 17 w 776"/>
                  <a:gd name="T11" fmla="*/ 22 h 2368"/>
                  <a:gd name="T12" fmla="*/ 13 w 776"/>
                  <a:gd name="T13" fmla="*/ 28 h 2368"/>
                  <a:gd name="T14" fmla="*/ 21 w 776"/>
                  <a:gd name="T15" fmla="*/ 32 h 2368"/>
                  <a:gd name="T16" fmla="*/ 17 w 776"/>
                  <a:gd name="T17" fmla="*/ 38 h 2368"/>
                  <a:gd name="T18" fmla="*/ 24 w 776"/>
                  <a:gd name="T19" fmla="*/ 41 h 2368"/>
                  <a:gd name="T20" fmla="*/ 21 w 776"/>
                  <a:gd name="T21" fmla="*/ 47 h 2368"/>
                  <a:gd name="T22" fmla="*/ 26 w 776"/>
                  <a:gd name="T23" fmla="*/ 53 h 2368"/>
                  <a:gd name="T24" fmla="*/ 26 w 776"/>
                  <a:gd name="T25" fmla="*/ 59 h 2368"/>
                  <a:gd name="T26" fmla="*/ 30 w 776"/>
                  <a:gd name="T27" fmla="*/ 68 h 2368"/>
                  <a:gd name="T28" fmla="*/ 28 w 776"/>
                  <a:gd name="T29" fmla="*/ 77 h 2368"/>
                  <a:gd name="T30" fmla="*/ 32 w 776"/>
                  <a:gd name="T31" fmla="*/ 83 h 2368"/>
                  <a:gd name="T32" fmla="*/ 30 w 776"/>
                  <a:gd name="T33" fmla="*/ 93 h 2368"/>
                  <a:gd name="T34" fmla="*/ 32 w 776"/>
                  <a:gd name="T35" fmla="*/ 102 h 2368"/>
                  <a:gd name="T36" fmla="*/ 30 w 776"/>
                  <a:gd name="T37" fmla="*/ 108 h 2368"/>
                  <a:gd name="T38" fmla="*/ 34 w 776"/>
                  <a:gd name="T39" fmla="*/ 117 h 2368"/>
                  <a:gd name="T40" fmla="*/ 32 w 776"/>
                  <a:gd name="T41" fmla="*/ 126 h 2368"/>
                  <a:gd name="T42" fmla="*/ 34 w 776"/>
                  <a:gd name="T43" fmla="*/ 138 h 2368"/>
                  <a:gd name="T44" fmla="*/ 32 w 776"/>
                  <a:gd name="T45" fmla="*/ 141 h 2368"/>
                  <a:gd name="T46" fmla="*/ 34 w 776"/>
                  <a:gd name="T47" fmla="*/ 15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51" name="Freeform 132">
                <a:extLst>
                  <a:ext uri="{FF2B5EF4-FFF2-40B4-BE49-F238E27FC236}">
                    <a16:creationId xmlns:a16="http://schemas.microsoft.com/office/drawing/2014/main" id="{57DDC9DE-37B3-499A-BB4D-3983EEEACEC8}"/>
                  </a:ext>
                </a:extLst>
              </p:cNvPr>
              <p:cNvSpPr>
                <a:spLocks/>
              </p:cNvSpPr>
              <p:nvPr/>
            </p:nvSpPr>
            <p:spPr bwMode="hidden">
              <a:xfrm>
                <a:off x="4841" y="894"/>
                <a:ext cx="395" cy="628"/>
              </a:xfrm>
              <a:custGeom>
                <a:avLst/>
                <a:gdLst>
                  <a:gd name="T0" fmla="*/ 0 w 776"/>
                  <a:gd name="T1" fmla="*/ 5 h 2368"/>
                  <a:gd name="T2" fmla="*/ 62 w 776"/>
                  <a:gd name="T3" fmla="*/ 1 h 2368"/>
                  <a:gd name="T4" fmla="*/ 25 w 776"/>
                  <a:gd name="T5" fmla="*/ 11 h 2368"/>
                  <a:gd name="T6" fmla="*/ 87 w 776"/>
                  <a:gd name="T7" fmla="*/ 11 h 2368"/>
                  <a:gd name="T8" fmla="*/ 50 w 776"/>
                  <a:gd name="T9" fmla="*/ 21 h 2368"/>
                  <a:gd name="T10" fmla="*/ 99 w 776"/>
                  <a:gd name="T11" fmla="*/ 25 h 2368"/>
                  <a:gd name="T12" fmla="*/ 75 w 776"/>
                  <a:gd name="T13" fmla="*/ 32 h 2368"/>
                  <a:gd name="T14" fmla="*/ 124 w 776"/>
                  <a:gd name="T15" fmla="*/ 35 h 2368"/>
                  <a:gd name="T16" fmla="*/ 99 w 776"/>
                  <a:gd name="T17" fmla="*/ 42 h 2368"/>
                  <a:gd name="T18" fmla="*/ 137 w 776"/>
                  <a:gd name="T19" fmla="*/ 45 h 2368"/>
                  <a:gd name="T20" fmla="*/ 124 w 776"/>
                  <a:gd name="T21" fmla="*/ 52 h 2368"/>
                  <a:gd name="T22" fmla="*/ 149 w 776"/>
                  <a:gd name="T23" fmla="*/ 59 h 2368"/>
                  <a:gd name="T24" fmla="*/ 149 w 776"/>
                  <a:gd name="T25" fmla="*/ 65 h 2368"/>
                  <a:gd name="T26" fmla="*/ 174 w 776"/>
                  <a:gd name="T27" fmla="*/ 75 h 2368"/>
                  <a:gd name="T28" fmla="*/ 162 w 776"/>
                  <a:gd name="T29" fmla="*/ 85 h 2368"/>
                  <a:gd name="T30" fmla="*/ 186 w 776"/>
                  <a:gd name="T31" fmla="*/ 92 h 2368"/>
                  <a:gd name="T32" fmla="*/ 174 w 776"/>
                  <a:gd name="T33" fmla="*/ 102 h 2368"/>
                  <a:gd name="T34" fmla="*/ 186 w 776"/>
                  <a:gd name="T35" fmla="*/ 112 h 2368"/>
                  <a:gd name="T36" fmla="*/ 174 w 776"/>
                  <a:gd name="T37" fmla="*/ 119 h 2368"/>
                  <a:gd name="T38" fmla="*/ 199 w 776"/>
                  <a:gd name="T39" fmla="*/ 129 h 2368"/>
                  <a:gd name="T40" fmla="*/ 186 w 776"/>
                  <a:gd name="T41" fmla="*/ 139 h 2368"/>
                  <a:gd name="T42" fmla="*/ 199 w 776"/>
                  <a:gd name="T43" fmla="*/ 153 h 2368"/>
                  <a:gd name="T44" fmla="*/ 186 w 776"/>
                  <a:gd name="T45" fmla="*/ 156 h 2368"/>
                  <a:gd name="T46" fmla="*/ 199 w 776"/>
                  <a:gd name="T47" fmla="*/ 16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52" name="Freeform 133">
                <a:extLst>
                  <a:ext uri="{FF2B5EF4-FFF2-40B4-BE49-F238E27FC236}">
                    <a16:creationId xmlns:a16="http://schemas.microsoft.com/office/drawing/2014/main" id="{FE6BEC07-ED9C-4D85-9716-E0627E852926}"/>
                  </a:ext>
                </a:extLst>
              </p:cNvPr>
              <p:cNvSpPr>
                <a:spLocks/>
              </p:cNvSpPr>
              <p:nvPr/>
            </p:nvSpPr>
            <p:spPr bwMode="hidden">
              <a:xfrm>
                <a:off x="4636" y="576"/>
                <a:ext cx="595" cy="419"/>
              </a:xfrm>
              <a:custGeom>
                <a:avLst/>
                <a:gdLst>
                  <a:gd name="T0" fmla="*/ 0 w 776"/>
                  <a:gd name="T1" fmla="*/ 2 h 2368"/>
                  <a:gd name="T2" fmla="*/ 141 w 776"/>
                  <a:gd name="T3" fmla="*/ 1 h 2368"/>
                  <a:gd name="T4" fmla="*/ 57 w 776"/>
                  <a:gd name="T5" fmla="*/ 5 h 2368"/>
                  <a:gd name="T6" fmla="*/ 198 w 776"/>
                  <a:gd name="T7" fmla="*/ 5 h 2368"/>
                  <a:gd name="T8" fmla="*/ 113 w 776"/>
                  <a:gd name="T9" fmla="*/ 10 h 2368"/>
                  <a:gd name="T10" fmla="*/ 225 w 776"/>
                  <a:gd name="T11" fmla="*/ 11 h 2368"/>
                  <a:gd name="T12" fmla="*/ 169 w 776"/>
                  <a:gd name="T13" fmla="*/ 14 h 2368"/>
                  <a:gd name="T14" fmla="*/ 282 w 776"/>
                  <a:gd name="T15" fmla="*/ 16 h 2368"/>
                  <a:gd name="T16" fmla="*/ 225 w 776"/>
                  <a:gd name="T17" fmla="*/ 19 h 2368"/>
                  <a:gd name="T18" fmla="*/ 311 w 776"/>
                  <a:gd name="T19" fmla="*/ 20 h 2368"/>
                  <a:gd name="T20" fmla="*/ 282 w 776"/>
                  <a:gd name="T21" fmla="*/ 23 h 2368"/>
                  <a:gd name="T22" fmla="*/ 339 w 776"/>
                  <a:gd name="T23" fmla="*/ 26 h 2368"/>
                  <a:gd name="T24" fmla="*/ 339 w 776"/>
                  <a:gd name="T25" fmla="*/ 29 h 2368"/>
                  <a:gd name="T26" fmla="*/ 395 w 776"/>
                  <a:gd name="T27" fmla="*/ 34 h 2368"/>
                  <a:gd name="T28" fmla="*/ 367 w 776"/>
                  <a:gd name="T29" fmla="*/ 38 h 2368"/>
                  <a:gd name="T30" fmla="*/ 423 w 776"/>
                  <a:gd name="T31" fmla="*/ 41 h 2368"/>
                  <a:gd name="T32" fmla="*/ 395 w 776"/>
                  <a:gd name="T33" fmla="*/ 46 h 2368"/>
                  <a:gd name="T34" fmla="*/ 423 w 776"/>
                  <a:gd name="T35" fmla="*/ 50 h 2368"/>
                  <a:gd name="T36" fmla="*/ 395 w 776"/>
                  <a:gd name="T37" fmla="*/ 53 h 2368"/>
                  <a:gd name="T38" fmla="*/ 452 w 776"/>
                  <a:gd name="T39" fmla="*/ 58 h 2368"/>
                  <a:gd name="T40" fmla="*/ 423 w 776"/>
                  <a:gd name="T41" fmla="*/ 62 h 2368"/>
                  <a:gd name="T42" fmla="*/ 452 w 776"/>
                  <a:gd name="T43" fmla="*/ 68 h 2368"/>
                  <a:gd name="T44" fmla="*/ 423 w 776"/>
                  <a:gd name="T45" fmla="*/ 70 h 2368"/>
                  <a:gd name="T46" fmla="*/ 452 w 776"/>
                  <a:gd name="T47" fmla="*/ 7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53" name="Freeform 134">
                <a:extLst>
                  <a:ext uri="{FF2B5EF4-FFF2-40B4-BE49-F238E27FC236}">
                    <a16:creationId xmlns:a16="http://schemas.microsoft.com/office/drawing/2014/main" id="{D28AF392-B881-4EF0-8557-A1280AC6BB8B}"/>
                  </a:ext>
                </a:extLst>
              </p:cNvPr>
              <p:cNvSpPr>
                <a:spLocks/>
              </p:cNvSpPr>
              <p:nvPr/>
            </p:nvSpPr>
            <p:spPr bwMode="hidden">
              <a:xfrm>
                <a:off x="4658" y="132"/>
                <a:ext cx="260" cy="562"/>
              </a:xfrm>
              <a:custGeom>
                <a:avLst/>
                <a:gdLst>
                  <a:gd name="T0" fmla="*/ 0 w 776"/>
                  <a:gd name="T1" fmla="*/ 4 h 2368"/>
                  <a:gd name="T2" fmla="*/ 27 w 776"/>
                  <a:gd name="T3" fmla="*/ 1 h 2368"/>
                  <a:gd name="T4" fmla="*/ 11 w 776"/>
                  <a:gd name="T5" fmla="*/ 9 h 2368"/>
                  <a:gd name="T6" fmla="*/ 38 w 776"/>
                  <a:gd name="T7" fmla="*/ 9 h 2368"/>
                  <a:gd name="T8" fmla="*/ 21 w 776"/>
                  <a:gd name="T9" fmla="*/ 17 h 2368"/>
                  <a:gd name="T10" fmla="*/ 43 w 776"/>
                  <a:gd name="T11" fmla="*/ 20 h 2368"/>
                  <a:gd name="T12" fmla="*/ 32 w 776"/>
                  <a:gd name="T13" fmla="*/ 25 h 2368"/>
                  <a:gd name="T14" fmla="*/ 54 w 776"/>
                  <a:gd name="T15" fmla="*/ 28 h 2368"/>
                  <a:gd name="T16" fmla="*/ 43 w 776"/>
                  <a:gd name="T17" fmla="*/ 33 h 2368"/>
                  <a:gd name="T18" fmla="*/ 59 w 776"/>
                  <a:gd name="T19" fmla="*/ 36 h 2368"/>
                  <a:gd name="T20" fmla="*/ 54 w 776"/>
                  <a:gd name="T21" fmla="*/ 42 h 2368"/>
                  <a:gd name="T22" fmla="*/ 65 w 776"/>
                  <a:gd name="T23" fmla="*/ 47 h 2368"/>
                  <a:gd name="T24" fmla="*/ 65 w 776"/>
                  <a:gd name="T25" fmla="*/ 52 h 2368"/>
                  <a:gd name="T26" fmla="*/ 75 w 776"/>
                  <a:gd name="T27" fmla="*/ 60 h 2368"/>
                  <a:gd name="T28" fmla="*/ 70 w 776"/>
                  <a:gd name="T29" fmla="*/ 69 h 2368"/>
                  <a:gd name="T30" fmla="*/ 81 w 776"/>
                  <a:gd name="T31" fmla="*/ 74 h 2368"/>
                  <a:gd name="T32" fmla="*/ 75 w 776"/>
                  <a:gd name="T33" fmla="*/ 82 h 2368"/>
                  <a:gd name="T34" fmla="*/ 81 w 776"/>
                  <a:gd name="T35" fmla="*/ 90 h 2368"/>
                  <a:gd name="T36" fmla="*/ 75 w 776"/>
                  <a:gd name="T37" fmla="*/ 96 h 2368"/>
                  <a:gd name="T38" fmla="*/ 86 w 776"/>
                  <a:gd name="T39" fmla="*/ 104 h 2368"/>
                  <a:gd name="T40" fmla="*/ 81 w 776"/>
                  <a:gd name="T41" fmla="*/ 112 h 2368"/>
                  <a:gd name="T42" fmla="*/ 86 w 776"/>
                  <a:gd name="T43" fmla="*/ 122 h 2368"/>
                  <a:gd name="T44" fmla="*/ 81 w 776"/>
                  <a:gd name="T45" fmla="*/ 125 h 2368"/>
                  <a:gd name="T46" fmla="*/ 86 w 776"/>
                  <a:gd name="T47" fmla="*/ 13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54" name="Freeform 135">
                <a:extLst>
                  <a:ext uri="{FF2B5EF4-FFF2-40B4-BE49-F238E27FC236}">
                    <a16:creationId xmlns:a16="http://schemas.microsoft.com/office/drawing/2014/main" id="{9D40D16C-17D5-4BBA-8DD9-8F3BC32FF2AB}"/>
                  </a:ext>
                </a:extLst>
              </p:cNvPr>
              <p:cNvSpPr>
                <a:spLocks/>
              </p:cNvSpPr>
              <p:nvPr/>
            </p:nvSpPr>
            <p:spPr bwMode="hidden">
              <a:xfrm rot="-1346631">
                <a:off x="4401" y="599"/>
                <a:ext cx="174" cy="329"/>
              </a:xfrm>
              <a:custGeom>
                <a:avLst/>
                <a:gdLst>
                  <a:gd name="T0" fmla="*/ 0 w 776"/>
                  <a:gd name="T1" fmla="*/ 1 h 2368"/>
                  <a:gd name="T2" fmla="*/ 12 w 776"/>
                  <a:gd name="T3" fmla="*/ 0 h 2368"/>
                  <a:gd name="T4" fmla="*/ 5 w 776"/>
                  <a:gd name="T5" fmla="*/ 3 h 2368"/>
                  <a:gd name="T6" fmla="*/ 17 w 776"/>
                  <a:gd name="T7" fmla="*/ 3 h 2368"/>
                  <a:gd name="T8" fmla="*/ 10 w 776"/>
                  <a:gd name="T9" fmla="*/ 6 h 2368"/>
                  <a:gd name="T10" fmla="*/ 19 w 776"/>
                  <a:gd name="T11" fmla="*/ 7 h 2368"/>
                  <a:gd name="T12" fmla="*/ 15 w 776"/>
                  <a:gd name="T13" fmla="*/ 9 h 2368"/>
                  <a:gd name="T14" fmla="*/ 24 w 776"/>
                  <a:gd name="T15" fmla="*/ 10 h 2368"/>
                  <a:gd name="T16" fmla="*/ 19 w 776"/>
                  <a:gd name="T17" fmla="*/ 11 h 2368"/>
                  <a:gd name="T18" fmla="*/ 26 w 776"/>
                  <a:gd name="T19" fmla="*/ 12 h 2368"/>
                  <a:gd name="T20" fmla="*/ 24 w 776"/>
                  <a:gd name="T21" fmla="*/ 14 h 2368"/>
                  <a:gd name="T22" fmla="*/ 29 w 776"/>
                  <a:gd name="T23" fmla="*/ 16 h 2368"/>
                  <a:gd name="T24" fmla="*/ 29 w 776"/>
                  <a:gd name="T25" fmla="*/ 18 h 2368"/>
                  <a:gd name="T26" fmla="*/ 34 w 776"/>
                  <a:gd name="T27" fmla="*/ 21 h 2368"/>
                  <a:gd name="T28" fmla="*/ 31 w 776"/>
                  <a:gd name="T29" fmla="*/ 23 h 2368"/>
                  <a:gd name="T30" fmla="*/ 36 w 776"/>
                  <a:gd name="T31" fmla="*/ 25 h 2368"/>
                  <a:gd name="T32" fmla="*/ 34 w 776"/>
                  <a:gd name="T33" fmla="*/ 28 h 2368"/>
                  <a:gd name="T34" fmla="*/ 36 w 776"/>
                  <a:gd name="T35" fmla="*/ 31 h 2368"/>
                  <a:gd name="T36" fmla="*/ 34 w 776"/>
                  <a:gd name="T37" fmla="*/ 33 h 2368"/>
                  <a:gd name="T38" fmla="*/ 39 w 776"/>
                  <a:gd name="T39" fmla="*/ 36 h 2368"/>
                  <a:gd name="T40" fmla="*/ 36 w 776"/>
                  <a:gd name="T41" fmla="*/ 38 h 2368"/>
                  <a:gd name="T42" fmla="*/ 39 w 776"/>
                  <a:gd name="T43" fmla="*/ 42 h 2368"/>
                  <a:gd name="T44" fmla="*/ 36 w 776"/>
                  <a:gd name="T45" fmla="*/ 43 h 2368"/>
                  <a:gd name="T46" fmla="*/ 39 w 776"/>
                  <a:gd name="T47" fmla="*/ 4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155" name="Freeform 136">
                <a:extLst>
                  <a:ext uri="{FF2B5EF4-FFF2-40B4-BE49-F238E27FC236}">
                    <a16:creationId xmlns:a16="http://schemas.microsoft.com/office/drawing/2014/main" id="{93B997D1-6687-47ED-8989-B1BE855757EA}"/>
                  </a:ext>
                </a:extLst>
              </p:cNvPr>
              <p:cNvSpPr>
                <a:spLocks/>
              </p:cNvSpPr>
              <p:nvPr/>
            </p:nvSpPr>
            <p:spPr bwMode="hidden">
              <a:xfrm rot="1346631" flipH="1">
                <a:off x="3783" y="590"/>
                <a:ext cx="173" cy="329"/>
              </a:xfrm>
              <a:custGeom>
                <a:avLst/>
                <a:gdLst>
                  <a:gd name="T0" fmla="*/ 0 w 776"/>
                  <a:gd name="T1" fmla="*/ 1 h 2368"/>
                  <a:gd name="T2" fmla="*/ 12 w 776"/>
                  <a:gd name="T3" fmla="*/ 0 h 2368"/>
                  <a:gd name="T4" fmla="*/ 5 w 776"/>
                  <a:gd name="T5" fmla="*/ 3 h 2368"/>
                  <a:gd name="T6" fmla="*/ 17 w 776"/>
                  <a:gd name="T7" fmla="*/ 3 h 2368"/>
                  <a:gd name="T8" fmla="*/ 10 w 776"/>
                  <a:gd name="T9" fmla="*/ 6 h 2368"/>
                  <a:gd name="T10" fmla="*/ 19 w 776"/>
                  <a:gd name="T11" fmla="*/ 7 h 2368"/>
                  <a:gd name="T12" fmla="*/ 14 w 776"/>
                  <a:gd name="T13" fmla="*/ 9 h 2368"/>
                  <a:gd name="T14" fmla="*/ 24 w 776"/>
                  <a:gd name="T15" fmla="*/ 10 h 2368"/>
                  <a:gd name="T16" fmla="*/ 19 w 776"/>
                  <a:gd name="T17" fmla="*/ 11 h 2368"/>
                  <a:gd name="T18" fmla="*/ 26 w 776"/>
                  <a:gd name="T19" fmla="*/ 12 h 2368"/>
                  <a:gd name="T20" fmla="*/ 24 w 776"/>
                  <a:gd name="T21" fmla="*/ 14 h 2368"/>
                  <a:gd name="T22" fmla="*/ 29 w 776"/>
                  <a:gd name="T23" fmla="*/ 16 h 2368"/>
                  <a:gd name="T24" fmla="*/ 29 w 776"/>
                  <a:gd name="T25" fmla="*/ 18 h 2368"/>
                  <a:gd name="T26" fmla="*/ 33 w 776"/>
                  <a:gd name="T27" fmla="*/ 21 h 2368"/>
                  <a:gd name="T28" fmla="*/ 31 w 776"/>
                  <a:gd name="T29" fmla="*/ 23 h 2368"/>
                  <a:gd name="T30" fmla="*/ 36 w 776"/>
                  <a:gd name="T31" fmla="*/ 25 h 2368"/>
                  <a:gd name="T32" fmla="*/ 33 w 776"/>
                  <a:gd name="T33" fmla="*/ 28 h 2368"/>
                  <a:gd name="T34" fmla="*/ 36 w 776"/>
                  <a:gd name="T35" fmla="*/ 31 h 2368"/>
                  <a:gd name="T36" fmla="*/ 33 w 776"/>
                  <a:gd name="T37" fmla="*/ 33 h 2368"/>
                  <a:gd name="T38" fmla="*/ 38 w 776"/>
                  <a:gd name="T39" fmla="*/ 36 h 2368"/>
                  <a:gd name="T40" fmla="*/ 36 w 776"/>
                  <a:gd name="T41" fmla="*/ 38 h 2368"/>
                  <a:gd name="T42" fmla="*/ 38 w 776"/>
                  <a:gd name="T43" fmla="*/ 42 h 2368"/>
                  <a:gd name="T44" fmla="*/ 36 w 776"/>
                  <a:gd name="T45" fmla="*/ 43 h 2368"/>
                  <a:gd name="T46" fmla="*/ 38 w 776"/>
                  <a:gd name="T47" fmla="*/ 4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grpSp>
      <p:sp>
        <p:nvSpPr>
          <p:cNvPr id="5123" name="Rectangle 137">
            <a:extLst>
              <a:ext uri="{FF2B5EF4-FFF2-40B4-BE49-F238E27FC236}">
                <a16:creationId xmlns:a16="http://schemas.microsoft.com/office/drawing/2014/main" id="{4A437FD4-7AB4-45FF-919C-113CEA7C491F}"/>
              </a:ext>
            </a:extLst>
          </p:cNvPr>
          <p:cNvSpPr>
            <a:spLocks noGrp="1" noChangeArrowheads="1"/>
          </p:cNvSpPr>
          <p:nvPr>
            <p:ph type="title"/>
          </p:nvPr>
        </p:nvSpPr>
        <p:spPr bwMode="auto">
          <a:xfrm>
            <a:off x="685800" y="301625"/>
            <a:ext cx="77724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5124" name="Rectangle 138">
            <a:extLst>
              <a:ext uri="{FF2B5EF4-FFF2-40B4-BE49-F238E27FC236}">
                <a16:creationId xmlns:a16="http://schemas.microsoft.com/office/drawing/2014/main" id="{2DBCDD81-7C21-4AFD-AAEB-526148BD233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68075" name="Rectangle 139">
            <a:extLst>
              <a:ext uri="{FF2B5EF4-FFF2-40B4-BE49-F238E27FC236}">
                <a16:creationId xmlns:a16="http://schemas.microsoft.com/office/drawing/2014/main" id="{F3CB0659-68DB-49FE-8445-F771D4A44B4D}"/>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kumimoji="0" sz="1400">
                <a:latin typeface="+mn-lt"/>
              </a:defRPr>
            </a:lvl1pPr>
          </a:lstStyle>
          <a:p>
            <a:pPr>
              <a:defRPr/>
            </a:pPr>
            <a:endParaRPr lang="en-US" altLang="zh-TW"/>
          </a:p>
        </p:txBody>
      </p:sp>
      <p:sp>
        <p:nvSpPr>
          <p:cNvPr id="168076" name="Rectangle 140">
            <a:extLst>
              <a:ext uri="{FF2B5EF4-FFF2-40B4-BE49-F238E27FC236}">
                <a16:creationId xmlns:a16="http://schemas.microsoft.com/office/drawing/2014/main" id="{2833B96B-A43E-4EAA-BEC9-62CA44B410B2}"/>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kumimoji="0" sz="1400">
                <a:latin typeface="+mn-lt"/>
              </a:defRPr>
            </a:lvl1pPr>
          </a:lstStyle>
          <a:p>
            <a:pPr>
              <a:defRPr/>
            </a:pPr>
            <a:endParaRPr lang="en-US" altLang="zh-TW"/>
          </a:p>
        </p:txBody>
      </p:sp>
      <p:sp>
        <p:nvSpPr>
          <p:cNvPr id="168077" name="Rectangle 141">
            <a:extLst>
              <a:ext uri="{FF2B5EF4-FFF2-40B4-BE49-F238E27FC236}">
                <a16:creationId xmlns:a16="http://schemas.microsoft.com/office/drawing/2014/main" id="{07A7E3D4-4F18-497A-97D5-A5DD2DE9F9B2}"/>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kumimoji="0" sz="1400">
                <a:latin typeface="+mn-lt"/>
              </a:defRPr>
            </a:lvl1pPr>
          </a:lstStyle>
          <a:p>
            <a:pPr>
              <a:defRPr/>
            </a:pPr>
            <a:fld id="{F0CFDE1D-FB28-40D0-8CB4-E9E7E5E70A93}" type="slidenum">
              <a:rPr lang="en-US" altLang="zh-TW"/>
              <a:pPr>
                <a:defRPr/>
              </a:pPr>
              <a:t>‹#›</a:t>
            </a:fld>
            <a:endParaRPr lang="en-US" altLang="zh-TW"/>
          </a:p>
        </p:txBody>
      </p:sp>
    </p:spTree>
  </p:cSld>
  <p:clrMap bg1="dk2" tx1="lt1" bg2="dk1" tx2="lt2" accent1="accent1" accent2="accent2" accent3="accent3" accent4="accent4" accent5="accent5" accent6="accent6" hlink="hlink" folHlink="folHlink"/>
  <p:sldLayoutIdLst>
    <p:sldLayoutId id="2147483911"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transition spd="slow">
    <p:randomBar dir="vert"/>
  </p:transition>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Black" panose="020B0A04020102020204" pitchFamily="34" charset="0"/>
          <a:ea typeface="新細明體" panose="02020500000000000000" pitchFamily="18" charset="-120"/>
        </a:defRPr>
      </a:lvl2pPr>
      <a:lvl3pPr algn="l" rtl="0" eaLnBrk="0" fontAlgn="base" hangingPunct="0">
        <a:spcBef>
          <a:spcPct val="0"/>
        </a:spcBef>
        <a:spcAft>
          <a:spcPct val="0"/>
        </a:spcAft>
        <a:defRPr kumimoji="1" sz="4400">
          <a:solidFill>
            <a:schemeClr val="tx2"/>
          </a:solidFill>
          <a:latin typeface="Arial Black" panose="020B0A04020102020204" pitchFamily="34" charset="0"/>
          <a:ea typeface="新細明體" panose="02020500000000000000" pitchFamily="18" charset="-120"/>
        </a:defRPr>
      </a:lvl3pPr>
      <a:lvl4pPr algn="l" rtl="0" eaLnBrk="0" fontAlgn="base" hangingPunct="0">
        <a:spcBef>
          <a:spcPct val="0"/>
        </a:spcBef>
        <a:spcAft>
          <a:spcPct val="0"/>
        </a:spcAft>
        <a:defRPr kumimoji="1" sz="4400">
          <a:solidFill>
            <a:schemeClr val="tx2"/>
          </a:solidFill>
          <a:latin typeface="Arial Black" panose="020B0A04020102020204" pitchFamily="34" charset="0"/>
          <a:ea typeface="新細明體" panose="02020500000000000000" pitchFamily="18" charset="-120"/>
        </a:defRPr>
      </a:lvl4pPr>
      <a:lvl5pPr algn="l" rtl="0" eaLnBrk="0" fontAlgn="base" hangingPunct="0">
        <a:spcBef>
          <a:spcPct val="0"/>
        </a:spcBef>
        <a:spcAft>
          <a:spcPct val="0"/>
        </a:spcAft>
        <a:defRPr kumimoji="1" sz="4400">
          <a:solidFill>
            <a:schemeClr val="tx2"/>
          </a:solidFill>
          <a:latin typeface="Arial Black" panose="020B0A04020102020204" pitchFamily="34" charset="0"/>
          <a:ea typeface="新細明體" panose="02020500000000000000" pitchFamily="18" charset="-120"/>
        </a:defRPr>
      </a:lvl5pPr>
      <a:lvl6pPr marL="457200" algn="l" rtl="0" fontAlgn="base">
        <a:spcBef>
          <a:spcPct val="0"/>
        </a:spcBef>
        <a:spcAft>
          <a:spcPct val="0"/>
        </a:spcAft>
        <a:defRPr kumimoji="1" sz="4400">
          <a:solidFill>
            <a:schemeClr val="tx2"/>
          </a:solidFill>
          <a:latin typeface="Arial Black" panose="020B0A04020102020204" pitchFamily="34" charset="0"/>
          <a:ea typeface="新細明體" panose="02020500000000000000" pitchFamily="18" charset="-120"/>
        </a:defRPr>
      </a:lvl6pPr>
      <a:lvl7pPr marL="914400" algn="l" rtl="0" fontAlgn="base">
        <a:spcBef>
          <a:spcPct val="0"/>
        </a:spcBef>
        <a:spcAft>
          <a:spcPct val="0"/>
        </a:spcAft>
        <a:defRPr kumimoji="1" sz="4400">
          <a:solidFill>
            <a:schemeClr val="tx2"/>
          </a:solidFill>
          <a:latin typeface="Arial Black" panose="020B0A04020102020204" pitchFamily="34" charset="0"/>
          <a:ea typeface="新細明體" panose="02020500000000000000" pitchFamily="18" charset="-120"/>
        </a:defRPr>
      </a:lvl7pPr>
      <a:lvl8pPr marL="1371600" algn="l" rtl="0" fontAlgn="base">
        <a:spcBef>
          <a:spcPct val="0"/>
        </a:spcBef>
        <a:spcAft>
          <a:spcPct val="0"/>
        </a:spcAft>
        <a:defRPr kumimoji="1" sz="4400">
          <a:solidFill>
            <a:schemeClr val="tx2"/>
          </a:solidFill>
          <a:latin typeface="Arial Black" panose="020B0A04020102020204" pitchFamily="34" charset="0"/>
          <a:ea typeface="新細明體" panose="02020500000000000000" pitchFamily="18" charset="-120"/>
        </a:defRPr>
      </a:lvl8pPr>
      <a:lvl9pPr marL="1828800" algn="l" rtl="0" fontAlgn="base">
        <a:spcBef>
          <a:spcPct val="0"/>
        </a:spcBef>
        <a:spcAft>
          <a:spcPct val="0"/>
        </a:spcAft>
        <a:defRPr kumimoji="1" sz="4400">
          <a:solidFill>
            <a:schemeClr val="tx2"/>
          </a:solidFill>
          <a:latin typeface="Arial Black" panose="020B0A040201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lr>
          <a:schemeClr val="hlink"/>
        </a:buClr>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6146" name="標題版面配置區 1">
            <a:extLst>
              <a:ext uri="{FF2B5EF4-FFF2-40B4-BE49-F238E27FC236}">
                <a16:creationId xmlns:a16="http://schemas.microsoft.com/office/drawing/2014/main" id="{E3581562-DD32-4099-93E0-387844A3FBE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147" name="文字版面配置區 2">
            <a:extLst>
              <a:ext uri="{FF2B5EF4-FFF2-40B4-BE49-F238E27FC236}">
                <a16:creationId xmlns:a16="http://schemas.microsoft.com/office/drawing/2014/main" id="{6E6EFD1F-D3A6-420B-B24D-CB316BEC9EE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D1B9DA94-4CC5-4879-A31D-EFE8EBEE780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900" smtClean="0">
                <a:solidFill>
                  <a:prstClr val="black">
                    <a:tint val="75000"/>
                  </a:prstClr>
                </a:solidFill>
              </a:defRPr>
            </a:lvl1pPr>
          </a:lstStyle>
          <a:p>
            <a:pPr>
              <a:defRPr/>
            </a:pPr>
            <a:fld id="{34F5401F-4B27-4FBC-8F6B-A2AD5958E18A}" type="datetime1">
              <a:rPr lang="zh-TW" altLang="en-US"/>
              <a:pPr>
                <a:defRPr/>
              </a:pPr>
              <a:t>2022/9/15</a:t>
            </a:fld>
            <a:endParaRPr lang="zh-TW" altLang="en-US"/>
          </a:p>
        </p:txBody>
      </p:sp>
      <p:sp>
        <p:nvSpPr>
          <p:cNvPr id="5" name="頁尾版面配置區 4">
            <a:extLst>
              <a:ext uri="{FF2B5EF4-FFF2-40B4-BE49-F238E27FC236}">
                <a16:creationId xmlns:a16="http://schemas.microsoft.com/office/drawing/2014/main" id="{25CBB7BA-D29F-4B9B-A0E9-05FF1A1D2E2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zh-TW" altLang="en-US"/>
          </a:p>
        </p:txBody>
      </p:sp>
      <p:pic>
        <p:nvPicPr>
          <p:cNvPr id="6150" name="Picture 2" descr="台大網頁">
            <a:hlinkClick r:id="rId12"/>
            <a:extLst>
              <a:ext uri="{FF2B5EF4-FFF2-40B4-BE49-F238E27FC236}">
                <a16:creationId xmlns:a16="http://schemas.microsoft.com/office/drawing/2014/main" id="{52E69D74-DF2B-4C98-9B1D-69D563EF5D45}"/>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43888" y="623728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a:extLst>
              <a:ext uri="{FF2B5EF4-FFF2-40B4-BE49-F238E27FC236}">
                <a16:creationId xmlns:a16="http://schemas.microsoft.com/office/drawing/2014/main" id="{9ED771D1-593C-4D8C-B9B5-D7325296A82B}"/>
              </a:ext>
            </a:extLst>
          </p:cNvPr>
          <p:cNvSpPr/>
          <p:nvPr userDrawn="1"/>
        </p:nvSpPr>
        <p:spPr>
          <a:xfrm>
            <a:off x="8815388" y="6523038"/>
            <a:ext cx="328612" cy="285750"/>
          </a:xfrm>
          <a:prstGeom prst="ellipse">
            <a:avLst/>
          </a:prstGeom>
          <a:solidFill>
            <a:srgbClr val="409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350">
              <a:solidFill>
                <a:prstClr val="white"/>
              </a:solidFill>
            </a:endParaRPr>
          </a:p>
        </p:txBody>
      </p:sp>
      <p:sp>
        <p:nvSpPr>
          <p:cNvPr id="6" name="投影片編號版面配置區 5">
            <a:extLst>
              <a:ext uri="{FF2B5EF4-FFF2-40B4-BE49-F238E27FC236}">
                <a16:creationId xmlns:a16="http://schemas.microsoft.com/office/drawing/2014/main" id="{763888E4-C4C3-4EB2-9970-CC2A598EF31A}"/>
              </a:ext>
            </a:extLst>
          </p:cNvPr>
          <p:cNvSpPr>
            <a:spLocks noGrp="1"/>
          </p:cNvSpPr>
          <p:nvPr>
            <p:ph type="sldNum" sz="quarter" idx="4"/>
          </p:nvPr>
        </p:nvSpPr>
        <p:spPr>
          <a:xfrm>
            <a:off x="6975475" y="6448425"/>
            <a:ext cx="2133600" cy="365125"/>
          </a:xfrm>
          <a:prstGeom prst="rect">
            <a:avLst/>
          </a:prstGeom>
        </p:spPr>
        <p:txBody>
          <a:bodyPr vert="horz" lIns="91440" tIns="45720" rIns="91440" bIns="45720" rtlCol="0" anchor="ctr"/>
          <a:lstStyle>
            <a:lvl1pPr algn="r">
              <a:defRPr sz="1350" b="1" smtClean="0">
                <a:solidFill>
                  <a:prstClr val="black">
                    <a:tint val="75000"/>
                  </a:prstClr>
                </a:solidFill>
              </a:defRPr>
            </a:lvl1pPr>
          </a:lstStyle>
          <a:p>
            <a:pPr>
              <a:defRPr/>
            </a:pPr>
            <a:fld id="{721CB8EF-0D89-4931-AF56-B74E7DAFD126}"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912" r:id="rId8"/>
    <p:sldLayoutId id="2147483913" r:id="rId9"/>
  </p:sldLayoutIdLst>
  <p:hf hdr="0" ftr="0" dt="0"/>
  <p:txStyles>
    <p:titleStyle>
      <a:lvl1pPr algn="ctr" defTabSz="685800" rtl="0" fontAlgn="base">
        <a:spcBef>
          <a:spcPct val="0"/>
        </a:spcBef>
        <a:spcAft>
          <a:spcPct val="0"/>
        </a:spcAft>
        <a:defRPr sz="3300" kern="1200">
          <a:solidFill>
            <a:schemeClr val="tx1"/>
          </a:solidFill>
          <a:latin typeface="+mj-lt"/>
          <a:ea typeface="+mj-ea"/>
          <a:cs typeface="+mj-cs"/>
        </a:defRPr>
      </a:lvl1pPr>
      <a:lvl2pPr algn="ctr" defTabSz="685800" rtl="0" fontAlgn="base">
        <a:spcBef>
          <a:spcPct val="0"/>
        </a:spcBef>
        <a:spcAft>
          <a:spcPct val="0"/>
        </a:spcAft>
        <a:defRPr sz="3300">
          <a:solidFill>
            <a:schemeClr val="tx1"/>
          </a:solidFill>
          <a:latin typeface="Calibri" panose="020F0502020204030204" pitchFamily="34" charset="0"/>
          <a:ea typeface="新細明體" panose="02020500000000000000" pitchFamily="18" charset="-120"/>
        </a:defRPr>
      </a:lvl2pPr>
      <a:lvl3pPr algn="ctr" defTabSz="685800" rtl="0" fontAlgn="base">
        <a:spcBef>
          <a:spcPct val="0"/>
        </a:spcBef>
        <a:spcAft>
          <a:spcPct val="0"/>
        </a:spcAft>
        <a:defRPr sz="3300">
          <a:solidFill>
            <a:schemeClr val="tx1"/>
          </a:solidFill>
          <a:latin typeface="Calibri" panose="020F0502020204030204" pitchFamily="34" charset="0"/>
          <a:ea typeface="新細明體" panose="02020500000000000000" pitchFamily="18" charset="-120"/>
        </a:defRPr>
      </a:lvl3pPr>
      <a:lvl4pPr algn="ctr" defTabSz="685800" rtl="0" fontAlgn="base">
        <a:spcBef>
          <a:spcPct val="0"/>
        </a:spcBef>
        <a:spcAft>
          <a:spcPct val="0"/>
        </a:spcAft>
        <a:defRPr sz="3300">
          <a:solidFill>
            <a:schemeClr val="tx1"/>
          </a:solidFill>
          <a:latin typeface="Calibri" panose="020F0502020204030204" pitchFamily="34" charset="0"/>
          <a:ea typeface="新細明體" panose="02020500000000000000" pitchFamily="18" charset="-120"/>
        </a:defRPr>
      </a:lvl4pPr>
      <a:lvl5pPr algn="ctr" defTabSz="685800" rtl="0" fontAlgn="base">
        <a:spcBef>
          <a:spcPct val="0"/>
        </a:spcBef>
        <a:spcAft>
          <a:spcPct val="0"/>
        </a:spcAft>
        <a:defRPr sz="3300">
          <a:solidFill>
            <a:schemeClr val="tx1"/>
          </a:solidFill>
          <a:latin typeface="Calibri" panose="020F0502020204030204" pitchFamily="34" charset="0"/>
          <a:ea typeface="新細明體" panose="02020500000000000000" pitchFamily="18" charset="-120"/>
        </a:defRPr>
      </a:lvl5pPr>
      <a:lvl6pPr marL="457200" algn="ctr" defTabSz="685800" rtl="0" fontAlgn="base">
        <a:spcBef>
          <a:spcPct val="0"/>
        </a:spcBef>
        <a:spcAft>
          <a:spcPct val="0"/>
        </a:spcAft>
        <a:defRPr sz="3300">
          <a:solidFill>
            <a:schemeClr val="tx1"/>
          </a:solidFill>
          <a:latin typeface="Calibri" panose="020F0502020204030204" pitchFamily="34" charset="0"/>
          <a:ea typeface="新細明體" panose="02020500000000000000" pitchFamily="18" charset="-120"/>
        </a:defRPr>
      </a:lvl6pPr>
      <a:lvl7pPr marL="914400" algn="ctr" defTabSz="685800" rtl="0" fontAlgn="base">
        <a:spcBef>
          <a:spcPct val="0"/>
        </a:spcBef>
        <a:spcAft>
          <a:spcPct val="0"/>
        </a:spcAft>
        <a:defRPr sz="3300">
          <a:solidFill>
            <a:schemeClr val="tx1"/>
          </a:solidFill>
          <a:latin typeface="Calibri" panose="020F0502020204030204" pitchFamily="34" charset="0"/>
          <a:ea typeface="新細明體" panose="02020500000000000000" pitchFamily="18" charset="-120"/>
        </a:defRPr>
      </a:lvl7pPr>
      <a:lvl8pPr marL="1371600" algn="ctr" defTabSz="685800" rtl="0" fontAlgn="base">
        <a:spcBef>
          <a:spcPct val="0"/>
        </a:spcBef>
        <a:spcAft>
          <a:spcPct val="0"/>
        </a:spcAft>
        <a:defRPr sz="3300">
          <a:solidFill>
            <a:schemeClr val="tx1"/>
          </a:solidFill>
          <a:latin typeface="Calibri" panose="020F0502020204030204" pitchFamily="34" charset="0"/>
          <a:ea typeface="新細明體" panose="02020500000000000000" pitchFamily="18" charset="-120"/>
        </a:defRPr>
      </a:lvl8pPr>
      <a:lvl9pPr marL="1828800" algn="ctr" defTabSz="685800" rtl="0" fontAlgn="base">
        <a:spcBef>
          <a:spcPct val="0"/>
        </a:spcBef>
        <a:spcAft>
          <a:spcPct val="0"/>
        </a:spcAft>
        <a:defRPr sz="3300">
          <a:solidFill>
            <a:schemeClr val="tx1"/>
          </a:solidFill>
          <a:latin typeface="Calibri" panose="020F0502020204030204" pitchFamily="34" charset="0"/>
          <a:ea typeface="新細明體" panose="02020500000000000000" pitchFamily="18" charset="-120"/>
        </a:defRPr>
      </a:lvl9pPr>
    </p:titleStyle>
    <p:bodyStyle>
      <a:lvl1pPr marL="257175" indent="-257175" algn="l" defTabSz="6858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R02">
            <a:extLst>
              <a:ext uri="{FF2B5EF4-FFF2-40B4-BE49-F238E27FC236}">
                <a16:creationId xmlns:a16="http://schemas.microsoft.com/office/drawing/2014/main" id="{BD362380-40F4-4A35-97BF-28ACF0C81E9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4303713"/>
            <a:ext cx="914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R04">
            <a:extLst>
              <a:ext uri="{FF2B5EF4-FFF2-40B4-BE49-F238E27FC236}">
                <a16:creationId xmlns:a16="http://schemas.microsoft.com/office/drawing/2014/main" id="{FECDBAC9-1DE0-4E60-86A2-FF68A724FF5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600" y="0"/>
            <a:ext cx="1685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a:extLst>
              <a:ext uri="{FF2B5EF4-FFF2-40B4-BE49-F238E27FC236}">
                <a16:creationId xmlns:a16="http://schemas.microsoft.com/office/drawing/2014/main" id="{4A44BFB7-A824-4337-9FFE-A699A34A9282}"/>
              </a:ext>
            </a:extLst>
          </p:cNvPr>
          <p:cNvSpPr>
            <a:spLocks noGrp="1" noChangeArrowheads="1"/>
          </p:cNvSpPr>
          <p:nvPr>
            <p:ph type="title"/>
          </p:nvPr>
        </p:nvSpPr>
        <p:spPr bwMode="auto">
          <a:xfrm>
            <a:off x="609600" y="381000"/>
            <a:ext cx="13716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7173" name="Rectangle 5">
            <a:extLst>
              <a:ext uri="{FF2B5EF4-FFF2-40B4-BE49-F238E27FC236}">
                <a16:creationId xmlns:a16="http://schemas.microsoft.com/office/drawing/2014/main" id="{A3477069-97CF-4AD8-AA32-78E90D9F2FE5}"/>
              </a:ext>
            </a:extLst>
          </p:cNvPr>
          <p:cNvSpPr>
            <a:spLocks noGrp="1" noChangeArrowheads="1"/>
          </p:cNvSpPr>
          <p:nvPr>
            <p:ph type="body" idx="1"/>
          </p:nvPr>
        </p:nvSpPr>
        <p:spPr bwMode="auto">
          <a:xfrm>
            <a:off x="25146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Tree>
  </p:cSld>
  <p:clrMap bg1="lt1" tx1="dk1" bg2="lt2" tx2="dk2" accent1="accent1" accent2="accent2" accent3="accent3" accent4="accent4" accent5="accent5" accent6="accent6" hlink="hlink" folHlink="folHlink"/>
  <p:sldLayoutIdLst>
    <p:sldLayoutId id="214748391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Lst>
  <p:transition spd="slow">
    <p:randomBar dir="vert"/>
  </p:transition>
  <p:txStyles>
    <p:titleStyle>
      <a:lvl1pPr algn="ctr" rtl="0" eaLnBrk="0" fontAlgn="base" hangingPunct="0">
        <a:spcBef>
          <a:spcPct val="0"/>
        </a:spcBef>
        <a:spcAft>
          <a:spcPct val="0"/>
        </a:spcAft>
        <a:defRPr kumimoji="1" sz="4000" kern="1200">
          <a:solidFill>
            <a:schemeClr val="bg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2pPr>
      <a:lvl3pPr algn="ctr" rtl="0" eaLnBrk="0" fontAlgn="base" hangingPunct="0">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3pPr>
      <a:lvl4pPr algn="ctr" rtl="0" eaLnBrk="0" fontAlgn="base" hangingPunct="0">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4pPr>
      <a:lvl5pPr algn="ctr" rtl="0" eaLnBrk="0" fontAlgn="base" hangingPunct="0">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5pPr>
      <a:lvl6pPr marL="457200" algn="ctr" rtl="0"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6pPr>
      <a:lvl7pPr marL="914400" algn="ctr" rtl="0"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7pPr>
      <a:lvl8pPr marL="1371600" algn="ctr" rtl="0"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8pPr>
      <a:lvl9pPr marL="1828800" algn="ctr" rtl="0"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9pPr>
    </p:titleStyle>
    <p:bodyStyle>
      <a:lvl1pPr marL="342900" indent="-342900" algn="l" rtl="0" eaLnBrk="0" fontAlgn="base" hangingPunct="0">
        <a:spcBef>
          <a:spcPct val="20000"/>
        </a:spcBef>
        <a:spcAft>
          <a:spcPct val="0"/>
        </a:spcAft>
        <a:buClr>
          <a:srgbClr val="FF3300"/>
        </a:buClr>
        <a:buSzPct val="70000"/>
        <a:buFont typeface="Wingdings" panose="05000000000000000000" pitchFamily="2" charset="2"/>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FF3300"/>
        </a:buClr>
        <a:buSzPct val="70000"/>
        <a:buFont typeface="Wingdings" panose="05000000000000000000" pitchFamily="2" charset="2"/>
        <a:buChar char="z"/>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FF3300"/>
        </a:buClr>
        <a:buSzPct val="70000"/>
        <a:buFont typeface="Wingdings" panose="05000000000000000000" pitchFamily="2" charset="2"/>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FF3300"/>
        </a:buClr>
        <a:buSzPct val="70000"/>
        <a:buFont typeface="Wingdings" panose="05000000000000000000" pitchFamily="2" charset="2"/>
        <a:buChar char="l"/>
        <a:defRPr kumimoji="1" sz="22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FF3300"/>
        </a:buClr>
        <a:buSzPct val="70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7C304FAC-764D-42B4-8E83-F1BD8183EEA0}"/>
              </a:ext>
            </a:extLst>
          </p:cNvPr>
          <p:cNvGrpSpPr>
            <a:grpSpLocks/>
          </p:cNvGrpSpPr>
          <p:nvPr/>
        </p:nvGrpSpPr>
        <p:grpSpPr bwMode="auto">
          <a:xfrm>
            <a:off x="0" y="0"/>
            <a:ext cx="9144000" cy="6856413"/>
            <a:chOff x="0" y="0"/>
            <a:chExt cx="5760" cy="4319"/>
          </a:xfrm>
        </p:grpSpPr>
        <p:sp>
          <p:nvSpPr>
            <p:cNvPr id="134147" name="Freeform 3">
              <a:extLst>
                <a:ext uri="{FF2B5EF4-FFF2-40B4-BE49-F238E27FC236}">
                  <a16:creationId xmlns:a16="http://schemas.microsoft.com/office/drawing/2014/main" id="{43F8BC4C-F7DA-4F64-964C-BABEC028833D}"/>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48" name="Freeform 4">
              <a:extLst>
                <a:ext uri="{FF2B5EF4-FFF2-40B4-BE49-F238E27FC236}">
                  <a16:creationId xmlns:a16="http://schemas.microsoft.com/office/drawing/2014/main" id="{58A37900-A458-40CD-A70C-AEF8A569CA90}"/>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49" name="Freeform 5">
              <a:extLst>
                <a:ext uri="{FF2B5EF4-FFF2-40B4-BE49-F238E27FC236}">
                  <a16:creationId xmlns:a16="http://schemas.microsoft.com/office/drawing/2014/main" id="{08F10159-7523-4AE7-AB5B-42FF91560091}"/>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59" name="Freeform 6">
              <a:extLst>
                <a:ext uri="{FF2B5EF4-FFF2-40B4-BE49-F238E27FC236}">
                  <a16:creationId xmlns:a16="http://schemas.microsoft.com/office/drawing/2014/main" id="{6938BB09-5BC0-4C0C-93FF-D9FF6031D511}"/>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51" name="Freeform 7">
              <a:extLst>
                <a:ext uri="{FF2B5EF4-FFF2-40B4-BE49-F238E27FC236}">
                  <a16:creationId xmlns:a16="http://schemas.microsoft.com/office/drawing/2014/main" id="{972DDA00-06C7-4132-8E3E-A58DC5D39DD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TW" altLang="en-US"/>
            </a:p>
          </p:txBody>
        </p:sp>
        <p:sp>
          <p:nvSpPr>
            <p:cNvPr id="2061" name="Freeform 8">
              <a:extLst>
                <a:ext uri="{FF2B5EF4-FFF2-40B4-BE49-F238E27FC236}">
                  <a16:creationId xmlns:a16="http://schemas.microsoft.com/office/drawing/2014/main" id="{BE0407C7-A41C-4AE2-8902-C2CCDE540B31}"/>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062" name="Freeform 9">
              <a:extLst>
                <a:ext uri="{FF2B5EF4-FFF2-40B4-BE49-F238E27FC236}">
                  <a16:creationId xmlns:a16="http://schemas.microsoft.com/office/drawing/2014/main" id="{C04631B0-872E-44C2-9698-18E2FDF98ED8}"/>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54" name="Freeform 10">
              <a:extLst>
                <a:ext uri="{FF2B5EF4-FFF2-40B4-BE49-F238E27FC236}">
                  <a16:creationId xmlns:a16="http://schemas.microsoft.com/office/drawing/2014/main" id="{87BC271C-9381-4807-A12B-03E30B56C678}"/>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64" name="Freeform 11">
              <a:extLst>
                <a:ext uri="{FF2B5EF4-FFF2-40B4-BE49-F238E27FC236}">
                  <a16:creationId xmlns:a16="http://schemas.microsoft.com/office/drawing/2014/main" id="{6800F8AC-AC41-4DEA-875D-EB0C6E6B4FCA}"/>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56" name="Freeform 12">
              <a:extLst>
                <a:ext uri="{FF2B5EF4-FFF2-40B4-BE49-F238E27FC236}">
                  <a16:creationId xmlns:a16="http://schemas.microsoft.com/office/drawing/2014/main" id="{331A0B56-0BF0-4F09-BC53-90CBB4DE7158}"/>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66" name="Freeform 13">
              <a:extLst>
                <a:ext uri="{FF2B5EF4-FFF2-40B4-BE49-F238E27FC236}">
                  <a16:creationId xmlns:a16="http://schemas.microsoft.com/office/drawing/2014/main" id="{5B5C9BE3-AFDD-4035-990D-B5CC980028FE}"/>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58" name="Freeform 14">
              <a:extLst>
                <a:ext uri="{FF2B5EF4-FFF2-40B4-BE49-F238E27FC236}">
                  <a16:creationId xmlns:a16="http://schemas.microsoft.com/office/drawing/2014/main" id="{798A077A-C54A-4D99-A934-9C9915C03AD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68" name="Freeform 15">
              <a:extLst>
                <a:ext uri="{FF2B5EF4-FFF2-40B4-BE49-F238E27FC236}">
                  <a16:creationId xmlns:a16="http://schemas.microsoft.com/office/drawing/2014/main" id="{06484EA3-8455-46F7-8514-D2EC7A03D363}"/>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60" name="Freeform 16">
              <a:extLst>
                <a:ext uri="{FF2B5EF4-FFF2-40B4-BE49-F238E27FC236}">
                  <a16:creationId xmlns:a16="http://schemas.microsoft.com/office/drawing/2014/main" id="{A3B89C3A-F937-4AEA-9F48-846F912BB28B}"/>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61" name="Freeform 17">
              <a:extLst>
                <a:ext uri="{FF2B5EF4-FFF2-40B4-BE49-F238E27FC236}">
                  <a16:creationId xmlns:a16="http://schemas.microsoft.com/office/drawing/2014/main" id="{18B5ECF0-CEF0-485B-A03A-5F8CC433388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62" name="Freeform 18">
              <a:extLst>
                <a:ext uri="{FF2B5EF4-FFF2-40B4-BE49-F238E27FC236}">
                  <a16:creationId xmlns:a16="http://schemas.microsoft.com/office/drawing/2014/main" id="{1F270339-0616-4D59-BC5D-6BBDB65F2C54}"/>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72" name="Freeform 19">
              <a:extLst>
                <a:ext uri="{FF2B5EF4-FFF2-40B4-BE49-F238E27FC236}">
                  <a16:creationId xmlns:a16="http://schemas.microsoft.com/office/drawing/2014/main" id="{4ADE044F-909E-4D6B-9800-0231A563D231}"/>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64" name="Freeform 20">
              <a:extLst>
                <a:ext uri="{FF2B5EF4-FFF2-40B4-BE49-F238E27FC236}">
                  <a16:creationId xmlns:a16="http://schemas.microsoft.com/office/drawing/2014/main" id="{59EF19EF-C9A8-4947-B844-CA85A30AEDF3}"/>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74" name="Freeform 21">
              <a:extLst>
                <a:ext uri="{FF2B5EF4-FFF2-40B4-BE49-F238E27FC236}">
                  <a16:creationId xmlns:a16="http://schemas.microsoft.com/office/drawing/2014/main" id="{C8BFC1E7-2EC8-4598-AE61-266F7C4C83D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66" name="Freeform 22">
              <a:extLst>
                <a:ext uri="{FF2B5EF4-FFF2-40B4-BE49-F238E27FC236}">
                  <a16:creationId xmlns:a16="http://schemas.microsoft.com/office/drawing/2014/main" id="{FB98FD6A-5FCF-4CE4-9B73-2F37A2AE48D6}"/>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67" name="Freeform 23">
              <a:extLst>
                <a:ext uri="{FF2B5EF4-FFF2-40B4-BE49-F238E27FC236}">
                  <a16:creationId xmlns:a16="http://schemas.microsoft.com/office/drawing/2014/main" id="{7E617D93-B9B3-4AC5-B6C8-AB318FB3DF77}"/>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zh-TW" altLang="en-US"/>
            </a:p>
          </p:txBody>
        </p:sp>
        <p:sp>
          <p:nvSpPr>
            <p:cNvPr id="134168" name="Freeform 24">
              <a:extLst>
                <a:ext uri="{FF2B5EF4-FFF2-40B4-BE49-F238E27FC236}">
                  <a16:creationId xmlns:a16="http://schemas.microsoft.com/office/drawing/2014/main" id="{7136FAB1-50C9-4A78-8F0E-7EA182A8B14F}"/>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78" name="Freeform 25">
              <a:extLst>
                <a:ext uri="{FF2B5EF4-FFF2-40B4-BE49-F238E27FC236}">
                  <a16:creationId xmlns:a16="http://schemas.microsoft.com/office/drawing/2014/main" id="{AB4FA32D-72A1-4180-B05A-C555A2569BCB}"/>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70" name="Freeform 26">
              <a:extLst>
                <a:ext uri="{FF2B5EF4-FFF2-40B4-BE49-F238E27FC236}">
                  <a16:creationId xmlns:a16="http://schemas.microsoft.com/office/drawing/2014/main" id="{B4DDF6A8-D74A-4F1F-8AAA-792176D91E84}"/>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1" name="Freeform 27">
              <a:extLst>
                <a:ext uri="{FF2B5EF4-FFF2-40B4-BE49-F238E27FC236}">
                  <a16:creationId xmlns:a16="http://schemas.microsoft.com/office/drawing/2014/main" id="{C4DEB68D-18DB-4B91-8179-05B4BFCD1BD6}"/>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81" name="Freeform 28">
              <a:extLst>
                <a:ext uri="{FF2B5EF4-FFF2-40B4-BE49-F238E27FC236}">
                  <a16:creationId xmlns:a16="http://schemas.microsoft.com/office/drawing/2014/main" id="{3839C123-A3D6-4DB9-A541-AB1BB9E845E9}"/>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73" name="Freeform 29">
              <a:extLst>
                <a:ext uri="{FF2B5EF4-FFF2-40B4-BE49-F238E27FC236}">
                  <a16:creationId xmlns:a16="http://schemas.microsoft.com/office/drawing/2014/main" id="{B89213C5-4FBE-46F3-A2D1-1A67DAC34B91}"/>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2083" name="Freeform 30">
              <a:extLst>
                <a:ext uri="{FF2B5EF4-FFF2-40B4-BE49-F238E27FC236}">
                  <a16:creationId xmlns:a16="http://schemas.microsoft.com/office/drawing/2014/main" id="{4C8AA4B8-E3E5-4656-BF35-C3295A94EB12}"/>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34175" name="Freeform 31">
              <a:extLst>
                <a:ext uri="{FF2B5EF4-FFF2-40B4-BE49-F238E27FC236}">
                  <a16:creationId xmlns:a16="http://schemas.microsoft.com/office/drawing/2014/main" id="{55F0F2B2-9D1C-43C0-A2B4-969B67A3814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6" name="Freeform 32">
              <a:extLst>
                <a:ext uri="{FF2B5EF4-FFF2-40B4-BE49-F238E27FC236}">
                  <a16:creationId xmlns:a16="http://schemas.microsoft.com/office/drawing/2014/main" id="{1C10C94F-2AD0-4803-A97B-FC5FEAFEAC5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7" name="Freeform 33">
              <a:extLst>
                <a:ext uri="{FF2B5EF4-FFF2-40B4-BE49-F238E27FC236}">
                  <a16:creationId xmlns:a16="http://schemas.microsoft.com/office/drawing/2014/main" id="{2B9416AA-1931-401E-A778-E814F72A7693}"/>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8" name="Freeform 34">
              <a:extLst>
                <a:ext uri="{FF2B5EF4-FFF2-40B4-BE49-F238E27FC236}">
                  <a16:creationId xmlns:a16="http://schemas.microsoft.com/office/drawing/2014/main" id="{80B2144E-496C-49BF-9AC8-F2A0B8C919EF}"/>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79" name="Freeform 35">
              <a:extLst>
                <a:ext uri="{FF2B5EF4-FFF2-40B4-BE49-F238E27FC236}">
                  <a16:creationId xmlns:a16="http://schemas.microsoft.com/office/drawing/2014/main" id="{0AC02879-26FE-48DA-B112-395BE06710A3}"/>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80" name="Freeform 36">
              <a:extLst>
                <a:ext uri="{FF2B5EF4-FFF2-40B4-BE49-F238E27FC236}">
                  <a16:creationId xmlns:a16="http://schemas.microsoft.com/office/drawing/2014/main" id="{976586C5-AEA2-4135-BFAA-EAD8ADC913FE}"/>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81" name="Freeform 37">
              <a:extLst>
                <a:ext uri="{FF2B5EF4-FFF2-40B4-BE49-F238E27FC236}">
                  <a16:creationId xmlns:a16="http://schemas.microsoft.com/office/drawing/2014/main" id="{0FE45056-896C-4EF4-A602-E3BD0F2CD588}"/>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82" name="Freeform 38">
              <a:extLst>
                <a:ext uri="{FF2B5EF4-FFF2-40B4-BE49-F238E27FC236}">
                  <a16:creationId xmlns:a16="http://schemas.microsoft.com/office/drawing/2014/main" id="{74282D8E-33CF-4B02-BF58-6272005EF9E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grpSp>
          <p:nvGrpSpPr>
            <p:cNvPr id="2092" name="Group 39">
              <a:extLst>
                <a:ext uri="{FF2B5EF4-FFF2-40B4-BE49-F238E27FC236}">
                  <a16:creationId xmlns:a16="http://schemas.microsoft.com/office/drawing/2014/main" id="{4B2FE83B-5043-4930-A8EF-6956551F662E}"/>
                </a:ext>
              </a:extLst>
            </p:cNvPr>
            <p:cNvGrpSpPr>
              <a:grpSpLocks/>
            </p:cNvGrpSpPr>
            <p:nvPr userDrawn="1"/>
          </p:nvGrpSpPr>
          <p:grpSpPr bwMode="auto">
            <a:xfrm>
              <a:off x="0" y="1632"/>
              <a:ext cx="5758" cy="1858"/>
              <a:chOff x="0" y="1632"/>
              <a:chExt cx="5758" cy="1858"/>
            </a:xfrm>
          </p:grpSpPr>
          <p:sp>
            <p:nvSpPr>
              <p:cNvPr id="134184" name="Freeform 40">
                <a:extLst>
                  <a:ext uri="{FF2B5EF4-FFF2-40B4-BE49-F238E27FC236}">
                    <a16:creationId xmlns:a16="http://schemas.microsoft.com/office/drawing/2014/main" id="{298FCC9D-DCD0-4C92-B07C-84B84374E673}"/>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sp>
            <p:nvSpPr>
              <p:cNvPr id="134185" name="Freeform 41">
                <a:extLst>
                  <a:ext uri="{FF2B5EF4-FFF2-40B4-BE49-F238E27FC236}">
                    <a16:creationId xmlns:a16="http://schemas.microsoft.com/office/drawing/2014/main" id="{9D0088EB-55E1-4907-86DC-6A58F3D4E74F}"/>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zh-TW" altLang="en-US"/>
              </a:p>
            </p:txBody>
          </p:sp>
        </p:grpSp>
      </p:grpSp>
      <p:sp>
        <p:nvSpPr>
          <p:cNvPr id="134186" name="Rectangle 42">
            <a:extLst>
              <a:ext uri="{FF2B5EF4-FFF2-40B4-BE49-F238E27FC236}">
                <a16:creationId xmlns:a16="http://schemas.microsoft.com/office/drawing/2014/main" id="{49E7743A-9047-4B74-84CF-FBD2D94C4BF9}"/>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34187" name="Rectangle 43">
            <a:extLst>
              <a:ext uri="{FF2B5EF4-FFF2-40B4-BE49-F238E27FC236}">
                <a16:creationId xmlns:a16="http://schemas.microsoft.com/office/drawing/2014/main" id="{B39B5211-6B09-4FC8-96D7-AD299AEA84A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34188" name="Rectangle 44">
            <a:extLst>
              <a:ext uri="{FF2B5EF4-FFF2-40B4-BE49-F238E27FC236}">
                <a16:creationId xmlns:a16="http://schemas.microsoft.com/office/drawing/2014/main" id="{EF7F9F8D-EAC1-4947-A302-1628C2C35679}"/>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kumimoji="0" sz="1200">
                <a:effectLst>
                  <a:outerShdw blurRad="38100" dist="38100" dir="2700000" algn="tl">
                    <a:srgbClr val="000000"/>
                  </a:outerShdw>
                </a:effectLst>
                <a:latin typeface="+mn-lt"/>
              </a:defRPr>
            </a:lvl1pPr>
          </a:lstStyle>
          <a:p>
            <a:pPr>
              <a:defRPr/>
            </a:pPr>
            <a:endParaRPr lang="en-US" altLang="zh-TW"/>
          </a:p>
        </p:txBody>
      </p:sp>
      <p:sp>
        <p:nvSpPr>
          <p:cNvPr id="134189" name="Rectangle 45">
            <a:extLst>
              <a:ext uri="{FF2B5EF4-FFF2-40B4-BE49-F238E27FC236}">
                <a16:creationId xmlns:a16="http://schemas.microsoft.com/office/drawing/2014/main" id="{041ABA57-F54C-4DF6-B7A8-F27C7E9FC089}"/>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kumimoji="0" sz="1200">
                <a:effectLst>
                  <a:outerShdw blurRad="38100" dist="38100" dir="2700000" algn="tl">
                    <a:srgbClr val="000000"/>
                  </a:outerShdw>
                </a:effectLst>
                <a:latin typeface="+mn-lt"/>
              </a:defRPr>
            </a:lvl1pPr>
          </a:lstStyle>
          <a:p>
            <a:pPr>
              <a:defRPr/>
            </a:pPr>
            <a:endParaRPr lang="en-US" altLang="zh-TW"/>
          </a:p>
        </p:txBody>
      </p:sp>
      <p:sp>
        <p:nvSpPr>
          <p:cNvPr id="134190" name="Rectangle 46">
            <a:extLst>
              <a:ext uri="{FF2B5EF4-FFF2-40B4-BE49-F238E27FC236}">
                <a16:creationId xmlns:a16="http://schemas.microsoft.com/office/drawing/2014/main" id="{9BCEA929-9A0F-4819-A176-E6390FAE7626}"/>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kumimoji="0" sz="1200" smtClean="0">
                <a:effectLst>
                  <a:outerShdw blurRad="38100" dist="38100" dir="2700000" algn="tl">
                    <a:srgbClr val="000000"/>
                  </a:outerShdw>
                </a:effectLst>
                <a:latin typeface="+mn-lt"/>
              </a:defRPr>
            </a:lvl1pPr>
          </a:lstStyle>
          <a:p>
            <a:pPr>
              <a:defRPr/>
            </a:pPr>
            <a:fld id="{EA30DFD5-545F-4149-9B2E-4223E5FF0B2C}" type="slidenum">
              <a:rPr lang="en-US" altLang="zh-TW"/>
              <a:pPr>
                <a:defRPr/>
              </a:pPr>
              <a:t>‹#›</a:t>
            </a:fld>
            <a:endParaRPr lang="en-US" altLang="zh-TW"/>
          </a:p>
        </p:txBody>
      </p:sp>
    </p:spTree>
    <p:extLst>
      <p:ext uri="{BB962C8B-B14F-4D97-AF65-F5344CB8AC3E}">
        <p14:creationId xmlns:p14="http://schemas.microsoft.com/office/powerpoint/2010/main" val="2195575852"/>
      </p:ext>
    </p:extLst>
  </p:cSld>
  <p:clrMap bg1="dk2" tx1="lt1" bg2="dk1"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spd="slow">
    <p:randomBar dir="vert"/>
  </p:transition>
  <p:txStyles>
    <p:titleStyle>
      <a:lvl1pPr algn="ctr" rtl="0" eaLnBrk="0" fontAlgn="base" hangingPunct="0">
        <a:spcBef>
          <a:spcPct val="0"/>
        </a:spcBef>
        <a:spcAft>
          <a:spcPct val="0"/>
        </a:spcAft>
        <a:defRPr kumimoji="1"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3"/>
        </a:buBlip>
        <a:defRPr kumimoji="1"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kumimoji="1"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5"/>
        </a:buBlip>
        <a:defRPr kumimoji="1"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2.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2.xml"/><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47.xml"/><Relationship Id="rId4" Type="http://schemas.openxmlformats.org/officeDocument/2006/relationships/image" Target="../media/image5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33.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1.xml"/><Relationship Id="rId5" Type="http://schemas.openxmlformats.org/officeDocument/2006/relationships/image" Target="../media/image148.jpeg"/><Relationship Id="rId4" Type="http://schemas.openxmlformats.org/officeDocument/2006/relationships/image" Target="../media/image6.png"/></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5.xml"/></Relationships>
</file>

<file path=ppt/slides/_rels/slide117.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gif"/><Relationship Id="rId2" Type="http://schemas.openxmlformats.org/officeDocument/2006/relationships/image" Target="../media/image149.jpeg"/><Relationship Id="rId1" Type="http://schemas.openxmlformats.org/officeDocument/2006/relationships/slideLayout" Target="../slideLayouts/slideLayout53.xml"/><Relationship Id="rId6" Type="http://schemas.openxmlformats.org/officeDocument/2006/relationships/image" Target="../media/image153.gif"/><Relationship Id="rId5" Type="http://schemas.openxmlformats.org/officeDocument/2006/relationships/image" Target="../media/image152.gif"/><Relationship Id="rId4" Type="http://schemas.openxmlformats.org/officeDocument/2006/relationships/image" Target="../media/image151.jpeg"/></Relationships>
</file>

<file path=ppt/slides/_rels/slide118.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53.xml"/><Relationship Id="rId6" Type="http://schemas.openxmlformats.org/officeDocument/2006/relationships/image" Target="../media/image159.jpeg"/><Relationship Id="rId5" Type="http://schemas.openxmlformats.org/officeDocument/2006/relationships/image" Target="../media/image158.jpeg"/><Relationship Id="rId10" Type="http://schemas.openxmlformats.org/officeDocument/2006/relationships/image" Target="../media/image163.png"/><Relationship Id="rId4" Type="http://schemas.openxmlformats.org/officeDocument/2006/relationships/image" Target="../media/image157.jpeg"/><Relationship Id="rId9" Type="http://schemas.openxmlformats.org/officeDocument/2006/relationships/image" Target="../media/image16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53.xml"/><Relationship Id="rId4" Type="http://schemas.openxmlformats.org/officeDocument/2006/relationships/image" Target="../media/image16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5.xml"/><Relationship Id="rId4"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5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53.xml"/></Relationships>
</file>

<file path=ppt/slides/_rels/slide12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55.xml"/></Relationships>
</file>

<file path=ppt/slides/_rels/slide126.x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slideLayout" Target="../slideLayouts/slideLayout53.xml"/></Relationships>
</file>

<file path=ppt/slides/_rels/slide127.x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slideLayout" Target="../slideLayouts/slideLayout63.xml"/></Relationships>
</file>

<file path=ppt/slides/_rels/slide12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5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5.xml"/><Relationship Id="rId5" Type="http://schemas.openxmlformats.org/officeDocument/2006/relationships/image" Target="../media/image26.png"/><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13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5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4.jpeg"/><Relationship Id="rId1" Type="http://schemas.openxmlformats.org/officeDocument/2006/relationships/slideLayout" Target="../slideLayouts/slideLayout53.xml"/><Relationship Id="rId5" Type="http://schemas.openxmlformats.org/officeDocument/2006/relationships/image" Target="../media/image178.jpeg"/><Relationship Id="rId4" Type="http://schemas.openxmlformats.org/officeDocument/2006/relationships/hyperlink" Target="Light_Movie.htm"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5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5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3.xml.rels><?xml version="1.0" encoding="UTF-8" standalone="yes"?>
<Relationships xmlns="http://schemas.openxmlformats.org/package/2006/relationships"><Relationship Id="rId3" Type="http://schemas.openxmlformats.org/officeDocument/2006/relationships/hyperlink" Target="data/LEDBIOMED.mpg" TargetMode="External"/><Relationship Id="rId7" Type="http://schemas.openxmlformats.org/officeDocument/2006/relationships/image" Target="../media/image188.png"/><Relationship Id="rId2" Type="http://schemas.openxmlformats.org/officeDocument/2006/relationships/image" Target="../media/image184.jpeg"/><Relationship Id="rId1" Type="http://schemas.openxmlformats.org/officeDocument/2006/relationships/slideLayout" Target="../slideLayouts/slideLayout53.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15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53.xml"/></Relationships>
</file>

<file path=ppt/slides/_rels/slide15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Layout" Target="../slideLayouts/slideLayout5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1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baike.baidu.com/view/1276960.htm" TargetMode="Externa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3.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oleObject" Target="../embeddings/oleObject1.bin"/><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3.bin"/><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8.wmf"/><Relationship Id="rId5" Type="http://schemas.openxmlformats.org/officeDocument/2006/relationships/oleObject" Target="../embeddings/oleObject4.bin"/><Relationship Id="rId4" Type="http://schemas.openxmlformats.org/officeDocument/2006/relationships/image" Target="../media/image47.wmf"/><Relationship Id="rId9"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4.wmf"/><Relationship Id="rId5" Type="http://schemas.openxmlformats.org/officeDocument/2006/relationships/oleObject" Target="../embeddings/oleObject6.bin"/><Relationship Id="rId4" Type="http://schemas.openxmlformats.org/officeDocument/2006/relationships/image" Target="../media/image53.wmf"/></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65.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9.xml"/><Relationship Id="rId4" Type="http://schemas.openxmlformats.org/officeDocument/2006/relationships/hyperlink" Target="http://140.112.183.23/ishs/index0.ht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0.jpeg"/><Relationship Id="rId7" Type="http://schemas.openxmlformats.org/officeDocument/2006/relationships/image" Target="../media/image14.png"/><Relationship Id="rId2" Type="http://schemas.openxmlformats.org/officeDocument/2006/relationships/image" Target="../media/image99.png"/><Relationship Id="rId1" Type="http://schemas.openxmlformats.org/officeDocument/2006/relationships/slideLayout" Target="../slideLayouts/slideLayout6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01.png"/><Relationship Id="rId4" Type="http://schemas.openxmlformats.org/officeDocument/2006/relationships/image" Target="../media/image11.png"/><Relationship Id="rId9"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104.jpe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xml"/><Relationship Id="rId1" Type="http://schemas.openxmlformats.org/officeDocument/2006/relationships/slideLayout" Target="../slideLayouts/slideLayout70.xml"/><Relationship Id="rId4" Type="http://schemas.openxmlformats.org/officeDocument/2006/relationships/image" Target="../media/image106.jpeg"/></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6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xml"/><Relationship Id="rId1" Type="http://schemas.openxmlformats.org/officeDocument/2006/relationships/slideLayout" Target="../slideLayouts/slideLayout70.xml"/><Relationship Id="rId4" Type="http://schemas.openxmlformats.org/officeDocument/2006/relationships/image" Target="../media/image115.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0.xml"/><Relationship Id="rId1" Type="http://schemas.openxmlformats.org/officeDocument/2006/relationships/slideLayout" Target="../slideLayouts/slideLayout70.xml"/><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92.xml"/><Relationship Id="rId1" Type="http://schemas.openxmlformats.org/officeDocument/2006/relationships/vmlDrawing" Target="../drawings/vmlDrawing4.vml"/><Relationship Id="rId4" Type="http://schemas.openxmlformats.org/officeDocument/2006/relationships/image" Target="../media/image120.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2.xml"/><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9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65.xml"/><Relationship Id="rId4" Type="http://schemas.openxmlformats.org/officeDocument/2006/relationships/image" Target="../media/image126.png"/></Relationships>
</file>

<file path=ppt/slides/_rels/slide9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7.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2.xml"/><Relationship Id="rId5" Type="http://schemas.openxmlformats.org/officeDocument/2006/relationships/image" Target="../media/image128.jpeg"/><Relationship Id="rId4" Type="http://schemas.openxmlformats.org/officeDocument/2006/relationships/image" Target="../media/image6.png"/></Relationships>
</file>

<file path=ppt/slides/_rels/slide99.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12" Type="http://schemas.openxmlformats.org/officeDocument/2006/relationships/image" Target="../media/image139.jpeg"/><Relationship Id="rId2" Type="http://schemas.openxmlformats.org/officeDocument/2006/relationships/image" Target="../media/image129.jpeg"/><Relationship Id="rId1" Type="http://schemas.openxmlformats.org/officeDocument/2006/relationships/slideLayout" Target="../slideLayouts/slideLayout92.xml"/><Relationship Id="rId6" Type="http://schemas.openxmlformats.org/officeDocument/2006/relationships/image" Target="../media/image133.jpeg"/><Relationship Id="rId11" Type="http://schemas.openxmlformats.org/officeDocument/2006/relationships/image" Target="../media/image138.jpeg"/><Relationship Id="rId5" Type="http://schemas.openxmlformats.org/officeDocument/2006/relationships/image" Target="../media/image132.jpeg"/><Relationship Id="rId10" Type="http://schemas.openxmlformats.org/officeDocument/2006/relationships/image" Target="../media/image137.png"/><Relationship Id="rId4" Type="http://schemas.openxmlformats.org/officeDocument/2006/relationships/image" Target="../media/image131.jpeg"/><Relationship Id="rId9" Type="http://schemas.openxmlformats.org/officeDocument/2006/relationships/image" Target="../media/image136.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967F6B5-6BC4-4465-8601-1320E5994D0E}"/>
              </a:ext>
            </a:extLst>
          </p:cNvPr>
          <p:cNvSpPr>
            <a:spLocks noGrp="1" noChangeArrowheads="1"/>
          </p:cNvSpPr>
          <p:nvPr>
            <p:ph type="subTitle" idx="1"/>
          </p:nvPr>
        </p:nvSpPr>
        <p:spPr>
          <a:xfrm>
            <a:off x="1908175" y="4652963"/>
            <a:ext cx="6400800" cy="1143000"/>
          </a:xfrm>
          <a:noFill/>
        </p:spPr>
        <p:txBody>
          <a:bodyPr lIns="92075" tIns="46038" rIns="92075" bIns="46038"/>
          <a:lstStyle/>
          <a:p>
            <a:pPr eaLnBrk="1" hangingPunct="1"/>
            <a:r>
              <a:rPr lang="zh-TW" altLang="en-US">
                <a:ea typeface="標楷體" panose="03000509000000000000" pitchFamily="65" charset="-120"/>
              </a:rPr>
              <a:t>方 煒</a:t>
            </a:r>
          </a:p>
          <a:p>
            <a:pPr eaLnBrk="1" hangingPunct="1"/>
            <a:r>
              <a:rPr lang="zh-TW" altLang="en-US">
                <a:ea typeface="標楷體" panose="03000509000000000000" pitchFamily="65" charset="-120"/>
              </a:rPr>
              <a:t>台灣大學生物機電工程學系</a:t>
            </a:r>
          </a:p>
        </p:txBody>
      </p:sp>
      <p:sp>
        <p:nvSpPr>
          <p:cNvPr id="13315" name="Rectangle 3">
            <a:extLst>
              <a:ext uri="{FF2B5EF4-FFF2-40B4-BE49-F238E27FC236}">
                <a16:creationId xmlns:a16="http://schemas.microsoft.com/office/drawing/2014/main" id="{4B14E869-C637-4D2C-A947-F156B7E5D52D}"/>
              </a:ext>
            </a:extLst>
          </p:cNvPr>
          <p:cNvSpPr>
            <a:spLocks noGrp="1" noChangeArrowheads="1"/>
          </p:cNvSpPr>
          <p:nvPr>
            <p:ph type="ctrTitle"/>
          </p:nvPr>
        </p:nvSpPr>
        <p:spPr>
          <a:xfrm>
            <a:off x="1187450" y="1989138"/>
            <a:ext cx="7086600" cy="1676400"/>
          </a:xfrm>
        </p:spPr>
        <p:txBody>
          <a:bodyPr lIns="92075" tIns="46038" rIns="92075" bIns="46038"/>
          <a:lstStyle/>
          <a:p>
            <a:pPr eaLnBrk="1" hangingPunct="1">
              <a:defRPr/>
            </a:pPr>
            <a:r>
              <a:rPr lang="zh-TW" altLang="en-US" b="1">
                <a:ea typeface="標楷體" panose="03000509000000000000" pitchFamily="65" charset="-120"/>
              </a:rPr>
              <a:t>環境控制</a:t>
            </a:r>
            <a:br>
              <a:rPr lang="zh-TW" altLang="en-US" b="1">
                <a:ea typeface="標楷體" panose="03000509000000000000" pitchFamily="65" charset="-120"/>
              </a:rPr>
            </a:br>
            <a:r>
              <a:rPr lang="zh-TW" altLang="en-US" b="1">
                <a:ea typeface="標楷體" panose="03000509000000000000" pitchFamily="65" charset="-120"/>
              </a:rPr>
              <a:t>在生物產業的應用</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7F408DA5-15B3-4373-8C3B-A13538098055}"/>
              </a:ext>
            </a:extLst>
          </p:cNvPr>
          <p:cNvSpPr>
            <a:spLocks noGrp="1" noChangeArrowheads="1"/>
          </p:cNvSpPr>
          <p:nvPr>
            <p:ph type="title"/>
          </p:nvPr>
        </p:nvSpPr>
        <p:spPr>
          <a:xfrm>
            <a:off x="2339975" y="381000"/>
            <a:ext cx="6480175" cy="1031875"/>
          </a:xfrm>
        </p:spPr>
        <p:txBody>
          <a:bodyPr/>
          <a:lstStyle/>
          <a:p>
            <a:pPr eaLnBrk="1" hangingPunct="1">
              <a:defRPr/>
            </a:pPr>
            <a:r>
              <a:rPr lang="zh-TW" altLang="en-US" sz="3600">
                <a:solidFill>
                  <a:schemeClr val="accent2"/>
                </a:solidFill>
                <a:latin typeface="標楷體" panose="03000509000000000000" pitchFamily="65" charset="-120"/>
                <a:ea typeface="標楷體" panose="03000509000000000000" pitchFamily="65" charset="-120"/>
              </a:rPr>
              <a:t>收穫後處理</a:t>
            </a:r>
            <a:r>
              <a:rPr lang="en-US" altLang="zh-TW" sz="3600">
                <a:solidFill>
                  <a:schemeClr val="accent2"/>
                </a:solidFill>
                <a:latin typeface="標楷體" panose="03000509000000000000" pitchFamily="65" charset="-120"/>
                <a:ea typeface="標楷體" panose="03000509000000000000" pitchFamily="65" charset="-120"/>
              </a:rPr>
              <a:t>:</a:t>
            </a:r>
            <a:r>
              <a:rPr lang="zh-TW" altLang="en-US" sz="3600">
                <a:solidFill>
                  <a:schemeClr val="accent2"/>
                </a:solidFill>
                <a:latin typeface="標楷體" panose="03000509000000000000" pitchFamily="65" charset="-120"/>
                <a:ea typeface="標楷體" panose="03000509000000000000" pitchFamily="65" charset="-120"/>
              </a:rPr>
              <a:t>儲藏、運輸、包裝</a:t>
            </a:r>
          </a:p>
        </p:txBody>
      </p:sp>
      <p:pic>
        <p:nvPicPr>
          <p:cNvPr id="33795" name="Picture 3" descr="CA">
            <a:extLst>
              <a:ext uri="{FF2B5EF4-FFF2-40B4-BE49-F238E27FC236}">
                <a16:creationId xmlns:a16="http://schemas.microsoft.com/office/drawing/2014/main" id="{3EAA6981-06B0-4F33-A9AC-A40CE8EF23A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499"/>
          <a:stretch>
            <a:fillRect/>
          </a:stretch>
        </p:blipFill>
        <p:spPr>
          <a:xfrm>
            <a:off x="0" y="1828800"/>
            <a:ext cx="5789613" cy="379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6" name="Text Box 4">
            <a:extLst>
              <a:ext uri="{FF2B5EF4-FFF2-40B4-BE49-F238E27FC236}">
                <a16:creationId xmlns:a16="http://schemas.microsoft.com/office/drawing/2014/main" id="{B0F4FACF-15A4-4110-8CB3-29CE961A07F0}"/>
              </a:ext>
            </a:extLst>
          </p:cNvPr>
          <p:cNvSpPr txBox="1">
            <a:spLocks noChangeArrowheads="1"/>
          </p:cNvSpPr>
          <p:nvPr/>
        </p:nvSpPr>
        <p:spPr bwMode="auto">
          <a:xfrm>
            <a:off x="5878513" y="1828800"/>
            <a:ext cx="2808287"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ClrTx/>
              <a:buSzTx/>
              <a:buFontTx/>
              <a:buChar char="•"/>
            </a:pPr>
            <a:r>
              <a:rPr lang="en-US" altLang="zh-TW" sz="2400">
                <a:solidFill>
                  <a:schemeClr val="accent2"/>
                </a:solidFill>
                <a:latin typeface="標楷體" panose="03000509000000000000" pitchFamily="65" charset="-120"/>
                <a:ea typeface="標楷體" panose="03000509000000000000" pitchFamily="65" charset="-120"/>
              </a:rPr>
              <a:t> </a:t>
            </a:r>
            <a:r>
              <a:rPr lang="zh-TW" altLang="en-US" sz="2400">
                <a:solidFill>
                  <a:schemeClr val="accent2"/>
                </a:solidFill>
                <a:latin typeface="標楷體" panose="03000509000000000000" pitchFamily="65" charset="-120"/>
                <a:ea typeface="標楷體" panose="03000509000000000000" pitchFamily="65" charset="-120"/>
              </a:rPr>
              <a:t>預冷，保鮮</a:t>
            </a:r>
          </a:p>
          <a:p>
            <a:pPr eaLnBrk="1" hangingPunct="1">
              <a:spcBef>
                <a:spcPct val="50000"/>
              </a:spcBef>
              <a:buClrTx/>
              <a:buSzTx/>
              <a:buFontTx/>
              <a:buChar char="•"/>
            </a:pPr>
            <a:r>
              <a:rPr lang="zh-TW" altLang="en-US" sz="2400">
                <a:solidFill>
                  <a:schemeClr val="accent2"/>
                </a:solidFill>
                <a:latin typeface="標楷體" panose="03000509000000000000" pitchFamily="65" charset="-120"/>
                <a:ea typeface="標楷體" panose="03000509000000000000" pitchFamily="65" charset="-120"/>
              </a:rPr>
              <a:t> 低溫儲藏</a:t>
            </a:r>
          </a:p>
          <a:p>
            <a:pPr eaLnBrk="1" hangingPunct="1">
              <a:spcBef>
                <a:spcPct val="50000"/>
              </a:spcBef>
              <a:buClrTx/>
              <a:buSzTx/>
              <a:buFontTx/>
              <a:buChar char="•"/>
            </a:pPr>
            <a:r>
              <a:rPr lang="zh-TW" altLang="en-US" sz="2400">
                <a:solidFill>
                  <a:schemeClr val="accent2"/>
                </a:solidFill>
                <a:latin typeface="標楷體" panose="03000509000000000000" pitchFamily="65" charset="-120"/>
                <a:ea typeface="標楷體" panose="03000509000000000000" pitchFamily="65" charset="-120"/>
              </a:rPr>
              <a:t> 低溫氣調</a:t>
            </a:r>
            <a:r>
              <a:rPr lang="en-US" altLang="zh-TW" sz="2400">
                <a:solidFill>
                  <a:schemeClr val="accent2"/>
                </a:solidFill>
                <a:latin typeface="標楷體" panose="03000509000000000000" pitchFamily="65" charset="-120"/>
                <a:ea typeface="標楷體" panose="03000509000000000000" pitchFamily="65" charset="-120"/>
              </a:rPr>
              <a:t>CA</a:t>
            </a:r>
            <a:r>
              <a:rPr lang="zh-TW" altLang="en-US" sz="2400">
                <a:solidFill>
                  <a:schemeClr val="accent2"/>
                </a:solidFill>
                <a:latin typeface="標楷體" panose="03000509000000000000" pitchFamily="65" charset="-120"/>
                <a:ea typeface="標楷體" panose="03000509000000000000" pitchFamily="65" charset="-120"/>
              </a:rPr>
              <a:t>儲藏</a:t>
            </a:r>
          </a:p>
          <a:p>
            <a:pPr eaLnBrk="1" hangingPunct="1">
              <a:spcBef>
                <a:spcPct val="50000"/>
              </a:spcBef>
              <a:buClrTx/>
              <a:buSzTx/>
              <a:buFontTx/>
              <a:buChar char="•"/>
            </a:pPr>
            <a:r>
              <a:rPr lang="zh-TW" altLang="en-US" sz="2400">
                <a:solidFill>
                  <a:schemeClr val="accent2"/>
                </a:solidFill>
                <a:latin typeface="標楷體" panose="03000509000000000000" pitchFamily="65" charset="-120"/>
                <a:ea typeface="標楷體" panose="03000509000000000000" pitchFamily="65" charset="-120"/>
              </a:rPr>
              <a:t> 氣變</a:t>
            </a:r>
            <a:r>
              <a:rPr lang="en-US" altLang="zh-TW" sz="2400">
                <a:solidFill>
                  <a:schemeClr val="accent2"/>
                </a:solidFill>
                <a:latin typeface="標楷體" panose="03000509000000000000" pitchFamily="65" charset="-120"/>
                <a:ea typeface="標楷體" panose="03000509000000000000" pitchFamily="65" charset="-120"/>
              </a:rPr>
              <a:t>MA</a:t>
            </a:r>
            <a:r>
              <a:rPr lang="zh-TW" altLang="en-US" sz="2400">
                <a:solidFill>
                  <a:schemeClr val="accent2"/>
                </a:solidFill>
                <a:latin typeface="標楷體" panose="03000509000000000000" pitchFamily="65" charset="-120"/>
                <a:ea typeface="標楷體" panose="03000509000000000000" pitchFamily="65" charset="-120"/>
              </a:rPr>
              <a:t>儲藏</a:t>
            </a:r>
          </a:p>
          <a:p>
            <a:pPr eaLnBrk="1" hangingPunct="1">
              <a:spcBef>
                <a:spcPct val="50000"/>
              </a:spcBef>
              <a:buClrTx/>
              <a:buSzTx/>
              <a:buFontTx/>
              <a:buNone/>
            </a:pPr>
            <a:r>
              <a:rPr lang="zh-TW" altLang="en-US" sz="2400">
                <a:solidFill>
                  <a:schemeClr val="accent2"/>
                </a:solidFill>
                <a:latin typeface="標楷體" panose="03000509000000000000" pitchFamily="65" charset="-120"/>
                <a:ea typeface="標楷體" panose="03000509000000000000" pitchFamily="65" charset="-120"/>
              </a:rPr>
              <a:t> </a:t>
            </a:r>
          </a:p>
          <a:p>
            <a:pPr eaLnBrk="1" hangingPunct="1">
              <a:spcBef>
                <a:spcPct val="50000"/>
              </a:spcBef>
              <a:buClrTx/>
              <a:buSzTx/>
              <a:buFontTx/>
              <a:buChar char="•"/>
            </a:pPr>
            <a:endParaRPr lang="zh-TW" altLang="en-US" sz="2400">
              <a:solidFill>
                <a:schemeClr val="accent2"/>
              </a:solidFill>
              <a:latin typeface="標楷體" panose="03000509000000000000" pitchFamily="65" charset="-120"/>
              <a:ea typeface="標楷體" panose="03000509000000000000" pitchFamily="65" charset="-120"/>
            </a:endParaRPr>
          </a:p>
          <a:p>
            <a:pPr eaLnBrk="1" hangingPunct="1">
              <a:spcBef>
                <a:spcPct val="50000"/>
              </a:spcBef>
              <a:buClrTx/>
              <a:buSzTx/>
              <a:buFontTx/>
              <a:buChar char="•"/>
            </a:pPr>
            <a:r>
              <a:rPr lang="zh-TW" altLang="en-US" sz="2400">
                <a:solidFill>
                  <a:schemeClr val="accent2"/>
                </a:solidFill>
                <a:latin typeface="標楷體" panose="03000509000000000000" pitchFamily="65" charset="-120"/>
                <a:ea typeface="標楷體" panose="03000509000000000000" pitchFamily="65" charset="-120"/>
              </a:rPr>
              <a:t> </a:t>
            </a:r>
            <a:r>
              <a:rPr lang="zh-TW" altLang="en-US" sz="2400" b="1">
                <a:solidFill>
                  <a:srgbClr val="CC3300"/>
                </a:solidFill>
                <a:latin typeface="標楷體" panose="03000509000000000000" pitchFamily="65" charset="-120"/>
                <a:ea typeface="標楷體" panose="03000509000000000000" pitchFamily="65" charset="-120"/>
              </a:rPr>
              <a:t>光補償點給光</a:t>
            </a:r>
          </a:p>
          <a:p>
            <a:pPr eaLnBrk="1" hangingPunct="1">
              <a:spcBef>
                <a:spcPct val="50000"/>
              </a:spcBef>
              <a:buClrTx/>
              <a:buSzTx/>
              <a:buFontTx/>
              <a:buNone/>
            </a:pPr>
            <a:r>
              <a:rPr lang="zh-TW" altLang="en-US" sz="2400" b="1">
                <a:solidFill>
                  <a:srgbClr val="CC3300"/>
                </a:solidFill>
                <a:latin typeface="標楷體" panose="03000509000000000000" pitchFamily="65" charset="-120"/>
                <a:ea typeface="標楷體" panose="03000509000000000000" pitchFamily="65" charset="-120"/>
              </a:rPr>
              <a:t>    </a:t>
            </a:r>
            <a:r>
              <a:rPr lang="en-US" altLang="zh-TW" sz="2400" b="1">
                <a:solidFill>
                  <a:srgbClr val="CC3300"/>
                </a:solidFill>
                <a:latin typeface="標楷體" panose="03000509000000000000" pitchFamily="65" charset="-120"/>
                <a:ea typeface="標楷體" panose="03000509000000000000" pitchFamily="65" charset="-120"/>
              </a:rPr>
              <a:t>(</a:t>
            </a:r>
            <a:r>
              <a:rPr lang="zh-TW" altLang="en-US" sz="2400" b="1">
                <a:solidFill>
                  <a:srgbClr val="CC3300"/>
                </a:solidFill>
                <a:latin typeface="標楷體" panose="03000509000000000000" pitchFamily="65" charset="-120"/>
                <a:ea typeface="標楷體" panose="03000509000000000000" pitchFamily="65" charset="-120"/>
              </a:rPr>
              <a:t>低溫弱光儲藏</a:t>
            </a:r>
            <a:r>
              <a:rPr lang="en-US" altLang="zh-TW" sz="2400" b="1">
                <a:solidFill>
                  <a:srgbClr val="CC3300"/>
                </a:solidFill>
                <a:latin typeface="標楷體" panose="03000509000000000000" pitchFamily="65" charset="-120"/>
                <a:ea typeface="標楷體" panose="03000509000000000000" pitchFamily="65" charset="-120"/>
              </a:rPr>
              <a:t>)</a:t>
            </a:r>
          </a:p>
          <a:p>
            <a:pPr eaLnBrk="1" hangingPunct="1">
              <a:spcBef>
                <a:spcPct val="50000"/>
              </a:spcBef>
              <a:buClrTx/>
              <a:buSzTx/>
              <a:buFontTx/>
              <a:buChar char="•"/>
            </a:pPr>
            <a:r>
              <a:rPr lang="en-US" altLang="zh-TW" sz="2400" b="1">
                <a:solidFill>
                  <a:srgbClr val="CC3300"/>
                </a:solidFill>
                <a:latin typeface="標楷體" panose="03000509000000000000" pitchFamily="65" charset="-120"/>
                <a:ea typeface="標楷體" panose="03000509000000000000" pitchFamily="65" charset="-120"/>
              </a:rPr>
              <a:t> </a:t>
            </a:r>
            <a:r>
              <a:rPr lang="zh-TW" altLang="en-US" sz="2400" b="1">
                <a:solidFill>
                  <a:srgbClr val="CC3300"/>
                </a:solidFill>
                <a:latin typeface="標楷體" panose="03000509000000000000" pitchFamily="65" charset="-120"/>
                <a:ea typeface="標楷體" panose="03000509000000000000" pitchFamily="65" charset="-120"/>
              </a:rPr>
              <a:t>乙烯吸收</a:t>
            </a:r>
          </a:p>
        </p:txBody>
      </p:sp>
      <p:sp>
        <p:nvSpPr>
          <p:cNvPr id="5" name="文字方塊 4">
            <a:extLst>
              <a:ext uri="{FF2B5EF4-FFF2-40B4-BE49-F238E27FC236}">
                <a16:creationId xmlns:a16="http://schemas.microsoft.com/office/drawing/2014/main" id="{7FC69D25-8B30-4E90-B8F7-96C4E29E01E8}"/>
              </a:ext>
            </a:extLst>
          </p:cNvPr>
          <p:cNvSpPr txBox="1">
            <a:spLocks noChangeArrowheads="1"/>
          </p:cNvSpPr>
          <p:nvPr/>
        </p:nvSpPr>
        <p:spPr bwMode="auto">
          <a:xfrm>
            <a:off x="4211638" y="3308350"/>
            <a:ext cx="1944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r>
              <a:rPr lang="zh-TW" altLang="en-US" sz="1400">
                <a:solidFill>
                  <a:srgbClr val="FF0000"/>
                </a:solidFill>
                <a:latin typeface="標楷體" panose="03000509000000000000" pitchFamily="65" charset="-120"/>
                <a:ea typeface="標楷體" panose="03000509000000000000" pitchFamily="65" charset="-120"/>
              </a:rPr>
              <a:t>低溫</a:t>
            </a:r>
            <a:endParaRPr lang="en-US" altLang="zh-TW" sz="1400">
              <a:solidFill>
                <a:srgbClr val="FF0000"/>
              </a:solidFill>
              <a:latin typeface="標楷體" panose="03000509000000000000" pitchFamily="65" charset="-120"/>
              <a:ea typeface="標楷體" panose="03000509000000000000" pitchFamily="65" charset="-120"/>
            </a:endParaRPr>
          </a:p>
          <a:p>
            <a:r>
              <a:rPr lang="zh-TW" altLang="en-US" sz="1400">
                <a:solidFill>
                  <a:srgbClr val="FF0000"/>
                </a:solidFill>
                <a:latin typeface="標楷體" panose="03000509000000000000" pitchFamily="65" charset="-120"/>
                <a:ea typeface="標楷體" panose="03000509000000000000" pitchFamily="65" charset="-120"/>
              </a:rPr>
              <a:t>高濃度二氧化碳</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2">
            <a:extLst>
              <a:ext uri="{FF2B5EF4-FFF2-40B4-BE49-F238E27FC236}">
                <a16:creationId xmlns:a16="http://schemas.microsoft.com/office/drawing/2014/main" id="{7D32D1B8-E9CA-4231-B46C-B6239E5AB296}"/>
              </a:ext>
            </a:extLst>
          </p:cNvPr>
          <p:cNvSpPr>
            <a:spLocks noChangeArrowheads="1"/>
          </p:cNvSpPr>
          <p:nvPr/>
        </p:nvSpPr>
        <p:spPr bwMode="auto">
          <a:xfrm>
            <a:off x="2514600" y="1447800"/>
            <a:ext cx="5334000" cy="49530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0483" name="Oval 3">
            <a:extLst>
              <a:ext uri="{FF2B5EF4-FFF2-40B4-BE49-F238E27FC236}">
                <a16:creationId xmlns:a16="http://schemas.microsoft.com/office/drawing/2014/main" id="{30E373A2-540F-4582-81BA-BC47A6B68445}"/>
              </a:ext>
            </a:extLst>
          </p:cNvPr>
          <p:cNvSpPr>
            <a:spLocks noChangeArrowheads="1"/>
          </p:cNvSpPr>
          <p:nvPr/>
        </p:nvSpPr>
        <p:spPr bwMode="auto">
          <a:xfrm>
            <a:off x="3200400" y="2209800"/>
            <a:ext cx="4114800" cy="35052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附著物</a:t>
            </a:r>
            <a:r>
              <a:rPr kumimoji="0" lang="en-US" altLang="zh-TW" sz="36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36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生物濾材</a:t>
            </a:r>
            <a:r>
              <a:rPr kumimoji="0" lang="en-US" altLang="zh-TW" sz="36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如沙粒、生物球等</a:t>
            </a:r>
          </a:p>
        </p:txBody>
      </p:sp>
      <p:sp>
        <p:nvSpPr>
          <p:cNvPr id="20484" name="Line 4">
            <a:extLst>
              <a:ext uri="{FF2B5EF4-FFF2-40B4-BE49-F238E27FC236}">
                <a16:creationId xmlns:a16="http://schemas.microsoft.com/office/drawing/2014/main" id="{E2A60614-2CA9-4812-9954-C59CAFFA121F}"/>
              </a:ext>
            </a:extLst>
          </p:cNvPr>
          <p:cNvSpPr>
            <a:spLocks noChangeShapeType="1"/>
          </p:cNvSpPr>
          <p:nvPr/>
        </p:nvSpPr>
        <p:spPr bwMode="auto">
          <a:xfrm flipH="1">
            <a:off x="6858000" y="2057400"/>
            <a:ext cx="990600" cy="381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0485" name="Text Box 5">
            <a:extLst>
              <a:ext uri="{FF2B5EF4-FFF2-40B4-BE49-F238E27FC236}">
                <a16:creationId xmlns:a16="http://schemas.microsoft.com/office/drawing/2014/main" id="{64BE186C-B3E8-456D-99A8-D640DAA3DA7D}"/>
              </a:ext>
            </a:extLst>
          </p:cNvPr>
          <p:cNvSpPr txBox="1">
            <a:spLocks noChangeArrowheads="1"/>
          </p:cNvSpPr>
          <p:nvPr/>
        </p:nvSpPr>
        <p:spPr bwMode="auto">
          <a:xfrm>
            <a:off x="7947025" y="1905000"/>
            <a:ext cx="11969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Bacteria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film</a:t>
            </a:r>
          </a:p>
        </p:txBody>
      </p:sp>
      <p:sp>
        <p:nvSpPr>
          <p:cNvPr id="20486" name="Freeform 6">
            <a:extLst>
              <a:ext uri="{FF2B5EF4-FFF2-40B4-BE49-F238E27FC236}">
                <a16:creationId xmlns:a16="http://schemas.microsoft.com/office/drawing/2014/main" id="{59EAF545-EBB6-4BE7-8004-BB447DCF7052}"/>
              </a:ext>
            </a:extLst>
          </p:cNvPr>
          <p:cNvSpPr>
            <a:spLocks/>
          </p:cNvSpPr>
          <p:nvPr/>
        </p:nvSpPr>
        <p:spPr bwMode="auto">
          <a:xfrm>
            <a:off x="2070100" y="1905000"/>
            <a:ext cx="2120900" cy="4724400"/>
          </a:xfrm>
          <a:custGeom>
            <a:avLst/>
            <a:gdLst>
              <a:gd name="T0" fmla="*/ 825500 w 1336"/>
              <a:gd name="T1" fmla="*/ 0 h 2976"/>
              <a:gd name="T2" fmla="*/ 139700 w 1336"/>
              <a:gd name="T3" fmla="*/ 1371600 h 2976"/>
              <a:gd name="T4" fmla="*/ 139700 w 1336"/>
              <a:gd name="T5" fmla="*/ 2819400 h 2976"/>
              <a:gd name="T6" fmla="*/ 977900 w 1336"/>
              <a:gd name="T7" fmla="*/ 4191000 h 2976"/>
              <a:gd name="T8" fmla="*/ 2120900 w 1336"/>
              <a:gd name="T9" fmla="*/ 4724400 h 29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6" h="2976">
                <a:moveTo>
                  <a:pt x="520" y="0"/>
                </a:moveTo>
                <a:cubicBezTo>
                  <a:pt x="340" y="284"/>
                  <a:pt x="160" y="568"/>
                  <a:pt x="88" y="864"/>
                </a:cubicBezTo>
                <a:cubicBezTo>
                  <a:pt x="16" y="1160"/>
                  <a:pt x="0" y="1480"/>
                  <a:pt x="88" y="1776"/>
                </a:cubicBezTo>
                <a:cubicBezTo>
                  <a:pt x="176" y="2072"/>
                  <a:pt x="408" y="2440"/>
                  <a:pt x="616" y="2640"/>
                </a:cubicBezTo>
                <a:cubicBezTo>
                  <a:pt x="824" y="2840"/>
                  <a:pt x="1080" y="2908"/>
                  <a:pt x="1336" y="297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0487" name="Line 7">
            <a:extLst>
              <a:ext uri="{FF2B5EF4-FFF2-40B4-BE49-F238E27FC236}">
                <a16:creationId xmlns:a16="http://schemas.microsoft.com/office/drawing/2014/main" id="{D61078CE-3168-4518-9259-500C4537C60B}"/>
              </a:ext>
            </a:extLst>
          </p:cNvPr>
          <p:cNvSpPr>
            <a:spLocks noChangeShapeType="1"/>
          </p:cNvSpPr>
          <p:nvPr/>
        </p:nvSpPr>
        <p:spPr bwMode="auto">
          <a:xfrm flipV="1">
            <a:off x="1219200" y="2514600"/>
            <a:ext cx="0" cy="2819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0488" name="Text Box 8">
            <a:extLst>
              <a:ext uri="{FF2B5EF4-FFF2-40B4-BE49-F238E27FC236}">
                <a16:creationId xmlns:a16="http://schemas.microsoft.com/office/drawing/2014/main" id="{59F67F8B-256E-4D9D-8A08-141DAF6D88D8}"/>
              </a:ext>
            </a:extLst>
          </p:cNvPr>
          <p:cNvSpPr txBox="1">
            <a:spLocks noChangeArrowheads="1"/>
          </p:cNvSpPr>
          <p:nvPr/>
        </p:nvSpPr>
        <p:spPr bwMode="auto">
          <a:xfrm>
            <a:off x="593725" y="5451475"/>
            <a:ext cx="1528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Bulk water</a:t>
            </a:r>
          </a:p>
        </p:txBody>
      </p:sp>
      <p:sp>
        <p:nvSpPr>
          <p:cNvPr id="20489" name="Text Box 9">
            <a:extLst>
              <a:ext uri="{FF2B5EF4-FFF2-40B4-BE49-F238E27FC236}">
                <a16:creationId xmlns:a16="http://schemas.microsoft.com/office/drawing/2014/main" id="{A4FAE467-674C-4286-B2FA-213F24149C0B}"/>
              </a:ext>
            </a:extLst>
          </p:cNvPr>
          <p:cNvSpPr txBox="1">
            <a:spLocks noChangeArrowheads="1"/>
          </p:cNvSpPr>
          <p:nvPr/>
        </p:nvSpPr>
        <p:spPr bwMode="auto">
          <a:xfrm>
            <a:off x="1203325" y="6137275"/>
            <a:ext cx="1509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Water film</a:t>
            </a:r>
          </a:p>
        </p:txBody>
      </p:sp>
      <p:sp>
        <p:nvSpPr>
          <p:cNvPr id="20490" name="Line 10">
            <a:extLst>
              <a:ext uri="{FF2B5EF4-FFF2-40B4-BE49-F238E27FC236}">
                <a16:creationId xmlns:a16="http://schemas.microsoft.com/office/drawing/2014/main" id="{C53E3344-5DF1-43AE-A611-632C0BF8AFA8}"/>
              </a:ext>
            </a:extLst>
          </p:cNvPr>
          <p:cNvSpPr>
            <a:spLocks noChangeShapeType="1"/>
          </p:cNvSpPr>
          <p:nvPr/>
        </p:nvSpPr>
        <p:spPr bwMode="auto">
          <a:xfrm flipV="1">
            <a:off x="2057400" y="5410200"/>
            <a:ext cx="685800" cy="7620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0491" name="Line 11">
            <a:extLst>
              <a:ext uri="{FF2B5EF4-FFF2-40B4-BE49-F238E27FC236}">
                <a16:creationId xmlns:a16="http://schemas.microsoft.com/office/drawing/2014/main" id="{18D7D0F7-52D0-4238-AE20-954830BEE2CB}"/>
              </a:ext>
            </a:extLst>
          </p:cNvPr>
          <p:cNvSpPr>
            <a:spLocks noChangeShapeType="1"/>
          </p:cNvSpPr>
          <p:nvPr/>
        </p:nvSpPr>
        <p:spPr bwMode="auto">
          <a:xfrm>
            <a:off x="1447800" y="2133600"/>
            <a:ext cx="1600200" cy="762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0492" name="Text Box 12">
            <a:extLst>
              <a:ext uri="{FF2B5EF4-FFF2-40B4-BE49-F238E27FC236}">
                <a16:creationId xmlns:a16="http://schemas.microsoft.com/office/drawing/2014/main" id="{4680F540-2FA5-4E61-993C-B3D6BE574ABF}"/>
              </a:ext>
            </a:extLst>
          </p:cNvPr>
          <p:cNvSpPr txBox="1">
            <a:spLocks noChangeArrowheads="1"/>
          </p:cNvSpPr>
          <p:nvPr/>
        </p:nvSpPr>
        <p:spPr bwMode="auto">
          <a:xfrm>
            <a:off x="1295400" y="1295400"/>
            <a:ext cx="1317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Nutrients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TAN, O</a:t>
            </a:r>
            <a:r>
              <a:rPr kumimoji="0" lang="en-US" altLang="zh-TW" sz="2400" b="0"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p>
        </p:txBody>
      </p:sp>
      <p:sp>
        <p:nvSpPr>
          <p:cNvPr id="20493" name="Line 13">
            <a:extLst>
              <a:ext uri="{FF2B5EF4-FFF2-40B4-BE49-F238E27FC236}">
                <a16:creationId xmlns:a16="http://schemas.microsoft.com/office/drawing/2014/main" id="{34C4FE91-7900-4800-AED0-CCCB4CDEBC15}"/>
              </a:ext>
            </a:extLst>
          </p:cNvPr>
          <p:cNvSpPr>
            <a:spLocks noChangeShapeType="1"/>
          </p:cNvSpPr>
          <p:nvPr/>
        </p:nvSpPr>
        <p:spPr bwMode="auto">
          <a:xfrm flipH="1">
            <a:off x="1524000" y="4267200"/>
            <a:ext cx="11430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0494" name="Text Box 14">
            <a:extLst>
              <a:ext uri="{FF2B5EF4-FFF2-40B4-BE49-F238E27FC236}">
                <a16:creationId xmlns:a16="http://schemas.microsoft.com/office/drawing/2014/main" id="{21E81B7E-6F59-4B9E-8918-1A1F13753113}"/>
              </a:ext>
            </a:extLst>
          </p:cNvPr>
          <p:cNvSpPr txBox="1">
            <a:spLocks noChangeArrowheads="1"/>
          </p:cNvSpPr>
          <p:nvPr/>
        </p:nvSpPr>
        <p:spPr bwMode="auto">
          <a:xfrm>
            <a:off x="1371600" y="41910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CO</a:t>
            </a:r>
            <a:r>
              <a:rPr kumimoji="0" lang="en-US" altLang="zh-TW" sz="2400" b="0"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p>
        </p:txBody>
      </p:sp>
      <p:sp>
        <p:nvSpPr>
          <p:cNvPr id="20495" name="Rectangle 15">
            <a:extLst>
              <a:ext uri="{FF2B5EF4-FFF2-40B4-BE49-F238E27FC236}">
                <a16:creationId xmlns:a16="http://schemas.microsoft.com/office/drawing/2014/main" id="{137C2E50-E05D-4AAA-AD14-025101A7D52B}"/>
              </a:ext>
            </a:extLst>
          </p:cNvPr>
          <p:cNvSpPr>
            <a:spLocks noChangeArrowheads="1"/>
          </p:cNvSpPr>
          <p:nvPr/>
        </p:nvSpPr>
        <p:spPr bwMode="auto">
          <a:xfrm>
            <a:off x="5607050" y="990600"/>
            <a:ext cx="3536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硝化菌生長於附著物上，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形成一層生物膜</a:t>
            </a:r>
          </a:p>
        </p:txBody>
      </p:sp>
      <p:sp>
        <p:nvSpPr>
          <p:cNvPr id="258064" name="Rectangle 16">
            <a:extLst>
              <a:ext uri="{FF2B5EF4-FFF2-40B4-BE49-F238E27FC236}">
                <a16:creationId xmlns:a16="http://schemas.microsoft.com/office/drawing/2014/main" id="{FB36D05B-0E8F-4632-98F7-523AAF6F1BF6}"/>
              </a:ext>
            </a:extLst>
          </p:cNvPr>
          <p:cNvSpPr>
            <a:spLocks noRot="1" noChangeArrowheads="1"/>
          </p:cNvSpPr>
          <p:nvPr/>
        </p:nvSpPr>
        <p:spPr bwMode="auto">
          <a:xfrm>
            <a:off x="304800" y="0"/>
            <a:ext cx="85105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a:defRPr kumimoji="1">
                <a:solidFill>
                  <a:schemeClr val="tx1"/>
                </a:solidFill>
                <a:latin typeface="Arial" panose="020B0604020202020204" pitchFamily="34" charset="0"/>
                <a:ea typeface="新細明體" panose="02020500000000000000" pitchFamily="18" charset="-120"/>
              </a:defRPr>
            </a:lvl4pPr>
            <a:lvl5pPr>
              <a:defRPr kumimoji="1">
                <a:solidFill>
                  <a:schemeClr val="tx1"/>
                </a:solidFill>
                <a:latin typeface="Arial" panose="020B0604020202020204" pitchFamily="34" charset="0"/>
                <a:ea typeface="新細明體" panose="02020500000000000000" pitchFamily="18" charset="-120"/>
              </a:defRPr>
            </a:lvl5pPr>
            <a:lvl6pPr marL="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9144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371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18288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固定的生物膜 </a:t>
            </a:r>
            <a:r>
              <a:rPr kumimoji="1" lang="en-US" altLang="zh-TW" sz="40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bacterial biofilm</a:t>
            </a:r>
          </a:p>
        </p:txBody>
      </p:sp>
    </p:spTree>
  </p:cSld>
  <p:clrMapOvr>
    <a:masterClrMapping/>
  </p:clrMapOvr>
  <p:transition spd="slow">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3">
            <a:extLst>
              <a:ext uri="{FF2B5EF4-FFF2-40B4-BE49-F238E27FC236}">
                <a16:creationId xmlns:a16="http://schemas.microsoft.com/office/drawing/2014/main" id="{42AE3005-8260-4070-8052-74D70B4BDDB0}"/>
              </a:ext>
            </a:extLst>
          </p:cNvPr>
          <p:cNvSpPr>
            <a:spLocks noChangeArrowheads="1"/>
          </p:cNvSpPr>
          <p:nvPr/>
        </p:nvSpPr>
        <p:spPr bwMode="auto">
          <a:xfrm>
            <a:off x="2124075" y="2133600"/>
            <a:ext cx="6356350"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panose="05000000000000000000" pitchFamily="2" charset="2"/>
              <a:buBlip>
                <a:blip r:embed="rId2"/>
              </a:buBlip>
              <a:tabLst/>
              <a:defRPr/>
            </a:pPr>
            <a:r>
              <a:rPr kumimoji="1" lang="zh-TW"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氨氮濃度，溶氧濃度</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panose="05000000000000000000" pitchFamily="2" charset="2"/>
              <a:buBlip>
                <a:blip r:embed="rId2"/>
              </a:buBlip>
              <a:tabLst/>
              <a:defRPr/>
            </a:pPr>
            <a:r>
              <a:rPr kumimoji="1" lang="zh-TW"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水溫</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panose="05000000000000000000" pitchFamily="2" charset="2"/>
              <a:buBlip>
                <a:blip r:embed="rId2"/>
              </a:buBlip>
              <a:tabLst/>
              <a:defRPr/>
            </a:pPr>
            <a:r>
              <a:rPr kumimoji="1" lang="zh-TW"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有機碳的存在與受異營菌的競爭</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panose="05000000000000000000" pitchFamily="2" charset="2"/>
              <a:buBlip>
                <a:blip r:embed="rId2"/>
              </a:buBlip>
              <a:tabLst/>
              <a:defRPr/>
            </a:pPr>
            <a:r>
              <a:rPr kumimoji="1" lang="zh-TW"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生物膜表層的水力狀態</a:t>
            </a: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panose="05000000000000000000" pitchFamily="2" charset="2"/>
              <a:buBlip>
                <a:blip r:embed="rId2"/>
              </a:buBlip>
              <a:tabLst/>
              <a:defRPr/>
            </a:pPr>
            <a:endParaRPr kumimoji="1" lang="zh-TW"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base" latinLnBrk="0" hangingPunct="1">
              <a:lnSpc>
                <a:spcPct val="90000"/>
              </a:lnSpc>
              <a:spcBef>
                <a:spcPct val="20000"/>
              </a:spcBef>
              <a:spcAft>
                <a:spcPct val="0"/>
              </a:spcAft>
              <a:buClr>
                <a:srgbClr val="86D1EC"/>
              </a:buClr>
              <a:buSzPct val="90000"/>
              <a:buFont typeface="Wingdings" panose="05000000000000000000" pitchFamily="2" charset="2"/>
              <a:buBlip>
                <a:blip r:embed="rId2"/>
              </a:buBlip>
              <a:tabLst/>
              <a:defRPr/>
            </a:pPr>
            <a:r>
              <a:rPr kumimoji="1" lang="zh-TW"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控制微生物產生量並維持</a:t>
            </a:r>
            <a:r>
              <a:rPr kumimoji="1" lang="zh-TW" altLang="en-US" sz="4000" b="0" i="0" u="none" strike="noStrike" kern="1200" cap="none" spc="0" normalizeH="0" baseline="0" noProof="0">
                <a:ln>
                  <a:noFill/>
                </a:ln>
                <a:solidFill>
                  <a:srgbClr val="FFFF00"/>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穩態</a:t>
            </a:r>
            <a:r>
              <a:rPr kumimoji="1" lang="zh-TW" alt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即控制硝化速率</a:t>
            </a:r>
          </a:p>
        </p:txBody>
      </p:sp>
      <p:sp>
        <p:nvSpPr>
          <p:cNvPr id="259076" name="Rectangle 4">
            <a:extLst>
              <a:ext uri="{FF2B5EF4-FFF2-40B4-BE49-F238E27FC236}">
                <a16:creationId xmlns:a16="http://schemas.microsoft.com/office/drawing/2014/main" id="{AE585F0E-BC47-41F1-A2BE-8904B8E72A82}"/>
              </a:ext>
            </a:extLst>
          </p:cNvPr>
          <p:cNvSpPr>
            <a:spLocks noGrp="1" noChangeArrowheads="1"/>
          </p:cNvSpPr>
          <p:nvPr>
            <p:ph type="title" idx="4294967295"/>
          </p:nvPr>
        </p:nvSpPr>
        <p:spPr>
          <a:xfrm>
            <a:off x="457200" y="228600"/>
            <a:ext cx="8229600" cy="1143000"/>
          </a:xfrm>
        </p:spPr>
        <p:txBody>
          <a:bodyPr/>
          <a:lstStyle/>
          <a:p>
            <a:pPr eaLnBrk="1" hangingPunct="1">
              <a:defRPr/>
            </a:pPr>
            <a:r>
              <a:rPr lang="zh-TW" altLang="en-US" b="1">
                <a:solidFill>
                  <a:srgbClr val="FFFF00"/>
                </a:solidFill>
                <a:ea typeface="標楷體" panose="03000509000000000000" pitchFamily="65" charset="-120"/>
              </a:rPr>
              <a:t>生物濾床硝化速率的決定因子</a:t>
            </a:r>
            <a:endParaRPr lang="zh-TW" altLang="en-US"/>
          </a:p>
        </p:txBody>
      </p:sp>
    </p:spTree>
  </p:cSld>
  <p:clrMapOvr>
    <a:masterClrMapping/>
  </p:clrMapOvr>
  <p:transition spd="slow">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DC54782E-6940-49DF-ABBC-CF44C905B98D}"/>
              </a:ext>
            </a:extLst>
          </p:cNvPr>
          <p:cNvSpPr>
            <a:spLocks noGrp="1" noChangeArrowheads="1"/>
          </p:cNvSpPr>
          <p:nvPr>
            <p:ph type="title"/>
          </p:nvPr>
        </p:nvSpPr>
        <p:spPr>
          <a:xfrm>
            <a:off x="457200" y="277813"/>
            <a:ext cx="8229600" cy="1474787"/>
          </a:xfrm>
        </p:spPr>
        <p:txBody>
          <a:bodyPr/>
          <a:lstStyle/>
          <a:p>
            <a:pPr eaLnBrk="1" hangingPunct="1">
              <a:defRPr/>
            </a:pPr>
            <a:r>
              <a:rPr lang="zh-TW" altLang="en-US" sz="3600">
                <a:ea typeface="標楷體" panose="03000509000000000000" pitchFamily="65" charset="-120"/>
              </a:rPr>
              <a:t>其他生物處理方法</a:t>
            </a:r>
            <a:br>
              <a:rPr lang="zh-TW" altLang="en-US" sz="3600">
                <a:ea typeface="標楷體" panose="03000509000000000000" pitchFamily="65" charset="-120"/>
              </a:rPr>
            </a:br>
            <a:r>
              <a:rPr lang="zh-TW" altLang="en-US" sz="3600" b="1">
                <a:solidFill>
                  <a:srgbClr val="FFFF00"/>
                </a:solidFill>
                <a:effectLst/>
                <a:latin typeface="標楷體" panose="03000509000000000000" pitchFamily="65" charset="-120"/>
                <a:ea typeface="標楷體" panose="03000509000000000000" pitchFamily="65" charset="-120"/>
              </a:rPr>
              <a:t>培養藻類</a:t>
            </a:r>
            <a:r>
              <a:rPr lang="en-US" altLang="zh-TW" sz="3600" b="1">
                <a:solidFill>
                  <a:srgbClr val="FFFF00"/>
                </a:solidFill>
                <a:effectLst/>
                <a:latin typeface="標楷體" panose="03000509000000000000" pitchFamily="65" charset="-120"/>
                <a:ea typeface="標楷體" panose="03000509000000000000" pitchFamily="65" charset="-120"/>
              </a:rPr>
              <a:t>/</a:t>
            </a:r>
            <a:r>
              <a:rPr lang="zh-TW" altLang="en-US" sz="3600" b="1">
                <a:solidFill>
                  <a:srgbClr val="FFFF00"/>
                </a:solidFill>
                <a:effectLst/>
                <a:latin typeface="標楷體" panose="03000509000000000000" pitchFamily="65" charset="-120"/>
                <a:ea typeface="標楷體" panose="03000509000000000000" pitchFamily="65" charset="-120"/>
              </a:rPr>
              <a:t>植物，吸收氨氮，</a:t>
            </a:r>
            <a:br>
              <a:rPr lang="zh-TW" altLang="en-US" sz="3600" b="1">
                <a:solidFill>
                  <a:srgbClr val="FFFF00"/>
                </a:solidFill>
                <a:effectLst/>
                <a:latin typeface="標楷體" panose="03000509000000000000" pitchFamily="65" charset="-120"/>
                <a:ea typeface="標楷體" panose="03000509000000000000" pitchFamily="65" charset="-120"/>
              </a:rPr>
            </a:br>
            <a:r>
              <a:rPr lang="zh-TW" altLang="en-US" sz="3600" b="1">
                <a:solidFill>
                  <a:srgbClr val="FFFF00"/>
                </a:solidFill>
                <a:effectLst/>
                <a:latin typeface="標楷體" panose="03000509000000000000" pitchFamily="65" charset="-120"/>
                <a:ea typeface="標楷體" panose="03000509000000000000" pitchFamily="65" charset="-120"/>
              </a:rPr>
              <a:t>降低生物濾床負擔。</a:t>
            </a:r>
          </a:p>
        </p:txBody>
      </p:sp>
      <p:sp>
        <p:nvSpPr>
          <p:cNvPr id="253956" name="Rectangle 4">
            <a:extLst>
              <a:ext uri="{FF2B5EF4-FFF2-40B4-BE49-F238E27FC236}">
                <a16:creationId xmlns:a16="http://schemas.microsoft.com/office/drawing/2014/main" id="{2CDE191D-382F-41C1-8273-498964A26B80}"/>
              </a:ext>
            </a:extLst>
          </p:cNvPr>
          <p:cNvSpPr>
            <a:spLocks noChangeArrowheads="1"/>
          </p:cNvSpPr>
          <p:nvPr/>
        </p:nvSpPr>
        <p:spPr bwMode="auto">
          <a:xfrm>
            <a:off x="609600" y="2133600"/>
            <a:ext cx="75438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marR="0" lvl="1" indent="0" algn="l" defTabSz="914400" rtl="0" eaLnBrk="1" fontAlgn="base" latinLnBrk="0" hangingPunct="1">
              <a:lnSpc>
                <a:spcPct val="100000"/>
              </a:lnSpc>
              <a:spcBef>
                <a:spcPct val="50000"/>
              </a:spcBef>
              <a:spcAft>
                <a:spcPct val="0"/>
              </a:spcAft>
              <a:buClr>
                <a:srgbClr val="7B46D0"/>
              </a:buClr>
              <a:buSzPct val="90000"/>
              <a:buFont typeface="Wingdings" panose="05000000000000000000" pitchFamily="2" charset="2"/>
              <a:buBlip>
                <a:blip r:embed="rId2"/>
              </a:buBlip>
              <a:tabLst/>
              <a:defRPr/>
            </a:pPr>
            <a:r>
              <a:rPr kumimoji="1" lang="zh-TW" altLang="en-US" sz="3600" b="0" i="0" u="none" strike="noStrike" kern="1200" cap="none" spc="0" normalizeH="0" baseline="0" noProof="0">
                <a:ln>
                  <a:noFill/>
                </a:ln>
                <a:solidFill>
                  <a:srgbClr val="FFFF00"/>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藻類</a:t>
            </a:r>
            <a:r>
              <a:rPr kumimoji="1" lang="en-US" altLang="zh-TW" sz="3600" b="0" i="0" u="none" strike="noStrike" kern="1200" cap="none" spc="0" normalizeH="0" baseline="0" noProof="0">
                <a:ln>
                  <a:noFill/>
                </a:ln>
                <a:solidFill>
                  <a:srgbClr val="FFFF00"/>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  </a:t>
            </a:r>
            <a:r>
              <a:rPr kumimoji="1" lang="zh-TW"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龍鬚菜，</a:t>
            </a:r>
            <a:r>
              <a:rPr kumimoji="1" lang="zh-TW" altLang="en-US" sz="3600" b="0" i="0" u="none" strike="noStrike" kern="1200" cap="none" spc="0" normalizeH="0" baseline="0" noProof="0">
                <a:ln>
                  <a:noFill/>
                </a:ln>
                <a:solidFill>
                  <a:srgbClr val="FFFF00"/>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石花菜</a:t>
            </a:r>
          </a:p>
          <a:p>
            <a:pPr marL="457200" marR="0" lvl="1" indent="0" algn="l" defTabSz="914400" rtl="0" eaLnBrk="1" fontAlgn="base" latinLnBrk="0" hangingPunct="1">
              <a:lnSpc>
                <a:spcPct val="100000"/>
              </a:lnSpc>
              <a:spcBef>
                <a:spcPct val="50000"/>
              </a:spcBef>
              <a:spcAft>
                <a:spcPct val="0"/>
              </a:spcAft>
              <a:buClr>
                <a:srgbClr val="7B46D0"/>
              </a:buClr>
              <a:buSzPct val="90000"/>
              <a:buFont typeface="Wingdings" panose="05000000000000000000" pitchFamily="2" charset="2"/>
              <a:buBlip>
                <a:blip r:embed="rId2"/>
              </a:buBlip>
              <a:tabLst/>
              <a:defRPr/>
            </a:pPr>
            <a:r>
              <a:rPr kumimoji="1" lang="zh-TW"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植物栽培 </a:t>
            </a:r>
            <a:r>
              <a:rPr kumimoji="1" lang="en-US" altLang="zh-TW"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Plant uptake</a:t>
            </a:r>
            <a:r>
              <a:rPr kumimoji="1" lang="zh-TW"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標楷體" panose="03000509000000000000" pitchFamily="65" charset="-120"/>
                <a:ea typeface="標楷體" panose="03000509000000000000" pitchFamily="65" charset="-120"/>
                <a:cs typeface="+mn-cs"/>
              </a:rPr>
              <a:t>：布袋蓮，番茄，萵苣</a:t>
            </a:r>
          </a:p>
        </p:txBody>
      </p:sp>
      <p:sp>
        <p:nvSpPr>
          <p:cNvPr id="253958" name="Rectangle 6">
            <a:extLst>
              <a:ext uri="{FF2B5EF4-FFF2-40B4-BE49-F238E27FC236}">
                <a16:creationId xmlns:a16="http://schemas.microsoft.com/office/drawing/2014/main" id="{08BB0640-ADE7-407C-8F7C-E04491AA6A02}"/>
              </a:ext>
            </a:extLst>
          </p:cNvPr>
          <p:cNvSpPr>
            <a:spLocks noGrp="1" noChangeArrowheads="1"/>
          </p:cNvSpPr>
          <p:nvPr>
            <p:ph type="body" idx="1"/>
          </p:nvPr>
        </p:nvSpPr>
        <p:spPr>
          <a:xfrm>
            <a:off x="838200" y="3733800"/>
            <a:ext cx="7793038" cy="2819400"/>
          </a:xfrm>
        </p:spPr>
        <p:txBody>
          <a:bodyPr/>
          <a:lstStyle/>
          <a:p>
            <a:pPr eaLnBrk="1" hangingPunct="1">
              <a:lnSpc>
                <a:spcPct val="80000"/>
              </a:lnSpc>
              <a:defRPr/>
            </a:pPr>
            <a:r>
              <a:rPr lang="zh-TW" altLang="en-US" sz="2400" dirty="0">
                <a:latin typeface="標楷體" panose="03000509000000000000" pitchFamily="65" charset="-120"/>
                <a:ea typeface="標楷體" panose="03000509000000000000" pitchFamily="65" charset="-120"/>
              </a:rPr>
              <a:t>石花菜為一種多細胞紅藻類，盛產於台灣東北角，每年</a:t>
            </a:r>
            <a:r>
              <a:rPr lang="en-US" altLang="zh-TW" sz="2400" dirty="0">
                <a:latin typeface="標楷體" panose="03000509000000000000" pitchFamily="65" charset="-120"/>
                <a:ea typeface="標楷體" panose="03000509000000000000" pitchFamily="65" charset="-120"/>
              </a:rPr>
              <a:t>5-7</a:t>
            </a:r>
            <a:r>
              <a:rPr lang="zh-TW" altLang="en-US" sz="2400" dirty="0">
                <a:latin typeface="標楷體" panose="03000509000000000000" pitchFamily="65" charset="-120"/>
                <a:ea typeface="標楷體" panose="03000509000000000000" pitchFamily="65" charset="-120"/>
              </a:rPr>
              <a:t>月為盛產期。</a:t>
            </a:r>
          </a:p>
          <a:p>
            <a:pPr lvl="1" algn="ctr" eaLnBrk="1" hangingPunct="1">
              <a:lnSpc>
                <a:spcPct val="80000"/>
              </a:lnSpc>
              <a:buFontTx/>
              <a:buNone/>
              <a:defRPr/>
            </a:pPr>
            <a:endParaRPr lang="zh-TW" altLang="en-US" sz="1000" dirty="0">
              <a:latin typeface="標楷體" panose="03000509000000000000" pitchFamily="65" charset="-120"/>
              <a:ea typeface="標楷體" panose="03000509000000000000" pitchFamily="65" charset="-120"/>
            </a:endParaRPr>
          </a:p>
          <a:p>
            <a:pPr eaLnBrk="1" hangingPunct="1">
              <a:lnSpc>
                <a:spcPct val="80000"/>
              </a:lnSpc>
              <a:defRPr/>
            </a:pPr>
            <a:r>
              <a:rPr lang="zh-TW" altLang="en-US" sz="2400" dirty="0">
                <a:solidFill>
                  <a:srgbClr val="FFFF00"/>
                </a:solidFill>
                <a:latin typeface="標楷體" panose="03000509000000000000" pitchFamily="65" charset="-120"/>
                <a:ea typeface="標楷體" panose="03000509000000000000" pitchFamily="65" charset="-120"/>
              </a:rPr>
              <a:t>石花菜對於三種氮鹽均呈吸收現象</a:t>
            </a:r>
            <a:r>
              <a:rPr lang="zh-TW" altLang="en-US" sz="2400" dirty="0">
                <a:latin typeface="標楷體" panose="03000509000000000000" pitchFamily="65" charset="-120"/>
                <a:ea typeface="標楷體" panose="03000509000000000000" pitchFamily="65" charset="-120"/>
              </a:rPr>
              <a:t>，其中對</a:t>
            </a:r>
            <a:r>
              <a:rPr lang="en-US" altLang="zh-TW" sz="2400" dirty="0">
                <a:latin typeface="標楷體" panose="03000509000000000000" pitchFamily="65" charset="-120"/>
                <a:ea typeface="標楷體" panose="03000509000000000000" pitchFamily="65" charset="-120"/>
              </a:rPr>
              <a:t>NO</a:t>
            </a:r>
            <a:r>
              <a:rPr lang="en-US" altLang="zh-TW" sz="2400" baseline="-25000" dirty="0">
                <a:latin typeface="標楷體" panose="03000509000000000000" pitchFamily="65" charset="-120"/>
                <a:ea typeface="標楷體" panose="03000509000000000000" pitchFamily="65" charset="-120"/>
              </a:rPr>
              <a:t>2</a:t>
            </a:r>
            <a:r>
              <a:rPr lang="en-US" altLang="zh-TW" sz="2400" baseline="300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的吸收最為徹底，對於</a:t>
            </a:r>
            <a:r>
              <a:rPr lang="en-US" altLang="zh-TW" sz="2400" dirty="0">
                <a:latin typeface="標楷體" panose="03000509000000000000" pitchFamily="65" charset="-120"/>
                <a:ea typeface="標楷體" panose="03000509000000000000" pitchFamily="65" charset="-120"/>
              </a:rPr>
              <a:t>NO</a:t>
            </a:r>
            <a:r>
              <a:rPr lang="en-US" altLang="zh-TW" sz="2400" baseline="-25000" dirty="0">
                <a:latin typeface="標楷體" panose="03000509000000000000" pitchFamily="65" charset="-120"/>
                <a:ea typeface="標楷體" panose="03000509000000000000" pitchFamily="65" charset="-120"/>
              </a:rPr>
              <a:t>3</a:t>
            </a:r>
            <a:r>
              <a:rPr lang="en-US" altLang="zh-TW" sz="2400" baseline="300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及</a:t>
            </a:r>
            <a:r>
              <a:rPr lang="en-US" altLang="zh-TW" sz="2400" dirty="0">
                <a:latin typeface="標楷體" panose="03000509000000000000" pitchFamily="65" charset="-120"/>
                <a:ea typeface="標楷體" panose="03000509000000000000" pitchFamily="65" charset="-120"/>
              </a:rPr>
              <a:t>NH</a:t>
            </a:r>
            <a:r>
              <a:rPr lang="en-US" altLang="zh-TW" sz="2400" baseline="-25000" dirty="0">
                <a:latin typeface="標楷體" panose="03000509000000000000" pitchFamily="65" charset="-120"/>
                <a:ea typeface="標楷體" panose="03000509000000000000" pitchFamily="65" charset="-120"/>
              </a:rPr>
              <a:t>4</a:t>
            </a:r>
            <a:r>
              <a:rPr lang="en-US" altLang="zh-TW" sz="2400" baseline="300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之吸收在實驗後幾日則逐漸趨於平穩，這三種氮鹽彼此之間皆無抑制情形發生。</a:t>
            </a:r>
          </a:p>
          <a:p>
            <a:pPr lvl="3" algn="r" eaLnBrk="1" hangingPunct="1">
              <a:lnSpc>
                <a:spcPct val="80000"/>
              </a:lnSpc>
              <a:buFontTx/>
              <a:buNone/>
              <a:defRPr/>
            </a:pPr>
            <a:endParaRPr lang="zh-TW" altLang="en-US" sz="2300" dirty="0">
              <a:latin typeface="標楷體" panose="03000509000000000000" pitchFamily="65" charset="-120"/>
              <a:ea typeface="標楷體" panose="03000509000000000000" pitchFamily="65" charset="-120"/>
            </a:endParaRPr>
          </a:p>
          <a:p>
            <a:pPr lvl="3" algn="r" eaLnBrk="1" hangingPunct="1">
              <a:lnSpc>
                <a:spcPct val="80000"/>
              </a:lnSpc>
              <a:buFontTx/>
              <a:buNone/>
              <a:defRPr/>
            </a:pPr>
            <a:r>
              <a:rPr lang="zh-TW" altLang="en-US" sz="1800" dirty="0">
                <a:latin typeface="標楷體" panose="03000509000000000000" pitchFamily="65" charset="-120"/>
                <a:ea typeface="標楷體" panose="03000509000000000000" pitchFamily="65" charset="-120"/>
              </a:rPr>
              <a:t>鹽度對正龍鬚菜與石花菜生長之影響及該兩種紅藻對無機氮鹽選擇吸收性之研究</a:t>
            </a:r>
            <a:r>
              <a:rPr lang="en-US" altLang="zh-TW" sz="1800" dirty="0">
                <a:latin typeface="標楷體" panose="03000509000000000000" pitchFamily="65" charset="-120"/>
                <a:ea typeface="標楷體" panose="03000509000000000000" pitchFamily="65" charset="-120"/>
              </a:rPr>
              <a:t>(</a:t>
            </a:r>
            <a:r>
              <a:rPr lang="zh-TW" altLang="en-US" sz="1800" dirty="0">
                <a:latin typeface="標楷體" panose="03000509000000000000" pitchFamily="65" charset="-120"/>
                <a:ea typeface="標楷體" panose="03000509000000000000" pitchFamily="65" charset="-120"/>
              </a:rPr>
              <a:t>黃，</a:t>
            </a:r>
            <a:r>
              <a:rPr lang="en-US" altLang="zh-TW" sz="1800" dirty="0">
                <a:latin typeface="標楷體" panose="03000509000000000000" pitchFamily="65" charset="-120"/>
                <a:ea typeface="標楷體" panose="03000509000000000000" pitchFamily="65" charset="-120"/>
              </a:rPr>
              <a:t>1980)</a:t>
            </a:r>
          </a:p>
        </p:txBody>
      </p:sp>
    </p:spTree>
  </p:cSld>
  <p:clrMapOvr>
    <a:masterClrMapping/>
  </p:clrMapOvr>
  <p:transition spd="slow">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C2C03FF8-E35D-43B1-A040-1C2EDB168960}"/>
              </a:ext>
            </a:extLst>
          </p:cNvPr>
          <p:cNvSpPr>
            <a:spLocks noGrp="1" noChangeArrowheads="1"/>
          </p:cNvSpPr>
          <p:nvPr>
            <p:ph type="title"/>
          </p:nvPr>
        </p:nvSpPr>
        <p:spPr/>
        <p:txBody>
          <a:bodyPr/>
          <a:lstStyle/>
          <a:p>
            <a:pPr eaLnBrk="1" hangingPunct="1">
              <a:defRPr/>
            </a:pPr>
            <a:r>
              <a:rPr lang="zh-TW" altLang="en-US">
                <a:solidFill>
                  <a:srgbClr val="FFFF00"/>
                </a:solidFill>
                <a:latin typeface="標楷體" panose="03000509000000000000" pitchFamily="65" charset="-120"/>
                <a:ea typeface="標楷體" panose="03000509000000000000" pitchFamily="65" charset="-120"/>
              </a:rPr>
              <a:t>藻類培養：二級生產</a:t>
            </a:r>
          </a:p>
        </p:txBody>
      </p:sp>
      <p:sp>
        <p:nvSpPr>
          <p:cNvPr id="122883" name="Rectangle 3">
            <a:extLst>
              <a:ext uri="{FF2B5EF4-FFF2-40B4-BE49-F238E27FC236}">
                <a16:creationId xmlns:a16="http://schemas.microsoft.com/office/drawing/2014/main" id="{9FEF1885-7523-4FDC-B508-917E4AB7F3AC}"/>
              </a:ext>
            </a:extLst>
          </p:cNvPr>
          <p:cNvSpPr>
            <a:spLocks noGrp="1" noChangeArrowheads="1"/>
          </p:cNvSpPr>
          <p:nvPr>
            <p:ph type="body" idx="1"/>
          </p:nvPr>
        </p:nvSpPr>
        <p:spPr>
          <a:xfrm>
            <a:off x="1042988" y="1700213"/>
            <a:ext cx="7412037" cy="4276725"/>
          </a:xfrm>
        </p:spPr>
        <p:txBody>
          <a:bodyPr/>
          <a:lstStyle/>
          <a:p>
            <a:pPr eaLnBrk="1" hangingPunct="1">
              <a:lnSpc>
                <a:spcPct val="80000"/>
              </a:lnSpc>
              <a:defRPr/>
            </a:pPr>
            <a:r>
              <a:rPr lang="zh-TW" altLang="en-US" sz="2600">
                <a:latin typeface="標楷體" panose="03000509000000000000" pitchFamily="65" charset="-120"/>
                <a:ea typeface="標楷體" panose="03000509000000000000" pitchFamily="65" charset="-120"/>
              </a:rPr>
              <a:t>石花菜之</a:t>
            </a:r>
            <a:r>
              <a:rPr lang="en-US" altLang="zh-TW" sz="2600">
                <a:ea typeface="標楷體" panose="03000509000000000000" pitchFamily="65" charset="-120"/>
              </a:rPr>
              <a:t>methanol-</a:t>
            </a:r>
            <a:r>
              <a:rPr lang="zh-TW" altLang="en-US" sz="2600">
                <a:ea typeface="標楷體" panose="03000509000000000000" pitchFamily="65" charset="-120"/>
              </a:rPr>
              <a:t>可溶性</a:t>
            </a:r>
            <a:r>
              <a:rPr lang="zh-TW" altLang="en-US" sz="2600">
                <a:latin typeface="標楷體" panose="03000509000000000000" pitchFamily="65" charset="-120"/>
                <a:ea typeface="標楷體" panose="03000509000000000000" pitchFamily="65" charset="-120"/>
              </a:rPr>
              <a:t>萃取物對小老鼠肝癌細胞</a:t>
            </a:r>
            <a:r>
              <a:rPr lang="en-US" altLang="zh-TW" sz="2600">
                <a:latin typeface="標楷體" panose="03000509000000000000" pitchFamily="65" charset="-120"/>
                <a:ea typeface="標楷體" panose="03000509000000000000" pitchFamily="65" charset="-120"/>
              </a:rPr>
              <a:t>(</a:t>
            </a:r>
            <a:r>
              <a:rPr lang="en-US" altLang="zh-TW" sz="2600">
                <a:ea typeface="標楷體" panose="03000509000000000000" pitchFamily="65" charset="-120"/>
              </a:rPr>
              <a:t>Hepa1)</a:t>
            </a:r>
            <a:r>
              <a:rPr lang="zh-TW" altLang="en-US" sz="2600">
                <a:latin typeface="標楷體" panose="03000509000000000000" pitchFamily="65" charset="-120"/>
                <a:ea typeface="標楷體" panose="03000509000000000000" pitchFamily="65" charset="-120"/>
              </a:rPr>
              <a:t>及小老鼠纖維母細胞</a:t>
            </a:r>
            <a:r>
              <a:rPr lang="en-US" altLang="zh-TW" sz="2600">
                <a:latin typeface="標楷體" panose="03000509000000000000" pitchFamily="65" charset="-120"/>
                <a:ea typeface="標楷體" panose="03000509000000000000" pitchFamily="65" charset="-120"/>
              </a:rPr>
              <a:t>(</a:t>
            </a:r>
            <a:r>
              <a:rPr lang="en-US" altLang="zh-TW" sz="2600">
                <a:ea typeface="標楷體" panose="03000509000000000000" pitchFamily="65" charset="-120"/>
              </a:rPr>
              <a:t>NIH3T3)</a:t>
            </a:r>
            <a:r>
              <a:rPr lang="zh-TW" altLang="en-US" sz="2600">
                <a:latin typeface="標楷體" panose="03000509000000000000" pitchFamily="65" charset="-120"/>
                <a:ea typeface="標楷體" panose="03000509000000000000" pitchFamily="65" charset="-120"/>
              </a:rPr>
              <a:t>之生長及增殖有抑制的作用；</a:t>
            </a:r>
          </a:p>
          <a:p>
            <a:pPr eaLnBrk="1" hangingPunct="1">
              <a:lnSpc>
                <a:spcPct val="80000"/>
              </a:lnSpc>
              <a:defRPr/>
            </a:pPr>
            <a:endParaRPr lang="zh-TW" altLang="en-US" sz="2600">
              <a:latin typeface="標楷體" panose="03000509000000000000" pitchFamily="65" charset="-120"/>
              <a:ea typeface="標楷體" panose="03000509000000000000" pitchFamily="65" charset="-120"/>
            </a:endParaRPr>
          </a:p>
          <a:p>
            <a:pPr eaLnBrk="1" hangingPunct="1">
              <a:lnSpc>
                <a:spcPct val="80000"/>
              </a:lnSpc>
              <a:defRPr/>
            </a:pPr>
            <a:r>
              <a:rPr lang="zh-TW" altLang="en-US" sz="2600">
                <a:latin typeface="標楷體" panose="03000509000000000000" pitchFamily="65" charset="-120"/>
                <a:ea typeface="標楷體" panose="03000509000000000000" pitchFamily="65" charset="-120"/>
              </a:rPr>
              <a:t>石花菜之</a:t>
            </a:r>
            <a:r>
              <a:rPr lang="en-US" altLang="zh-TW" sz="2600">
                <a:ea typeface="標楷體" panose="03000509000000000000" pitchFamily="65" charset="-120"/>
              </a:rPr>
              <a:t>DMSO-</a:t>
            </a:r>
            <a:r>
              <a:rPr lang="zh-TW" altLang="en-US" sz="2600">
                <a:ea typeface="標楷體" panose="03000509000000000000" pitchFamily="65" charset="-120"/>
              </a:rPr>
              <a:t>可溶性</a:t>
            </a:r>
            <a:r>
              <a:rPr lang="zh-TW" altLang="en-US" sz="2600">
                <a:latin typeface="標楷體" panose="03000509000000000000" pitchFamily="65" charset="-120"/>
                <a:ea typeface="標楷體" panose="03000509000000000000" pitchFamily="65" charset="-120"/>
              </a:rPr>
              <a:t>萃取物可抑制</a:t>
            </a:r>
            <a:r>
              <a:rPr lang="en-US" altLang="zh-TW" sz="2600">
                <a:ea typeface="標楷體" panose="03000509000000000000" pitchFamily="65" charset="-120"/>
              </a:rPr>
              <a:t>Hepa1</a:t>
            </a:r>
            <a:r>
              <a:rPr lang="en-US" altLang="zh-TW" sz="2600">
                <a:latin typeface="標楷體" panose="03000509000000000000" pitchFamily="65" charset="-120"/>
                <a:ea typeface="標楷體" panose="03000509000000000000" pitchFamily="65" charset="-120"/>
              </a:rPr>
              <a:t>, </a:t>
            </a:r>
            <a:r>
              <a:rPr lang="en-US" altLang="zh-TW" sz="2600">
                <a:ea typeface="標楷體" panose="03000509000000000000" pitchFamily="65" charset="-120"/>
              </a:rPr>
              <a:t>N1H3T3</a:t>
            </a:r>
            <a:r>
              <a:rPr lang="zh-TW" altLang="en-US" sz="2600">
                <a:latin typeface="標楷體" panose="03000509000000000000" pitchFamily="65" charset="-120"/>
                <a:ea typeface="標楷體" panose="03000509000000000000" pitchFamily="65" charset="-120"/>
              </a:rPr>
              <a:t>與人類血癌細胞</a:t>
            </a:r>
            <a:r>
              <a:rPr lang="en-US" altLang="zh-TW" sz="2600">
                <a:latin typeface="標楷體" panose="03000509000000000000" pitchFamily="65" charset="-120"/>
                <a:ea typeface="標楷體" panose="03000509000000000000" pitchFamily="65" charset="-120"/>
              </a:rPr>
              <a:t>(</a:t>
            </a:r>
            <a:r>
              <a:rPr lang="en-US" altLang="zh-TW" sz="2600">
                <a:ea typeface="標楷體" panose="03000509000000000000" pitchFamily="65" charset="-120"/>
              </a:rPr>
              <a:t>HL60)</a:t>
            </a:r>
            <a:r>
              <a:rPr lang="zh-TW" altLang="en-US" sz="2600">
                <a:latin typeface="標楷體" panose="03000509000000000000" pitchFamily="65" charset="-120"/>
                <a:ea typeface="標楷體" panose="03000509000000000000" pitchFamily="65" charset="-120"/>
              </a:rPr>
              <a:t>等</a:t>
            </a:r>
            <a:r>
              <a:rPr lang="en-US" altLang="zh-TW" sz="2600">
                <a:latin typeface="標楷體" panose="03000509000000000000" pitchFamily="65" charset="-120"/>
                <a:ea typeface="標楷體" panose="03000509000000000000" pitchFamily="65" charset="-120"/>
              </a:rPr>
              <a:t>3</a:t>
            </a:r>
            <a:r>
              <a:rPr lang="zh-TW" altLang="en-US" sz="2600">
                <a:latin typeface="標楷體" panose="03000509000000000000" pitchFamily="65" charset="-120"/>
                <a:ea typeface="標楷體" panose="03000509000000000000" pitchFamily="65" charset="-120"/>
              </a:rPr>
              <a:t>種細胞株之生長及增殖的作用。</a:t>
            </a:r>
          </a:p>
          <a:p>
            <a:pPr eaLnBrk="1" hangingPunct="1">
              <a:lnSpc>
                <a:spcPct val="80000"/>
              </a:lnSpc>
              <a:defRPr/>
            </a:pPr>
            <a:endParaRPr lang="zh-TW" altLang="en-US" sz="2600">
              <a:latin typeface="標楷體" panose="03000509000000000000" pitchFamily="65" charset="-120"/>
              <a:ea typeface="標楷體" panose="03000509000000000000" pitchFamily="65" charset="-120"/>
            </a:endParaRPr>
          </a:p>
          <a:p>
            <a:pPr eaLnBrk="1" hangingPunct="1">
              <a:lnSpc>
                <a:spcPct val="80000"/>
              </a:lnSpc>
              <a:defRPr/>
            </a:pPr>
            <a:r>
              <a:rPr lang="zh-TW" altLang="en-US" sz="2600">
                <a:latin typeface="標楷體" panose="03000509000000000000" pitchFamily="65" charset="-120"/>
                <a:ea typeface="標楷體" panose="03000509000000000000" pitchFamily="65" charset="-120"/>
              </a:rPr>
              <a:t>總言之，石花菜之</a:t>
            </a:r>
            <a:r>
              <a:rPr lang="en-US" altLang="zh-TW" sz="2600">
                <a:ea typeface="標楷體" panose="03000509000000000000" pitchFamily="65" charset="-120"/>
              </a:rPr>
              <a:t>methanol- </a:t>
            </a:r>
            <a:r>
              <a:rPr lang="zh-TW" altLang="en-US" sz="2600">
                <a:latin typeface="標楷體" panose="03000509000000000000" pitchFamily="65" charset="-120"/>
                <a:ea typeface="標楷體" panose="03000509000000000000" pitchFamily="65" charset="-120"/>
              </a:rPr>
              <a:t>及</a:t>
            </a:r>
            <a:r>
              <a:rPr lang="en-US" altLang="zh-TW" sz="2600">
                <a:ea typeface="標楷體" panose="03000509000000000000" pitchFamily="65" charset="-120"/>
              </a:rPr>
              <a:t>DMSO-</a:t>
            </a:r>
            <a:r>
              <a:rPr lang="zh-TW" altLang="en-US" sz="2600">
                <a:ea typeface="標楷體" panose="03000509000000000000" pitchFamily="65" charset="-120"/>
              </a:rPr>
              <a:t>可溶性</a:t>
            </a:r>
            <a:r>
              <a:rPr lang="zh-TW" altLang="en-US" sz="2600">
                <a:latin typeface="標楷體" panose="03000509000000000000" pitchFamily="65" charset="-120"/>
                <a:ea typeface="標楷體" panose="03000509000000000000" pitchFamily="65" charset="-120"/>
              </a:rPr>
              <a:t>萃取物具有抑制細胞生長的結果，但是此作用並不具有選擇性。 </a:t>
            </a:r>
          </a:p>
          <a:p>
            <a:pPr eaLnBrk="1" hangingPunct="1">
              <a:lnSpc>
                <a:spcPct val="80000"/>
              </a:lnSpc>
              <a:defRPr/>
            </a:pPr>
            <a:endParaRPr lang="zh-TW" altLang="en-US" sz="2600">
              <a:latin typeface="標楷體" panose="03000509000000000000" pitchFamily="65" charset="-120"/>
              <a:ea typeface="標楷體" panose="03000509000000000000" pitchFamily="65" charset="-120"/>
            </a:endParaRPr>
          </a:p>
          <a:p>
            <a:pPr algn="r" eaLnBrk="1" hangingPunct="1">
              <a:lnSpc>
                <a:spcPct val="80000"/>
              </a:lnSpc>
              <a:buFont typeface="Wingdings" panose="05000000000000000000" pitchFamily="2" charset="2"/>
              <a:buNone/>
              <a:defRPr/>
            </a:pPr>
            <a:r>
              <a:rPr lang="zh-TW" altLang="en-US" sz="2200">
                <a:latin typeface="標楷體" panose="03000509000000000000" pitchFamily="65" charset="-120"/>
                <a:ea typeface="標楷體" panose="03000509000000000000" pitchFamily="65" charset="-120"/>
              </a:rPr>
              <a:t>省產石花菜萃取物對細胞生長抑制的探討</a:t>
            </a:r>
            <a:r>
              <a:rPr lang="en-US" altLang="zh-TW" sz="2200">
                <a:latin typeface="標楷體" panose="03000509000000000000" pitchFamily="65" charset="-120"/>
                <a:ea typeface="標楷體" panose="03000509000000000000" pitchFamily="65" charset="-120"/>
              </a:rPr>
              <a:t>(</a:t>
            </a:r>
            <a:r>
              <a:rPr lang="zh-TW" altLang="en-US" sz="2200">
                <a:latin typeface="標楷體" panose="03000509000000000000" pitchFamily="65" charset="-120"/>
                <a:ea typeface="標楷體" panose="03000509000000000000" pitchFamily="65" charset="-120"/>
              </a:rPr>
              <a:t>林，</a:t>
            </a:r>
            <a:r>
              <a:rPr lang="en-US" altLang="zh-TW" sz="2200">
                <a:latin typeface="標楷體" panose="03000509000000000000" pitchFamily="65" charset="-120"/>
                <a:ea typeface="標楷體" panose="03000509000000000000" pitchFamily="65" charset="-120"/>
              </a:rPr>
              <a:t>2000)</a:t>
            </a:r>
          </a:p>
        </p:txBody>
      </p:sp>
    </p:spTree>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17A2CD0-E434-41AB-9596-FF5F90225751}"/>
              </a:ext>
            </a:extLst>
          </p:cNvPr>
          <p:cNvSpPr>
            <a:spLocks noGrp="1" noChangeArrowheads="1"/>
          </p:cNvSpPr>
          <p:nvPr>
            <p:ph type="title"/>
          </p:nvPr>
        </p:nvSpPr>
        <p:spPr/>
        <p:txBody>
          <a:bodyPr/>
          <a:lstStyle/>
          <a:p>
            <a:pPr eaLnBrk="1" hangingPunct="1"/>
            <a:r>
              <a:rPr lang="zh-TW" altLang="en-US" b="1">
                <a:solidFill>
                  <a:srgbClr val="FFFF00"/>
                </a:solidFill>
                <a:effectLst/>
                <a:latin typeface="標楷體" panose="03000509000000000000" pitchFamily="65" charset="-120"/>
                <a:ea typeface="標楷體" panose="03000509000000000000" pitchFamily="65" charset="-120"/>
              </a:rPr>
              <a:t>複合養殖：魚</a:t>
            </a:r>
            <a:r>
              <a:rPr lang="en-US" altLang="zh-TW" b="1">
                <a:solidFill>
                  <a:srgbClr val="FFFF00"/>
                </a:solidFill>
                <a:effectLst/>
                <a:latin typeface="標楷體" panose="03000509000000000000" pitchFamily="65" charset="-120"/>
                <a:ea typeface="標楷體" panose="03000509000000000000" pitchFamily="65" charset="-120"/>
              </a:rPr>
              <a:t>/</a:t>
            </a:r>
            <a:r>
              <a:rPr lang="zh-TW" altLang="en-US" b="1">
                <a:solidFill>
                  <a:srgbClr val="FFFF00"/>
                </a:solidFill>
                <a:effectLst/>
                <a:latin typeface="標楷體" panose="03000509000000000000" pitchFamily="65" charset="-120"/>
                <a:ea typeface="標楷體" panose="03000509000000000000" pitchFamily="65" charset="-120"/>
              </a:rPr>
              <a:t>蝦</a:t>
            </a:r>
            <a:r>
              <a:rPr lang="zh-TW" altLang="en-US" b="1">
                <a:solidFill>
                  <a:srgbClr val="FFFF00"/>
                </a:solidFill>
                <a:effectLst/>
                <a:latin typeface="標楷體" panose="03000509000000000000" pitchFamily="65" charset="-120"/>
                <a:ea typeface="標楷體" panose="03000509000000000000" pitchFamily="65" charset="-120"/>
                <a:sym typeface="Wingdings" panose="05000000000000000000" pitchFamily="2" charset="2"/>
              </a:rPr>
              <a:t></a:t>
            </a:r>
            <a:r>
              <a:rPr lang="zh-TW" altLang="en-US" b="1">
                <a:solidFill>
                  <a:srgbClr val="FFFF00"/>
                </a:solidFill>
                <a:effectLst/>
                <a:latin typeface="標楷體" panose="03000509000000000000" pitchFamily="65" charset="-120"/>
                <a:ea typeface="標楷體" panose="03000509000000000000" pitchFamily="65" charset="-120"/>
              </a:rPr>
              <a:t>藻類</a:t>
            </a:r>
            <a:r>
              <a:rPr lang="zh-TW" altLang="en-US" b="1">
                <a:solidFill>
                  <a:srgbClr val="FFFF00"/>
                </a:solidFill>
                <a:effectLst/>
                <a:latin typeface="標楷體" panose="03000509000000000000" pitchFamily="65" charset="-120"/>
                <a:ea typeface="標楷體" panose="03000509000000000000" pitchFamily="65" charset="-120"/>
                <a:sym typeface="Wingdings" panose="05000000000000000000" pitchFamily="2" charset="2"/>
              </a:rPr>
              <a:t></a:t>
            </a:r>
            <a:r>
              <a:rPr lang="zh-TW" altLang="en-US" b="1">
                <a:solidFill>
                  <a:srgbClr val="FFFF00"/>
                </a:solidFill>
                <a:effectLst/>
                <a:latin typeface="標楷體" panose="03000509000000000000" pitchFamily="65" charset="-120"/>
                <a:ea typeface="標楷體" panose="03000509000000000000" pitchFamily="65" charset="-120"/>
              </a:rPr>
              <a:t>貝</a:t>
            </a:r>
          </a:p>
        </p:txBody>
      </p:sp>
      <p:sp>
        <p:nvSpPr>
          <p:cNvPr id="23555" name="AutoShape 4">
            <a:extLst>
              <a:ext uri="{FF2B5EF4-FFF2-40B4-BE49-F238E27FC236}">
                <a16:creationId xmlns:a16="http://schemas.microsoft.com/office/drawing/2014/main" id="{256DE72F-A4D7-4D5B-A773-FE1A0589B3F5}"/>
              </a:ext>
            </a:extLst>
          </p:cNvPr>
          <p:cNvSpPr>
            <a:spLocks noChangeArrowheads="1"/>
          </p:cNvSpPr>
          <p:nvPr/>
        </p:nvSpPr>
        <p:spPr bwMode="auto">
          <a:xfrm flipH="1">
            <a:off x="4876800" y="1219200"/>
            <a:ext cx="1524000" cy="304800"/>
          </a:xfrm>
          <a:prstGeom prst="curvedUpArrow">
            <a:avLst>
              <a:gd name="adj1" fmla="val 100000"/>
              <a:gd name="adj2" fmla="val 20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23909" name="Rectangle 5">
            <a:extLst>
              <a:ext uri="{FF2B5EF4-FFF2-40B4-BE49-F238E27FC236}">
                <a16:creationId xmlns:a16="http://schemas.microsoft.com/office/drawing/2014/main" id="{2836BE3A-BE65-4D28-A800-8DDCC2673A78}"/>
              </a:ext>
            </a:extLst>
          </p:cNvPr>
          <p:cNvSpPr>
            <a:spLocks noChangeArrowheads="1"/>
          </p:cNvSpPr>
          <p:nvPr/>
        </p:nvSpPr>
        <p:spPr bwMode="auto">
          <a:xfrm>
            <a:off x="4267200" y="1600200"/>
            <a:ext cx="292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藻類培養：初級生產</a:t>
            </a:r>
          </a:p>
        </p:txBody>
      </p:sp>
      <p:sp>
        <p:nvSpPr>
          <p:cNvPr id="123911" name="Rectangle 7">
            <a:extLst>
              <a:ext uri="{FF2B5EF4-FFF2-40B4-BE49-F238E27FC236}">
                <a16:creationId xmlns:a16="http://schemas.microsoft.com/office/drawing/2014/main" id="{F698DE46-BF6F-49C0-B8EA-A8FE4D182731}"/>
              </a:ext>
            </a:extLst>
          </p:cNvPr>
          <p:cNvSpPr>
            <a:spLocks noGrp="1" noRot="1" noChangeArrowheads="1"/>
          </p:cNvSpPr>
          <p:nvPr>
            <p:ph type="body" idx="1"/>
          </p:nvPr>
        </p:nvSpPr>
        <p:spPr>
          <a:xfrm>
            <a:off x="990600" y="2428875"/>
            <a:ext cx="7726363" cy="2905125"/>
          </a:xfrm>
        </p:spPr>
        <p:txBody>
          <a:bodyPr/>
          <a:lstStyle/>
          <a:p>
            <a:pPr eaLnBrk="1" hangingPunct="1">
              <a:defRPr/>
            </a:pPr>
            <a:endParaRPr lang="en-US" altLang="zh-TW">
              <a:ea typeface="標楷體" panose="03000509000000000000" pitchFamily="65" charset="-120"/>
            </a:endParaRPr>
          </a:p>
          <a:p>
            <a:pPr eaLnBrk="1" hangingPunct="1">
              <a:defRPr/>
            </a:pPr>
            <a:r>
              <a:rPr lang="zh-TW" altLang="en-US">
                <a:ea typeface="標楷體" panose="03000509000000000000" pitchFamily="65" charset="-120"/>
              </a:rPr>
              <a:t>餌料生物</a:t>
            </a:r>
          </a:p>
          <a:p>
            <a:pPr lvl="1" eaLnBrk="1" hangingPunct="1">
              <a:defRPr/>
            </a:pPr>
            <a:r>
              <a:rPr lang="zh-TW" altLang="en-US">
                <a:latin typeface="標楷體" panose="03000509000000000000" pitchFamily="65" charset="-120"/>
                <a:ea typeface="標楷體" panose="03000509000000000000" pitchFamily="65" charset="-120"/>
              </a:rPr>
              <a:t>微藻 </a:t>
            </a:r>
            <a:r>
              <a:rPr lang="zh-TW" altLang="en-US">
                <a:latin typeface="標楷體" panose="03000509000000000000" pitchFamily="65" charset="-120"/>
                <a:ea typeface="標楷體" panose="03000509000000000000" pitchFamily="65" charset="-120"/>
                <a:sym typeface="Wingdings" panose="05000000000000000000" pitchFamily="2" charset="2"/>
              </a:rPr>
              <a:t></a:t>
            </a:r>
            <a:r>
              <a:rPr lang="zh-TW" altLang="en-US">
                <a:latin typeface="標楷體" panose="03000509000000000000" pitchFamily="65" charset="-120"/>
                <a:ea typeface="標楷體" panose="03000509000000000000" pitchFamily="65" charset="-120"/>
              </a:rPr>
              <a:t> 輪蟲 </a:t>
            </a:r>
            <a:r>
              <a:rPr lang="zh-TW" altLang="en-US">
                <a:latin typeface="標楷體" panose="03000509000000000000" pitchFamily="65" charset="-120"/>
                <a:ea typeface="標楷體" panose="03000509000000000000" pitchFamily="65" charset="-120"/>
                <a:sym typeface="Wingdings" panose="05000000000000000000" pitchFamily="2" charset="2"/>
              </a:rPr>
              <a:t> 豐年蝦   魚苗</a:t>
            </a:r>
          </a:p>
          <a:p>
            <a:pPr eaLnBrk="1" hangingPunct="1">
              <a:defRPr/>
            </a:pPr>
            <a:endParaRPr lang="zh-TW" altLang="en-US">
              <a:latin typeface="標楷體" panose="03000509000000000000" pitchFamily="65" charset="-120"/>
              <a:ea typeface="標楷體" panose="03000509000000000000" pitchFamily="65" charset="-120"/>
              <a:sym typeface="Wingdings" panose="05000000000000000000" pitchFamily="2" charset="2"/>
            </a:endParaRPr>
          </a:p>
          <a:p>
            <a:pPr eaLnBrk="1" hangingPunct="1">
              <a:defRPr/>
            </a:pPr>
            <a:endParaRPr lang="en-US" altLang="zh-TW"/>
          </a:p>
        </p:txBody>
      </p:sp>
    </p:spTree>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2174D317-CF36-4E00-B26A-B1E8C1158237}"/>
              </a:ext>
            </a:extLst>
          </p:cNvPr>
          <p:cNvSpPr>
            <a:spLocks noGrp="1" noChangeArrowheads="1"/>
          </p:cNvSpPr>
          <p:nvPr>
            <p:ph type="title"/>
          </p:nvPr>
        </p:nvSpPr>
        <p:spPr>
          <a:xfrm>
            <a:off x="457200" y="277813"/>
            <a:ext cx="8362950" cy="1143000"/>
          </a:xfrm>
        </p:spPr>
        <p:txBody>
          <a:bodyPr/>
          <a:lstStyle/>
          <a:p>
            <a:pPr eaLnBrk="1" hangingPunct="1">
              <a:defRPr/>
            </a:pPr>
            <a:r>
              <a:rPr lang="zh-TW" altLang="en-US" sz="4800" b="1">
                <a:solidFill>
                  <a:srgbClr val="FFFF00"/>
                </a:solidFill>
                <a:ea typeface="標楷體" panose="03000509000000000000" pitchFamily="65" charset="-120"/>
              </a:rPr>
              <a:t>去除氨氮的其他方法</a:t>
            </a:r>
          </a:p>
        </p:txBody>
      </p:sp>
      <p:sp>
        <p:nvSpPr>
          <p:cNvPr id="145411" name="Rectangle 3">
            <a:extLst>
              <a:ext uri="{FF2B5EF4-FFF2-40B4-BE49-F238E27FC236}">
                <a16:creationId xmlns:a16="http://schemas.microsoft.com/office/drawing/2014/main" id="{43BFF437-CA12-477E-B3C1-7698A4394C07}"/>
              </a:ext>
            </a:extLst>
          </p:cNvPr>
          <p:cNvSpPr>
            <a:spLocks noGrp="1" noChangeArrowheads="1"/>
          </p:cNvSpPr>
          <p:nvPr>
            <p:ph type="body" idx="1"/>
          </p:nvPr>
        </p:nvSpPr>
        <p:spPr>
          <a:xfrm>
            <a:off x="2339975" y="1700213"/>
            <a:ext cx="6346825" cy="4286250"/>
          </a:xfrm>
        </p:spPr>
        <p:txBody>
          <a:bodyPr/>
          <a:lstStyle/>
          <a:p>
            <a:pPr eaLnBrk="1" hangingPunct="1">
              <a:lnSpc>
                <a:spcPct val="90000"/>
              </a:lnSpc>
              <a:defRPr/>
            </a:pPr>
            <a:r>
              <a:rPr lang="zh-TW" altLang="en-US">
                <a:latin typeface="標楷體" panose="03000509000000000000" pitchFamily="65" charset="-120"/>
                <a:ea typeface="標楷體" panose="03000509000000000000" pitchFamily="65" charset="-120"/>
              </a:rPr>
              <a:t>物理處理  </a:t>
            </a:r>
          </a:p>
          <a:p>
            <a:pPr lvl="1" eaLnBrk="1" hangingPunct="1">
              <a:lnSpc>
                <a:spcPct val="90000"/>
              </a:lnSpc>
              <a:defRPr/>
            </a:pPr>
            <a:r>
              <a:rPr lang="zh-TW" altLang="en-US">
                <a:latin typeface="標楷體" panose="03000509000000000000" pitchFamily="65" charset="-120"/>
                <a:ea typeface="標楷體" panose="03000509000000000000" pitchFamily="65" charset="-120"/>
              </a:rPr>
              <a:t>離子交換法 </a:t>
            </a:r>
          </a:p>
          <a:p>
            <a:pPr eaLnBrk="1" hangingPunct="1">
              <a:lnSpc>
                <a:spcPct val="90000"/>
              </a:lnSpc>
              <a:defRPr/>
            </a:pPr>
            <a:r>
              <a:rPr lang="zh-TW" altLang="en-US" sz="4400">
                <a:solidFill>
                  <a:srgbClr val="FFFF00"/>
                </a:solidFill>
                <a:latin typeface="標楷體" panose="03000509000000000000" pitchFamily="65" charset="-120"/>
                <a:ea typeface="標楷體" panose="03000509000000000000" pitchFamily="65" charset="-120"/>
              </a:rPr>
              <a:t>電</a:t>
            </a:r>
            <a:r>
              <a:rPr lang="zh-TW" altLang="en-US">
                <a:latin typeface="標楷體" panose="03000509000000000000" pitchFamily="65" charset="-120"/>
                <a:ea typeface="標楷體" panose="03000509000000000000" pitchFamily="65" charset="-120"/>
              </a:rPr>
              <a:t>化學處理 </a:t>
            </a:r>
          </a:p>
          <a:p>
            <a:pPr lvl="1" eaLnBrk="1" hangingPunct="1">
              <a:lnSpc>
                <a:spcPct val="90000"/>
              </a:lnSpc>
              <a:defRPr/>
            </a:pPr>
            <a:r>
              <a:rPr lang="zh-TW" altLang="en-US" sz="4000">
                <a:solidFill>
                  <a:srgbClr val="FFFF00"/>
                </a:solidFill>
                <a:latin typeface="標楷體" panose="03000509000000000000" pitchFamily="65" charset="-120"/>
                <a:ea typeface="標楷體" panose="03000509000000000000" pitchFamily="65" charset="-120"/>
              </a:rPr>
              <a:t>電解吸附</a:t>
            </a:r>
          </a:p>
          <a:p>
            <a:pPr lvl="1" eaLnBrk="1" hangingPunct="1">
              <a:lnSpc>
                <a:spcPct val="90000"/>
              </a:lnSpc>
              <a:defRPr/>
            </a:pPr>
            <a:r>
              <a:rPr lang="zh-TW" altLang="en-US" sz="4000">
                <a:solidFill>
                  <a:srgbClr val="FFFF00"/>
                </a:solidFill>
                <a:latin typeface="標楷體" panose="03000509000000000000" pitchFamily="65" charset="-120"/>
                <a:ea typeface="標楷體" panose="03000509000000000000" pitchFamily="65" charset="-120"/>
              </a:rPr>
              <a:t>電聚浮除</a:t>
            </a:r>
          </a:p>
          <a:p>
            <a:pPr lvl="1" eaLnBrk="1" hangingPunct="1">
              <a:lnSpc>
                <a:spcPct val="90000"/>
              </a:lnSpc>
              <a:defRPr/>
            </a:pPr>
            <a:r>
              <a:rPr lang="zh-TW" altLang="en-US" sz="4000">
                <a:solidFill>
                  <a:srgbClr val="FFFF00"/>
                </a:solidFill>
                <a:latin typeface="標楷體" panose="03000509000000000000" pitchFamily="65" charset="-120"/>
                <a:ea typeface="標楷體" panose="03000509000000000000" pitchFamily="65" charset="-120"/>
              </a:rPr>
              <a:t>電凝</a:t>
            </a:r>
          </a:p>
          <a:p>
            <a:pPr lvl="1" eaLnBrk="1" hangingPunct="1">
              <a:lnSpc>
                <a:spcPct val="90000"/>
              </a:lnSpc>
              <a:defRPr/>
            </a:pPr>
            <a:r>
              <a:rPr lang="zh-TW" altLang="en-US" sz="4000">
                <a:solidFill>
                  <a:srgbClr val="FFFF00"/>
                </a:solidFill>
                <a:latin typeface="標楷體" panose="03000509000000000000" pitchFamily="65" charset="-120"/>
                <a:ea typeface="標楷體" panose="03000509000000000000" pitchFamily="65" charset="-120"/>
              </a:rPr>
              <a:t>電透析</a:t>
            </a:r>
            <a:endParaRPr lang="zh-TW" altLang="en-US"/>
          </a:p>
        </p:txBody>
      </p:sp>
    </p:spTree>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9D415488-4098-457E-A9C0-99D5F39B2323}"/>
              </a:ext>
            </a:extLst>
          </p:cNvPr>
          <p:cNvSpPr>
            <a:spLocks noRot="1" noChangeArrowheads="1"/>
          </p:cNvSpPr>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a:defRPr kumimoji="1">
                <a:solidFill>
                  <a:schemeClr val="tx1"/>
                </a:solidFill>
                <a:latin typeface="Arial" panose="020B0604020202020204" pitchFamily="34" charset="0"/>
                <a:ea typeface="新細明體" panose="02020500000000000000" pitchFamily="18" charset="-120"/>
              </a:defRPr>
            </a:lvl4pPr>
            <a:lvl5pPr>
              <a:defRPr kumimoji="1">
                <a:solidFill>
                  <a:schemeClr val="tx1"/>
                </a:solidFill>
                <a:latin typeface="Arial" panose="020B0604020202020204" pitchFamily="34" charset="0"/>
                <a:ea typeface="新細明體" panose="02020500000000000000" pitchFamily="18" charset="-120"/>
              </a:defRPr>
            </a:lvl5pPr>
            <a:lvl6pPr marL="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9144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371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18288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4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電解去除氨氮：吸附與脫硝</a:t>
            </a:r>
          </a:p>
        </p:txBody>
      </p:sp>
      <p:grpSp>
        <p:nvGrpSpPr>
          <p:cNvPr id="26627" name="Group 3">
            <a:extLst>
              <a:ext uri="{FF2B5EF4-FFF2-40B4-BE49-F238E27FC236}">
                <a16:creationId xmlns:a16="http://schemas.microsoft.com/office/drawing/2014/main" id="{49C8D76A-14EA-4307-8BC8-E4BF236C61F1}"/>
              </a:ext>
            </a:extLst>
          </p:cNvPr>
          <p:cNvGrpSpPr>
            <a:grpSpLocks/>
          </p:cNvGrpSpPr>
          <p:nvPr/>
        </p:nvGrpSpPr>
        <p:grpSpPr bwMode="auto">
          <a:xfrm>
            <a:off x="5027613" y="3400425"/>
            <a:ext cx="3095625" cy="2160588"/>
            <a:chOff x="3606" y="2341"/>
            <a:chExt cx="1950" cy="1361"/>
          </a:xfrm>
        </p:grpSpPr>
        <p:grpSp>
          <p:nvGrpSpPr>
            <p:cNvPr id="26656" name="Group 4">
              <a:extLst>
                <a:ext uri="{FF2B5EF4-FFF2-40B4-BE49-F238E27FC236}">
                  <a16:creationId xmlns:a16="http://schemas.microsoft.com/office/drawing/2014/main" id="{507836F8-1638-4F9F-A43B-6F6A02F9DCBF}"/>
                </a:ext>
              </a:extLst>
            </p:cNvPr>
            <p:cNvGrpSpPr>
              <a:grpSpLocks/>
            </p:cNvGrpSpPr>
            <p:nvPr/>
          </p:nvGrpSpPr>
          <p:grpSpPr bwMode="auto">
            <a:xfrm>
              <a:off x="3606" y="2386"/>
              <a:ext cx="1950" cy="1316"/>
              <a:chOff x="3515" y="2568"/>
              <a:chExt cx="1950" cy="1316"/>
            </a:xfrm>
          </p:grpSpPr>
          <p:sp>
            <p:nvSpPr>
              <p:cNvPr id="26661" name="Rectangle 5">
                <a:extLst>
                  <a:ext uri="{FF2B5EF4-FFF2-40B4-BE49-F238E27FC236}">
                    <a16:creationId xmlns:a16="http://schemas.microsoft.com/office/drawing/2014/main" id="{65DF8528-B93C-415F-9B18-D071DBA00D3C}"/>
                  </a:ext>
                </a:extLst>
              </p:cNvPr>
              <p:cNvSpPr>
                <a:spLocks noChangeArrowheads="1"/>
              </p:cNvSpPr>
              <p:nvPr/>
            </p:nvSpPr>
            <p:spPr bwMode="auto">
              <a:xfrm>
                <a:off x="3742" y="2932"/>
                <a:ext cx="45" cy="952"/>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62" name="Rectangle 6">
                <a:extLst>
                  <a:ext uri="{FF2B5EF4-FFF2-40B4-BE49-F238E27FC236}">
                    <a16:creationId xmlns:a16="http://schemas.microsoft.com/office/drawing/2014/main" id="{A873694F-6E93-4CF9-BA58-5534A9B092EA}"/>
                  </a:ext>
                </a:extLst>
              </p:cNvPr>
              <p:cNvSpPr>
                <a:spLocks noChangeArrowheads="1"/>
              </p:cNvSpPr>
              <p:nvPr/>
            </p:nvSpPr>
            <p:spPr bwMode="auto">
              <a:xfrm>
                <a:off x="5103" y="2932"/>
                <a:ext cx="45" cy="952"/>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63" name="Rectangle 7">
                <a:extLst>
                  <a:ext uri="{FF2B5EF4-FFF2-40B4-BE49-F238E27FC236}">
                    <a16:creationId xmlns:a16="http://schemas.microsoft.com/office/drawing/2014/main" id="{1ABA001B-034D-4E18-8281-9DCDF2AAD497}"/>
                  </a:ext>
                </a:extLst>
              </p:cNvPr>
              <p:cNvSpPr>
                <a:spLocks noChangeArrowheads="1"/>
              </p:cNvSpPr>
              <p:nvPr/>
            </p:nvSpPr>
            <p:spPr bwMode="auto">
              <a:xfrm>
                <a:off x="4649" y="3082"/>
                <a:ext cx="3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NO</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3</a:t>
                </a:r>
                <a:r>
                  <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64" name="Rectangle 8">
                <a:extLst>
                  <a:ext uri="{FF2B5EF4-FFF2-40B4-BE49-F238E27FC236}">
                    <a16:creationId xmlns:a16="http://schemas.microsoft.com/office/drawing/2014/main" id="{0DD0FA55-D2EA-4CB6-9375-9F6467A9A7E5}"/>
                  </a:ext>
                </a:extLst>
              </p:cNvPr>
              <p:cNvSpPr>
                <a:spLocks noChangeArrowheads="1"/>
              </p:cNvSpPr>
              <p:nvPr/>
            </p:nvSpPr>
            <p:spPr bwMode="auto">
              <a:xfrm>
                <a:off x="4558" y="3612"/>
                <a:ext cx="35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NH</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3</a:t>
                </a:r>
              </a:p>
            </p:txBody>
          </p:sp>
          <p:sp>
            <p:nvSpPr>
              <p:cNvPr id="26665" name="Rectangle 9">
                <a:extLst>
                  <a:ext uri="{FF2B5EF4-FFF2-40B4-BE49-F238E27FC236}">
                    <a16:creationId xmlns:a16="http://schemas.microsoft.com/office/drawing/2014/main" id="{033CC2A5-C4E3-42D2-8940-F343FB7B4B0E}"/>
                  </a:ext>
                </a:extLst>
              </p:cNvPr>
              <p:cNvSpPr>
                <a:spLocks noChangeArrowheads="1"/>
              </p:cNvSpPr>
              <p:nvPr/>
            </p:nvSpPr>
            <p:spPr bwMode="auto">
              <a:xfrm>
                <a:off x="4649" y="3376"/>
                <a:ext cx="3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NO</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r>
                  <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66" name="AutoShape 10">
                <a:extLst>
                  <a:ext uri="{FF2B5EF4-FFF2-40B4-BE49-F238E27FC236}">
                    <a16:creationId xmlns:a16="http://schemas.microsoft.com/office/drawing/2014/main" id="{CBA278C8-A41C-4233-9EEE-547D6E9833AC}"/>
                  </a:ext>
                </a:extLst>
              </p:cNvPr>
              <p:cNvSpPr>
                <a:spLocks noChangeArrowheads="1"/>
              </p:cNvSpPr>
              <p:nvPr/>
            </p:nvSpPr>
            <p:spPr bwMode="auto">
              <a:xfrm>
                <a:off x="4967" y="3239"/>
                <a:ext cx="90" cy="182"/>
              </a:xfrm>
              <a:prstGeom prst="curvedLeftArrow">
                <a:avLst>
                  <a:gd name="adj1" fmla="val 40444"/>
                  <a:gd name="adj2" fmla="val 80889"/>
                  <a:gd name="adj3" fmla="val 33333"/>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67" name="AutoShape 11">
                <a:extLst>
                  <a:ext uri="{FF2B5EF4-FFF2-40B4-BE49-F238E27FC236}">
                    <a16:creationId xmlns:a16="http://schemas.microsoft.com/office/drawing/2014/main" id="{9B5DC34B-4ACF-4FAA-964F-EA604B781CCF}"/>
                  </a:ext>
                </a:extLst>
              </p:cNvPr>
              <p:cNvSpPr>
                <a:spLocks noChangeArrowheads="1"/>
              </p:cNvSpPr>
              <p:nvPr/>
            </p:nvSpPr>
            <p:spPr bwMode="auto">
              <a:xfrm rot="2602641">
                <a:off x="4913" y="3572"/>
                <a:ext cx="90" cy="227"/>
              </a:xfrm>
              <a:prstGeom prst="curvedLeftArrow">
                <a:avLst>
                  <a:gd name="adj1" fmla="val 50444"/>
                  <a:gd name="adj2" fmla="val 100889"/>
                  <a:gd name="adj3" fmla="val 33333"/>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68" name="Rectangle 12">
                <a:extLst>
                  <a:ext uri="{FF2B5EF4-FFF2-40B4-BE49-F238E27FC236}">
                    <a16:creationId xmlns:a16="http://schemas.microsoft.com/office/drawing/2014/main" id="{CD656F85-E943-4430-A732-716F81A50944}"/>
                  </a:ext>
                </a:extLst>
              </p:cNvPr>
              <p:cNvSpPr>
                <a:spLocks noChangeArrowheads="1"/>
              </p:cNvSpPr>
              <p:nvPr/>
            </p:nvSpPr>
            <p:spPr bwMode="auto">
              <a:xfrm>
                <a:off x="3878" y="3127"/>
                <a:ext cx="2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Cl</a:t>
                </a:r>
                <a:r>
                  <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69" name="Rectangle 13">
                <a:extLst>
                  <a:ext uri="{FF2B5EF4-FFF2-40B4-BE49-F238E27FC236}">
                    <a16:creationId xmlns:a16="http://schemas.microsoft.com/office/drawing/2014/main" id="{292641BC-3257-4603-B9B0-E6BABC99CADF}"/>
                  </a:ext>
                </a:extLst>
              </p:cNvPr>
              <p:cNvSpPr>
                <a:spLocks noChangeArrowheads="1"/>
              </p:cNvSpPr>
              <p:nvPr/>
            </p:nvSpPr>
            <p:spPr bwMode="auto">
              <a:xfrm>
                <a:off x="3887" y="3376"/>
                <a:ext cx="28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Cl</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endPar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70" name="AutoShape 14">
                <a:extLst>
                  <a:ext uri="{FF2B5EF4-FFF2-40B4-BE49-F238E27FC236}">
                    <a16:creationId xmlns:a16="http://schemas.microsoft.com/office/drawing/2014/main" id="{371A6EBA-A080-4D51-86BC-ECC196240884}"/>
                  </a:ext>
                </a:extLst>
              </p:cNvPr>
              <p:cNvSpPr>
                <a:spLocks noChangeArrowheads="1"/>
              </p:cNvSpPr>
              <p:nvPr/>
            </p:nvSpPr>
            <p:spPr bwMode="auto">
              <a:xfrm>
                <a:off x="3805" y="3221"/>
                <a:ext cx="108" cy="227"/>
              </a:xfrm>
              <a:prstGeom prst="curvedRightArrow">
                <a:avLst>
                  <a:gd name="adj1" fmla="val 33892"/>
                  <a:gd name="adj2" fmla="val 75929"/>
                  <a:gd name="adj3" fmla="val 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71" name="Line 15">
                <a:extLst>
                  <a:ext uri="{FF2B5EF4-FFF2-40B4-BE49-F238E27FC236}">
                    <a16:creationId xmlns:a16="http://schemas.microsoft.com/office/drawing/2014/main" id="{A431ECC0-D2D4-4F7B-BBB5-A650F707844C}"/>
                  </a:ext>
                </a:extLst>
              </p:cNvPr>
              <p:cNvSpPr>
                <a:spLocks noChangeShapeType="1"/>
              </p:cNvSpPr>
              <p:nvPr/>
            </p:nvSpPr>
            <p:spPr bwMode="auto">
              <a:xfrm>
                <a:off x="3560" y="2932"/>
                <a:ext cx="1860" cy="0"/>
              </a:xfrm>
              <a:prstGeom prst="line">
                <a:avLst/>
              </a:prstGeom>
              <a:noFill/>
              <a:ln w="12700">
                <a:solidFill>
                  <a:schemeClr val="tx1"/>
                </a:solidFill>
                <a:prstDash val="dash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72" name="Line 16">
                <a:extLst>
                  <a:ext uri="{FF2B5EF4-FFF2-40B4-BE49-F238E27FC236}">
                    <a16:creationId xmlns:a16="http://schemas.microsoft.com/office/drawing/2014/main" id="{56008A56-CB9B-45FC-BAAD-81D7E45D64E0}"/>
                  </a:ext>
                </a:extLst>
              </p:cNvPr>
              <p:cNvSpPr>
                <a:spLocks noChangeShapeType="1"/>
              </p:cNvSpPr>
              <p:nvPr/>
            </p:nvSpPr>
            <p:spPr bwMode="auto">
              <a:xfrm flipV="1">
                <a:off x="4413" y="2814"/>
                <a:ext cx="0" cy="544"/>
              </a:xfrm>
              <a:prstGeom prst="line">
                <a:avLst/>
              </a:prstGeom>
              <a:noFill/>
              <a:ln w="28575">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73" name="Rectangle 17">
                <a:extLst>
                  <a:ext uri="{FF2B5EF4-FFF2-40B4-BE49-F238E27FC236}">
                    <a16:creationId xmlns:a16="http://schemas.microsoft.com/office/drawing/2014/main" id="{93A4A565-3E0F-48AB-AEE6-E4AACBF0060F}"/>
                  </a:ext>
                </a:extLst>
              </p:cNvPr>
              <p:cNvSpPr>
                <a:spLocks noChangeArrowheads="1"/>
              </p:cNvSpPr>
              <p:nvPr/>
            </p:nvSpPr>
            <p:spPr bwMode="auto">
              <a:xfrm>
                <a:off x="4286" y="2568"/>
                <a:ext cx="25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endPar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74" name="Rectangle 18">
                <a:extLst>
                  <a:ext uri="{FF2B5EF4-FFF2-40B4-BE49-F238E27FC236}">
                    <a16:creationId xmlns:a16="http://schemas.microsoft.com/office/drawing/2014/main" id="{85CEBA7E-2177-45DB-B977-74C2B22551E1}"/>
                  </a:ext>
                </a:extLst>
              </p:cNvPr>
              <p:cNvSpPr>
                <a:spLocks noChangeArrowheads="1"/>
              </p:cNvSpPr>
              <p:nvPr/>
            </p:nvSpPr>
            <p:spPr bwMode="auto">
              <a:xfrm>
                <a:off x="4014" y="3612"/>
                <a:ext cx="37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ClO</a:t>
                </a:r>
                <a:r>
                  <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75" name="AutoShape 19">
                <a:extLst>
                  <a:ext uri="{FF2B5EF4-FFF2-40B4-BE49-F238E27FC236}">
                    <a16:creationId xmlns:a16="http://schemas.microsoft.com/office/drawing/2014/main" id="{88E18C4F-4FC2-45ED-86ED-9221886B9A22}"/>
                  </a:ext>
                </a:extLst>
              </p:cNvPr>
              <p:cNvSpPr>
                <a:spLocks noChangeArrowheads="1"/>
              </p:cNvSpPr>
              <p:nvPr/>
            </p:nvSpPr>
            <p:spPr bwMode="auto">
              <a:xfrm rot="-1976462">
                <a:off x="3833" y="3602"/>
                <a:ext cx="108" cy="227"/>
              </a:xfrm>
              <a:prstGeom prst="curvedRightArrow">
                <a:avLst>
                  <a:gd name="adj1" fmla="val 33892"/>
                  <a:gd name="adj2" fmla="val 75929"/>
                  <a:gd name="adj3" fmla="val 0"/>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76" name="AutoShape 20">
                <a:extLst>
                  <a:ext uri="{FF2B5EF4-FFF2-40B4-BE49-F238E27FC236}">
                    <a16:creationId xmlns:a16="http://schemas.microsoft.com/office/drawing/2014/main" id="{A5FE4EFC-3975-417A-9A1B-AE5246FAF5AC}"/>
                  </a:ext>
                </a:extLst>
              </p:cNvPr>
              <p:cNvSpPr>
                <a:spLocks/>
              </p:cNvSpPr>
              <p:nvPr/>
            </p:nvSpPr>
            <p:spPr bwMode="auto">
              <a:xfrm rot="5400000">
                <a:off x="4323" y="3302"/>
                <a:ext cx="182" cy="527"/>
              </a:xfrm>
              <a:prstGeom prst="leftBrace">
                <a:avLst>
                  <a:gd name="adj1" fmla="val 24130"/>
                  <a:gd name="adj2" fmla="val 50000"/>
                </a:avLst>
              </a:prstGeom>
              <a:noFill/>
              <a:ln w="127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77" name="Line 21">
                <a:extLst>
                  <a:ext uri="{FF2B5EF4-FFF2-40B4-BE49-F238E27FC236}">
                    <a16:creationId xmlns:a16="http://schemas.microsoft.com/office/drawing/2014/main" id="{B3D833F1-EEF1-45C2-807D-C33D74172CE9}"/>
                  </a:ext>
                </a:extLst>
              </p:cNvPr>
              <p:cNvSpPr>
                <a:spLocks noChangeShapeType="1"/>
              </p:cNvSpPr>
              <p:nvPr/>
            </p:nvSpPr>
            <p:spPr bwMode="auto">
              <a:xfrm>
                <a:off x="3515" y="3884"/>
                <a:ext cx="19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78" name="Line 22">
                <a:extLst>
                  <a:ext uri="{FF2B5EF4-FFF2-40B4-BE49-F238E27FC236}">
                    <a16:creationId xmlns:a16="http://schemas.microsoft.com/office/drawing/2014/main" id="{384D70AC-A257-4A84-B746-36ECAB0784B2}"/>
                  </a:ext>
                </a:extLst>
              </p:cNvPr>
              <p:cNvSpPr>
                <a:spLocks noChangeShapeType="1"/>
              </p:cNvSpPr>
              <p:nvPr/>
            </p:nvSpPr>
            <p:spPr bwMode="auto">
              <a:xfrm flipV="1">
                <a:off x="5465" y="2660"/>
                <a:ext cx="0" cy="122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79" name="Line 23">
                <a:extLst>
                  <a:ext uri="{FF2B5EF4-FFF2-40B4-BE49-F238E27FC236}">
                    <a16:creationId xmlns:a16="http://schemas.microsoft.com/office/drawing/2014/main" id="{55FFA383-AAF1-4C37-A119-FA0B0A9A2B37}"/>
                  </a:ext>
                </a:extLst>
              </p:cNvPr>
              <p:cNvSpPr>
                <a:spLocks noChangeShapeType="1"/>
              </p:cNvSpPr>
              <p:nvPr/>
            </p:nvSpPr>
            <p:spPr bwMode="auto">
              <a:xfrm flipV="1">
                <a:off x="3515" y="2660"/>
                <a:ext cx="0" cy="122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80" name="Text Box 24">
                <a:extLst>
                  <a:ext uri="{FF2B5EF4-FFF2-40B4-BE49-F238E27FC236}">
                    <a16:creationId xmlns:a16="http://schemas.microsoft.com/office/drawing/2014/main" id="{B65B4067-755F-41E7-8727-E42494827E7A}"/>
                  </a:ext>
                </a:extLst>
              </p:cNvPr>
              <p:cNvSpPr txBox="1">
                <a:spLocks noChangeArrowheads="1"/>
              </p:cNvSpPr>
              <p:nvPr/>
            </p:nvSpPr>
            <p:spPr bwMode="auto">
              <a:xfrm>
                <a:off x="3624" y="2614"/>
                <a:ext cx="31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3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81" name="Text Box 25">
                <a:extLst>
                  <a:ext uri="{FF2B5EF4-FFF2-40B4-BE49-F238E27FC236}">
                    <a16:creationId xmlns:a16="http://schemas.microsoft.com/office/drawing/2014/main" id="{A72343FB-D147-4EDC-9808-6F10C5B131FE}"/>
                  </a:ext>
                </a:extLst>
              </p:cNvPr>
              <p:cNvSpPr txBox="1">
                <a:spLocks noChangeArrowheads="1"/>
              </p:cNvSpPr>
              <p:nvPr/>
            </p:nvSpPr>
            <p:spPr bwMode="auto">
              <a:xfrm>
                <a:off x="5012" y="2573"/>
                <a:ext cx="31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3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82" name="Line 26">
                <a:extLst>
                  <a:ext uri="{FF2B5EF4-FFF2-40B4-BE49-F238E27FC236}">
                    <a16:creationId xmlns:a16="http://schemas.microsoft.com/office/drawing/2014/main" id="{7F377A41-884B-4AC1-9A5D-F0238B10B5A3}"/>
                  </a:ext>
                </a:extLst>
              </p:cNvPr>
              <p:cNvSpPr>
                <a:spLocks noChangeShapeType="1"/>
              </p:cNvSpPr>
              <p:nvPr/>
            </p:nvSpPr>
            <p:spPr bwMode="auto">
              <a:xfrm flipH="1">
                <a:off x="3787" y="3022"/>
                <a:ext cx="136" cy="45"/>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83" name="Line 27">
                <a:extLst>
                  <a:ext uri="{FF2B5EF4-FFF2-40B4-BE49-F238E27FC236}">
                    <a16:creationId xmlns:a16="http://schemas.microsoft.com/office/drawing/2014/main" id="{0C817D2D-7F4B-43C7-942A-3C25968A0D7C}"/>
                  </a:ext>
                </a:extLst>
              </p:cNvPr>
              <p:cNvSpPr>
                <a:spLocks noChangeShapeType="1"/>
              </p:cNvSpPr>
              <p:nvPr/>
            </p:nvSpPr>
            <p:spPr bwMode="auto">
              <a:xfrm flipH="1">
                <a:off x="4921" y="3031"/>
                <a:ext cx="182" cy="18"/>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84" name="Text Box 28">
                <a:extLst>
                  <a:ext uri="{FF2B5EF4-FFF2-40B4-BE49-F238E27FC236}">
                    <a16:creationId xmlns:a16="http://schemas.microsoft.com/office/drawing/2014/main" id="{127CB6AF-0729-429B-BC92-375D5AB20733}"/>
                  </a:ext>
                </a:extLst>
              </p:cNvPr>
              <p:cNvSpPr txBox="1">
                <a:spLocks noChangeArrowheads="1"/>
              </p:cNvSpPr>
              <p:nvPr/>
            </p:nvSpPr>
            <p:spPr bwMode="auto">
              <a:xfrm>
                <a:off x="4740" y="2886"/>
                <a:ext cx="3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e</a:t>
                </a:r>
                <a:r>
                  <a:rPr kumimoji="1" lang="en-US" altLang="zh-TW" sz="32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85" name="Text Box 29">
                <a:extLst>
                  <a:ext uri="{FF2B5EF4-FFF2-40B4-BE49-F238E27FC236}">
                    <a16:creationId xmlns:a16="http://schemas.microsoft.com/office/drawing/2014/main" id="{74B8E3E5-15D6-41F1-9D24-0E4594FA56C2}"/>
                  </a:ext>
                </a:extLst>
              </p:cNvPr>
              <p:cNvSpPr txBox="1">
                <a:spLocks noChangeArrowheads="1"/>
              </p:cNvSpPr>
              <p:nvPr/>
            </p:nvSpPr>
            <p:spPr bwMode="auto">
              <a:xfrm>
                <a:off x="3878" y="2879"/>
                <a:ext cx="3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e</a:t>
                </a:r>
                <a:r>
                  <a:rPr kumimoji="1" lang="en-US" altLang="zh-TW" sz="32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grpSp>
        <p:sp>
          <p:nvSpPr>
            <p:cNvPr id="26657" name="Line 30">
              <a:extLst>
                <a:ext uri="{FF2B5EF4-FFF2-40B4-BE49-F238E27FC236}">
                  <a16:creationId xmlns:a16="http://schemas.microsoft.com/office/drawing/2014/main" id="{56704514-69F6-4D0F-B1BB-89675B5C36D9}"/>
                </a:ext>
              </a:extLst>
            </p:cNvPr>
            <p:cNvSpPr>
              <a:spLocks noChangeShapeType="1"/>
            </p:cNvSpPr>
            <p:nvPr/>
          </p:nvSpPr>
          <p:spPr bwMode="auto">
            <a:xfrm flipV="1">
              <a:off x="5330" y="2522"/>
              <a:ext cx="0" cy="363"/>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58" name="Line 31">
              <a:extLst>
                <a:ext uri="{FF2B5EF4-FFF2-40B4-BE49-F238E27FC236}">
                  <a16:creationId xmlns:a16="http://schemas.microsoft.com/office/drawing/2014/main" id="{D6BEEFF3-D6C9-4231-83C2-36078725E999}"/>
                </a:ext>
              </a:extLst>
            </p:cNvPr>
            <p:cNvSpPr>
              <a:spLocks noChangeShapeType="1"/>
            </p:cNvSpPr>
            <p:nvPr/>
          </p:nvSpPr>
          <p:spPr bwMode="auto">
            <a:xfrm flipV="1">
              <a:off x="3742" y="2567"/>
              <a:ext cx="0" cy="363"/>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59" name="Text Box 32">
              <a:extLst>
                <a:ext uri="{FF2B5EF4-FFF2-40B4-BE49-F238E27FC236}">
                  <a16:creationId xmlns:a16="http://schemas.microsoft.com/office/drawing/2014/main" id="{753B7EEF-52AC-4AD1-BA5C-5CDA05E54949}"/>
                </a:ext>
              </a:extLst>
            </p:cNvPr>
            <p:cNvSpPr txBox="1">
              <a:spLocks noChangeArrowheads="1"/>
            </p:cNvSpPr>
            <p:nvPr/>
          </p:nvSpPr>
          <p:spPr bwMode="auto">
            <a:xfrm>
              <a:off x="5194" y="2341"/>
              <a:ext cx="3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1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H</a:t>
              </a:r>
              <a:r>
                <a:rPr kumimoji="1" lang="en-US" altLang="zh-TW" sz="14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p>
          </p:txBody>
        </p:sp>
        <p:sp>
          <p:nvSpPr>
            <p:cNvPr id="26660" name="Text Box 33">
              <a:extLst>
                <a:ext uri="{FF2B5EF4-FFF2-40B4-BE49-F238E27FC236}">
                  <a16:creationId xmlns:a16="http://schemas.microsoft.com/office/drawing/2014/main" id="{9469ACFC-8324-49AF-8CC6-2785456FDCD3}"/>
                </a:ext>
              </a:extLst>
            </p:cNvPr>
            <p:cNvSpPr txBox="1">
              <a:spLocks noChangeArrowheads="1"/>
            </p:cNvSpPr>
            <p:nvPr/>
          </p:nvSpPr>
          <p:spPr bwMode="auto">
            <a:xfrm>
              <a:off x="3606" y="2341"/>
              <a:ext cx="3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1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O</a:t>
              </a:r>
              <a:r>
                <a:rPr kumimoji="1" lang="en-US" altLang="zh-TW" sz="14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p>
          </p:txBody>
        </p:sp>
      </p:grpSp>
      <p:sp>
        <p:nvSpPr>
          <p:cNvPr id="251938" name="Rectangle 34">
            <a:extLst>
              <a:ext uri="{FF2B5EF4-FFF2-40B4-BE49-F238E27FC236}">
                <a16:creationId xmlns:a16="http://schemas.microsoft.com/office/drawing/2014/main" id="{7F6BC1B8-1997-402F-831A-A5E7D28180FE}"/>
              </a:ext>
            </a:extLst>
          </p:cNvPr>
          <p:cNvSpPr>
            <a:spLocks noChangeArrowheads="1"/>
          </p:cNvSpPr>
          <p:nvPr/>
        </p:nvSpPr>
        <p:spPr bwMode="auto">
          <a:xfrm>
            <a:off x="1143000" y="5553075"/>
            <a:ext cx="7053263"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lr>
                <a:schemeClr val="hlink"/>
              </a:buClr>
              <a:buSzPct val="90000"/>
              <a:buFont typeface="Wingdings" panose="05000000000000000000" pitchFamily="2" charset="2"/>
              <a:buBlip>
                <a:blip r:embed="rId2"/>
              </a:buBlip>
              <a:defRPr kumimoji="1" sz="28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marL="742950" indent="-285750">
              <a:spcBef>
                <a:spcPct val="20000"/>
              </a:spcBef>
              <a:buChar char="–"/>
              <a:defRPr kumimoji="1" sz="24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marL="1600200" indent="-228600">
              <a:spcBef>
                <a:spcPct val="20000"/>
              </a:spcBef>
              <a:buChar char="–"/>
              <a:defRPr kumimoji="1">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kumimoji="1">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kumimoji="1">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kumimoji="1">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kumimoji="1">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panose="05000000000000000000" pitchFamily="2" charset="2"/>
              <a:buBlip>
                <a:blip r:embed="rId2"/>
              </a:buBlip>
              <a:tabLst/>
              <a:defRPr/>
            </a:pPr>
            <a:r>
              <a:rPr kumimoji="1" lang="en-US" altLang="zh-TW"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新細明體" panose="02020500000000000000" pitchFamily="18" charset="-120"/>
                <a:cs typeface="+mn-cs"/>
              </a:rPr>
              <a:t>2 NH</a:t>
            </a:r>
            <a:r>
              <a:rPr kumimoji="1" lang="en-US" altLang="zh-TW" sz="2800" b="0" i="0" u="none" strike="noStrike" kern="1200" cap="none" spc="0" normalizeH="0" baseline="-25000" noProof="0">
                <a:ln>
                  <a:noFill/>
                </a:ln>
                <a:solidFill>
                  <a:srgbClr val="FFFFFF"/>
                </a:solidFill>
                <a:effectLst>
                  <a:outerShdw blurRad="38100" dist="38100" dir="2700000" algn="tl">
                    <a:srgbClr val="000000"/>
                  </a:outerShdw>
                </a:effectLst>
                <a:uLnTx/>
                <a:uFillTx/>
                <a:latin typeface="Arial" panose="020B0604020202020204" pitchFamily="34" charset="0"/>
                <a:ea typeface="新細明體" panose="02020500000000000000" pitchFamily="18" charset="-120"/>
                <a:cs typeface="+mn-cs"/>
              </a:rPr>
              <a:t>3</a:t>
            </a:r>
            <a:r>
              <a:rPr kumimoji="1" lang="en-US" altLang="zh-TW"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新細明體" panose="02020500000000000000" pitchFamily="18" charset="-120"/>
                <a:cs typeface="+mn-cs"/>
              </a:rPr>
              <a:t> + 3 HClO </a:t>
            </a:r>
            <a:r>
              <a:rPr kumimoji="1" lang="en-US" altLang="zh-TW"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新細明體" panose="02020500000000000000" pitchFamily="18" charset="-120"/>
                <a:cs typeface="+mn-cs"/>
                <a:sym typeface="Wingdings" panose="05000000000000000000" pitchFamily="2" charset="2"/>
              </a:rPr>
              <a:t>  N</a:t>
            </a:r>
            <a:r>
              <a:rPr kumimoji="1" lang="en-US" altLang="zh-TW" sz="2800" b="0" i="0" u="none" strike="noStrike" kern="1200" cap="none" spc="0" normalizeH="0" baseline="-25000" noProof="0">
                <a:ln>
                  <a:noFill/>
                </a:ln>
                <a:solidFill>
                  <a:srgbClr val="FFFFFF"/>
                </a:solidFill>
                <a:effectLst>
                  <a:outerShdw blurRad="38100" dist="38100" dir="2700000" algn="tl">
                    <a:srgbClr val="000000"/>
                  </a:outerShdw>
                </a:effectLst>
                <a:uLnTx/>
                <a:uFillTx/>
                <a:latin typeface="Arial" panose="020B0604020202020204" pitchFamily="34" charset="0"/>
                <a:ea typeface="新細明體" panose="02020500000000000000" pitchFamily="18" charset="-120"/>
                <a:cs typeface="+mn-cs"/>
                <a:sym typeface="Wingdings" panose="05000000000000000000" pitchFamily="2" charset="2"/>
              </a:rPr>
              <a:t>2</a:t>
            </a:r>
            <a:r>
              <a:rPr kumimoji="1" lang="en-US" altLang="zh-TW"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新細明體" panose="02020500000000000000" pitchFamily="18" charset="-120"/>
                <a:cs typeface="+mn-cs"/>
                <a:sym typeface="Wingdings" panose="05000000000000000000" pitchFamily="2" charset="2"/>
              </a:rPr>
              <a:t> + 3 HCl + 3 H</a:t>
            </a:r>
            <a:r>
              <a:rPr kumimoji="1" lang="en-US" altLang="zh-TW" sz="2800" b="0" i="0" u="none" strike="noStrike" kern="1200" cap="none" spc="0" normalizeH="0" baseline="-25000" noProof="0">
                <a:ln>
                  <a:noFill/>
                </a:ln>
                <a:solidFill>
                  <a:srgbClr val="FFFFFF"/>
                </a:solidFill>
                <a:effectLst>
                  <a:outerShdw blurRad="38100" dist="38100" dir="2700000" algn="tl">
                    <a:srgbClr val="000000"/>
                  </a:outerShdw>
                </a:effectLst>
                <a:uLnTx/>
                <a:uFillTx/>
                <a:latin typeface="Arial" panose="020B0604020202020204" pitchFamily="34" charset="0"/>
                <a:ea typeface="新細明體" panose="02020500000000000000" pitchFamily="18" charset="-120"/>
                <a:cs typeface="+mn-cs"/>
                <a:sym typeface="Wingdings" panose="05000000000000000000" pitchFamily="2" charset="2"/>
              </a:rPr>
              <a:t>2</a:t>
            </a:r>
            <a:r>
              <a:rPr kumimoji="1" lang="en-US" altLang="zh-TW"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新細明體" panose="02020500000000000000" pitchFamily="18" charset="-120"/>
                <a:cs typeface="+mn-cs"/>
                <a:sym typeface="Wingdings" panose="05000000000000000000" pitchFamily="2" charset="2"/>
              </a:rPr>
              <a:t>O</a:t>
            </a:r>
          </a:p>
        </p:txBody>
      </p:sp>
      <p:grpSp>
        <p:nvGrpSpPr>
          <p:cNvPr id="26629" name="Group 35">
            <a:extLst>
              <a:ext uri="{FF2B5EF4-FFF2-40B4-BE49-F238E27FC236}">
                <a16:creationId xmlns:a16="http://schemas.microsoft.com/office/drawing/2014/main" id="{059EB812-8BFA-4136-848A-33C16317986C}"/>
              </a:ext>
            </a:extLst>
          </p:cNvPr>
          <p:cNvGrpSpPr>
            <a:grpSpLocks/>
          </p:cNvGrpSpPr>
          <p:nvPr/>
        </p:nvGrpSpPr>
        <p:grpSpPr bwMode="auto">
          <a:xfrm>
            <a:off x="1211263" y="1600200"/>
            <a:ext cx="3095625" cy="2225675"/>
            <a:chOff x="1202" y="1207"/>
            <a:chExt cx="1950" cy="1402"/>
          </a:xfrm>
        </p:grpSpPr>
        <p:grpSp>
          <p:nvGrpSpPr>
            <p:cNvPr id="26632" name="Group 36">
              <a:extLst>
                <a:ext uri="{FF2B5EF4-FFF2-40B4-BE49-F238E27FC236}">
                  <a16:creationId xmlns:a16="http://schemas.microsoft.com/office/drawing/2014/main" id="{DEFFE86E-2F28-469A-8E07-518C63B688DD}"/>
                </a:ext>
              </a:extLst>
            </p:cNvPr>
            <p:cNvGrpSpPr>
              <a:grpSpLocks/>
            </p:cNvGrpSpPr>
            <p:nvPr/>
          </p:nvGrpSpPr>
          <p:grpSpPr bwMode="auto">
            <a:xfrm>
              <a:off x="1202" y="1298"/>
              <a:ext cx="1950" cy="1311"/>
              <a:chOff x="1429" y="1303"/>
              <a:chExt cx="1950" cy="1311"/>
            </a:xfrm>
          </p:grpSpPr>
          <p:sp>
            <p:nvSpPr>
              <p:cNvPr id="26637" name="Rectangle 37">
                <a:extLst>
                  <a:ext uri="{FF2B5EF4-FFF2-40B4-BE49-F238E27FC236}">
                    <a16:creationId xmlns:a16="http://schemas.microsoft.com/office/drawing/2014/main" id="{9BDB8520-7FB8-4F55-B2C7-B3747559F80D}"/>
                  </a:ext>
                </a:extLst>
              </p:cNvPr>
              <p:cNvSpPr>
                <a:spLocks noChangeArrowheads="1"/>
              </p:cNvSpPr>
              <p:nvPr/>
            </p:nvSpPr>
            <p:spPr bwMode="auto">
              <a:xfrm>
                <a:off x="1656" y="1662"/>
                <a:ext cx="45" cy="952"/>
              </a:xfrm>
              <a:prstGeom prst="rect">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38" name="Rectangle 38">
                <a:extLst>
                  <a:ext uri="{FF2B5EF4-FFF2-40B4-BE49-F238E27FC236}">
                    <a16:creationId xmlns:a16="http://schemas.microsoft.com/office/drawing/2014/main" id="{013F12A6-E61B-4C79-856C-0C309E15B323}"/>
                  </a:ext>
                </a:extLst>
              </p:cNvPr>
              <p:cNvSpPr>
                <a:spLocks noChangeArrowheads="1"/>
              </p:cNvSpPr>
              <p:nvPr/>
            </p:nvSpPr>
            <p:spPr bwMode="auto">
              <a:xfrm>
                <a:off x="3017" y="1662"/>
                <a:ext cx="45" cy="952"/>
              </a:xfrm>
              <a:prstGeom prst="rect">
                <a:avLst/>
              </a:prstGeom>
              <a:solidFill>
                <a:srgbClr val="0000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39" name="Rectangle 39">
                <a:extLst>
                  <a:ext uri="{FF2B5EF4-FFF2-40B4-BE49-F238E27FC236}">
                    <a16:creationId xmlns:a16="http://schemas.microsoft.com/office/drawing/2014/main" id="{496B6029-A09D-4A88-B496-C777004D534E}"/>
                  </a:ext>
                </a:extLst>
              </p:cNvPr>
              <p:cNvSpPr>
                <a:spLocks noChangeArrowheads="1"/>
              </p:cNvSpPr>
              <p:nvPr/>
            </p:nvSpPr>
            <p:spPr bwMode="auto">
              <a:xfrm>
                <a:off x="2372" y="2133"/>
                <a:ext cx="40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NH</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4</a:t>
                </a:r>
                <a:r>
                  <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40" name="Rectangle 40">
                <a:extLst>
                  <a:ext uri="{FF2B5EF4-FFF2-40B4-BE49-F238E27FC236}">
                    <a16:creationId xmlns:a16="http://schemas.microsoft.com/office/drawing/2014/main" id="{7D1D65ED-EFC8-485B-8D1D-1CCFFD5B875F}"/>
                  </a:ext>
                </a:extLst>
              </p:cNvPr>
              <p:cNvSpPr>
                <a:spLocks noChangeArrowheads="1"/>
              </p:cNvSpPr>
              <p:nvPr/>
            </p:nvSpPr>
            <p:spPr bwMode="auto">
              <a:xfrm>
                <a:off x="1837" y="1888"/>
                <a:ext cx="41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NO</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3</a:t>
                </a:r>
                <a:r>
                  <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41" name="Rectangle 41">
                <a:extLst>
                  <a:ext uri="{FF2B5EF4-FFF2-40B4-BE49-F238E27FC236}">
                    <a16:creationId xmlns:a16="http://schemas.microsoft.com/office/drawing/2014/main" id="{0C382FE5-03BE-4B11-AF41-E5BC55E32AB4}"/>
                  </a:ext>
                </a:extLst>
              </p:cNvPr>
              <p:cNvSpPr>
                <a:spLocks noChangeArrowheads="1"/>
              </p:cNvSpPr>
              <p:nvPr/>
            </p:nvSpPr>
            <p:spPr bwMode="auto">
              <a:xfrm>
                <a:off x="1837" y="2160"/>
                <a:ext cx="38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NO</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r>
                  <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42" name="Line 42">
                <a:extLst>
                  <a:ext uri="{FF2B5EF4-FFF2-40B4-BE49-F238E27FC236}">
                    <a16:creationId xmlns:a16="http://schemas.microsoft.com/office/drawing/2014/main" id="{049AC537-9439-4041-A9C6-D110EC17B142}"/>
                  </a:ext>
                </a:extLst>
              </p:cNvPr>
              <p:cNvSpPr>
                <a:spLocks noChangeShapeType="1"/>
              </p:cNvSpPr>
              <p:nvPr/>
            </p:nvSpPr>
            <p:spPr bwMode="auto">
              <a:xfrm>
                <a:off x="1474" y="1662"/>
                <a:ext cx="1860" cy="0"/>
              </a:xfrm>
              <a:prstGeom prst="line">
                <a:avLst/>
              </a:prstGeom>
              <a:noFill/>
              <a:ln w="12700">
                <a:solidFill>
                  <a:schemeClr val="tx1"/>
                </a:solidFill>
                <a:prstDash val="dash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43" name="Line 43">
                <a:extLst>
                  <a:ext uri="{FF2B5EF4-FFF2-40B4-BE49-F238E27FC236}">
                    <a16:creationId xmlns:a16="http://schemas.microsoft.com/office/drawing/2014/main" id="{E5C38FFD-D739-4E83-A573-80F28F7A768C}"/>
                  </a:ext>
                </a:extLst>
              </p:cNvPr>
              <p:cNvSpPr>
                <a:spLocks noChangeShapeType="1"/>
              </p:cNvSpPr>
              <p:nvPr/>
            </p:nvSpPr>
            <p:spPr bwMode="auto">
              <a:xfrm>
                <a:off x="1429" y="2614"/>
                <a:ext cx="19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44" name="Line 44">
                <a:extLst>
                  <a:ext uri="{FF2B5EF4-FFF2-40B4-BE49-F238E27FC236}">
                    <a16:creationId xmlns:a16="http://schemas.microsoft.com/office/drawing/2014/main" id="{1745022A-3561-4260-9DD9-0722438D11F3}"/>
                  </a:ext>
                </a:extLst>
              </p:cNvPr>
              <p:cNvSpPr>
                <a:spLocks noChangeShapeType="1"/>
              </p:cNvSpPr>
              <p:nvPr/>
            </p:nvSpPr>
            <p:spPr bwMode="auto">
              <a:xfrm flipV="1">
                <a:off x="3379" y="1390"/>
                <a:ext cx="0" cy="122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45" name="Line 45">
                <a:extLst>
                  <a:ext uri="{FF2B5EF4-FFF2-40B4-BE49-F238E27FC236}">
                    <a16:creationId xmlns:a16="http://schemas.microsoft.com/office/drawing/2014/main" id="{3557BECF-A2A1-4551-BAEC-FF7C4E3D3E2E}"/>
                  </a:ext>
                </a:extLst>
              </p:cNvPr>
              <p:cNvSpPr>
                <a:spLocks noChangeShapeType="1"/>
              </p:cNvSpPr>
              <p:nvPr/>
            </p:nvSpPr>
            <p:spPr bwMode="auto">
              <a:xfrm flipV="1">
                <a:off x="1429" y="1390"/>
                <a:ext cx="0" cy="122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46" name="Text Box 46">
                <a:extLst>
                  <a:ext uri="{FF2B5EF4-FFF2-40B4-BE49-F238E27FC236}">
                    <a16:creationId xmlns:a16="http://schemas.microsoft.com/office/drawing/2014/main" id="{AAC3E07D-91B6-47BF-A18A-4BEB0F02D843}"/>
                  </a:ext>
                </a:extLst>
              </p:cNvPr>
              <p:cNvSpPr txBox="1">
                <a:spLocks noChangeArrowheads="1"/>
              </p:cNvSpPr>
              <p:nvPr/>
            </p:nvSpPr>
            <p:spPr bwMode="auto">
              <a:xfrm>
                <a:off x="1538" y="1344"/>
                <a:ext cx="31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3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47" name="Text Box 47">
                <a:extLst>
                  <a:ext uri="{FF2B5EF4-FFF2-40B4-BE49-F238E27FC236}">
                    <a16:creationId xmlns:a16="http://schemas.microsoft.com/office/drawing/2014/main" id="{835269B9-4CCF-466A-8928-A3D5EA2CB6F4}"/>
                  </a:ext>
                </a:extLst>
              </p:cNvPr>
              <p:cNvSpPr txBox="1">
                <a:spLocks noChangeArrowheads="1"/>
              </p:cNvSpPr>
              <p:nvPr/>
            </p:nvSpPr>
            <p:spPr bwMode="auto">
              <a:xfrm>
                <a:off x="2926" y="1303"/>
                <a:ext cx="31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3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48" name="Line 48">
                <a:extLst>
                  <a:ext uri="{FF2B5EF4-FFF2-40B4-BE49-F238E27FC236}">
                    <a16:creationId xmlns:a16="http://schemas.microsoft.com/office/drawing/2014/main" id="{4116CD07-A75B-44A0-94E4-C7179CCCA697}"/>
                  </a:ext>
                </a:extLst>
              </p:cNvPr>
              <p:cNvSpPr>
                <a:spLocks noChangeShapeType="1"/>
              </p:cNvSpPr>
              <p:nvPr/>
            </p:nvSpPr>
            <p:spPr bwMode="auto">
              <a:xfrm flipH="1">
                <a:off x="1701" y="1752"/>
                <a:ext cx="136" cy="45"/>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49" name="Line 49">
                <a:extLst>
                  <a:ext uri="{FF2B5EF4-FFF2-40B4-BE49-F238E27FC236}">
                    <a16:creationId xmlns:a16="http://schemas.microsoft.com/office/drawing/2014/main" id="{31B00585-E548-45FE-90D7-83913AFA2FF2}"/>
                  </a:ext>
                </a:extLst>
              </p:cNvPr>
              <p:cNvSpPr>
                <a:spLocks noChangeShapeType="1"/>
              </p:cNvSpPr>
              <p:nvPr/>
            </p:nvSpPr>
            <p:spPr bwMode="auto">
              <a:xfrm flipH="1">
                <a:off x="2835" y="1761"/>
                <a:ext cx="182" cy="18"/>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50" name="Text Box 50">
                <a:extLst>
                  <a:ext uri="{FF2B5EF4-FFF2-40B4-BE49-F238E27FC236}">
                    <a16:creationId xmlns:a16="http://schemas.microsoft.com/office/drawing/2014/main" id="{8E07CF93-4286-4537-A881-6F2B0D1DCEC9}"/>
                  </a:ext>
                </a:extLst>
              </p:cNvPr>
              <p:cNvSpPr txBox="1">
                <a:spLocks noChangeArrowheads="1"/>
              </p:cNvSpPr>
              <p:nvPr/>
            </p:nvSpPr>
            <p:spPr bwMode="auto">
              <a:xfrm>
                <a:off x="2654" y="1616"/>
                <a:ext cx="3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e</a:t>
                </a:r>
                <a:r>
                  <a:rPr kumimoji="1" lang="en-US" altLang="zh-TW" sz="32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51" name="Text Box 51">
                <a:extLst>
                  <a:ext uri="{FF2B5EF4-FFF2-40B4-BE49-F238E27FC236}">
                    <a16:creationId xmlns:a16="http://schemas.microsoft.com/office/drawing/2014/main" id="{00CE57C8-11D2-45C3-9D4D-0B0A3EC74E57}"/>
                  </a:ext>
                </a:extLst>
              </p:cNvPr>
              <p:cNvSpPr txBox="1">
                <a:spLocks noChangeArrowheads="1"/>
              </p:cNvSpPr>
              <p:nvPr/>
            </p:nvSpPr>
            <p:spPr bwMode="auto">
              <a:xfrm>
                <a:off x="1792" y="1609"/>
                <a:ext cx="3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e</a:t>
                </a:r>
                <a:r>
                  <a:rPr kumimoji="1" lang="en-US" altLang="zh-TW" sz="32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p:txBody>
          </p:sp>
          <p:sp>
            <p:nvSpPr>
              <p:cNvPr id="26652" name="Line 52">
                <a:extLst>
                  <a:ext uri="{FF2B5EF4-FFF2-40B4-BE49-F238E27FC236}">
                    <a16:creationId xmlns:a16="http://schemas.microsoft.com/office/drawing/2014/main" id="{188EE2B2-AB62-48ED-B9FB-2579C8B7EBF4}"/>
                  </a:ext>
                </a:extLst>
              </p:cNvPr>
              <p:cNvSpPr>
                <a:spLocks noChangeShapeType="1"/>
              </p:cNvSpPr>
              <p:nvPr/>
            </p:nvSpPr>
            <p:spPr bwMode="auto">
              <a:xfrm>
                <a:off x="2699" y="2251"/>
                <a:ext cx="318"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53" name="Rectangle 53">
                <a:extLst>
                  <a:ext uri="{FF2B5EF4-FFF2-40B4-BE49-F238E27FC236}">
                    <a16:creationId xmlns:a16="http://schemas.microsoft.com/office/drawing/2014/main" id="{77B48B27-EE60-4C33-A13D-BEF80399454E}"/>
                  </a:ext>
                </a:extLst>
              </p:cNvPr>
              <p:cNvSpPr>
                <a:spLocks noChangeArrowheads="1"/>
              </p:cNvSpPr>
              <p:nvPr/>
            </p:nvSpPr>
            <p:spPr bwMode="auto">
              <a:xfrm>
                <a:off x="2336" y="2387"/>
                <a:ext cx="35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TW" sz="16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NH</a:t>
                </a:r>
                <a:r>
                  <a:rPr kumimoji="1" lang="en-US" altLang="zh-TW" sz="16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3</a:t>
                </a:r>
                <a:endParaRPr kumimoji="1" lang="en-US" altLang="zh-TW" sz="1600" b="1"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54" name="Line 54">
                <a:extLst>
                  <a:ext uri="{FF2B5EF4-FFF2-40B4-BE49-F238E27FC236}">
                    <a16:creationId xmlns:a16="http://schemas.microsoft.com/office/drawing/2014/main" id="{DE331A1F-06AF-4D7A-A743-3DBFCA8614DD}"/>
                  </a:ext>
                </a:extLst>
              </p:cNvPr>
              <p:cNvSpPr>
                <a:spLocks noChangeShapeType="1"/>
              </p:cNvSpPr>
              <p:nvPr/>
            </p:nvSpPr>
            <p:spPr bwMode="auto">
              <a:xfrm flipH="1">
                <a:off x="1701" y="2341"/>
                <a:ext cx="272"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55" name="Line 55">
                <a:extLst>
                  <a:ext uri="{FF2B5EF4-FFF2-40B4-BE49-F238E27FC236}">
                    <a16:creationId xmlns:a16="http://schemas.microsoft.com/office/drawing/2014/main" id="{ADEA24F4-3A43-4A60-AE09-848432CAA69B}"/>
                  </a:ext>
                </a:extLst>
              </p:cNvPr>
              <p:cNvSpPr>
                <a:spLocks noChangeShapeType="1"/>
              </p:cNvSpPr>
              <p:nvPr/>
            </p:nvSpPr>
            <p:spPr bwMode="auto">
              <a:xfrm flipH="1">
                <a:off x="1701" y="2115"/>
                <a:ext cx="272" cy="0"/>
              </a:xfrm>
              <a:prstGeom prst="line">
                <a:avLst/>
              </a:prstGeom>
              <a:noFill/>
              <a:ln w="127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grpSp>
        <p:sp>
          <p:nvSpPr>
            <p:cNvPr id="26633" name="Line 56">
              <a:extLst>
                <a:ext uri="{FF2B5EF4-FFF2-40B4-BE49-F238E27FC236}">
                  <a16:creationId xmlns:a16="http://schemas.microsoft.com/office/drawing/2014/main" id="{92F8529D-BDCA-4C8C-8D1E-0BD6F69D5A90}"/>
                </a:ext>
              </a:extLst>
            </p:cNvPr>
            <p:cNvSpPr>
              <a:spLocks noChangeShapeType="1"/>
            </p:cNvSpPr>
            <p:nvPr/>
          </p:nvSpPr>
          <p:spPr bwMode="auto">
            <a:xfrm flipV="1">
              <a:off x="2926" y="1388"/>
              <a:ext cx="0" cy="363"/>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34" name="Line 57">
              <a:extLst>
                <a:ext uri="{FF2B5EF4-FFF2-40B4-BE49-F238E27FC236}">
                  <a16:creationId xmlns:a16="http://schemas.microsoft.com/office/drawing/2014/main" id="{4448C796-767D-47A4-BE24-1D832B6457A0}"/>
                </a:ext>
              </a:extLst>
            </p:cNvPr>
            <p:cNvSpPr>
              <a:spLocks noChangeShapeType="1"/>
            </p:cNvSpPr>
            <p:nvPr/>
          </p:nvSpPr>
          <p:spPr bwMode="auto">
            <a:xfrm flipV="1">
              <a:off x="1338" y="1433"/>
              <a:ext cx="0" cy="363"/>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26635" name="Text Box 58">
              <a:extLst>
                <a:ext uri="{FF2B5EF4-FFF2-40B4-BE49-F238E27FC236}">
                  <a16:creationId xmlns:a16="http://schemas.microsoft.com/office/drawing/2014/main" id="{7B563174-8C50-4F84-BFE6-707D31AFDA3D}"/>
                </a:ext>
              </a:extLst>
            </p:cNvPr>
            <p:cNvSpPr txBox="1">
              <a:spLocks noChangeArrowheads="1"/>
            </p:cNvSpPr>
            <p:nvPr/>
          </p:nvSpPr>
          <p:spPr bwMode="auto">
            <a:xfrm>
              <a:off x="2790" y="1207"/>
              <a:ext cx="3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1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H</a:t>
              </a:r>
              <a:r>
                <a:rPr kumimoji="1" lang="en-US" altLang="zh-TW" sz="14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p>
          </p:txBody>
        </p:sp>
        <p:sp>
          <p:nvSpPr>
            <p:cNvPr id="26636" name="Text Box 59">
              <a:extLst>
                <a:ext uri="{FF2B5EF4-FFF2-40B4-BE49-F238E27FC236}">
                  <a16:creationId xmlns:a16="http://schemas.microsoft.com/office/drawing/2014/main" id="{9907DB66-1401-449A-8B08-4AA48CDE2216}"/>
                </a:ext>
              </a:extLst>
            </p:cNvPr>
            <p:cNvSpPr txBox="1">
              <a:spLocks noChangeArrowheads="1"/>
            </p:cNvSpPr>
            <p:nvPr/>
          </p:nvSpPr>
          <p:spPr bwMode="auto">
            <a:xfrm>
              <a:off x="1202" y="1207"/>
              <a:ext cx="3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1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O</a:t>
              </a:r>
              <a:r>
                <a:rPr kumimoji="1" lang="en-US" altLang="zh-TW" sz="1400" b="1"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p>
          </p:txBody>
        </p:sp>
      </p:grpSp>
      <p:sp>
        <p:nvSpPr>
          <p:cNvPr id="251964" name="Rectangle 60">
            <a:extLst>
              <a:ext uri="{FF2B5EF4-FFF2-40B4-BE49-F238E27FC236}">
                <a16:creationId xmlns:a16="http://schemas.microsoft.com/office/drawing/2014/main" id="{CD9616B3-5C34-4BB3-A060-B2D249B44814}"/>
              </a:ext>
            </a:extLst>
          </p:cNvPr>
          <p:cNvSpPr>
            <a:spLocks noChangeArrowheads="1"/>
          </p:cNvSpPr>
          <p:nvPr/>
        </p:nvSpPr>
        <p:spPr bwMode="auto">
          <a:xfrm>
            <a:off x="1641475" y="3687763"/>
            <a:ext cx="2089150"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無隔膜電解槽</a:t>
            </a:r>
          </a:p>
        </p:txBody>
      </p:sp>
      <p:sp>
        <p:nvSpPr>
          <p:cNvPr id="251965" name="Rectangle 61">
            <a:extLst>
              <a:ext uri="{FF2B5EF4-FFF2-40B4-BE49-F238E27FC236}">
                <a16:creationId xmlns:a16="http://schemas.microsoft.com/office/drawing/2014/main" id="{354CF05F-12C8-4F5D-9D92-6EA3BDB50F85}"/>
              </a:ext>
            </a:extLst>
          </p:cNvPr>
          <p:cNvSpPr>
            <a:spLocks noChangeArrowheads="1"/>
          </p:cNvSpPr>
          <p:nvPr/>
        </p:nvSpPr>
        <p:spPr bwMode="auto">
          <a:xfrm>
            <a:off x="4776788" y="2681288"/>
            <a:ext cx="3419475"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陽極持續加氯</a:t>
            </a:r>
            <a:r>
              <a:rPr kumimoji="1" lang="en-US" altLang="zh-TW"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(KCl, NaCl)</a:t>
            </a:r>
            <a:r>
              <a:rPr kumimoji="1" lang="zh-TW" altLang="en-US" sz="2400" b="0"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的無隔膜電解槽</a:t>
            </a:r>
          </a:p>
        </p:txBody>
      </p:sp>
    </p:spTree>
  </p:cSld>
  <p:clrMapOvr>
    <a:masterClrMapping/>
  </p:clrMapOvr>
  <p:transition spd="slow">
    <p:randomBar dir="vert"/>
  </p:transition>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29F046F7-DE74-4CBB-85FD-84A26B348F5A}"/>
              </a:ext>
            </a:extLst>
          </p:cNvPr>
          <p:cNvSpPr>
            <a:spLocks noGrp="1" noChangeArrowheads="1"/>
          </p:cNvSpPr>
          <p:nvPr>
            <p:ph type="title"/>
          </p:nvPr>
        </p:nvSpPr>
        <p:spPr/>
        <p:txBody>
          <a:bodyPr/>
          <a:lstStyle/>
          <a:p>
            <a:pPr eaLnBrk="1" hangingPunct="1">
              <a:defRPr/>
            </a:pPr>
            <a:r>
              <a:rPr lang="zh-TW" altLang="en-US" sz="5400" b="1">
                <a:solidFill>
                  <a:srgbClr val="FFFF00"/>
                </a:solidFill>
                <a:ea typeface="標楷體" panose="03000509000000000000" pitchFamily="65" charset="-120"/>
              </a:rPr>
              <a:t>部分去除氨氮的技術</a:t>
            </a:r>
          </a:p>
        </p:txBody>
      </p:sp>
      <p:sp>
        <p:nvSpPr>
          <p:cNvPr id="146435" name="Rectangle 3">
            <a:extLst>
              <a:ext uri="{FF2B5EF4-FFF2-40B4-BE49-F238E27FC236}">
                <a16:creationId xmlns:a16="http://schemas.microsoft.com/office/drawing/2014/main" id="{2CFF06EE-F550-4A53-9C63-BA3A146BC353}"/>
              </a:ext>
            </a:extLst>
          </p:cNvPr>
          <p:cNvSpPr>
            <a:spLocks noGrp="1" noChangeArrowheads="1"/>
          </p:cNvSpPr>
          <p:nvPr>
            <p:ph type="body" idx="1"/>
          </p:nvPr>
        </p:nvSpPr>
        <p:spPr>
          <a:xfrm>
            <a:off x="611188" y="2205038"/>
            <a:ext cx="8229600" cy="3168650"/>
          </a:xfrm>
        </p:spPr>
        <p:txBody>
          <a:bodyPr/>
          <a:lstStyle/>
          <a:p>
            <a:pPr eaLnBrk="1" hangingPunct="1">
              <a:buFont typeface="Wingdings" panose="05000000000000000000" pitchFamily="2" charset="2"/>
              <a:buNone/>
              <a:defRPr/>
            </a:pPr>
            <a:r>
              <a:rPr lang="zh-TW" altLang="en-US" sz="4000" b="1">
                <a:solidFill>
                  <a:srgbClr val="FFFF00"/>
                </a:solidFill>
                <a:ea typeface="標楷體" panose="03000509000000000000" pitchFamily="65" charset="-120"/>
              </a:rPr>
              <a:t>可適用於去除水中其他雜質</a:t>
            </a:r>
            <a:endParaRPr lang="zh-TW" altLang="en-US" sz="6600" b="1">
              <a:solidFill>
                <a:srgbClr val="FFFF00"/>
              </a:solidFill>
              <a:ea typeface="標楷體" panose="03000509000000000000" pitchFamily="65" charset="-120"/>
            </a:endParaRPr>
          </a:p>
          <a:p>
            <a:pPr lvl="1" eaLnBrk="1" hangingPunct="1">
              <a:defRPr/>
            </a:pPr>
            <a:r>
              <a:rPr lang="zh-TW" altLang="en-US" sz="4800" b="1">
                <a:solidFill>
                  <a:srgbClr val="FFFF00"/>
                </a:solidFill>
                <a:ea typeface="標楷體" panose="03000509000000000000" pitchFamily="65" charset="-120"/>
              </a:rPr>
              <a:t>污水處理</a:t>
            </a:r>
          </a:p>
          <a:p>
            <a:pPr lvl="1" eaLnBrk="1" hangingPunct="1">
              <a:defRPr/>
            </a:pPr>
            <a:r>
              <a:rPr lang="zh-TW" altLang="en-US" sz="4800" b="1">
                <a:solidFill>
                  <a:srgbClr val="FFFF00"/>
                </a:solidFill>
                <a:ea typeface="標楷體" panose="03000509000000000000" pitchFamily="65" charset="-120"/>
              </a:rPr>
              <a:t>海水淡化</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790EB5A9-2B86-44D6-8570-DBB0BC6BFF46}"/>
              </a:ext>
            </a:extLst>
          </p:cNvPr>
          <p:cNvSpPr>
            <a:spLocks noGrp="1" noChangeArrowheads="1"/>
          </p:cNvSpPr>
          <p:nvPr>
            <p:ph type="title" idx="4294967295"/>
          </p:nvPr>
        </p:nvSpPr>
        <p:spPr>
          <a:xfrm>
            <a:off x="1171575" y="301625"/>
            <a:ext cx="7315200" cy="985838"/>
          </a:xfrm>
        </p:spPr>
        <p:txBody>
          <a:bodyPr/>
          <a:lstStyle/>
          <a:p>
            <a:pPr eaLnBrk="1" hangingPunct="1">
              <a:defRPr/>
            </a:pPr>
            <a:r>
              <a:rPr lang="zh-TW" altLang="en-US">
                <a:solidFill>
                  <a:srgbClr val="FFFF00"/>
                </a:solidFill>
                <a:ea typeface="標楷體" panose="03000509000000000000" pitchFamily="65" charset="-120"/>
              </a:rPr>
              <a:t>電解在水簾降溫系統的應用</a:t>
            </a:r>
            <a:r>
              <a:rPr lang="en-US" altLang="zh-TW">
                <a:solidFill>
                  <a:srgbClr val="FFFF00"/>
                </a:solidFill>
                <a:ea typeface="標楷體" panose="03000509000000000000" pitchFamily="65" charset="-120"/>
              </a:rPr>
              <a:t>1</a:t>
            </a:r>
          </a:p>
        </p:txBody>
      </p:sp>
      <p:pic>
        <p:nvPicPr>
          <p:cNvPr id="155651" name="Picture 3" descr="長藻的pad">
            <a:extLst>
              <a:ext uri="{FF2B5EF4-FFF2-40B4-BE49-F238E27FC236}">
                <a16:creationId xmlns:a16="http://schemas.microsoft.com/office/drawing/2014/main" id="{9BDD0C31-E93C-4B31-BA1E-AF5560E5806A}"/>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003800" y="1557338"/>
            <a:ext cx="3421063" cy="2314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2" name="Picture 4" descr="積垢水簾">
            <a:extLst>
              <a:ext uri="{FF2B5EF4-FFF2-40B4-BE49-F238E27FC236}">
                <a16:creationId xmlns:a16="http://schemas.microsoft.com/office/drawing/2014/main" id="{D364F684-EB59-44EB-93B3-A71BECC8004F}"/>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971550" y="1557338"/>
            <a:ext cx="3108325" cy="2357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3" name="Picture 6" descr="屏科大水簾給水不均1">
            <a:extLst>
              <a:ext uri="{FF2B5EF4-FFF2-40B4-BE49-F238E27FC236}">
                <a16:creationId xmlns:a16="http://schemas.microsoft.com/office/drawing/2014/main" id="{53CEEA76-7097-4582-AD76-8F9CC56D4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548" t="23665" r="4257" b="8180"/>
          <a:stretch>
            <a:fillRect/>
          </a:stretch>
        </p:blipFill>
        <p:spPr bwMode="auto">
          <a:xfrm>
            <a:off x="5219700" y="4365625"/>
            <a:ext cx="3167063"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7">
            <a:extLst>
              <a:ext uri="{FF2B5EF4-FFF2-40B4-BE49-F238E27FC236}">
                <a16:creationId xmlns:a16="http://schemas.microsoft.com/office/drawing/2014/main" id="{C2E3CEDD-75D4-46E3-8B2D-47C3B5A5EDA7}"/>
              </a:ext>
            </a:extLst>
          </p:cNvPr>
          <p:cNvSpPr txBox="1">
            <a:spLocks noChangeArrowheads="1"/>
          </p:cNvSpPr>
          <p:nvPr/>
        </p:nvSpPr>
        <p:spPr bwMode="auto">
          <a:xfrm>
            <a:off x="468313" y="4365625"/>
            <a:ext cx="4392612"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Char char="•"/>
            </a:pPr>
            <a:r>
              <a:rPr lang="zh-TW" altLang="en-US" sz="2800">
                <a:ea typeface="標楷體" panose="03000509000000000000" pitchFamily="65" charset="-120"/>
              </a:rPr>
              <a:t>水中溶解的礦物鹽可透過電極吸附方式去除。</a:t>
            </a:r>
          </a:p>
          <a:p>
            <a:pPr eaLnBrk="1" hangingPunct="1">
              <a:spcBef>
                <a:spcPct val="50000"/>
              </a:spcBef>
              <a:buFontTx/>
              <a:buChar char="•"/>
            </a:pPr>
            <a:r>
              <a:rPr lang="zh-TW" altLang="en-US" sz="2800">
                <a:ea typeface="標楷體" panose="03000509000000000000" pitchFamily="65" charset="-120"/>
              </a:rPr>
              <a:t>少了營養鹽，藻類也難以繁殖。</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B3F87D4D-F786-4313-B550-31AD544A2530}"/>
              </a:ext>
            </a:extLst>
          </p:cNvPr>
          <p:cNvSpPr>
            <a:spLocks noGrp="1" noChangeArrowheads="1"/>
          </p:cNvSpPr>
          <p:nvPr>
            <p:ph type="title"/>
          </p:nvPr>
        </p:nvSpPr>
        <p:spPr/>
        <p:txBody>
          <a:bodyPr/>
          <a:lstStyle/>
          <a:p>
            <a:pPr eaLnBrk="1" hangingPunct="1">
              <a:defRPr/>
            </a:pPr>
            <a:r>
              <a:rPr lang="zh-TW" altLang="en-US">
                <a:solidFill>
                  <a:srgbClr val="FFFF00"/>
                </a:solidFill>
                <a:ea typeface="標楷體" panose="03000509000000000000" pitchFamily="65" charset="-120"/>
              </a:rPr>
              <a:t>電解在水簾降溫系統的應用</a:t>
            </a:r>
            <a:r>
              <a:rPr lang="en-US" altLang="zh-TW">
                <a:solidFill>
                  <a:srgbClr val="FFFF00"/>
                </a:solidFill>
                <a:ea typeface="標楷體" panose="03000509000000000000" pitchFamily="65" charset="-120"/>
              </a:rPr>
              <a:t>2</a:t>
            </a:r>
          </a:p>
        </p:txBody>
      </p:sp>
      <p:sp>
        <p:nvSpPr>
          <p:cNvPr id="156675" name="AutoShape 3" descr="中國12">
            <a:extLst>
              <a:ext uri="{FF2B5EF4-FFF2-40B4-BE49-F238E27FC236}">
                <a16:creationId xmlns:a16="http://schemas.microsoft.com/office/drawing/2014/main" id="{5F570DE9-1F8E-4E79-9D3E-A2909FA41BCB}"/>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56676" name="AutoShape 4" descr="中國20">
            <a:extLst>
              <a:ext uri="{FF2B5EF4-FFF2-40B4-BE49-F238E27FC236}">
                <a16:creationId xmlns:a16="http://schemas.microsoft.com/office/drawing/2014/main" id="{487954AA-AEA4-479D-830A-DB36F4A6BBEC}"/>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Char char="•"/>
              <a:defRPr kumimoji="1" sz="3200">
                <a:solidFill>
                  <a:schemeClr val="tx1"/>
                </a:solidFill>
                <a:latin typeface="Garamond" panose="02020404030301010803" pitchFamily="18" charset="0"/>
                <a:ea typeface="新細明體" panose="02020500000000000000" pitchFamily="18" charset="-120"/>
              </a:defRPr>
            </a:lvl1pPr>
            <a:lvl2pPr marL="742950" indent="-285750">
              <a:spcBef>
                <a:spcPct val="20000"/>
              </a:spcBef>
              <a:buChar char="–"/>
              <a:defRPr kumimoji="1" sz="2800">
                <a:solidFill>
                  <a:schemeClr val="tx1"/>
                </a:solidFill>
                <a:latin typeface="Garamond" panose="02020404030301010803" pitchFamily="18" charset="0"/>
                <a:ea typeface="新細明體" panose="02020500000000000000" pitchFamily="18" charset="-120"/>
              </a:defRPr>
            </a:lvl2pPr>
            <a:lvl3pPr marL="1143000" indent="-228600">
              <a:spcBef>
                <a:spcPct val="20000"/>
              </a:spcBef>
              <a:buClr>
                <a:schemeClr val="tx2"/>
              </a:buClr>
              <a:buChar char="•"/>
              <a:defRPr kumimoji="1" sz="2400">
                <a:solidFill>
                  <a:schemeClr val="tx1"/>
                </a:solidFill>
                <a:latin typeface="Garamond" panose="02020404030301010803" pitchFamily="18" charset="0"/>
                <a:ea typeface="新細明體" panose="02020500000000000000" pitchFamily="18" charset="-120"/>
              </a:defRPr>
            </a:lvl3pPr>
            <a:lvl4pPr marL="1600200" indent="-228600">
              <a:spcBef>
                <a:spcPct val="20000"/>
              </a:spcBef>
              <a:buChar char="–"/>
              <a:defRPr kumimoji="1" sz="2000">
                <a:solidFill>
                  <a:schemeClr val="tx1"/>
                </a:solidFill>
                <a:latin typeface="Garamond" panose="02020404030301010803" pitchFamily="18" charset="0"/>
                <a:ea typeface="新細明體" panose="02020500000000000000" pitchFamily="18" charset="-120"/>
              </a:defRPr>
            </a:lvl4pPr>
            <a:lvl5pPr marL="2057400" indent="-228600">
              <a:spcBef>
                <a:spcPct val="20000"/>
              </a:spcBef>
              <a:buClr>
                <a:schemeClr val="folHlink"/>
              </a:buClr>
              <a:buChar char="•"/>
              <a:defRPr kumimoji="1" sz="2000">
                <a:solidFill>
                  <a:schemeClr val="tx1"/>
                </a:solidFill>
                <a:latin typeface="Garamond" panose="02020404030301010803" pitchFamily="18" charset="0"/>
                <a:ea typeface="新細明體" panose="02020500000000000000" pitchFamily="18" charset="-120"/>
              </a:defRPr>
            </a:lvl5pPr>
            <a:lvl6pPr marL="25146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6pPr>
            <a:lvl7pPr marL="29718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7pPr>
            <a:lvl8pPr marL="34290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8pPr>
            <a:lvl9pPr marL="3886200" indent="-228600" eaLnBrk="0" fontAlgn="base" hangingPunct="0">
              <a:spcBef>
                <a:spcPct val="20000"/>
              </a:spcBef>
              <a:spcAft>
                <a:spcPct val="0"/>
              </a:spcAft>
              <a:buClr>
                <a:schemeClr val="folHlink"/>
              </a:buClr>
              <a:buChar char="•"/>
              <a:defRPr kumimoji="1" sz="2000">
                <a:solidFill>
                  <a:schemeClr val="tx1"/>
                </a:solidFill>
                <a:latin typeface="Garamond" panose="02020404030301010803" pitchFamily="18"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pic>
        <p:nvPicPr>
          <p:cNvPr id="156677" name="Picture 5" descr="中國20">
            <a:extLst>
              <a:ext uri="{FF2B5EF4-FFF2-40B4-BE49-F238E27FC236}">
                <a16:creationId xmlns:a16="http://schemas.microsoft.com/office/drawing/2014/main" id="{72DB63F2-6242-47A8-BB04-A4177F00DB1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7070" r="12529"/>
          <a:stretch>
            <a:fillRect/>
          </a:stretch>
        </p:blipFill>
        <p:spPr>
          <a:xfrm>
            <a:off x="395288" y="2565400"/>
            <a:ext cx="3779837" cy="3659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6678" name="Picture 6" descr="中國12">
            <a:extLst>
              <a:ext uri="{FF2B5EF4-FFF2-40B4-BE49-F238E27FC236}">
                <a16:creationId xmlns:a16="http://schemas.microsoft.com/office/drawing/2014/main" id="{3C4A1726-295A-47D4-B508-BFD7F201D70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8099" r="12180" b="13028"/>
          <a:stretch>
            <a:fillRect/>
          </a:stretch>
        </p:blipFill>
        <p:spPr>
          <a:xfrm>
            <a:off x="3794125" y="1412875"/>
            <a:ext cx="5349875"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a:extLst>
              <a:ext uri="{FF2B5EF4-FFF2-40B4-BE49-F238E27FC236}">
                <a16:creationId xmlns:a16="http://schemas.microsoft.com/office/drawing/2014/main" id="{30E10AB3-549C-4BAE-A40A-4C113DDB8E0B}"/>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環境控制下的生態農業</a:t>
            </a:r>
          </a:p>
        </p:txBody>
      </p:sp>
      <p:sp>
        <p:nvSpPr>
          <p:cNvPr id="3" name="內容版面配置區 2">
            <a:extLst>
              <a:ext uri="{FF2B5EF4-FFF2-40B4-BE49-F238E27FC236}">
                <a16:creationId xmlns:a16="http://schemas.microsoft.com/office/drawing/2014/main" id="{0A6E2B34-56B0-4C51-82F1-C1ECB0EBD840}"/>
              </a:ext>
            </a:extLst>
          </p:cNvPr>
          <p:cNvSpPr>
            <a:spLocks noGrp="1"/>
          </p:cNvSpPr>
          <p:nvPr>
            <p:ph idx="1"/>
          </p:nvPr>
        </p:nvSpPr>
        <p:spPr>
          <a:xfrm>
            <a:off x="427038" y="1778000"/>
            <a:ext cx="8229600" cy="3395663"/>
          </a:xfrm>
        </p:spPr>
        <p:txBody>
          <a:bodyPr rtlCol="0">
            <a:normAutofit/>
          </a:bodyPr>
          <a:lstStyle/>
          <a:p>
            <a:pPr fontAlgn="auto">
              <a:spcAft>
                <a:spcPts val="0"/>
              </a:spcAft>
              <a:defRPr/>
            </a:pPr>
            <a:r>
              <a:rPr lang="zh-TW" altLang="en-US" dirty="0">
                <a:latin typeface="標楷體" panose="03000509000000000000" pitchFamily="65" charset="-120"/>
                <a:ea typeface="標楷體" panose="03000509000000000000" pitchFamily="65" charset="-120"/>
              </a:rPr>
              <a:t>轉廢為寶</a:t>
            </a:r>
            <a:endParaRPr lang="en-US" altLang="zh-TW" dirty="0">
              <a:latin typeface="標楷體" panose="03000509000000000000" pitchFamily="65" charset="-120"/>
              <a:ea typeface="標楷體" panose="03000509000000000000" pitchFamily="65" charset="-120"/>
            </a:endParaRPr>
          </a:p>
          <a:p>
            <a:pPr lvl="1" fontAlgn="auto">
              <a:spcAft>
                <a:spcPts val="0"/>
              </a:spcAft>
              <a:defRPr/>
            </a:pPr>
            <a:r>
              <a:rPr lang="zh-TW" altLang="en-US" dirty="0">
                <a:latin typeface="標楷體" panose="03000509000000000000" pitchFamily="65" charset="-120"/>
                <a:ea typeface="標楷體" panose="03000509000000000000" pitchFamily="65" charset="-120"/>
              </a:rPr>
              <a:t>農產品冷藏庫定期排放的廢氣通常仍在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 </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度</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 </a:t>
            </a:r>
            <a:r>
              <a:rPr lang="zh-TW" altLang="en-US" dirty="0">
                <a:solidFill>
                  <a:srgbClr val="FF0000"/>
                </a:solidFill>
                <a:latin typeface="標楷體" panose="03000509000000000000" pitchFamily="65" charset="-120"/>
                <a:ea typeface="標楷體" panose="03000509000000000000" pitchFamily="65" charset="-120"/>
              </a:rPr>
              <a:t>以下</a:t>
            </a:r>
            <a:endParaRPr lang="en-US" altLang="zh-TW" dirty="0">
              <a:solidFill>
                <a:srgbClr val="FF0000"/>
              </a:solidFill>
              <a:latin typeface="標楷體" panose="03000509000000000000" pitchFamily="65" charset="-120"/>
              <a:ea typeface="標楷體" panose="03000509000000000000" pitchFamily="65" charset="-120"/>
            </a:endParaRPr>
          </a:p>
          <a:p>
            <a:pPr marL="342900" lvl="1" indent="0" algn="ctr" fontAlgn="auto">
              <a:spcAft>
                <a:spcPts val="0"/>
              </a:spcAft>
              <a:buFont typeface="Arial" panose="020B0604020202020204" pitchFamily="34" charset="0"/>
              <a:buNone/>
              <a:defRPr/>
            </a:pPr>
            <a:r>
              <a:rPr lang="zh-TW" altLang="en-US" dirty="0">
                <a:latin typeface="標楷體" panose="03000509000000000000" pitchFamily="65" charset="-120"/>
                <a:ea typeface="標楷體" panose="03000509000000000000" pitchFamily="65" charset="-120"/>
              </a:rPr>
              <a:t>可做為植物工廠低溫來源  </a:t>
            </a:r>
            <a:r>
              <a:rPr lang="en-US" altLang="zh-TW" dirty="0">
                <a:latin typeface="標楷體" panose="03000509000000000000" pitchFamily="65" charset="-120"/>
                <a:ea typeface="標楷體" panose="03000509000000000000" pitchFamily="65" charset="-120"/>
              </a:rPr>
              <a:t>(</a:t>
            </a:r>
            <a:r>
              <a:rPr lang="zh-TW" altLang="en-US" sz="3000" dirty="0">
                <a:solidFill>
                  <a:srgbClr val="FF0000"/>
                </a:solidFill>
                <a:latin typeface="標楷體" panose="03000509000000000000" pitchFamily="65" charset="-120"/>
                <a:ea typeface="標楷體" panose="03000509000000000000" pitchFamily="65" charset="-120"/>
              </a:rPr>
              <a:t>能</a:t>
            </a:r>
            <a:r>
              <a:rPr lang="zh-TW" altLang="en-US" dirty="0">
                <a:solidFill>
                  <a:srgbClr val="FF0000"/>
                </a:solidFill>
                <a:latin typeface="標楷體" panose="03000509000000000000" pitchFamily="65" charset="-120"/>
                <a:ea typeface="標楷體" panose="03000509000000000000" pitchFamily="65" charset="-120"/>
              </a:rPr>
              <a:t>源</a:t>
            </a:r>
            <a:r>
              <a:rPr lang="en-US" altLang="zh-TW" dirty="0">
                <a:latin typeface="標楷體" panose="03000509000000000000" pitchFamily="65" charset="-120"/>
                <a:ea typeface="標楷體" panose="03000509000000000000" pitchFamily="65" charset="-120"/>
              </a:rPr>
              <a:t>)</a:t>
            </a:r>
          </a:p>
          <a:p>
            <a:pPr lvl="1" fontAlgn="auto">
              <a:spcAft>
                <a:spcPts val="0"/>
              </a:spcAft>
              <a:defRPr/>
            </a:pPr>
            <a:r>
              <a:rPr lang="zh-TW" altLang="en-US" dirty="0">
                <a:latin typeface="標楷體" panose="03000509000000000000" pitchFamily="65" charset="-120"/>
                <a:ea typeface="標楷體" panose="03000509000000000000" pitchFamily="65" charset="-120"/>
              </a:rPr>
              <a:t>農產品冷藏庫會</a:t>
            </a:r>
            <a:r>
              <a:rPr lang="zh-TW" altLang="en-US" dirty="0">
                <a:solidFill>
                  <a:srgbClr val="FF0000"/>
                </a:solidFill>
                <a:latin typeface="標楷體" panose="03000509000000000000" pitchFamily="65" charset="-120"/>
                <a:ea typeface="標楷體" panose="03000509000000000000" pitchFamily="65" charset="-120"/>
              </a:rPr>
              <a:t>產生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CO</a:t>
            </a:r>
            <a:r>
              <a:rPr lang="en-US" altLang="zh-TW" baseline="-25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p>
          <a:p>
            <a:pPr marL="342900" lvl="1" indent="0" algn="ctr" fontAlgn="auto">
              <a:spcAft>
                <a:spcPts val="0"/>
              </a:spcAft>
              <a:buFont typeface="Arial" panose="020B0604020202020204" pitchFamily="34" charset="0"/>
              <a:buNone/>
              <a:defRPr/>
            </a:pPr>
            <a:r>
              <a:rPr lang="zh-TW" altLang="en-US" dirty="0">
                <a:latin typeface="標楷體" panose="03000509000000000000" pitchFamily="65" charset="-120"/>
                <a:ea typeface="標楷體" panose="03000509000000000000" pitchFamily="65" charset="-120"/>
              </a:rPr>
              <a:t>可做為植物光合作用的原料 </a:t>
            </a:r>
            <a:r>
              <a:rPr lang="en-US" altLang="zh-TW" dirty="0">
                <a:latin typeface="標楷體" panose="03000509000000000000" pitchFamily="65" charset="-120"/>
                <a:ea typeface="標楷體" panose="03000509000000000000" pitchFamily="65" charset="-120"/>
              </a:rPr>
              <a:t>(</a:t>
            </a:r>
            <a:r>
              <a:rPr lang="zh-TW" altLang="en-US" sz="3000" dirty="0">
                <a:solidFill>
                  <a:srgbClr val="FF0000"/>
                </a:solidFill>
                <a:latin typeface="標楷體" panose="03000509000000000000" pitchFamily="65" charset="-120"/>
                <a:ea typeface="標楷體" panose="03000509000000000000" pitchFamily="65" charset="-120"/>
              </a:rPr>
              <a:t>碳</a:t>
            </a:r>
            <a:r>
              <a:rPr lang="zh-TW" altLang="en-US" dirty="0">
                <a:solidFill>
                  <a:srgbClr val="FF0000"/>
                </a:solidFill>
                <a:latin typeface="標楷體" panose="03000509000000000000" pitchFamily="65" charset="-120"/>
                <a:ea typeface="標楷體" panose="03000509000000000000" pitchFamily="65" charset="-120"/>
              </a:rPr>
              <a:t>源</a:t>
            </a:r>
            <a:r>
              <a:rPr lang="en-US" altLang="zh-TW" dirty="0">
                <a:latin typeface="標楷體" panose="03000509000000000000" pitchFamily="65" charset="-120"/>
                <a:ea typeface="標楷體" panose="03000509000000000000" pitchFamily="65" charset="-120"/>
              </a:rPr>
              <a:t>)</a:t>
            </a:r>
          </a:p>
          <a:p>
            <a:pPr lvl="1" fontAlgn="auto">
              <a:spcAft>
                <a:spcPts val="0"/>
              </a:spcAft>
              <a:defRPr/>
            </a:pPr>
            <a:endParaRPr lang="en-US" altLang="zh-TW"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94FFA840-35FF-4C5A-9F46-C267FDC26004}"/>
              </a:ext>
            </a:extLst>
          </p:cNvPr>
          <p:cNvSpPr>
            <a:spLocks noGrp="1"/>
          </p:cNvSpPr>
          <p:nvPr>
            <p:ph type="sldNum" sz="quarter" idx="12"/>
          </p:nvPr>
        </p:nvSpPr>
        <p:spPr/>
        <p:txBody>
          <a:bodyPr/>
          <a:lstStyle/>
          <a:p>
            <a:pPr defTabSz="685800" eaLnBrk="1" fontAlgn="auto" hangingPunct="1">
              <a:spcBef>
                <a:spcPts val="0"/>
              </a:spcBef>
              <a:spcAft>
                <a:spcPts val="0"/>
              </a:spcAft>
              <a:defRPr/>
            </a:pPr>
            <a:fld id="{BCAB7C87-DCB2-4680-BE99-47A10F8DC2F5}" type="slidenum">
              <a:rPr kumimoji="0" lang="zh-TW" altLang="en-US">
                <a:latin typeface="標楷體" panose="03000509000000000000" pitchFamily="65" charset="-120"/>
                <a:ea typeface="標楷體" panose="03000509000000000000" pitchFamily="65" charset="-120"/>
              </a:rPr>
              <a:pPr defTabSz="685800" eaLnBrk="1" fontAlgn="auto" hangingPunct="1">
                <a:spcBef>
                  <a:spcPts val="0"/>
                </a:spcBef>
                <a:spcAft>
                  <a:spcPts val="0"/>
                </a:spcAft>
                <a:defRPr/>
              </a:pPr>
              <a:t>11</a:t>
            </a:fld>
            <a:endParaRPr kumimoji="0" lang="zh-TW" altLang="en-US">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C3E6C320-4B52-4523-91DA-658AD2D215CB}"/>
              </a:ext>
            </a:extLst>
          </p:cNvPr>
          <p:cNvSpPr txBox="1">
            <a:spLocks noChangeArrowheads="1"/>
          </p:cNvSpPr>
          <p:nvPr/>
        </p:nvSpPr>
        <p:spPr bwMode="auto">
          <a:xfrm>
            <a:off x="3633788" y="4462463"/>
            <a:ext cx="18764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sz="3300">
                <a:solidFill>
                  <a:srgbClr val="FF0000"/>
                </a:solidFill>
                <a:latin typeface="標楷體" panose="03000509000000000000" pitchFamily="65" charset="-120"/>
                <a:ea typeface="標楷體" panose="03000509000000000000" pitchFamily="65" charset="-120"/>
              </a:rPr>
              <a:t>雙源共構</a:t>
            </a:r>
          </a:p>
        </p:txBody>
      </p:sp>
      <p:sp>
        <p:nvSpPr>
          <p:cNvPr id="6" name="橢圓 5">
            <a:extLst>
              <a:ext uri="{FF2B5EF4-FFF2-40B4-BE49-F238E27FC236}">
                <a16:creationId xmlns:a16="http://schemas.microsoft.com/office/drawing/2014/main" id="{CD4DC63E-3A02-4028-B370-7C3CA97A387A}"/>
              </a:ext>
            </a:extLst>
          </p:cNvPr>
          <p:cNvSpPr/>
          <p:nvPr/>
        </p:nvSpPr>
        <p:spPr>
          <a:xfrm>
            <a:off x="4286250" y="4133850"/>
            <a:ext cx="2490788" cy="14557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7" name="橢圓 6">
            <a:extLst>
              <a:ext uri="{FF2B5EF4-FFF2-40B4-BE49-F238E27FC236}">
                <a16:creationId xmlns:a16="http://schemas.microsoft.com/office/drawing/2014/main" id="{AB437FEB-71AB-4A13-B3AC-83B2E0CA295E}"/>
              </a:ext>
            </a:extLst>
          </p:cNvPr>
          <p:cNvSpPr/>
          <p:nvPr/>
        </p:nvSpPr>
        <p:spPr>
          <a:xfrm>
            <a:off x="2665413" y="4133850"/>
            <a:ext cx="2490787" cy="14557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8" name="矩形 7">
            <a:extLst>
              <a:ext uri="{FF2B5EF4-FFF2-40B4-BE49-F238E27FC236}">
                <a16:creationId xmlns:a16="http://schemas.microsoft.com/office/drawing/2014/main" id="{793B9C28-19A0-4A9E-94F3-A44295BAE447}"/>
              </a:ext>
            </a:extLst>
          </p:cNvPr>
          <p:cNvSpPr/>
          <p:nvPr/>
        </p:nvSpPr>
        <p:spPr>
          <a:xfrm>
            <a:off x="3289300" y="5175250"/>
            <a:ext cx="1223963" cy="300038"/>
          </a:xfrm>
          <a:prstGeom prst="rect">
            <a:avLst/>
          </a:prstGeom>
        </p:spPr>
        <p:txBody>
          <a:bodyPr wrap="none">
            <a:spAutoFit/>
          </a:bodyPr>
          <a:lstStyle/>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農產品冷藏庫</a:t>
            </a:r>
            <a:endParaRPr kumimoji="0" lang="zh-TW" altLang="en-US" sz="1350" dirty="0">
              <a:solidFill>
                <a:prstClr val="black"/>
              </a:solidFill>
              <a:latin typeface="Calibri"/>
            </a:endParaRPr>
          </a:p>
        </p:txBody>
      </p:sp>
      <p:sp>
        <p:nvSpPr>
          <p:cNvPr id="9" name="矩形 8">
            <a:extLst>
              <a:ext uri="{FF2B5EF4-FFF2-40B4-BE49-F238E27FC236}">
                <a16:creationId xmlns:a16="http://schemas.microsoft.com/office/drawing/2014/main" id="{DA104FD8-F3A6-4C09-9B1F-F7E9F9A405EB}"/>
              </a:ext>
            </a:extLst>
          </p:cNvPr>
          <p:cNvSpPr/>
          <p:nvPr/>
        </p:nvSpPr>
        <p:spPr>
          <a:xfrm>
            <a:off x="5257800" y="5173663"/>
            <a:ext cx="876300" cy="300037"/>
          </a:xfrm>
          <a:prstGeom prst="rect">
            <a:avLst/>
          </a:prstGeom>
        </p:spPr>
        <p:txBody>
          <a:bodyPr wrap="none">
            <a:spAutoFit/>
          </a:bodyPr>
          <a:lstStyle/>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植物工廠</a:t>
            </a:r>
            <a:endParaRPr kumimoji="0" lang="zh-TW" altLang="en-US" sz="1350" dirty="0">
              <a:solidFill>
                <a:prstClr val="black"/>
              </a:solidFill>
              <a:latin typeface="Calibri"/>
            </a:endParaRPr>
          </a:p>
        </p:txBody>
      </p:sp>
      <p:sp>
        <p:nvSpPr>
          <p:cNvPr id="34826" name="文字方塊 9">
            <a:extLst>
              <a:ext uri="{FF2B5EF4-FFF2-40B4-BE49-F238E27FC236}">
                <a16:creationId xmlns:a16="http://schemas.microsoft.com/office/drawing/2014/main" id="{F8D86A8C-121B-416F-80B5-2519C066BEBF}"/>
              </a:ext>
            </a:extLst>
          </p:cNvPr>
          <p:cNvSpPr txBox="1">
            <a:spLocks noChangeArrowheads="1"/>
          </p:cNvSpPr>
          <p:nvPr/>
        </p:nvSpPr>
        <p:spPr bwMode="auto">
          <a:xfrm>
            <a:off x="1925638" y="4486275"/>
            <a:ext cx="1852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a:solidFill>
                  <a:srgbClr val="FF0000"/>
                </a:solidFill>
                <a:latin typeface="標楷體" panose="03000509000000000000" pitchFamily="65" charset="-120"/>
                <a:ea typeface="標楷體" panose="03000509000000000000" pitchFamily="65" charset="-120"/>
              </a:rPr>
              <a:t>低溫</a:t>
            </a:r>
            <a:endParaRPr kumimoji="0" lang="en-US" altLang="zh-TW">
              <a:solidFill>
                <a:srgbClr val="FF0000"/>
              </a:solidFill>
              <a:latin typeface="標楷體" panose="03000509000000000000" pitchFamily="65" charset="-120"/>
              <a:ea typeface="標楷體" panose="03000509000000000000" pitchFamily="65" charset="-120"/>
            </a:endParaRPr>
          </a:p>
          <a:p>
            <a:pPr eaLnBrk="1" hangingPunct="1"/>
            <a:r>
              <a:rPr kumimoji="0" lang="zh-TW" altLang="en-US">
                <a:solidFill>
                  <a:srgbClr val="FF0000"/>
                </a:solidFill>
                <a:latin typeface="標楷體" panose="03000509000000000000" pitchFamily="65" charset="-120"/>
                <a:ea typeface="標楷體" panose="03000509000000000000" pitchFamily="65" charset="-120"/>
              </a:rPr>
              <a:t>高濃度二氧化碳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CB1A4F90-C7DE-40FF-9D45-F855BEF67F58}"/>
              </a:ext>
            </a:extLst>
          </p:cNvPr>
          <p:cNvSpPr>
            <a:spLocks noGrp="1" noChangeArrowheads="1"/>
          </p:cNvSpPr>
          <p:nvPr>
            <p:ph type="title"/>
          </p:nvPr>
        </p:nvSpPr>
        <p:spPr/>
        <p:txBody>
          <a:bodyPr/>
          <a:lstStyle/>
          <a:p>
            <a:pPr eaLnBrk="1" hangingPunct="1">
              <a:defRPr/>
            </a:pPr>
            <a:r>
              <a:rPr lang="zh-TW" altLang="en-US" sz="4800">
                <a:latin typeface="標楷體" panose="03000509000000000000" pitchFamily="65" charset="-120"/>
                <a:ea typeface="標楷體" panose="03000509000000000000" pitchFamily="65" charset="-120"/>
              </a:rPr>
              <a:t>電解水是</a:t>
            </a:r>
            <a:r>
              <a:rPr lang="zh-TW" altLang="en-US" sz="5400" b="1">
                <a:effectLst/>
                <a:ea typeface="標楷體" panose="03000509000000000000" pitchFamily="65" charset="-120"/>
              </a:rPr>
              <a:t>機能水</a:t>
            </a:r>
          </a:p>
        </p:txBody>
      </p:sp>
      <p:sp>
        <p:nvSpPr>
          <p:cNvPr id="130051" name="Rectangle 3">
            <a:extLst>
              <a:ext uri="{FF2B5EF4-FFF2-40B4-BE49-F238E27FC236}">
                <a16:creationId xmlns:a16="http://schemas.microsoft.com/office/drawing/2014/main" id="{9A1F868C-7C1D-4CDB-AC35-EC66FB1E4A16}"/>
              </a:ext>
            </a:extLst>
          </p:cNvPr>
          <p:cNvSpPr>
            <a:spLocks noGrp="1" noChangeArrowheads="1"/>
          </p:cNvSpPr>
          <p:nvPr>
            <p:ph type="body" idx="1"/>
          </p:nvPr>
        </p:nvSpPr>
        <p:spPr>
          <a:xfrm>
            <a:off x="395288" y="1700213"/>
            <a:ext cx="8424862" cy="4537075"/>
          </a:xfrm>
        </p:spPr>
        <p:txBody>
          <a:bodyPr/>
          <a:lstStyle/>
          <a:p>
            <a:pPr eaLnBrk="1" hangingPunct="1">
              <a:lnSpc>
                <a:spcPct val="80000"/>
              </a:lnSpc>
              <a:defRPr/>
            </a:pPr>
            <a:r>
              <a:rPr lang="zh-TW" altLang="en-US">
                <a:latin typeface="標楷體" panose="03000509000000000000" pitchFamily="65" charset="-120"/>
                <a:ea typeface="標楷體" panose="03000509000000000000" pitchFamily="65" charset="-120"/>
              </a:rPr>
              <a:t>水中加入能量即為機能水 </a:t>
            </a:r>
            <a:r>
              <a:rPr lang="en-US" altLang="zh-TW" sz="2800">
                <a:latin typeface="標楷體" panose="03000509000000000000" pitchFamily="65" charset="-120"/>
                <a:ea typeface="標楷體" panose="03000509000000000000" pitchFamily="65" charset="-120"/>
              </a:rPr>
              <a:t>(</a:t>
            </a:r>
            <a:r>
              <a:rPr lang="en-US" altLang="zh-TW" sz="2800">
                <a:ea typeface="標楷體" panose="03000509000000000000" pitchFamily="65" charset="-120"/>
              </a:rPr>
              <a:t>Functional Water)</a:t>
            </a:r>
          </a:p>
          <a:p>
            <a:pPr eaLnBrk="1" hangingPunct="1">
              <a:lnSpc>
                <a:spcPct val="80000"/>
              </a:lnSpc>
              <a:defRPr/>
            </a:pPr>
            <a:r>
              <a:rPr lang="zh-TW" altLang="en-US">
                <a:latin typeface="標楷體" panose="03000509000000000000" pitchFamily="65" charset="-120"/>
                <a:ea typeface="標楷體" panose="03000509000000000000" pitchFamily="65" charset="-120"/>
              </a:rPr>
              <a:t>超音波水，遠紅外線，麥飯石，備長炭，磁化處理水</a:t>
            </a:r>
            <a:r>
              <a:rPr lang="en-US" altLang="zh-TW">
                <a:latin typeface="標楷體" panose="03000509000000000000" pitchFamily="65" charset="-120"/>
                <a:ea typeface="標楷體" panose="03000509000000000000" pitchFamily="65" charset="-120"/>
              </a:rPr>
              <a:t>…etc.</a:t>
            </a:r>
          </a:p>
          <a:p>
            <a:pPr eaLnBrk="1" hangingPunct="1">
              <a:lnSpc>
                <a:spcPct val="80000"/>
              </a:lnSpc>
              <a:defRPr/>
            </a:pPr>
            <a:endParaRPr lang="en-US" altLang="zh-TW">
              <a:latin typeface="標楷體" panose="03000509000000000000" pitchFamily="65" charset="-120"/>
              <a:ea typeface="標楷體" panose="03000509000000000000" pitchFamily="65" charset="-120"/>
            </a:endParaRPr>
          </a:p>
          <a:p>
            <a:pPr eaLnBrk="1" hangingPunct="1">
              <a:lnSpc>
                <a:spcPct val="80000"/>
              </a:lnSpc>
              <a:defRPr/>
            </a:pPr>
            <a:r>
              <a:rPr lang="zh-TW" altLang="en-US">
                <a:latin typeface="標楷體" panose="03000509000000000000" pitchFamily="65" charset="-120"/>
                <a:ea typeface="標楷體" panose="03000509000000000000" pitchFamily="65" charset="-120"/>
              </a:rPr>
              <a:t>電解水應用：</a:t>
            </a:r>
          </a:p>
          <a:p>
            <a:pPr lvl="1" eaLnBrk="1" hangingPunct="1">
              <a:lnSpc>
                <a:spcPct val="80000"/>
              </a:lnSpc>
              <a:defRPr/>
            </a:pPr>
            <a:r>
              <a:rPr lang="zh-TW" altLang="en-US">
                <a:latin typeface="標楷體" panose="03000509000000000000" pitchFamily="65" charset="-120"/>
                <a:ea typeface="標楷體" panose="03000509000000000000" pitchFamily="65" charset="-120"/>
              </a:rPr>
              <a:t>陰極離子水</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鹼性離子水</a:t>
            </a:r>
          </a:p>
          <a:p>
            <a:pPr lvl="1" eaLnBrk="1" hangingPunct="1">
              <a:lnSpc>
                <a:spcPct val="80000"/>
              </a:lnSpc>
              <a:defRPr/>
            </a:pPr>
            <a:r>
              <a:rPr lang="zh-TW" altLang="en-US">
                <a:latin typeface="標楷體" panose="03000509000000000000" pitchFamily="65" charset="-120"/>
                <a:ea typeface="標楷體" panose="03000509000000000000" pitchFamily="65" charset="-120"/>
              </a:rPr>
              <a:t>陽極離子水</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陽極酸性水，陽極超酸水</a:t>
            </a:r>
          </a:p>
          <a:p>
            <a:pPr lvl="1" eaLnBrk="1" hangingPunct="1">
              <a:lnSpc>
                <a:spcPct val="80000"/>
              </a:lnSpc>
              <a:defRPr/>
            </a:pPr>
            <a:r>
              <a:rPr lang="zh-TW" altLang="en-US">
                <a:latin typeface="標楷體" panose="03000509000000000000" pitchFamily="65" charset="-120"/>
                <a:ea typeface="標楷體" panose="03000509000000000000" pitchFamily="65" charset="-120"/>
              </a:rPr>
              <a:t>超微軟電解水</a:t>
            </a:r>
          </a:p>
          <a:p>
            <a:pPr lvl="1" eaLnBrk="1" hangingPunct="1">
              <a:lnSpc>
                <a:spcPct val="80000"/>
              </a:lnSpc>
              <a:defRPr/>
            </a:pPr>
            <a:r>
              <a:rPr lang="zh-TW" altLang="en-US">
                <a:latin typeface="標楷體" panose="03000509000000000000" pitchFamily="65" charset="-120"/>
                <a:ea typeface="標楷體" panose="03000509000000000000" pitchFamily="65" charset="-120"/>
              </a:rPr>
              <a:t>富氧水</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8722" name="Picture 1027" descr="p35-1">
            <a:extLst>
              <a:ext uri="{FF2B5EF4-FFF2-40B4-BE49-F238E27FC236}">
                <a16:creationId xmlns:a16="http://schemas.microsoft.com/office/drawing/2014/main" id="{F834C1FA-CC9E-4893-B442-373AD2124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4800"/>
            <a:ext cx="89916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6" name="Picture 1027" descr="p38-2">
            <a:extLst>
              <a:ext uri="{FF2B5EF4-FFF2-40B4-BE49-F238E27FC236}">
                <a16:creationId xmlns:a16="http://schemas.microsoft.com/office/drawing/2014/main" id="{6CDAE108-5458-48AD-9DED-CCDC78A56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458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Rectangle 1028">
            <a:extLst>
              <a:ext uri="{FF2B5EF4-FFF2-40B4-BE49-F238E27FC236}">
                <a16:creationId xmlns:a16="http://schemas.microsoft.com/office/drawing/2014/main" id="{543C0F37-69C6-4292-8C4E-80B440C332EF}"/>
              </a:ext>
            </a:extLst>
          </p:cNvPr>
          <p:cNvSpPr>
            <a:spLocks noGrp="1" noChangeArrowheads="1"/>
          </p:cNvSpPr>
          <p:nvPr>
            <p:ph type="title" idx="4294967295"/>
          </p:nvPr>
        </p:nvSpPr>
        <p:spPr/>
        <p:txBody>
          <a:bodyPr/>
          <a:lstStyle/>
          <a:p>
            <a:pPr eaLnBrk="1" hangingPunct="1">
              <a:defRPr/>
            </a:pPr>
            <a:r>
              <a:rPr lang="zh-TW" altLang="en-US">
                <a:solidFill>
                  <a:schemeClr val="tx1"/>
                </a:solidFill>
                <a:ea typeface="標楷體" panose="03000509000000000000" pitchFamily="65" charset="-120"/>
              </a:rPr>
              <a:t>電解水生成機  內部構造圖</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5F8307AE-1E69-4E02-8D7F-BAE5FDB88E94}"/>
              </a:ext>
            </a:extLst>
          </p:cNvPr>
          <p:cNvSpPr>
            <a:spLocks noGrp="1" noChangeArrowheads="1"/>
          </p:cNvSpPr>
          <p:nvPr>
            <p:ph type="title"/>
          </p:nvPr>
        </p:nvSpPr>
        <p:spPr>
          <a:xfrm>
            <a:off x="395288" y="476250"/>
            <a:ext cx="4537075" cy="1295400"/>
          </a:xfrm>
        </p:spPr>
        <p:txBody>
          <a:bodyPr/>
          <a:lstStyle/>
          <a:p>
            <a:pPr algn="l" eaLnBrk="1" hangingPunct="1">
              <a:defRPr/>
            </a:pPr>
            <a:r>
              <a:rPr lang="zh-TW" altLang="en-US" sz="4800">
                <a:ea typeface="標楷體" panose="03000509000000000000" pitchFamily="65" charset="-120"/>
              </a:rPr>
              <a:t>機能水</a:t>
            </a:r>
          </a:p>
        </p:txBody>
      </p:sp>
      <p:pic>
        <p:nvPicPr>
          <p:cNvPr id="160771" name="Picture 4" descr="sanghae00">
            <a:extLst>
              <a:ext uri="{FF2B5EF4-FFF2-40B4-BE49-F238E27FC236}">
                <a16:creationId xmlns:a16="http://schemas.microsoft.com/office/drawing/2014/main" id="{CB034A8E-6A9C-47A7-83DB-71CCAE74A83E}"/>
              </a:ext>
            </a:extLst>
          </p:cNvPr>
          <p:cNvPicPr>
            <a:picLocks noGrp="1" noChangeAspect="1" noChangeArrowheads="1"/>
          </p:cNvPicPr>
          <p:nvPr>
            <p:ph sz="half" idx="2"/>
          </p:nvPr>
        </p:nvPicPr>
        <p:blipFill>
          <a:blip r:embed="rId2">
            <a:lum bright="-24000" contrast="24000"/>
            <a:extLst>
              <a:ext uri="{28A0092B-C50C-407E-A947-70E740481C1C}">
                <a14:useLocalDpi xmlns:a14="http://schemas.microsoft.com/office/drawing/2010/main" val="0"/>
              </a:ext>
            </a:extLst>
          </a:blip>
          <a:srcRect/>
          <a:stretch>
            <a:fillRect/>
          </a:stretch>
        </p:blipFill>
        <p:spPr>
          <a:xfrm>
            <a:off x="5148263" y="836613"/>
            <a:ext cx="3673475" cy="2930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6" name="Rectangle 6">
            <a:extLst>
              <a:ext uri="{FF2B5EF4-FFF2-40B4-BE49-F238E27FC236}">
                <a16:creationId xmlns:a16="http://schemas.microsoft.com/office/drawing/2014/main" id="{B20E2A8C-4F0D-4B48-AE19-5BC7F1F00816}"/>
              </a:ext>
            </a:extLst>
          </p:cNvPr>
          <p:cNvSpPr>
            <a:spLocks noChangeArrowheads="1"/>
          </p:cNvSpPr>
          <p:nvPr/>
        </p:nvSpPr>
        <p:spPr bwMode="auto">
          <a:xfrm>
            <a:off x="468313" y="2636838"/>
            <a:ext cx="5040312"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zh-TW" altLang="en-US" sz="4000">
                <a:solidFill>
                  <a:schemeClr val="tx2"/>
                </a:solidFill>
                <a:effectLst>
                  <a:outerShdw blurRad="38100" dist="38100" dir="2700000" algn="tl">
                    <a:srgbClr val="000000"/>
                  </a:outerShdw>
                </a:effectLst>
                <a:latin typeface="Arial" panose="020B0604020202020204" pitchFamily="34" charset="0"/>
                <a:ea typeface="標楷體" panose="03000509000000000000" pitchFamily="65" charset="-120"/>
              </a:rPr>
              <a:t>在工業之應用：</a:t>
            </a:r>
          </a:p>
          <a:p>
            <a:pPr eaLnBrk="1" hangingPunct="1">
              <a:defRPr/>
            </a:pPr>
            <a:r>
              <a:rPr lang="zh-TW" altLang="en-US" sz="4000">
                <a:solidFill>
                  <a:schemeClr val="tx2"/>
                </a:solidFill>
                <a:effectLst>
                  <a:outerShdw blurRad="38100" dist="38100" dir="2700000" algn="tl">
                    <a:srgbClr val="000000"/>
                  </a:outerShdw>
                </a:effectLst>
                <a:latin typeface="Arial" panose="020B0604020202020204" pitchFamily="34" charset="0"/>
                <a:ea typeface="標楷體" panose="03000509000000000000" pitchFamily="65" charset="-120"/>
              </a:rPr>
              <a:t>水垢清除</a:t>
            </a:r>
          </a:p>
        </p:txBody>
      </p:sp>
      <p:pic>
        <p:nvPicPr>
          <p:cNvPr id="160773" name="Picture 7" descr="iorex">
            <a:extLst>
              <a:ext uri="{FF2B5EF4-FFF2-40B4-BE49-F238E27FC236}">
                <a16:creationId xmlns:a16="http://schemas.microsoft.com/office/drawing/2014/main" id="{7E5EFF07-A39A-482E-AF67-1A02DE6CBEF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4114800"/>
            <a:ext cx="6911975" cy="243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8" name="Rectangle 8">
            <a:extLst>
              <a:ext uri="{FF2B5EF4-FFF2-40B4-BE49-F238E27FC236}">
                <a16:creationId xmlns:a16="http://schemas.microsoft.com/office/drawing/2014/main" id="{7459AA26-1116-4D3C-A238-E984E3493AC7}"/>
              </a:ext>
            </a:extLst>
          </p:cNvPr>
          <p:cNvSpPr>
            <a:spLocks noChangeArrowheads="1"/>
          </p:cNvSpPr>
          <p:nvPr/>
        </p:nvSpPr>
        <p:spPr bwMode="auto">
          <a:xfrm>
            <a:off x="468313" y="1700213"/>
            <a:ext cx="4248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zh-TW" altLang="en-US" sz="4000">
                <a:solidFill>
                  <a:schemeClr val="tx2"/>
                </a:solidFill>
                <a:effectLst>
                  <a:outerShdw blurRad="38100" dist="38100" dir="2700000" algn="tl">
                    <a:srgbClr val="000000"/>
                  </a:outerShdw>
                </a:effectLst>
                <a:latin typeface="Arial" panose="020B0604020202020204" pitchFamily="34" charset="0"/>
                <a:ea typeface="標楷體" panose="03000509000000000000" pitchFamily="65" charset="-120"/>
              </a:rPr>
              <a:t>在植物栽培之應用</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D8A119EB-2B87-4D9B-BCBA-D25F5C066597}"/>
              </a:ext>
            </a:extLst>
          </p:cNvPr>
          <p:cNvSpPr>
            <a:spLocks noGrp="1" noChangeArrowheads="1"/>
          </p:cNvSpPr>
          <p:nvPr>
            <p:ph type="title"/>
          </p:nvPr>
        </p:nvSpPr>
        <p:spPr/>
        <p:txBody>
          <a:bodyPr/>
          <a:lstStyle/>
          <a:p>
            <a:pPr eaLnBrk="1" hangingPunct="1">
              <a:defRPr/>
            </a:pPr>
            <a:r>
              <a:rPr lang="zh-TW" altLang="en-US" b="1">
                <a:solidFill>
                  <a:schemeClr val="tx1"/>
                </a:solidFill>
                <a:ea typeface="標楷體" panose="03000509000000000000" pitchFamily="65" charset="-120"/>
              </a:rPr>
              <a:t>晶圓清洗</a:t>
            </a:r>
            <a:br>
              <a:rPr lang="zh-TW" altLang="en-US" b="1">
                <a:solidFill>
                  <a:schemeClr val="tx1"/>
                </a:solidFill>
                <a:ea typeface="標楷體" panose="03000509000000000000" pitchFamily="65" charset="-120"/>
              </a:rPr>
            </a:br>
            <a:r>
              <a:rPr lang="en-US" altLang="zh-TW">
                <a:solidFill>
                  <a:schemeClr val="tx1"/>
                </a:solidFill>
                <a:ea typeface="標楷體" panose="03000509000000000000" pitchFamily="65" charset="-120"/>
              </a:rPr>
              <a:t>CMP</a:t>
            </a:r>
            <a:r>
              <a:rPr lang="zh-TW" altLang="en-US">
                <a:solidFill>
                  <a:schemeClr val="tx1"/>
                </a:solidFill>
                <a:latin typeface="標楷體" panose="03000509000000000000" pitchFamily="65" charset="-120"/>
                <a:ea typeface="標楷體" panose="03000509000000000000" pitchFamily="65" charset="-120"/>
              </a:rPr>
              <a:t>後塵粒去除效果比較</a:t>
            </a:r>
          </a:p>
        </p:txBody>
      </p:sp>
      <p:sp>
        <p:nvSpPr>
          <p:cNvPr id="161795" name="Rectangle 4">
            <a:extLst>
              <a:ext uri="{FF2B5EF4-FFF2-40B4-BE49-F238E27FC236}">
                <a16:creationId xmlns:a16="http://schemas.microsoft.com/office/drawing/2014/main" id="{8746A8DA-B995-4427-9D13-3CF4B78D6A0B}"/>
              </a:ext>
            </a:extLst>
          </p:cNvPr>
          <p:cNvSpPr>
            <a:spLocks noChangeArrowheads="1"/>
          </p:cNvSpPr>
          <p:nvPr/>
        </p:nvSpPr>
        <p:spPr bwMode="auto">
          <a:xfrm>
            <a:off x="3794125" y="3314700"/>
            <a:ext cx="1555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900">
                <a:solidFill>
                  <a:srgbClr val="000099"/>
                </a:solidFill>
              </a:rPr>
              <a:t>電解離子水內部構造參考圖</a:t>
            </a:r>
            <a:endParaRPr lang="zh-TW" altLang="en-US" sz="1800"/>
          </a:p>
        </p:txBody>
      </p:sp>
      <p:sp>
        <p:nvSpPr>
          <p:cNvPr id="161796" name="Rectangle 5">
            <a:extLst>
              <a:ext uri="{FF2B5EF4-FFF2-40B4-BE49-F238E27FC236}">
                <a16:creationId xmlns:a16="http://schemas.microsoft.com/office/drawing/2014/main" id="{78C47D79-3964-4233-9DF3-6F52FDDCFF44}"/>
              </a:ext>
            </a:extLst>
          </p:cNvPr>
          <p:cNvSpPr>
            <a:spLocks noChangeArrowheads="1"/>
          </p:cNvSpPr>
          <p:nvPr/>
        </p:nvSpPr>
        <p:spPr bwMode="auto">
          <a:xfrm>
            <a:off x="3794125" y="3314700"/>
            <a:ext cx="15557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900">
                <a:solidFill>
                  <a:srgbClr val="000099"/>
                </a:solidFill>
              </a:rPr>
              <a:t>電解離子水內部構造參考圖</a:t>
            </a:r>
            <a:endParaRPr lang="zh-TW" altLang="en-US" sz="1800"/>
          </a:p>
        </p:txBody>
      </p:sp>
      <p:pic>
        <p:nvPicPr>
          <p:cNvPr id="161797" name="Picture 7" descr="P40-2">
            <a:extLst>
              <a:ext uri="{FF2B5EF4-FFF2-40B4-BE49-F238E27FC236}">
                <a16:creationId xmlns:a16="http://schemas.microsoft.com/office/drawing/2014/main" id="{A954874F-4679-4E87-AFBC-4F641E0CD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565275"/>
            <a:ext cx="5257800" cy="513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2FD3D469-8773-4EA0-8AEF-2B2FE051D1FB}"/>
              </a:ext>
            </a:extLst>
          </p:cNvPr>
          <p:cNvSpPr>
            <a:spLocks noGrp="1" noChangeArrowheads="1"/>
          </p:cNvSpPr>
          <p:nvPr>
            <p:ph type="title"/>
          </p:nvPr>
        </p:nvSpPr>
        <p:spPr/>
        <p:txBody>
          <a:bodyPr/>
          <a:lstStyle/>
          <a:p>
            <a:pPr eaLnBrk="1" hangingPunct="1">
              <a:defRPr/>
            </a:pPr>
            <a:r>
              <a:rPr lang="zh-TW" altLang="en-US">
                <a:ea typeface="標楷體" panose="03000509000000000000" pitchFamily="65" charset="-120"/>
              </a:rPr>
              <a:t>氧化療法</a:t>
            </a:r>
          </a:p>
        </p:txBody>
      </p:sp>
      <p:sp>
        <p:nvSpPr>
          <p:cNvPr id="162819" name="Rectangle 4">
            <a:extLst>
              <a:ext uri="{FF2B5EF4-FFF2-40B4-BE49-F238E27FC236}">
                <a16:creationId xmlns:a16="http://schemas.microsoft.com/office/drawing/2014/main" id="{2ADC3421-7E56-453D-ACFA-07AE03DDCFF1}"/>
              </a:ext>
            </a:extLst>
          </p:cNvPr>
          <p:cNvSpPr>
            <a:spLocks noChangeArrowheads="1"/>
          </p:cNvSpPr>
          <p:nvPr/>
        </p:nvSpPr>
        <p:spPr bwMode="auto">
          <a:xfrm>
            <a:off x="900113" y="1400175"/>
            <a:ext cx="7559675"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zh-TW" altLang="en-US" sz="3600">
                <a:latin typeface="標楷體" panose="03000509000000000000" pitchFamily="65" charset="-120"/>
                <a:ea typeface="標楷體" panose="03000509000000000000" pitchFamily="65" charset="-120"/>
              </a:rPr>
              <a:t>做法：在</a:t>
            </a:r>
            <a:r>
              <a:rPr lang="en-US" altLang="zh-TW" sz="3600">
                <a:latin typeface="標楷體" panose="03000509000000000000" pitchFamily="65" charset="-120"/>
                <a:ea typeface="標楷體" panose="03000509000000000000" pitchFamily="65" charset="-120"/>
              </a:rPr>
              <a:t>250</a:t>
            </a:r>
            <a:r>
              <a:rPr lang="zh-TW" altLang="en-US" sz="3600">
                <a:latin typeface="標楷體" panose="03000509000000000000" pitchFamily="65" charset="-120"/>
                <a:ea typeface="標楷體" panose="03000509000000000000" pitchFamily="65" charset="-120"/>
              </a:rPr>
              <a:t>至</a:t>
            </a:r>
            <a:r>
              <a:rPr lang="en-US" altLang="zh-TW" sz="3600">
                <a:latin typeface="標楷體" panose="03000509000000000000" pitchFamily="65" charset="-120"/>
                <a:ea typeface="標楷體" panose="03000509000000000000" pitchFamily="65" charset="-120"/>
              </a:rPr>
              <a:t>500 ml</a:t>
            </a:r>
            <a:r>
              <a:rPr lang="zh-TW" altLang="en-US" sz="3600">
                <a:latin typeface="標楷體" panose="03000509000000000000" pitchFamily="65" charset="-120"/>
                <a:ea typeface="標楷體" panose="03000509000000000000" pitchFamily="65" charset="-120"/>
              </a:rPr>
              <a:t>葡萄糖溶液中加入少量的過氧化氫</a:t>
            </a:r>
            <a:r>
              <a:rPr lang="en-US" altLang="zh-TW" sz="3600">
                <a:latin typeface="標楷體" panose="03000509000000000000" pitchFamily="65" charset="-120"/>
                <a:ea typeface="標楷體" panose="03000509000000000000" pitchFamily="65" charset="-120"/>
              </a:rPr>
              <a:t>(H</a:t>
            </a:r>
            <a:r>
              <a:rPr lang="en-US" altLang="zh-TW" sz="3600" baseline="-25000">
                <a:latin typeface="標楷體" panose="03000509000000000000" pitchFamily="65" charset="-120"/>
                <a:ea typeface="標楷體" panose="03000509000000000000" pitchFamily="65" charset="-120"/>
              </a:rPr>
              <a:t>2</a:t>
            </a:r>
            <a:r>
              <a:rPr lang="en-US" altLang="zh-TW" sz="3600">
                <a:latin typeface="標楷體" panose="03000509000000000000" pitchFamily="65" charset="-120"/>
                <a:ea typeface="標楷體" panose="03000509000000000000" pitchFamily="65" charset="-120"/>
              </a:rPr>
              <a:t>O</a:t>
            </a:r>
            <a:r>
              <a:rPr lang="en-US" altLang="zh-TW" sz="3600" baseline="-25000">
                <a:latin typeface="標楷體" panose="03000509000000000000" pitchFamily="65" charset="-120"/>
                <a:ea typeface="標楷體" panose="03000509000000000000" pitchFamily="65" charset="-120"/>
              </a:rPr>
              <a:t>2</a:t>
            </a:r>
            <a:r>
              <a:rPr lang="en-US" altLang="zh-TW" sz="3600">
                <a:latin typeface="標楷體" panose="03000509000000000000" pitchFamily="65" charset="-120"/>
                <a:ea typeface="標楷體" panose="03000509000000000000" pitchFamily="65" charset="-120"/>
              </a:rPr>
              <a:t>)</a:t>
            </a:r>
            <a:r>
              <a:rPr lang="zh-TW" altLang="en-US" sz="3600">
                <a:latin typeface="標楷體" panose="03000509000000000000" pitchFamily="65" charset="-120"/>
                <a:ea typeface="標楷體" panose="03000509000000000000" pitchFamily="65" charset="-120"/>
              </a:rPr>
              <a:t>，以點滴方式注入手臂上的主靜脈。 </a:t>
            </a:r>
          </a:p>
          <a:p>
            <a:pPr eaLnBrk="1" hangingPunct="1">
              <a:spcBef>
                <a:spcPct val="0"/>
              </a:spcBef>
              <a:buClrTx/>
              <a:buSzTx/>
              <a:buFontTx/>
              <a:buNone/>
            </a:pPr>
            <a:endParaRPr lang="zh-TW" altLang="en-US" sz="3600">
              <a:latin typeface="標楷體" panose="03000509000000000000" pitchFamily="65" charset="-120"/>
              <a:ea typeface="標楷體" panose="03000509000000000000" pitchFamily="65" charset="-120"/>
            </a:endParaRPr>
          </a:p>
          <a:p>
            <a:pPr eaLnBrk="1" hangingPunct="1">
              <a:spcBef>
                <a:spcPct val="0"/>
              </a:spcBef>
              <a:buClrTx/>
              <a:buSzTx/>
              <a:buFontTx/>
              <a:buNone/>
            </a:pPr>
            <a:r>
              <a:rPr lang="zh-TW" altLang="en-US" sz="3600">
                <a:latin typeface="標楷體" panose="03000509000000000000" pitchFamily="65" charset="-120"/>
                <a:ea typeface="標楷體" panose="03000509000000000000" pitchFamily="65" charset="-120"/>
              </a:rPr>
              <a:t>目的：補充體內氧氣 </a:t>
            </a:r>
            <a:r>
              <a:rPr lang="en-US" altLang="zh-TW" sz="3600">
                <a:latin typeface="標楷體" panose="03000509000000000000" pitchFamily="65" charset="-120"/>
                <a:ea typeface="標楷體" panose="03000509000000000000" pitchFamily="65" charset="-120"/>
              </a:rPr>
              <a:t>(</a:t>
            </a:r>
            <a:r>
              <a:rPr lang="zh-TW" altLang="en-US" sz="3600">
                <a:latin typeface="標楷體" panose="03000509000000000000" pitchFamily="65" charset="-120"/>
                <a:ea typeface="標楷體" panose="03000509000000000000" pitchFamily="65" charset="-120"/>
              </a:rPr>
              <a:t>療效多爭議</a:t>
            </a:r>
            <a:r>
              <a:rPr lang="en-US" altLang="zh-TW" sz="3600">
                <a:latin typeface="標楷體" panose="03000509000000000000" pitchFamily="65" charset="-120"/>
                <a:ea typeface="標楷體" panose="03000509000000000000" pitchFamily="65" charset="-120"/>
              </a:rPr>
              <a:t>)</a:t>
            </a:r>
            <a:endParaRPr lang="zh-TW" altLang="en-US" sz="3600">
              <a:latin typeface="標楷體" panose="03000509000000000000" pitchFamily="65" charset="-120"/>
              <a:ea typeface="標楷體" panose="03000509000000000000" pitchFamily="65" charset="-120"/>
            </a:endParaRPr>
          </a:p>
        </p:txBody>
      </p:sp>
      <p:sp>
        <p:nvSpPr>
          <p:cNvPr id="148485" name="Rectangle 5">
            <a:extLst>
              <a:ext uri="{FF2B5EF4-FFF2-40B4-BE49-F238E27FC236}">
                <a16:creationId xmlns:a16="http://schemas.microsoft.com/office/drawing/2014/main" id="{5D68319F-9240-499E-AD11-BFAF27418A0D}"/>
              </a:ext>
            </a:extLst>
          </p:cNvPr>
          <p:cNvSpPr>
            <a:spLocks noChangeArrowheads="1"/>
          </p:cNvSpPr>
          <p:nvPr/>
        </p:nvSpPr>
        <p:spPr bwMode="auto">
          <a:xfrm>
            <a:off x="900113" y="4652963"/>
            <a:ext cx="770413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20000"/>
              </a:spcBef>
              <a:buClr>
                <a:schemeClr val="hlink"/>
              </a:buClr>
              <a:buSzPct val="90000"/>
              <a:buFont typeface="Wingdings" panose="05000000000000000000" pitchFamily="2" charset="2"/>
              <a:buBlip>
                <a:blip r:embed="rId2"/>
              </a:buBlip>
              <a:defRPr/>
            </a:pPr>
            <a:r>
              <a:rPr lang="zh-TW" altLang="en-US" sz="4000" dirty="0">
                <a:effectLst>
                  <a:outerShdw blurRad="38100" dist="38100" dir="2700000" algn="tl">
                    <a:srgbClr val="000000"/>
                  </a:outerShdw>
                </a:effectLst>
                <a:ea typeface="標楷體" panose="03000509000000000000" pitchFamily="65" charset="-120"/>
              </a:rPr>
              <a:t>富氧</a:t>
            </a:r>
            <a:r>
              <a:rPr lang="en-US" altLang="zh-TW" sz="4000" dirty="0">
                <a:effectLst>
                  <a:outerShdw blurRad="38100" dist="38100" dir="2700000" algn="tl">
                    <a:srgbClr val="000000"/>
                  </a:outerShdw>
                </a:effectLst>
                <a:ea typeface="標楷體" panose="03000509000000000000" pitchFamily="65" charset="-120"/>
              </a:rPr>
              <a:t>/</a:t>
            </a:r>
            <a:r>
              <a:rPr lang="zh-TW" altLang="en-US" sz="4000" dirty="0">
                <a:effectLst>
                  <a:outerShdw blurRad="38100" dist="38100" dir="2700000" algn="tl">
                    <a:srgbClr val="000000"/>
                  </a:outerShdw>
                </a:effectLst>
                <a:ea typeface="標楷體" panose="03000509000000000000" pitchFamily="65" charset="-120"/>
              </a:rPr>
              <a:t>氫水：</a:t>
            </a:r>
          </a:p>
          <a:p>
            <a:pPr lvl="1" eaLnBrk="1" hangingPunct="1">
              <a:lnSpc>
                <a:spcPct val="80000"/>
              </a:lnSpc>
              <a:spcBef>
                <a:spcPct val="20000"/>
              </a:spcBef>
              <a:buClr>
                <a:schemeClr val="hlink"/>
              </a:buClr>
              <a:buSzPct val="90000"/>
              <a:buFont typeface="Wingdings" panose="05000000000000000000" pitchFamily="2" charset="2"/>
              <a:buChar char="ü"/>
              <a:defRPr/>
            </a:pPr>
            <a:r>
              <a:rPr lang="zh-TW" altLang="en-US" sz="4000" dirty="0">
                <a:effectLst>
                  <a:outerShdw blurRad="38100" dist="38100" dir="2700000" algn="tl">
                    <a:srgbClr val="000000"/>
                  </a:outerShdw>
                </a:effectLst>
                <a:ea typeface="標楷體" panose="03000509000000000000" pitchFamily="65" charset="-120"/>
              </a:rPr>
              <a:t>用喝的：栽培，養殖，醫療</a:t>
            </a:r>
          </a:p>
          <a:p>
            <a:pPr lvl="1" eaLnBrk="1" hangingPunct="1">
              <a:lnSpc>
                <a:spcPct val="80000"/>
              </a:lnSpc>
              <a:spcBef>
                <a:spcPct val="20000"/>
              </a:spcBef>
              <a:buClr>
                <a:schemeClr val="hlink"/>
              </a:buClr>
              <a:buSzPct val="90000"/>
              <a:buFont typeface="Wingdings" panose="05000000000000000000" pitchFamily="2" charset="2"/>
              <a:buChar char="ü"/>
              <a:defRPr/>
            </a:pPr>
            <a:r>
              <a:rPr lang="zh-TW" altLang="en-US" sz="4000" dirty="0">
                <a:effectLst>
                  <a:outerShdw blurRad="38100" dist="38100" dir="2700000" algn="tl">
                    <a:srgbClr val="000000"/>
                  </a:outerShdw>
                </a:effectLst>
                <a:ea typeface="標楷體" panose="03000509000000000000" pitchFamily="65" charset="-120"/>
              </a:rPr>
              <a:t>用洗的：美容，醫療</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63842" name="Diagram 4">
            <a:extLst>
              <a:ext uri="{FF2B5EF4-FFF2-40B4-BE49-F238E27FC236}">
                <a16:creationId xmlns:a16="http://schemas.microsoft.com/office/drawing/2014/main" id="{E01831C4-5D33-4E04-B76A-2323822DC19C}"/>
              </a:ext>
            </a:extLst>
          </p:cNvPr>
          <p:cNvGrpSpPr>
            <a:grpSpLocks noChangeAspect="1"/>
          </p:cNvGrpSpPr>
          <p:nvPr/>
        </p:nvGrpSpPr>
        <p:grpSpPr bwMode="auto">
          <a:xfrm>
            <a:off x="3851275" y="2060575"/>
            <a:ext cx="3576638" cy="3359150"/>
            <a:chOff x="2939" y="585"/>
            <a:chExt cx="2253" cy="2116"/>
          </a:xfrm>
        </p:grpSpPr>
        <p:sp>
          <p:nvSpPr>
            <p:cNvPr id="163845" name="_s267270">
              <a:extLst>
                <a:ext uri="{FF2B5EF4-FFF2-40B4-BE49-F238E27FC236}">
                  <a16:creationId xmlns:a16="http://schemas.microsoft.com/office/drawing/2014/main" id="{975DFE37-9FDF-4668-9345-D4829A6A4C46}"/>
                </a:ext>
              </a:extLst>
            </p:cNvPr>
            <p:cNvSpPr>
              <a:spLocks noChangeArrowheads="1" noTextEdit="1"/>
            </p:cNvSpPr>
            <p:nvPr/>
          </p:nvSpPr>
          <p:spPr bwMode="auto">
            <a:xfrm>
              <a:off x="3255" y="585"/>
              <a:ext cx="1582" cy="158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163846" name="_s267271">
              <a:extLst>
                <a:ext uri="{FF2B5EF4-FFF2-40B4-BE49-F238E27FC236}">
                  <a16:creationId xmlns:a16="http://schemas.microsoft.com/office/drawing/2014/main" id="{3FB49B29-C440-4977-9A40-38E4CB5D2A2E}"/>
                </a:ext>
              </a:extLst>
            </p:cNvPr>
            <p:cNvSpPr>
              <a:spLocks noChangeArrowheads="1" noTextEdit="1"/>
            </p:cNvSpPr>
            <p:nvPr/>
          </p:nvSpPr>
          <p:spPr bwMode="auto">
            <a:xfrm rot="7200000">
              <a:off x="3255" y="585"/>
              <a:ext cx="1582" cy="158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163847" name="_s267272">
              <a:extLst>
                <a:ext uri="{FF2B5EF4-FFF2-40B4-BE49-F238E27FC236}">
                  <a16:creationId xmlns:a16="http://schemas.microsoft.com/office/drawing/2014/main" id="{1080A2EF-E173-4712-954A-8104AAE88C2D}"/>
                </a:ext>
              </a:extLst>
            </p:cNvPr>
            <p:cNvSpPr>
              <a:spLocks noChangeArrowheads="1" noTextEdit="1"/>
            </p:cNvSpPr>
            <p:nvPr/>
          </p:nvSpPr>
          <p:spPr bwMode="auto">
            <a:xfrm rot="-7200000">
              <a:off x="3255" y="585"/>
              <a:ext cx="1582" cy="158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6" name="_s267273">
              <a:extLst>
                <a:ext uri="{FF2B5EF4-FFF2-40B4-BE49-F238E27FC236}">
                  <a16:creationId xmlns:a16="http://schemas.microsoft.com/office/drawing/2014/main" id="{62B5DBAB-8F2C-4EF6-B54B-3165C0316006}"/>
                </a:ext>
              </a:extLst>
            </p:cNvPr>
            <p:cNvSpPr>
              <a:spLocks noChangeArrowheads="1"/>
            </p:cNvSpPr>
            <p:nvPr/>
          </p:nvSpPr>
          <p:spPr bwMode="auto">
            <a:xfrm>
              <a:off x="4375" y="805"/>
              <a:ext cx="48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defRPr/>
              </a:pPr>
              <a:r>
                <a:rPr lang="zh-TW" altLang="en-US" sz="3200">
                  <a:solidFill>
                    <a:srgbClr val="000000"/>
                  </a:solidFill>
                  <a:effectLst>
                    <a:outerShdw blurRad="38100" dist="38100" dir="2700000" algn="tl">
                      <a:srgbClr val="C0C0C0"/>
                    </a:outerShdw>
                  </a:effectLst>
                  <a:ea typeface="標楷體" panose="03000509000000000000" pitchFamily="65" charset="-120"/>
                </a:rPr>
                <a:t>濕空氣</a:t>
              </a:r>
            </a:p>
          </p:txBody>
        </p:sp>
        <p:sp>
          <p:nvSpPr>
            <p:cNvPr id="7" name="_s267274">
              <a:extLst>
                <a:ext uri="{FF2B5EF4-FFF2-40B4-BE49-F238E27FC236}">
                  <a16:creationId xmlns:a16="http://schemas.microsoft.com/office/drawing/2014/main" id="{610768CA-3441-481B-B2BF-AC8D210A948E}"/>
                </a:ext>
              </a:extLst>
            </p:cNvPr>
            <p:cNvSpPr>
              <a:spLocks noChangeArrowheads="1"/>
            </p:cNvSpPr>
            <p:nvPr/>
          </p:nvSpPr>
          <p:spPr bwMode="auto">
            <a:xfrm>
              <a:off x="3805" y="1793"/>
              <a:ext cx="48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defRPr/>
              </a:pPr>
              <a:r>
                <a:rPr lang="zh-TW" altLang="en-US" sz="3200">
                  <a:solidFill>
                    <a:srgbClr val="000000"/>
                  </a:solidFill>
                  <a:effectLst>
                    <a:outerShdw blurRad="38100" dist="38100" dir="2700000" algn="tl">
                      <a:srgbClr val="C0C0C0"/>
                    </a:outerShdw>
                  </a:effectLst>
                  <a:ea typeface="標楷體" panose="03000509000000000000" pitchFamily="65" charset="-120"/>
                </a:rPr>
                <a:t>水</a:t>
              </a:r>
            </a:p>
          </p:txBody>
        </p:sp>
        <p:sp>
          <p:nvSpPr>
            <p:cNvPr id="8" name="_s267275">
              <a:extLst>
                <a:ext uri="{FF2B5EF4-FFF2-40B4-BE49-F238E27FC236}">
                  <a16:creationId xmlns:a16="http://schemas.microsoft.com/office/drawing/2014/main" id="{A35CF0A1-B825-4665-837A-0D59F648F9AE}"/>
                </a:ext>
              </a:extLst>
            </p:cNvPr>
            <p:cNvSpPr>
              <a:spLocks noChangeArrowheads="1"/>
            </p:cNvSpPr>
            <p:nvPr/>
          </p:nvSpPr>
          <p:spPr bwMode="auto">
            <a:xfrm>
              <a:off x="2939" y="652"/>
              <a:ext cx="48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defRPr/>
              </a:pPr>
              <a:r>
                <a:rPr lang="zh-TW" altLang="en-US" sz="11700" dirty="0">
                  <a:solidFill>
                    <a:srgbClr val="3333CC"/>
                  </a:solidFill>
                  <a:effectLst>
                    <a:outerShdw blurRad="38100" dist="38100" dir="2700000" algn="tl">
                      <a:srgbClr val="C0C0C0"/>
                    </a:outerShdw>
                  </a:effectLst>
                  <a:ea typeface="標楷體" panose="03000509000000000000" pitchFamily="65" charset="-120"/>
                </a:rPr>
                <a:t>光</a:t>
              </a:r>
            </a:p>
          </p:txBody>
        </p:sp>
        <p:sp>
          <p:nvSpPr>
            <p:cNvPr id="163851" name="Picture 15" descr="生機網頁">
              <a:extLst>
                <a:ext uri="{FF2B5EF4-FFF2-40B4-BE49-F238E27FC236}">
                  <a16:creationId xmlns:a16="http://schemas.microsoft.com/office/drawing/2014/main" id="{C0DAD3D0-91A7-4758-A0D2-F6CDF11EEAFD}"/>
                </a:ext>
              </a:extLst>
            </p:cNvPr>
            <p:cNvSpPr>
              <a:spLocks noChangeAspect="1" noChangeArrowheads="1"/>
            </p:cNvSpPr>
            <p:nvPr/>
          </p:nvSpPr>
          <p:spPr bwMode="auto">
            <a:xfrm>
              <a:off x="4511" y="2020"/>
              <a:ext cx="681"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solidFill>
                  <a:srgbClr val="000000"/>
                </a:solidFill>
              </a:endParaRPr>
            </a:p>
          </p:txBody>
        </p:sp>
      </p:grpSp>
      <p:sp>
        <p:nvSpPr>
          <p:cNvPr id="10" name="Rectangle 5">
            <a:extLst>
              <a:ext uri="{FF2B5EF4-FFF2-40B4-BE49-F238E27FC236}">
                <a16:creationId xmlns:a16="http://schemas.microsoft.com/office/drawing/2014/main" id="{1B2365B6-162D-40F0-90F9-894CA71A02EE}"/>
              </a:ext>
            </a:extLst>
          </p:cNvPr>
          <p:cNvSpPr>
            <a:spLocks noChangeArrowheads="1"/>
          </p:cNvSpPr>
          <p:nvPr/>
        </p:nvSpPr>
        <p:spPr bwMode="auto">
          <a:xfrm>
            <a:off x="2303463" y="423863"/>
            <a:ext cx="6840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zh-TW" altLang="en-US" sz="4000" b="1" dirty="0">
                <a:solidFill>
                  <a:srgbClr val="000000"/>
                </a:solidFill>
                <a:effectLst>
                  <a:outerShdw blurRad="38100" dist="38100" dir="2700000" algn="tl">
                    <a:srgbClr val="C0C0C0"/>
                  </a:outerShdw>
                </a:effectLst>
                <a:ea typeface="標楷體" panose="03000509000000000000" pitchFamily="65" charset="-120"/>
              </a:rPr>
              <a:t>環境控制在生物產業的應用</a:t>
            </a:r>
          </a:p>
        </p:txBody>
      </p:sp>
      <p:sp>
        <p:nvSpPr>
          <p:cNvPr id="11" name="Rectangle 6">
            <a:extLst>
              <a:ext uri="{FF2B5EF4-FFF2-40B4-BE49-F238E27FC236}">
                <a16:creationId xmlns:a16="http://schemas.microsoft.com/office/drawing/2014/main" id="{8E329E14-4642-4ECB-BF60-C0516D014947}"/>
              </a:ext>
            </a:extLst>
          </p:cNvPr>
          <p:cNvSpPr>
            <a:spLocks noChangeArrowheads="1"/>
          </p:cNvSpPr>
          <p:nvPr/>
        </p:nvSpPr>
        <p:spPr bwMode="auto">
          <a:xfrm>
            <a:off x="2897188" y="5351463"/>
            <a:ext cx="56515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80000"/>
              </a:lnSpc>
              <a:spcBef>
                <a:spcPct val="20000"/>
              </a:spcBef>
              <a:buClr>
                <a:schemeClr val="hlink"/>
              </a:buClr>
              <a:buSzPct val="90000"/>
              <a:buFont typeface="Wingdings" panose="05000000000000000000" pitchFamily="2" charset="2"/>
              <a:buBlip>
                <a:blip r:embed="rId2"/>
              </a:buBlip>
              <a:defRPr/>
            </a:pPr>
            <a:r>
              <a:rPr lang="zh-TW" altLang="en-US" sz="3200" dirty="0">
                <a:effectLst>
                  <a:outerShdw blurRad="38100" dist="38100" dir="2700000" algn="tl">
                    <a:srgbClr val="C0C0C0"/>
                  </a:outerShdw>
                </a:effectLst>
                <a:ea typeface="標楷體" panose="03000509000000000000" pitchFamily="65" charset="-120"/>
              </a:rPr>
              <a:t>人工光源在植物栽培之應用</a:t>
            </a:r>
          </a:p>
          <a:p>
            <a:pPr eaLnBrk="1" hangingPunct="1">
              <a:lnSpc>
                <a:spcPct val="80000"/>
              </a:lnSpc>
              <a:spcBef>
                <a:spcPct val="20000"/>
              </a:spcBef>
              <a:buClr>
                <a:schemeClr val="hlink"/>
              </a:buClr>
              <a:buSzPct val="90000"/>
              <a:buFont typeface="Wingdings" panose="05000000000000000000" pitchFamily="2" charset="2"/>
              <a:buBlip>
                <a:blip r:embed="rId2"/>
              </a:buBlip>
              <a:defRPr/>
            </a:pPr>
            <a:r>
              <a:rPr lang="zh-TW" altLang="en-US" sz="3200" dirty="0">
                <a:effectLst>
                  <a:outerShdw blurRad="38100" dist="38100" dir="2700000" algn="tl">
                    <a:srgbClr val="C0C0C0"/>
                  </a:outerShdw>
                </a:effectLst>
                <a:ea typeface="標楷體" panose="03000509000000000000" pitchFamily="65" charset="-120"/>
              </a:rPr>
              <a:t>各色光在生物醫療之應用</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4EE82A23-6B19-4196-A7D0-1B5E158F3BC4}"/>
              </a:ext>
            </a:extLst>
          </p:cNvPr>
          <p:cNvSpPr>
            <a:spLocks noGrp="1" noChangeArrowheads="1"/>
          </p:cNvSpPr>
          <p:nvPr>
            <p:ph type="title"/>
          </p:nvPr>
        </p:nvSpPr>
        <p:spPr/>
        <p:txBody>
          <a:bodyPr/>
          <a:lstStyle/>
          <a:p>
            <a:pPr eaLnBrk="1" hangingPunct="1"/>
            <a:r>
              <a:rPr lang="en-US" altLang="zh-TW"/>
              <a:t>Different Response curves</a:t>
            </a:r>
          </a:p>
        </p:txBody>
      </p:sp>
      <p:pic>
        <p:nvPicPr>
          <p:cNvPr id="164867" name="Picture 3" descr="4a">
            <a:extLst>
              <a:ext uri="{FF2B5EF4-FFF2-40B4-BE49-F238E27FC236}">
                <a16:creationId xmlns:a16="http://schemas.microsoft.com/office/drawing/2014/main" id="{DA6EC722-C0B8-4DD9-8662-AFC6F3268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590800"/>
            <a:ext cx="20304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4" descr="5">
            <a:extLst>
              <a:ext uri="{FF2B5EF4-FFF2-40B4-BE49-F238E27FC236}">
                <a16:creationId xmlns:a16="http://schemas.microsoft.com/office/drawing/2014/main" id="{35101647-889A-4D79-BF6D-F4FE0D5B0E2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590800"/>
            <a:ext cx="2030413"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5" descr="6">
            <a:extLst>
              <a:ext uri="{FF2B5EF4-FFF2-40B4-BE49-F238E27FC236}">
                <a16:creationId xmlns:a16="http://schemas.microsoft.com/office/drawing/2014/main" id="{7182BFE4-1F6B-45CF-92D6-F0DA62C48D91}"/>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886200"/>
            <a:ext cx="203041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6" descr="sun">
            <a:extLst>
              <a:ext uri="{FF2B5EF4-FFF2-40B4-BE49-F238E27FC236}">
                <a16:creationId xmlns:a16="http://schemas.microsoft.com/office/drawing/2014/main" id="{3466CC66-7B6A-4D53-B326-2103EB61E6B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743200"/>
            <a:ext cx="887413"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1" name="Picture 7" descr="AG00595_">
            <a:extLst>
              <a:ext uri="{FF2B5EF4-FFF2-40B4-BE49-F238E27FC236}">
                <a16:creationId xmlns:a16="http://schemas.microsoft.com/office/drawing/2014/main" id="{689B8730-04A9-495A-94E0-C103BDF9063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4572000"/>
            <a:ext cx="11541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2" name="Picture 8" descr="j0076153">
            <a:extLst>
              <a:ext uri="{FF2B5EF4-FFF2-40B4-BE49-F238E27FC236}">
                <a16:creationId xmlns:a16="http://schemas.microsoft.com/office/drawing/2014/main" id="{0C330126-CDBC-42F3-BD0F-EB89F224118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086600" y="4495800"/>
            <a:ext cx="12763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3" name="Text Box 9">
            <a:extLst>
              <a:ext uri="{FF2B5EF4-FFF2-40B4-BE49-F238E27FC236}">
                <a16:creationId xmlns:a16="http://schemas.microsoft.com/office/drawing/2014/main" id="{2618F792-31C4-4408-B955-4BF81E00C882}"/>
              </a:ext>
            </a:extLst>
          </p:cNvPr>
          <p:cNvSpPr txBox="1">
            <a:spLocks noChangeArrowheads="1"/>
          </p:cNvSpPr>
          <p:nvPr/>
        </p:nvSpPr>
        <p:spPr bwMode="auto">
          <a:xfrm>
            <a:off x="1371600" y="60198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Lux</a:t>
            </a:r>
          </a:p>
        </p:txBody>
      </p:sp>
      <p:sp>
        <p:nvSpPr>
          <p:cNvPr id="164874" name="Text Box 10">
            <a:extLst>
              <a:ext uri="{FF2B5EF4-FFF2-40B4-BE49-F238E27FC236}">
                <a16:creationId xmlns:a16="http://schemas.microsoft.com/office/drawing/2014/main" id="{BCD5A191-C299-41A5-96DF-1C38B0733ADE}"/>
              </a:ext>
            </a:extLst>
          </p:cNvPr>
          <p:cNvSpPr txBox="1">
            <a:spLocks noChangeArrowheads="1"/>
          </p:cNvSpPr>
          <p:nvPr/>
        </p:nvSpPr>
        <p:spPr bwMode="auto">
          <a:xfrm>
            <a:off x="4267200" y="600392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W/m</a:t>
            </a:r>
            <a:r>
              <a:rPr lang="en-US" altLang="zh-TW" sz="2400" baseline="30000">
                <a:latin typeface="Times New Roman" panose="02020603050405020304" pitchFamily="18" charset="0"/>
              </a:rPr>
              <a:t>2</a:t>
            </a:r>
            <a:r>
              <a:rPr lang="en-US" altLang="zh-TW" sz="2400">
                <a:latin typeface="Times New Roman" panose="02020603050405020304" pitchFamily="18" charset="0"/>
              </a:rPr>
              <a:t> </a:t>
            </a:r>
          </a:p>
        </p:txBody>
      </p:sp>
      <p:sp>
        <p:nvSpPr>
          <p:cNvPr id="164875" name="Text Box 11">
            <a:extLst>
              <a:ext uri="{FF2B5EF4-FFF2-40B4-BE49-F238E27FC236}">
                <a16:creationId xmlns:a16="http://schemas.microsoft.com/office/drawing/2014/main" id="{8B5D7C77-C768-4A4F-8EF4-CBE29169F641}"/>
              </a:ext>
            </a:extLst>
          </p:cNvPr>
          <p:cNvSpPr txBox="1">
            <a:spLocks noChangeArrowheads="1"/>
          </p:cNvSpPr>
          <p:nvPr/>
        </p:nvSpPr>
        <p:spPr bwMode="auto">
          <a:xfrm>
            <a:off x="7162800" y="60198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algn="ctr" eaLnBrk="1" hangingPunct="1">
              <a:spcBef>
                <a:spcPct val="50000"/>
              </a:spcBef>
              <a:buClrTx/>
              <a:buFontTx/>
              <a:buNone/>
            </a:pPr>
            <a:r>
              <a:rPr lang="en-US" altLang="zh-TW" sz="2400">
                <a:latin typeface="Times New Roman" panose="02020603050405020304" pitchFamily="18" charset="0"/>
                <a:sym typeface="Symbol" panose="05050102010706020507" pitchFamily="18" charset="2"/>
              </a:rPr>
              <a:t></a:t>
            </a:r>
            <a:r>
              <a:rPr lang="en-US" altLang="zh-TW" sz="2400">
                <a:latin typeface="Times New Roman" panose="02020603050405020304" pitchFamily="18" charset="0"/>
              </a:rPr>
              <a:t>mol/m</a:t>
            </a:r>
            <a:r>
              <a:rPr lang="en-US" altLang="zh-TW" sz="2400" baseline="30000">
                <a:latin typeface="Times New Roman" panose="02020603050405020304" pitchFamily="18" charset="0"/>
              </a:rPr>
              <a:t>2</a:t>
            </a:r>
            <a:r>
              <a:rPr lang="en-US" altLang="zh-TW" sz="2400">
                <a:latin typeface="Times New Roman" panose="02020603050405020304" pitchFamily="18" charset="0"/>
              </a:rPr>
              <a:t>/s </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71010" name="Group 2">
            <a:extLst>
              <a:ext uri="{FF2B5EF4-FFF2-40B4-BE49-F238E27FC236}">
                <a16:creationId xmlns:a16="http://schemas.microsoft.com/office/drawing/2014/main" id="{23E79EF2-1EE3-490C-9CD5-78BF33359957}"/>
              </a:ext>
            </a:extLst>
          </p:cNvPr>
          <p:cNvGrpSpPr>
            <a:grpSpLocks/>
          </p:cNvGrpSpPr>
          <p:nvPr/>
        </p:nvGrpSpPr>
        <p:grpSpPr bwMode="auto">
          <a:xfrm>
            <a:off x="3084513" y="4114800"/>
            <a:ext cx="5602287" cy="2265363"/>
            <a:chOff x="1943" y="2592"/>
            <a:chExt cx="3529" cy="1427"/>
          </a:xfrm>
        </p:grpSpPr>
        <p:pic>
          <p:nvPicPr>
            <p:cNvPr id="165902" name="Picture 3" descr="FIG-23A">
              <a:extLst>
                <a:ext uri="{FF2B5EF4-FFF2-40B4-BE49-F238E27FC236}">
                  <a16:creationId xmlns:a16="http://schemas.microsoft.com/office/drawing/2014/main" id="{01941895-80F6-4FA9-9F21-3C7EAAC39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 y="3456"/>
              <a:ext cx="1801"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3" name="Picture 4" descr="FIG-24">
              <a:extLst>
                <a:ext uri="{FF2B5EF4-FFF2-40B4-BE49-F238E27FC236}">
                  <a16:creationId xmlns:a16="http://schemas.microsoft.com/office/drawing/2014/main" id="{1FA8599D-FA21-49EA-BEC6-7C01F67FA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2592"/>
              <a:ext cx="1776"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5891" name="Rectangle 5">
            <a:extLst>
              <a:ext uri="{FF2B5EF4-FFF2-40B4-BE49-F238E27FC236}">
                <a16:creationId xmlns:a16="http://schemas.microsoft.com/office/drawing/2014/main" id="{34DC42F6-F7B2-4873-9469-957229FFAEC5}"/>
              </a:ext>
            </a:extLst>
          </p:cNvPr>
          <p:cNvSpPr>
            <a:spLocks noGrp="1" noChangeArrowheads="1"/>
          </p:cNvSpPr>
          <p:nvPr>
            <p:ph type="title"/>
          </p:nvPr>
        </p:nvSpPr>
        <p:spPr>
          <a:xfrm>
            <a:off x="1295400" y="609600"/>
            <a:ext cx="5173663" cy="1143000"/>
          </a:xfrm>
        </p:spPr>
        <p:txBody>
          <a:bodyPr/>
          <a:lstStyle/>
          <a:p>
            <a:pPr eaLnBrk="1" hangingPunct="1"/>
            <a:r>
              <a:rPr lang="zh-TW" altLang="en-US" b="1">
                <a:solidFill>
                  <a:schemeClr val="tx1"/>
                </a:solidFill>
                <a:ea typeface="標楷體" panose="03000509000000000000" pitchFamily="65" charset="-120"/>
              </a:rPr>
              <a:t>太陽之外的光源</a:t>
            </a:r>
            <a:endParaRPr lang="zh-TW" altLang="en-US" sz="5400">
              <a:ea typeface="標楷體" panose="03000509000000000000" pitchFamily="65" charset="-120"/>
            </a:endParaRPr>
          </a:p>
        </p:txBody>
      </p:sp>
      <p:grpSp>
        <p:nvGrpSpPr>
          <p:cNvPr id="171014" name="Group 6">
            <a:extLst>
              <a:ext uri="{FF2B5EF4-FFF2-40B4-BE49-F238E27FC236}">
                <a16:creationId xmlns:a16="http://schemas.microsoft.com/office/drawing/2014/main" id="{71EECB9E-63BF-4140-837B-115943CD34CA}"/>
              </a:ext>
            </a:extLst>
          </p:cNvPr>
          <p:cNvGrpSpPr>
            <a:grpSpLocks/>
          </p:cNvGrpSpPr>
          <p:nvPr/>
        </p:nvGrpSpPr>
        <p:grpSpPr bwMode="auto">
          <a:xfrm>
            <a:off x="3048000" y="2249488"/>
            <a:ext cx="2590800" cy="3046412"/>
            <a:chOff x="1920" y="1417"/>
            <a:chExt cx="1632" cy="1919"/>
          </a:xfrm>
        </p:grpSpPr>
        <p:pic>
          <p:nvPicPr>
            <p:cNvPr id="165900" name="Picture 7" descr="18a">
              <a:extLst>
                <a:ext uri="{FF2B5EF4-FFF2-40B4-BE49-F238E27FC236}">
                  <a16:creationId xmlns:a16="http://schemas.microsoft.com/office/drawing/2014/main" id="{D55803B1-19FD-4720-B142-D0E60456E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 y="1417"/>
              <a:ext cx="864" cy="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1" name="Picture 8" descr="18b">
              <a:extLst>
                <a:ext uri="{FF2B5EF4-FFF2-40B4-BE49-F238E27FC236}">
                  <a16:creationId xmlns:a16="http://schemas.microsoft.com/office/drawing/2014/main" id="{2B3D5339-4499-4B4B-899B-FF87E9BE78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7693"/>
            <a:stretch>
              <a:fillRect/>
            </a:stretch>
          </p:blipFill>
          <p:spPr bwMode="auto">
            <a:xfrm>
              <a:off x="1920" y="2112"/>
              <a:ext cx="1632"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3" name="Group 9">
            <a:extLst>
              <a:ext uri="{FF2B5EF4-FFF2-40B4-BE49-F238E27FC236}">
                <a16:creationId xmlns:a16="http://schemas.microsoft.com/office/drawing/2014/main" id="{0D433F62-A423-434A-A4D2-226B46382465}"/>
              </a:ext>
            </a:extLst>
          </p:cNvPr>
          <p:cNvGrpSpPr>
            <a:grpSpLocks/>
          </p:cNvGrpSpPr>
          <p:nvPr/>
        </p:nvGrpSpPr>
        <p:grpSpPr bwMode="auto">
          <a:xfrm>
            <a:off x="685800" y="1981200"/>
            <a:ext cx="2743200" cy="3149600"/>
            <a:chOff x="432" y="1248"/>
            <a:chExt cx="1728" cy="1984"/>
          </a:xfrm>
        </p:grpSpPr>
        <p:pic>
          <p:nvPicPr>
            <p:cNvPr id="165898" name="Picture 10" descr="19a">
              <a:extLst>
                <a:ext uri="{FF2B5EF4-FFF2-40B4-BE49-F238E27FC236}">
                  <a16:creationId xmlns:a16="http://schemas.microsoft.com/office/drawing/2014/main" id="{9E7F5919-7D27-4E2D-B714-4C984F599E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2544"/>
              <a:ext cx="1536"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9" name="Picture 11" descr="19b">
              <a:extLst>
                <a:ext uri="{FF2B5EF4-FFF2-40B4-BE49-F238E27FC236}">
                  <a16:creationId xmlns:a16="http://schemas.microsoft.com/office/drawing/2014/main" id="{800B28BF-6FA7-476F-9B36-9DB762797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 y="1248"/>
              <a:ext cx="1728"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1020" name="Group 12">
            <a:extLst>
              <a:ext uri="{FF2B5EF4-FFF2-40B4-BE49-F238E27FC236}">
                <a16:creationId xmlns:a16="http://schemas.microsoft.com/office/drawing/2014/main" id="{46A1A23F-AB43-4972-9B12-365C8B9E04F6}"/>
              </a:ext>
            </a:extLst>
          </p:cNvPr>
          <p:cNvGrpSpPr>
            <a:grpSpLocks/>
          </p:cNvGrpSpPr>
          <p:nvPr/>
        </p:nvGrpSpPr>
        <p:grpSpPr bwMode="auto">
          <a:xfrm>
            <a:off x="5867400" y="533400"/>
            <a:ext cx="2819400" cy="3706813"/>
            <a:chOff x="3696" y="336"/>
            <a:chExt cx="1776" cy="2335"/>
          </a:xfrm>
        </p:grpSpPr>
        <p:pic>
          <p:nvPicPr>
            <p:cNvPr id="165896" name="Picture 13" descr="21a">
              <a:extLst>
                <a:ext uri="{FF2B5EF4-FFF2-40B4-BE49-F238E27FC236}">
                  <a16:creationId xmlns:a16="http://schemas.microsoft.com/office/drawing/2014/main" id="{DC9F6548-7486-4542-A7F5-CEDC0C148F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336"/>
              <a:ext cx="1248" cy="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7" name="Picture 14" descr="22b">
              <a:extLst>
                <a:ext uri="{FF2B5EF4-FFF2-40B4-BE49-F238E27FC236}">
                  <a16:creationId xmlns:a16="http://schemas.microsoft.com/office/drawing/2014/main" id="{F0F15B52-ED1F-4CC7-B3C2-D943E6263E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6" y="1296"/>
              <a:ext cx="1728" cy="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1023" name="Picture 15" descr="50led">
            <a:extLst>
              <a:ext uri="{FF2B5EF4-FFF2-40B4-BE49-F238E27FC236}">
                <a16:creationId xmlns:a16="http://schemas.microsoft.com/office/drawing/2014/main" id="{746AF8DC-5757-4010-9371-7DB780F88F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5395913"/>
            <a:ext cx="7493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1014"/>
                                        </p:tgtEl>
                                        <p:attrNameLst>
                                          <p:attrName>style.visibility</p:attrName>
                                        </p:attrNameLst>
                                      </p:cBhvr>
                                      <p:to>
                                        <p:strVal val="visible"/>
                                      </p:to>
                                    </p:set>
                                    <p:anim calcmode="lin" valueType="num">
                                      <p:cBhvr additive="base">
                                        <p:cTn id="7" dur="500" fill="hold"/>
                                        <p:tgtEl>
                                          <p:spTgt spid="171014"/>
                                        </p:tgtEl>
                                        <p:attrNameLst>
                                          <p:attrName>ppt_x</p:attrName>
                                        </p:attrNameLst>
                                      </p:cBhvr>
                                      <p:tavLst>
                                        <p:tav tm="0">
                                          <p:val>
                                            <p:strVal val="0-#ppt_w/2"/>
                                          </p:val>
                                        </p:tav>
                                        <p:tav tm="100000">
                                          <p:val>
                                            <p:strVal val="#ppt_x"/>
                                          </p:val>
                                        </p:tav>
                                      </p:tavLst>
                                    </p:anim>
                                    <p:anim calcmode="lin" valueType="num">
                                      <p:cBhvr additive="base">
                                        <p:cTn id="8" dur="500" fill="hold"/>
                                        <p:tgtEl>
                                          <p:spTgt spid="1710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71010"/>
                                        </p:tgtEl>
                                        <p:attrNameLst>
                                          <p:attrName>style.visibility</p:attrName>
                                        </p:attrNameLst>
                                      </p:cBhvr>
                                      <p:to>
                                        <p:strVal val="visible"/>
                                      </p:to>
                                    </p:set>
                                    <p:anim calcmode="lin" valueType="num">
                                      <p:cBhvr additive="base">
                                        <p:cTn id="13" dur="500" fill="hold"/>
                                        <p:tgtEl>
                                          <p:spTgt spid="171010"/>
                                        </p:tgtEl>
                                        <p:attrNameLst>
                                          <p:attrName>ppt_x</p:attrName>
                                        </p:attrNameLst>
                                      </p:cBhvr>
                                      <p:tavLst>
                                        <p:tav tm="0">
                                          <p:val>
                                            <p:strVal val="0-#ppt_w/2"/>
                                          </p:val>
                                        </p:tav>
                                        <p:tav tm="100000">
                                          <p:val>
                                            <p:strVal val="#ppt_x"/>
                                          </p:val>
                                        </p:tav>
                                      </p:tavLst>
                                    </p:anim>
                                    <p:anim calcmode="lin" valueType="num">
                                      <p:cBhvr additive="base">
                                        <p:cTn id="14" dur="500" fill="hold"/>
                                        <p:tgtEl>
                                          <p:spTgt spid="17101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71020"/>
                                        </p:tgtEl>
                                        <p:attrNameLst>
                                          <p:attrName>style.visibility</p:attrName>
                                        </p:attrNameLst>
                                      </p:cBhvr>
                                      <p:to>
                                        <p:strVal val="visible"/>
                                      </p:to>
                                    </p:set>
                                    <p:anim calcmode="lin" valueType="num">
                                      <p:cBhvr additive="base">
                                        <p:cTn id="19" dur="500" fill="hold"/>
                                        <p:tgtEl>
                                          <p:spTgt spid="171020"/>
                                        </p:tgtEl>
                                        <p:attrNameLst>
                                          <p:attrName>ppt_x</p:attrName>
                                        </p:attrNameLst>
                                      </p:cBhvr>
                                      <p:tavLst>
                                        <p:tav tm="0">
                                          <p:val>
                                            <p:strVal val="0-#ppt_w/2"/>
                                          </p:val>
                                        </p:tav>
                                        <p:tav tm="100000">
                                          <p:val>
                                            <p:strVal val="#ppt_x"/>
                                          </p:val>
                                        </p:tav>
                                      </p:tavLst>
                                    </p:anim>
                                    <p:anim calcmode="lin" valueType="num">
                                      <p:cBhvr additive="base">
                                        <p:cTn id="20" dur="500" fill="hold"/>
                                        <p:tgtEl>
                                          <p:spTgt spid="17102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71023"/>
                                        </p:tgtEl>
                                        <p:attrNameLst>
                                          <p:attrName>style.visibility</p:attrName>
                                        </p:attrNameLst>
                                      </p:cBhvr>
                                      <p:to>
                                        <p:strVal val="visible"/>
                                      </p:to>
                                    </p:set>
                                    <p:anim calcmode="lin" valueType="num">
                                      <p:cBhvr additive="base">
                                        <p:cTn id="25" dur="500" fill="hold"/>
                                        <p:tgtEl>
                                          <p:spTgt spid="171023"/>
                                        </p:tgtEl>
                                        <p:attrNameLst>
                                          <p:attrName>ppt_x</p:attrName>
                                        </p:attrNameLst>
                                      </p:cBhvr>
                                      <p:tavLst>
                                        <p:tav tm="0">
                                          <p:val>
                                            <p:strVal val="0-#ppt_w/2"/>
                                          </p:val>
                                        </p:tav>
                                        <p:tav tm="100000">
                                          <p:val>
                                            <p:strVal val="#ppt_x"/>
                                          </p:val>
                                        </p:tav>
                                      </p:tavLst>
                                    </p:anim>
                                    <p:anim calcmode="lin" valueType="num">
                                      <p:cBhvr additive="base">
                                        <p:cTn id="26" dur="500" fill="hold"/>
                                        <p:tgtEl>
                                          <p:spTgt spid="1710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343DC98A-CF76-43E4-8112-01DD23670774}"/>
              </a:ext>
            </a:extLst>
          </p:cNvPr>
          <p:cNvSpPr>
            <a:spLocks noGrp="1" noChangeArrowheads="1"/>
          </p:cNvSpPr>
          <p:nvPr>
            <p:ph type="title"/>
          </p:nvPr>
        </p:nvSpPr>
        <p:spPr/>
        <p:txBody>
          <a:bodyPr/>
          <a:lstStyle/>
          <a:p>
            <a:pPr eaLnBrk="1" hangingPunct="1"/>
            <a:r>
              <a:rPr lang="zh-TW" altLang="en-US" sz="4800" b="1" i="1">
                <a:solidFill>
                  <a:schemeClr val="tx1"/>
                </a:solidFill>
                <a:latin typeface="Tahoma" panose="020B0604030504040204" pitchFamily="34" charset="0"/>
                <a:ea typeface="標楷體" panose="03000509000000000000" pitchFamily="65" charset="-120"/>
              </a:rPr>
              <a:t>光的不同應用</a:t>
            </a:r>
            <a:endParaRPr lang="zh-TW" altLang="en-US" sz="6000" b="1">
              <a:solidFill>
                <a:schemeClr val="tx1"/>
              </a:solidFill>
              <a:latin typeface="Tahoma" panose="020B0604030504040204" pitchFamily="34" charset="0"/>
              <a:ea typeface="標楷體" panose="03000509000000000000" pitchFamily="65" charset="-120"/>
            </a:endParaRPr>
          </a:p>
        </p:txBody>
      </p:sp>
      <p:pic>
        <p:nvPicPr>
          <p:cNvPr id="166915" name="Picture 3" descr="13">
            <a:extLst>
              <a:ext uri="{FF2B5EF4-FFF2-40B4-BE49-F238E27FC236}">
                <a16:creationId xmlns:a16="http://schemas.microsoft.com/office/drawing/2014/main" id="{22BF7D1D-1B0C-44A7-9193-AC394F371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898775"/>
            <a:ext cx="3352800"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Rectangle 4">
            <a:extLst>
              <a:ext uri="{FF2B5EF4-FFF2-40B4-BE49-F238E27FC236}">
                <a16:creationId xmlns:a16="http://schemas.microsoft.com/office/drawing/2014/main" id="{CC6C31F2-823D-4A87-A36E-49551964494E}"/>
              </a:ext>
            </a:extLst>
          </p:cNvPr>
          <p:cNvSpPr>
            <a:spLocks noChangeArrowheads="1"/>
          </p:cNvSpPr>
          <p:nvPr/>
        </p:nvSpPr>
        <p:spPr bwMode="auto">
          <a:xfrm>
            <a:off x="228600" y="2305050"/>
            <a:ext cx="24780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zh-TW" altLang="en-US" sz="3600" b="1">
                <a:latin typeface="Tahoma" panose="020B0604030504040204" pitchFamily="34" charset="0"/>
                <a:ea typeface="標楷體" panose="03000509000000000000" pitchFamily="65" charset="-120"/>
              </a:rPr>
              <a:t>光週期調控</a:t>
            </a:r>
          </a:p>
        </p:txBody>
      </p:sp>
      <p:sp>
        <p:nvSpPr>
          <p:cNvPr id="166917" name="Rectangle 5">
            <a:extLst>
              <a:ext uri="{FF2B5EF4-FFF2-40B4-BE49-F238E27FC236}">
                <a16:creationId xmlns:a16="http://schemas.microsoft.com/office/drawing/2014/main" id="{4B1E67A2-8164-4D80-BC28-604AA9409B6E}"/>
              </a:ext>
            </a:extLst>
          </p:cNvPr>
          <p:cNvSpPr>
            <a:spLocks noChangeArrowheads="1"/>
          </p:cNvSpPr>
          <p:nvPr/>
        </p:nvSpPr>
        <p:spPr bwMode="auto">
          <a:xfrm>
            <a:off x="3429000" y="2305050"/>
            <a:ext cx="2936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zh-TW" altLang="en-US" sz="3600" b="1">
                <a:latin typeface="Tahoma" panose="020B0604030504040204" pitchFamily="34" charset="0"/>
                <a:ea typeface="標楷體" panose="03000509000000000000" pitchFamily="65" charset="-120"/>
              </a:rPr>
              <a:t>光合作用補光</a:t>
            </a:r>
          </a:p>
        </p:txBody>
      </p:sp>
      <p:pic>
        <p:nvPicPr>
          <p:cNvPr id="166918" name="Picture 6" descr="FIG-38A">
            <a:extLst>
              <a:ext uri="{FF2B5EF4-FFF2-40B4-BE49-F238E27FC236}">
                <a16:creationId xmlns:a16="http://schemas.microsoft.com/office/drawing/2014/main" id="{D85722CB-5D4F-4743-9800-1745D7D68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895600"/>
            <a:ext cx="271462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9" name="Picture 7" descr="3b">
            <a:extLst>
              <a:ext uri="{FF2B5EF4-FFF2-40B4-BE49-F238E27FC236}">
                <a16:creationId xmlns:a16="http://schemas.microsoft.com/office/drawing/2014/main" id="{307FFCCA-7E3A-4C83-A5F1-1CB06303865A}"/>
              </a:ext>
            </a:extLst>
          </p:cNvPr>
          <p:cNvPicPr>
            <a:picLocks noChangeAspect="1" noChangeArrowheads="1"/>
          </p:cNvPicPr>
          <p:nvPr/>
        </p:nvPicPr>
        <p:blipFill>
          <a:blip r:embed="rId4">
            <a:lum bright="36000" contrast="12000"/>
            <a:extLst>
              <a:ext uri="{28A0092B-C50C-407E-A947-70E740481C1C}">
                <a14:useLocalDpi xmlns:a14="http://schemas.microsoft.com/office/drawing/2010/main" val="0"/>
              </a:ext>
            </a:extLst>
          </a:blip>
          <a:srcRect l="14285" r="15385"/>
          <a:stretch>
            <a:fillRect/>
          </a:stretch>
        </p:blipFill>
        <p:spPr bwMode="auto">
          <a:xfrm>
            <a:off x="6553200" y="2895600"/>
            <a:ext cx="235108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0" name="Rectangle 8">
            <a:extLst>
              <a:ext uri="{FF2B5EF4-FFF2-40B4-BE49-F238E27FC236}">
                <a16:creationId xmlns:a16="http://schemas.microsoft.com/office/drawing/2014/main" id="{AED82000-5FF2-4370-BBB6-990ED69CD6D4}"/>
              </a:ext>
            </a:extLst>
          </p:cNvPr>
          <p:cNvSpPr>
            <a:spLocks noChangeArrowheads="1"/>
          </p:cNvSpPr>
          <p:nvPr/>
        </p:nvSpPr>
        <p:spPr bwMode="auto">
          <a:xfrm>
            <a:off x="6553200" y="2286000"/>
            <a:ext cx="2019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zh-TW" altLang="en-US" sz="3600" b="1">
                <a:latin typeface="Tahoma" panose="020B0604030504040204" pitchFamily="34" charset="0"/>
                <a:ea typeface="標楷體" panose="03000509000000000000" pitchFamily="65" charset="-120"/>
              </a:rPr>
              <a:t>光質影響</a:t>
            </a:r>
          </a:p>
        </p:txBody>
      </p:sp>
      <p:sp>
        <p:nvSpPr>
          <p:cNvPr id="166921" name="Text Box 9">
            <a:extLst>
              <a:ext uri="{FF2B5EF4-FFF2-40B4-BE49-F238E27FC236}">
                <a16:creationId xmlns:a16="http://schemas.microsoft.com/office/drawing/2014/main" id="{5AB47467-A903-4F92-A062-1EFD1A8FE3D9}"/>
              </a:ext>
            </a:extLst>
          </p:cNvPr>
          <p:cNvSpPr txBox="1">
            <a:spLocks noChangeArrowheads="1"/>
          </p:cNvSpPr>
          <p:nvPr/>
        </p:nvSpPr>
        <p:spPr bwMode="auto">
          <a:xfrm>
            <a:off x="1066800" y="6186488"/>
            <a:ext cx="1828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1800">
                <a:latin typeface="Times New Roman" panose="02020603050405020304" pitchFamily="18" charset="0"/>
              </a:rPr>
              <a:t>photoperiodism</a:t>
            </a:r>
          </a:p>
        </p:txBody>
      </p:sp>
      <p:sp>
        <p:nvSpPr>
          <p:cNvPr id="166922" name="Text Box 10">
            <a:extLst>
              <a:ext uri="{FF2B5EF4-FFF2-40B4-BE49-F238E27FC236}">
                <a16:creationId xmlns:a16="http://schemas.microsoft.com/office/drawing/2014/main" id="{25192273-61F9-4DAB-A9D7-DA5619AC5117}"/>
              </a:ext>
            </a:extLst>
          </p:cNvPr>
          <p:cNvSpPr txBox="1">
            <a:spLocks noChangeArrowheads="1"/>
          </p:cNvSpPr>
          <p:nvPr/>
        </p:nvSpPr>
        <p:spPr bwMode="auto">
          <a:xfrm>
            <a:off x="4267200" y="617220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1800">
                <a:latin typeface="Times New Roman" panose="02020603050405020304" pitchFamily="18" charset="0"/>
              </a:rPr>
              <a:t>photosynthesis</a:t>
            </a:r>
          </a:p>
        </p:txBody>
      </p:sp>
      <p:sp>
        <p:nvSpPr>
          <p:cNvPr id="166923" name="Text Box 11">
            <a:extLst>
              <a:ext uri="{FF2B5EF4-FFF2-40B4-BE49-F238E27FC236}">
                <a16:creationId xmlns:a16="http://schemas.microsoft.com/office/drawing/2014/main" id="{5A2F1CB0-E879-4652-89ED-A854B854A2D8}"/>
              </a:ext>
            </a:extLst>
          </p:cNvPr>
          <p:cNvSpPr txBox="1">
            <a:spLocks noChangeArrowheads="1"/>
          </p:cNvSpPr>
          <p:nvPr/>
        </p:nvSpPr>
        <p:spPr bwMode="auto">
          <a:xfrm>
            <a:off x="6705600" y="61722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1800">
                <a:latin typeface="Times New Roman" panose="02020603050405020304" pitchFamily="18" charset="0"/>
              </a:rPr>
              <a:t>photomorphogenesis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標題 1">
            <a:extLst>
              <a:ext uri="{FF2B5EF4-FFF2-40B4-BE49-F238E27FC236}">
                <a16:creationId xmlns:a16="http://schemas.microsoft.com/office/drawing/2014/main" id="{00D3A5F7-CFC7-4D36-A836-DBA418A990AC}"/>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菇舍</a:t>
            </a:r>
          </a:p>
        </p:txBody>
      </p:sp>
      <p:sp>
        <p:nvSpPr>
          <p:cNvPr id="4" name="投影片編號版面配置區 3">
            <a:extLst>
              <a:ext uri="{FF2B5EF4-FFF2-40B4-BE49-F238E27FC236}">
                <a16:creationId xmlns:a16="http://schemas.microsoft.com/office/drawing/2014/main" id="{EC8C53D0-6BF1-4BA5-A6B1-144763C44EA6}"/>
              </a:ext>
            </a:extLst>
          </p:cNvPr>
          <p:cNvSpPr>
            <a:spLocks noGrp="1"/>
          </p:cNvSpPr>
          <p:nvPr>
            <p:ph type="sldNum" sz="quarter" idx="12"/>
          </p:nvPr>
        </p:nvSpPr>
        <p:spPr/>
        <p:txBody>
          <a:bodyPr/>
          <a:lstStyle/>
          <a:p>
            <a:pPr defTabSz="685800" eaLnBrk="1" fontAlgn="auto" hangingPunct="1">
              <a:spcBef>
                <a:spcPts val="0"/>
              </a:spcBef>
              <a:spcAft>
                <a:spcPts val="0"/>
              </a:spcAft>
              <a:defRPr/>
            </a:pPr>
            <a:fld id="{9D8E343A-198F-4FE6-B170-421714914421}" type="slidenum">
              <a:rPr kumimoji="0" lang="zh-TW" altLang="en-US">
                <a:latin typeface="Calibri"/>
              </a:rPr>
              <a:pPr defTabSz="685800" eaLnBrk="1" fontAlgn="auto" hangingPunct="1">
                <a:spcBef>
                  <a:spcPts val="0"/>
                </a:spcBef>
                <a:spcAft>
                  <a:spcPts val="0"/>
                </a:spcAft>
                <a:defRPr/>
              </a:pPr>
              <a:t>12</a:t>
            </a:fld>
            <a:endParaRPr kumimoji="0" lang="zh-TW" altLang="en-US">
              <a:latin typeface="Calibri"/>
            </a:endParaRPr>
          </a:p>
        </p:txBody>
      </p:sp>
      <p:pic>
        <p:nvPicPr>
          <p:cNvPr id="35844" name="圖片 4">
            <a:extLst>
              <a:ext uri="{FF2B5EF4-FFF2-40B4-BE49-F238E27FC236}">
                <a16:creationId xmlns:a16="http://schemas.microsoft.com/office/drawing/2014/main" id="{213EC1D8-EE90-4203-9ABF-7AFC6B48F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2103438"/>
            <a:ext cx="36322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圖片 5">
            <a:extLst>
              <a:ext uri="{FF2B5EF4-FFF2-40B4-BE49-F238E27FC236}">
                <a16:creationId xmlns:a16="http://schemas.microsoft.com/office/drawing/2014/main" id="{63823DAA-BB9F-44C7-8E28-8BFAD1491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3179763"/>
            <a:ext cx="3579813"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圖片 2">
            <a:extLst>
              <a:ext uri="{FF2B5EF4-FFF2-40B4-BE49-F238E27FC236}">
                <a16:creationId xmlns:a16="http://schemas.microsoft.com/office/drawing/2014/main" id="{BFC69E3B-2D10-444E-BF3F-209D88A33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238" y="1674813"/>
            <a:ext cx="2143125"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68C90F7F-66AC-46FA-A81D-28DB359E0D96}"/>
              </a:ext>
            </a:extLst>
          </p:cNvPr>
          <p:cNvSpPr>
            <a:spLocks noGrp="1" noChangeArrowheads="1"/>
          </p:cNvSpPr>
          <p:nvPr>
            <p:ph type="title"/>
          </p:nvPr>
        </p:nvSpPr>
        <p:spPr>
          <a:xfrm>
            <a:off x="1524000" y="609600"/>
            <a:ext cx="7307263" cy="998538"/>
          </a:xfrm>
        </p:spPr>
        <p:txBody>
          <a:bodyPr/>
          <a:lstStyle/>
          <a:p>
            <a:pPr eaLnBrk="1" hangingPunct="1"/>
            <a:r>
              <a:rPr lang="zh-TW" altLang="en-US">
                <a:ea typeface="標楷體" panose="03000509000000000000" pitchFamily="65" charset="-120"/>
              </a:rPr>
              <a:t>組織培養室</a:t>
            </a:r>
            <a:r>
              <a:rPr lang="en-US" altLang="zh-TW">
                <a:ea typeface="標楷體" panose="03000509000000000000" pitchFamily="65" charset="-120"/>
              </a:rPr>
              <a:t>/</a:t>
            </a:r>
            <a:r>
              <a:rPr lang="zh-TW" altLang="en-US">
                <a:ea typeface="標楷體" panose="03000509000000000000" pitchFamily="65" charset="-120"/>
              </a:rPr>
              <a:t>植物生長箱</a:t>
            </a:r>
            <a:endParaRPr lang="zh-TW" altLang="en-US" b="1"/>
          </a:p>
        </p:txBody>
      </p:sp>
      <p:sp>
        <p:nvSpPr>
          <p:cNvPr id="167939" name="Text Box 3">
            <a:extLst>
              <a:ext uri="{FF2B5EF4-FFF2-40B4-BE49-F238E27FC236}">
                <a16:creationId xmlns:a16="http://schemas.microsoft.com/office/drawing/2014/main" id="{7459434D-9768-4436-90C8-C0BEF9E761FD}"/>
              </a:ext>
            </a:extLst>
          </p:cNvPr>
          <p:cNvSpPr txBox="1">
            <a:spLocks noChangeArrowheads="1"/>
          </p:cNvSpPr>
          <p:nvPr/>
        </p:nvSpPr>
        <p:spPr bwMode="auto">
          <a:xfrm>
            <a:off x="1066800" y="5562600"/>
            <a:ext cx="7315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algn="ctr" eaLnBrk="1" hangingPunct="1">
              <a:spcBef>
                <a:spcPct val="50000"/>
              </a:spcBef>
              <a:buClrTx/>
              <a:buFontTx/>
              <a:buNone/>
            </a:pPr>
            <a:r>
              <a:rPr lang="zh-TW" altLang="en-US" sz="4000">
                <a:latin typeface="Times New Roman" panose="02020603050405020304" pitchFamily="18" charset="0"/>
                <a:ea typeface="標楷體" panose="03000509000000000000" pitchFamily="65" charset="-120"/>
              </a:rPr>
              <a:t>使用燈管，以冷氣散熱</a:t>
            </a:r>
          </a:p>
        </p:txBody>
      </p:sp>
      <p:pic>
        <p:nvPicPr>
          <p:cNvPr id="167940" name="Picture 4" descr="021809">
            <a:extLst>
              <a:ext uri="{FF2B5EF4-FFF2-40B4-BE49-F238E27FC236}">
                <a16:creationId xmlns:a16="http://schemas.microsoft.com/office/drawing/2014/main" id="{7F3AC475-55FB-42A8-B4E9-202B67053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28850"/>
            <a:ext cx="41910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5" descr="021808">
            <a:extLst>
              <a:ext uri="{FF2B5EF4-FFF2-40B4-BE49-F238E27FC236}">
                <a16:creationId xmlns:a16="http://schemas.microsoft.com/office/drawing/2014/main" id="{04E5519F-4028-4F45-A4ED-A46EEABBD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17" t="3894" r="10179" b="13556"/>
          <a:stretch>
            <a:fillRect/>
          </a:stretch>
        </p:blipFill>
        <p:spPr bwMode="auto">
          <a:xfrm>
            <a:off x="5029200" y="2209800"/>
            <a:ext cx="364490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122F4BA8-E37C-460A-8BE8-4271BE25B126}"/>
              </a:ext>
            </a:extLst>
          </p:cNvPr>
          <p:cNvSpPr>
            <a:spLocks noGrp="1" noChangeArrowheads="1"/>
          </p:cNvSpPr>
          <p:nvPr>
            <p:ph type="body" idx="1"/>
          </p:nvPr>
        </p:nvSpPr>
        <p:spPr>
          <a:xfrm>
            <a:off x="539750" y="1773238"/>
            <a:ext cx="6934200" cy="1371600"/>
          </a:xfrm>
        </p:spPr>
        <p:txBody>
          <a:bodyPr/>
          <a:lstStyle/>
          <a:p>
            <a:pPr eaLnBrk="1" hangingPunct="1"/>
            <a:r>
              <a:rPr lang="zh-TW" altLang="en-US" b="1">
                <a:solidFill>
                  <a:schemeClr val="tx2"/>
                </a:solidFill>
                <a:ea typeface="標楷體" panose="03000509000000000000" pitchFamily="65" charset="-120"/>
              </a:rPr>
              <a:t>光量與光質</a:t>
            </a:r>
          </a:p>
          <a:p>
            <a:pPr eaLnBrk="1" hangingPunct="1"/>
            <a:r>
              <a:rPr lang="zh-TW" altLang="en-US" b="1">
                <a:solidFill>
                  <a:schemeClr val="tx2"/>
                </a:solidFill>
                <a:ea typeface="標楷體" panose="03000509000000000000" pitchFamily="65" charset="-120"/>
              </a:rPr>
              <a:t>耗電成本：光源，散熱成本</a:t>
            </a:r>
          </a:p>
        </p:txBody>
      </p:sp>
      <p:sp>
        <p:nvSpPr>
          <p:cNvPr id="168963" name="Rectangle 3">
            <a:extLst>
              <a:ext uri="{FF2B5EF4-FFF2-40B4-BE49-F238E27FC236}">
                <a16:creationId xmlns:a16="http://schemas.microsoft.com/office/drawing/2014/main" id="{2FCFFDAC-3BFF-4FBA-A0DD-B979DB65461D}"/>
              </a:ext>
            </a:extLst>
          </p:cNvPr>
          <p:cNvSpPr>
            <a:spLocks noChangeArrowheads="1"/>
          </p:cNvSpPr>
          <p:nvPr/>
        </p:nvSpPr>
        <p:spPr bwMode="auto">
          <a:xfrm>
            <a:off x="3419475" y="5013325"/>
            <a:ext cx="528796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buClrTx/>
              <a:buFontTx/>
              <a:buNone/>
            </a:pPr>
            <a:r>
              <a:rPr lang="zh-TW" altLang="en-US" sz="3600" b="1">
                <a:latin typeface="Times New Roman" panose="02020603050405020304" pitchFamily="18" charset="0"/>
                <a:ea typeface="標楷體" panose="03000509000000000000" pitchFamily="65" charset="-120"/>
              </a:rPr>
              <a:t>高發光效率</a:t>
            </a:r>
          </a:p>
          <a:p>
            <a:pPr eaLnBrk="1" hangingPunct="1">
              <a:buClrTx/>
              <a:buFontTx/>
              <a:buNone/>
            </a:pPr>
            <a:r>
              <a:rPr lang="zh-TW" altLang="en-US" sz="3600" b="1">
                <a:latin typeface="Times New Roman" panose="02020603050405020304" pitchFamily="18" charset="0"/>
                <a:ea typeface="標楷體" panose="03000509000000000000" pitchFamily="65" charset="-120"/>
              </a:rPr>
              <a:t>低發熱量</a:t>
            </a:r>
          </a:p>
        </p:txBody>
      </p:sp>
      <p:sp>
        <p:nvSpPr>
          <p:cNvPr id="168964" name="Rectangle 4">
            <a:extLst>
              <a:ext uri="{FF2B5EF4-FFF2-40B4-BE49-F238E27FC236}">
                <a16:creationId xmlns:a16="http://schemas.microsoft.com/office/drawing/2014/main" id="{91035D3B-17B8-4C57-B7C6-374015D2CA60}"/>
              </a:ext>
            </a:extLst>
          </p:cNvPr>
          <p:cNvSpPr>
            <a:spLocks noChangeArrowheads="1"/>
          </p:cNvSpPr>
          <p:nvPr/>
        </p:nvSpPr>
        <p:spPr bwMode="auto">
          <a:xfrm>
            <a:off x="323850" y="5373688"/>
            <a:ext cx="2543175" cy="609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zh-TW" altLang="en-US" sz="4000" b="1">
                <a:latin typeface="Times New Roman" panose="02020603050405020304" pitchFamily="18" charset="0"/>
                <a:ea typeface="標楷體" panose="03000509000000000000" pitchFamily="65" charset="-120"/>
              </a:rPr>
              <a:t>研發方向</a:t>
            </a:r>
            <a:r>
              <a:rPr lang="en-US" altLang="zh-TW" sz="4000" b="1">
                <a:latin typeface="Times New Roman" panose="02020603050405020304" pitchFamily="18" charset="0"/>
                <a:ea typeface="標楷體" panose="03000509000000000000" pitchFamily="65" charset="-120"/>
              </a:rPr>
              <a:t>2</a:t>
            </a:r>
          </a:p>
        </p:txBody>
      </p:sp>
      <p:sp>
        <p:nvSpPr>
          <p:cNvPr id="168965" name="Rectangle 5">
            <a:extLst>
              <a:ext uri="{FF2B5EF4-FFF2-40B4-BE49-F238E27FC236}">
                <a16:creationId xmlns:a16="http://schemas.microsoft.com/office/drawing/2014/main" id="{B21F9FF9-E0A5-48BF-838D-921E938B3610}"/>
              </a:ext>
            </a:extLst>
          </p:cNvPr>
          <p:cNvSpPr>
            <a:spLocks noGrp="1" noChangeArrowheads="1"/>
          </p:cNvSpPr>
          <p:nvPr>
            <p:ph type="title"/>
          </p:nvPr>
        </p:nvSpPr>
        <p:spPr>
          <a:xfrm>
            <a:off x="685800" y="301625"/>
            <a:ext cx="6527800" cy="1462088"/>
          </a:xfrm>
        </p:spPr>
        <p:txBody>
          <a:bodyPr/>
          <a:lstStyle/>
          <a:p>
            <a:pPr eaLnBrk="1" hangingPunct="1"/>
            <a:r>
              <a:rPr lang="zh-TW" altLang="en-US" sz="3600" b="1">
                <a:solidFill>
                  <a:schemeClr val="tx1"/>
                </a:solidFill>
                <a:ea typeface="標楷體" panose="03000509000000000000" pitchFamily="65" charset="-120"/>
              </a:rPr>
              <a:t>應用上主要考量</a:t>
            </a:r>
            <a:endParaRPr lang="zh-TW" altLang="en-US">
              <a:ea typeface="標楷體" panose="03000509000000000000" pitchFamily="65" charset="-120"/>
            </a:endParaRPr>
          </a:p>
        </p:txBody>
      </p:sp>
      <p:sp>
        <p:nvSpPr>
          <p:cNvPr id="175110" name="Text Box 6">
            <a:extLst>
              <a:ext uri="{FF2B5EF4-FFF2-40B4-BE49-F238E27FC236}">
                <a16:creationId xmlns:a16="http://schemas.microsoft.com/office/drawing/2014/main" id="{E08F48C3-5CF8-4D48-BF43-B9FE3BFBEBA3}"/>
              </a:ext>
            </a:extLst>
          </p:cNvPr>
          <p:cNvSpPr txBox="1">
            <a:spLocks noChangeArrowheads="1"/>
          </p:cNvSpPr>
          <p:nvPr/>
        </p:nvSpPr>
        <p:spPr bwMode="auto">
          <a:xfrm>
            <a:off x="6156325" y="5624513"/>
            <a:ext cx="2057400" cy="1189037"/>
          </a:xfrm>
          <a:prstGeom prst="rect">
            <a:avLst/>
          </a:prstGeom>
          <a:noFill/>
          <a:ln>
            <a:noFill/>
          </a:ln>
          <a:effectLst>
            <a:outerShdw dist="102391" dir="361530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altLang="zh-TW" sz="7200" b="1">
                <a:solidFill>
                  <a:srgbClr val="FF0000"/>
                </a:solidFill>
                <a:effectLst>
                  <a:outerShdw blurRad="38100" dist="38100" dir="2700000" algn="tl">
                    <a:srgbClr val="FFFFFF"/>
                  </a:outerShdw>
                </a:effectLst>
                <a:latin typeface="Tahoma" panose="020B0604030504040204" pitchFamily="34" charset="0"/>
              </a:rPr>
              <a:t>L</a:t>
            </a:r>
            <a:r>
              <a:rPr lang="en-US" altLang="zh-TW" sz="7200" b="1">
                <a:solidFill>
                  <a:srgbClr val="008000"/>
                </a:solidFill>
                <a:effectLst>
                  <a:outerShdw blurRad="38100" dist="38100" dir="2700000" algn="tl">
                    <a:srgbClr val="FFFFFF"/>
                  </a:outerShdw>
                </a:effectLst>
                <a:latin typeface="Tahoma" panose="020B0604030504040204" pitchFamily="34" charset="0"/>
              </a:rPr>
              <a:t>E</a:t>
            </a:r>
            <a:r>
              <a:rPr lang="en-US" altLang="zh-TW" sz="7200" b="1">
                <a:solidFill>
                  <a:srgbClr val="0000CC"/>
                </a:solidFill>
                <a:effectLst>
                  <a:outerShdw blurRad="38100" dist="38100" dir="2700000" algn="tl">
                    <a:srgbClr val="FFFFFF"/>
                  </a:outerShdw>
                </a:effectLst>
                <a:latin typeface="Tahoma" panose="020B0604030504040204" pitchFamily="34" charset="0"/>
              </a:rPr>
              <a:t>D</a:t>
            </a:r>
          </a:p>
        </p:txBody>
      </p:sp>
      <p:sp>
        <p:nvSpPr>
          <p:cNvPr id="175111" name="Text Box 7">
            <a:extLst>
              <a:ext uri="{FF2B5EF4-FFF2-40B4-BE49-F238E27FC236}">
                <a16:creationId xmlns:a16="http://schemas.microsoft.com/office/drawing/2014/main" id="{466E0CA1-A609-49B4-B04B-7F4E3AF8E092}"/>
              </a:ext>
            </a:extLst>
          </p:cNvPr>
          <p:cNvSpPr txBox="1">
            <a:spLocks noChangeArrowheads="1"/>
          </p:cNvSpPr>
          <p:nvPr/>
        </p:nvSpPr>
        <p:spPr bwMode="auto">
          <a:xfrm>
            <a:off x="6156325" y="4633913"/>
            <a:ext cx="2057400" cy="1189037"/>
          </a:xfrm>
          <a:prstGeom prst="rect">
            <a:avLst/>
          </a:prstGeom>
          <a:noFill/>
          <a:ln>
            <a:noFill/>
          </a:ln>
          <a:effectLst>
            <a:outerShdw dist="102391" dir="3615307"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altLang="zh-TW" sz="7200" b="1">
                <a:solidFill>
                  <a:srgbClr val="FF0000"/>
                </a:solidFill>
                <a:effectLst>
                  <a:outerShdw blurRad="38100" dist="38100" dir="2700000" algn="tl">
                    <a:srgbClr val="FFFFFF"/>
                  </a:outerShdw>
                </a:effectLst>
                <a:latin typeface="Tahoma" panose="020B0604030504040204" pitchFamily="34" charset="0"/>
              </a:rPr>
              <a:t>L</a:t>
            </a:r>
            <a:r>
              <a:rPr lang="en-US" altLang="zh-TW" sz="7200" b="1">
                <a:solidFill>
                  <a:srgbClr val="0000CC"/>
                </a:solidFill>
                <a:effectLst>
                  <a:outerShdw blurRad="38100" dist="38100" dir="2700000" algn="tl">
                    <a:srgbClr val="FFFFFF"/>
                  </a:outerShdw>
                </a:effectLst>
                <a:latin typeface="Tahoma" panose="020B0604030504040204" pitchFamily="34" charset="0"/>
              </a:rPr>
              <a:t>D</a:t>
            </a:r>
          </a:p>
        </p:txBody>
      </p:sp>
      <p:sp>
        <p:nvSpPr>
          <p:cNvPr id="168968" name="Rectangle 8">
            <a:extLst>
              <a:ext uri="{FF2B5EF4-FFF2-40B4-BE49-F238E27FC236}">
                <a16:creationId xmlns:a16="http://schemas.microsoft.com/office/drawing/2014/main" id="{38ABF684-1E7D-467C-8437-459084C82C8C}"/>
              </a:ext>
            </a:extLst>
          </p:cNvPr>
          <p:cNvSpPr>
            <a:spLocks noChangeArrowheads="1"/>
          </p:cNvSpPr>
          <p:nvPr/>
        </p:nvSpPr>
        <p:spPr bwMode="auto">
          <a:xfrm>
            <a:off x="323850" y="3789363"/>
            <a:ext cx="2543175" cy="6096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zh-TW" altLang="en-US" sz="4000" b="1">
                <a:latin typeface="Times New Roman" panose="02020603050405020304" pitchFamily="18" charset="0"/>
                <a:ea typeface="標楷體" panose="03000509000000000000" pitchFamily="65" charset="-120"/>
              </a:rPr>
              <a:t>研發方向</a:t>
            </a:r>
            <a:r>
              <a:rPr lang="en-US" altLang="zh-TW" sz="4000" b="1">
                <a:latin typeface="Times New Roman" panose="02020603050405020304" pitchFamily="18" charset="0"/>
                <a:ea typeface="標楷體" panose="03000509000000000000" pitchFamily="65" charset="-120"/>
              </a:rPr>
              <a:t>1</a:t>
            </a:r>
          </a:p>
        </p:txBody>
      </p:sp>
      <p:sp>
        <p:nvSpPr>
          <p:cNvPr id="168969" name="Rectangle 9">
            <a:extLst>
              <a:ext uri="{FF2B5EF4-FFF2-40B4-BE49-F238E27FC236}">
                <a16:creationId xmlns:a16="http://schemas.microsoft.com/office/drawing/2014/main" id="{2152F4BC-AADC-4CEE-889B-DAB56EE8CA22}"/>
              </a:ext>
            </a:extLst>
          </p:cNvPr>
          <p:cNvSpPr>
            <a:spLocks noChangeArrowheads="1"/>
          </p:cNvSpPr>
          <p:nvPr/>
        </p:nvSpPr>
        <p:spPr bwMode="auto">
          <a:xfrm>
            <a:off x="3348038" y="3429000"/>
            <a:ext cx="5359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buClrTx/>
              <a:buFontTx/>
              <a:buNone/>
            </a:pPr>
            <a:r>
              <a:rPr lang="zh-TW" altLang="en-US" sz="3600" b="1">
                <a:latin typeface="Times New Roman" panose="02020603050405020304" pitchFamily="18" charset="0"/>
                <a:ea typeface="標楷體" panose="03000509000000000000" pitchFamily="65" charset="-120"/>
              </a:rPr>
              <a:t>節約用電 </a:t>
            </a:r>
            <a:r>
              <a:rPr lang="en-US" altLang="zh-TW" sz="3600" b="1">
                <a:latin typeface="Times New Roman" panose="02020603050405020304" pitchFamily="18" charset="0"/>
                <a:ea typeface="標楷體" panose="03000509000000000000" pitchFamily="65" charset="-120"/>
              </a:rPr>
              <a:t>– </a:t>
            </a:r>
            <a:r>
              <a:rPr kumimoji="0" lang="zh-TW" altLang="en-US" sz="3600" b="1">
                <a:latin typeface="Times New Roman" panose="02020603050405020304" pitchFamily="18" charset="0"/>
                <a:ea typeface="標楷體" panose="03000509000000000000" pitchFamily="65" charset="-120"/>
              </a:rPr>
              <a:t>擺</a:t>
            </a:r>
            <a:r>
              <a:rPr lang="zh-TW" altLang="en-US" sz="3600" b="1">
                <a:latin typeface="Times New Roman" panose="02020603050405020304" pitchFamily="18" charset="0"/>
                <a:ea typeface="標楷體" panose="03000509000000000000" pitchFamily="65" charset="-120"/>
              </a:rPr>
              <a:t>動式光罩</a:t>
            </a:r>
          </a:p>
          <a:p>
            <a:pPr eaLnBrk="1" hangingPunct="1">
              <a:buClrTx/>
              <a:buFontTx/>
              <a:buNone/>
            </a:pPr>
            <a:r>
              <a:rPr lang="zh-TW" altLang="en-US" sz="3600" b="1">
                <a:latin typeface="Times New Roman" panose="02020603050405020304" pitchFamily="18" charset="0"/>
                <a:ea typeface="標楷體" panose="03000509000000000000" pitchFamily="65" charset="-120"/>
              </a:rPr>
              <a:t>節省燈具 </a:t>
            </a:r>
            <a:r>
              <a:rPr lang="en-US" altLang="zh-TW" sz="3600" b="1">
                <a:latin typeface="Times New Roman" panose="02020603050405020304" pitchFamily="18" charset="0"/>
                <a:ea typeface="標楷體" panose="03000509000000000000" pitchFamily="65" charset="-120"/>
              </a:rPr>
              <a:t>– </a:t>
            </a:r>
            <a:r>
              <a:rPr lang="zh-TW" altLang="en-US" sz="3600" b="1">
                <a:latin typeface="Times New Roman" panose="02020603050405020304" pitchFamily="18" charset="0"/>
                <a:ea typeface="標楷體" panose="03000509000000000000" pitchFamily="65" charset="-120"/>
              </a:rPr>
              <a:t>自走式燈具</a:t>
            </a:r>
          </a:p>
        </p:txBody>
      </p:sp>
      <p:sp>
        <p:nvSpPr>
          <p:cNvPr id="168970" name="AutoShape 10">
            <a:extLst>
              <a:ext uri="{FF2B5EF4-FFF2-40B4-BE49-F238E27FC236}">
                <a16:creationId xmlns:a16="http://schemas.microsoft.com/office/drawing/2014/main" id="{CF185EB9-7EAA-4471-9378-45BF427E2D20}"/>
              </a:ext>
            </a:extLst>
          </p:cNvPr>
          <p:cNvSpPr>
            <a:spLocks/>
          </p:cNvSpPr>
          <p:nvPr/>
        </p:nvSpPr>
        <p:spPr bwMode="auto">
          <a:xfrm>
            <a:off x="2916238" y="3573463"/>
            <a:ext cx="360362" cy="1079500"/>
          </a:xfrm>
          <a:prstGeom prst="leftBrace">
            <a:avLst>
              <a:gd name="adj1" fmla="val 2496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68971" name="AutoShape 11">
            <a:extLst>
              <a:ext uri="{FF2B5EF4-FFF2-40B4-BE49-F238E27FC236}">
                <a16:creationId xmlns:a16="http://schemas.microsoft.com/office/drawing/2014/main" id="{0EFC290E-E7D4-48FC-9866-603166C27CDA}"/>
              </a:ext>
            </a:extLst>
          </p:cNvPr>
          <p:cNvSpPr>
            <a:spLocks/>
          </p:cNvSpPr>
          <p:nvPr/>
        </p:nvSpPr>
        <p:spPr bwMode="auto">
          <a:xfrm>
            <a:off x="2916238" y="5229225"/>
            <a:ext cx="360362" cy="1079500"/>
          </a:xfrm>
          <a:prstGeom prst="leftBrace">
            <a:avLst>
              <a:gd name="adj1" fmla="val 2496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6">
            <a:extLst>
              <a:ext uri="{FF2B5EF4-FFF2-40B4-BE49-F238E27FC236}">
                <a16:creationId xmlns:a16="http://schemas.microsoft.com/office/drawing/2014/main" id="{FE829572-04CD-4859-8EEC-2A8B0712BFD2}"/>
              </a:ext>
            </a:extLst>
          </p:cNvPr>
          <p:cNvSpPr>
            <a:spLocks noChangeArrowheads="1"/>
          </p:cNvSpPr>
          <p:nvPr/>
        </p:nvSpPr>
        <p:spPr bwMode="auto">
          <a:xfrm>
            <a:off x="685800" y="301625"/>
            <a:ext cx="7772400" cy="146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en-US" altLang="zh-TW" sz="4400">
                <a:solidFill>
                  <a:schemeClr val="tx2"/>
                </a:solidFill>
              </a:rPr>
              <a:t>LED</a:t>
            </a:r>
            <a:r>
              <a:rPr lang="zh-TW" altLang="en-US" sz="4400">
                <a:solidFill>
                  <a:schemeClr val="tx2"/>
                </a:solidFill>
                <a:ea typeface="標楷體" panose="03000509000000000000" pitchFamily="65" charset="-120"/>
              </a:rPr>
              <a:t>漸見優勢</a:t>
            </a:r>
          </a:p>
        </p:txBody>
      </p:sp>
      <p:sp>
        <p:nvSpPr>
          <p:cNvPr id="169987" name="Rectangle 7">
            <a:extLst>
              <a:ext uri="{FF2B5EF4-FFF2-40B4-BE49-F238E27FC236}">
                <a16:creationId xmlns:a16="http://schemas.microsoft.com/office/drawing/2014/main" id="{A50AF742-B53B-4C18-8E25-E1BB0FF97E08}"/>
              </a:ext>
            </a:extLst>
          </p:cNvPr>
          <p:cNvSpPr>
            <a:spLocks noChangeArrowheads="1"/>
          </p:cNvSpPr>
          <p:nvPr/>
        </p:nvSpPr>
        <p:spPr bwMode="auto">
          <a:xfrm>
            <a:off x="539750" y="1981200"/>
            <a:ext cx="8280400" cy="425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r>
              <a:rPr lang="zh-TW" altLang="en-US">
                <a:ea typeface="標楷體" panose="03000509000000000000" pitchFamily="65" charset="-120"/>
              </a:rPr>
              <a:t>早期只用於太空農業研究</a:t>
            </a:r>
            <a:r>
              <a:rPr lang="zh-TW" altLang="en-US"/>
              <a:t> </a:t>
            </a:r>
            <a:r>
              <a:rPr lang="en-US" altLang="zh-TW"/>
              <a:t>(Bula, 1991; Barta, 1992)</a:t>
            </a:r>
            <a:r>
              <a:rPr lang="zh-TW" altLang="en-US">
                <a:ea typeface="標楷體" panose="03000509000000000000" pitchFamily="65" charset="-120"/>
              </a:rPr>
              <a:t>，單價</a:t>
            </a:r>
            <a:r>
              <a:rPr lang="zh-TW" altLang="en-US">
                <a:latin typeface="標楷體" panose="03000509000000000000" pitchFamily="65" charset="-120"/>
                <a:ea typeface="標楷體" panose="03000509000000000000" pitchFamily="65" charset="-120"/>
              </a:rPr>
              <a:t>高且當時尚無藍光</a:t>
            </a:r>
            <a:r>
              <a:rPr lang="en-US" altLang="zh-TW">
                <a:latin typeface="標楷體" panose="03000509000000000000" pitchFamily="65" charset="-120"/>
                <a:ea typeface="標楷體" panose="03000509000000000000" pitchFamily="65" charset="-120"/>
              </a:rPr>
              <a:t>LED</a:t>
            </a:r>
          </a:p>
          <a:p>
            <a:pPr eaLnBrk="1" hangingPunct="1"/>
            <a:r>
              <a:rPr lang="zh-TW" altLang="en-US">
                <a:ea typeface="標楷體" panose="03000509000000000000" pitchFamily="65" charset="-120"/>
              </a:rPr>
              <a:t>近來，</a:t>
            </a:r>
          </a:p>
          <a:p>
            <a:pPr lvl="1" eaLnBrk="1" hangingPunct="1"/>
            <a:r>
              <a:rPr lang="zh-TW" altLang="en-US" sz="3200">
                <a:ea typeface="標楷體" panose="03000509000000000000" pitchFamily="65" charset="-120"/>
              </a:rPr>
              <a:t>單價大幅下降，</a:t>
            </a:r>
            <a:r>
              <a:rPr lang="zh-TW" altLang="en-US" sz="3200"/>
              <a:t> </a:t>
            </a:r>
            <a:r>
              <a:rPr lang="en-US" altLang="zh-TW" sz="3200"/>
              <a:t>(8 US$ in 1996 </a:t>
            </a:r>
            <a:r>
              <a:rPr lang="en-US" altLang="zh-TW" sz="3200">
                <a:sym typeface="Wingdings" panose="05000000000000000000" pitchFamily="2" charset="2"/>
              </a:rPr>
              <a:t> </a:t>
            </a:r>
            <a:r>
              <a:rPr lang="en-US" altLang="zh-TW" sz="3200"/>
              <a:t>0.8 US$ in 1999 for </a:t>
            </a:r>
            <a:r>
              <a:rPr lang="en-US" altLang="zh-TW" sz="3200" b="1">
                <a:solidFill>
                  <a:schemeClr val="folHlink"/>
                </a:solidFill>
              </a:rPr>
              <a:t>blue</a:t>
            </a:r>
            <a:r>
              <a:rPr lang="en-US" altLang="zh-TW" sz="3200"/>
              <a:t> LED)</a:t>
            </a:r>
          </a:p>
          <a:p>
            <a:pPr lvl="1" eaLnBrk="1" hangingPunct="1"/>
            <a:r>
              <a:rPr lang="zh-TW" altLang="en-US" sz="3200">
                <a:ea typeface="標楷體" panose="03000509000000000000" pitchFamily="65" charset="-120"/>
              </a:rPr>
              <a:t>亮度大幅提升</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76E45E5D-3295-493A-AA73-EF8CFCED9E19}"/>
              </a:ext>
            </a:extLst>
          </p:cNvPr>
          <p:cNvSpPr>
            <a:spLocks noGrp="1" noChangeArrowheads="1"/>
          </p:cNvSpPr>
          <p:nvPr>
            <p:ph type="title"/>
          </p:nvPr>
        </p:nvSpPr>
        <p:spPr>
          <a:xfrm>
            <a:off x="685800" y="301625"/>
            <a:ext cx="8134350" cy="1462088"/>
          </a:xfrm>
        </p:spPr>
        <p:txBody>
          <a:bodyPr/>
          <a:lstStyle/>
          <a:p>
            <a:pPr eaLnBrk="1" hangingPunct="1"/>
            <a:r>
              <a:rPr lang="zh-TW" altLang="en-US">
                <a:ea typeface="標楷體" panose="03000509000000000000" pitchFamily="65" charset="-120"/>
              </a:rPr>
              <a:t>台灣的組織培養苗栽培植物工廠</a:t>
            </a:r>
          </a:p>
        </p:txBody>
      </p:sp>
      <p:pic>
        <p:nvPicPr>
          <p:cNvPr id="171011" name="Picture 3" descr="DSCF0037">
            <a:extLst>
              <a:ext uri="{FF2B5EF4-FFF2-40B4-BE49-F238E27FC236}">
                <a16:creationId xmlns:a16="http://schemas.microsoft.com/office/drawing/2014/main" id="{756AC5C2-9628-4644-A7DB-0FF487A35C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53"/>
          <a:stretch>
            <a:fillRect/>
          </a:stretch>
        </p:blipFill>
        <p:spPr bwMode="auto">
          <a:xfrm>
            <a:off x="4343400" y="2590800"/>
            <a:ext cx="4343400"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DSCF0035">
            <a:extLst>
              <a:ext uri="{FF2B5EF4-FFF2-40B4-BE49-F238E27FC236}">
                <a16:creationId xmlns:a16="http://schemas.microsoft.com/office/drawing/2014/main" id="{1FBA3420-0E01-4533-B2CC-0C566FCFB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3208"/>
          <a:stretch>
            <a:fillRect/>
          </a:stretch>
        </p:blipFill>
        <p:spPr bwMode="auto">
          <a:xfrm>
            <a:off x="685800" y="2628900"/>
            <a:ext cx="35052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3776D63E-C0A8-4B99-A73C-D80BB1993604}"/>
              </a:ext>
            </a:extLst>
          </p:cNvPr>
          <p:cNvSpPr>
            <a:spLocks noGrp="1" noChangeArrowheads="1"/>
          </p:cNvSpPr>
          <p:nvPr>
            <p:ph type="title"/>
          </p:nvPr>
        </p:nvSpPr>
        <p:spPr>
          <a:xfrm>
            <a:off x="395288" y="301625"/>
            <a:ext cx="8062912" cy="1462088"/>
          </a:xfrm>
        </p:spPr>
        <p:txBody>
          <a:bodyPr/>
          <a:lstStyle/>
          <a:p>
            <a:pPr eaLnBrk="1" hangingPunct="1"/>
            <a:r>
              <a:rPr lang="zh-TW" altLang="en-US">
                <a:ea typeface="標楷體" panose="03000509000000000000" pitchFamily="65" charset="-120"/>
              </a:rPr>
              <a:t>台灣的蝴蝶蘭小苗栽培植物工廠</a:t>
            </a:r>
          </a:p>
        </p:txBody>
      </p:sp>
      <p:pic>
        <p:nvPicPr>
          <p:cNvPr id="172035" name="Picture 3" descr="moving-light">
            <a:extLst>
              <a:ext uri="{FF2B5EF4-FFF2-40B4-BE49-F238E27FC236}">
                <a16:creationId xmlns:a16="http://schemas.microsoft.com/office/drawing/2014/main" id="{AB49ABFD-6BA3-466F-A55C-8278EF9D0A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39975" y="2420938"/>
            <a:ext cx="4537075" cy="310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4C000511-6185-47D0-822E-CD48B6817DFF}"/>
              </a:ext>
            </a:extLst>
          </p:cNvPr>
          <p:cNvSpPr>
            <a:spLocks noGrp="1" noChangeArrowheads="1"/>
          </p:cNvSpPr>
          <p:nvPr>
            <p:ph type="title"/>
          </p:nvPr>
        </p:nvSpPr>
        <p:spPr>
          <a:xfrm>
            <a:off x="1042988" y="549275"/>
            <a:ext cx="7158037" cy="744538"/>
          </a:xfrm>
        </p:spPr>
        <p:txBody>
          <a:bodyPr/>
          <a:lstStyle/>
          <a:p>
            <a:pPr eaLnBrk="1" hangingPunct="1"/>
            <a:r>
              <a:rPr lang="en-US" altLang="zh-TW"/>
              <a:t>Marshall Space Flight Center </a:t>
            </a:r>
          </a:p>
        </p:txBody>
      </p:sp>
      <p:pic>
        <p:nvPicPr>
          <p:cNvPr id="173059" name="Picture 3" descr="9804669_t">
            <a:extLst>
              <a:ext uri="{FF2B5EF4-FFF2-40B4-BE49-F238E27FC236}">
                <a16:creationId xmlns:a16="http://schemas.microsoft.com/office/drawing/2014/main" id="{82616866-C04E-460D-BDEE-E55DABF9A1E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55875" y="2133600"/>
            <a:ext cx="4392613" cy="4392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060" name="Rectangle 4">
            <a:extLst>
              <a:ext uri="{FF2B5EF4-FFF2-40B4-BE49-F238E27FC236}">
                <a16:creationId xmlns:a16="http://schemas.microsoft.com/office/drawing/2014/main" id="{EEDF8045-85B8-41F5-B589-B5D125F44487}"/>
              </a:ext>
            </a:extLst>
          </p:cNvPr>
          <p:cNvSpPr>
            <a:spLocks noChangeArrowheads="1"/>
          </p:cNvSpPr>
          <p:nvPr/>
        </p:nvSpPr>
        <p:spPr bwMode="auto">
          <a:xfrm>
            <a:off x="3708400" y="1341438"/>
            <a:ext cx="23050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zh-TW" altLang="en-US">
                <a:solidFill>
                  <a:schemeClr val="tx2"/>
                </a:solidFill>
                <a:latin typeface="標楷體" panose="03000509000000000000" pitchFamily="65" charset="-120"/>
                <a:ea typeface="標楷體" panose="03000509000000000000" pitchFamily="65" charset="-120"/>
              </a:rPr>
              <a:t>美國</a:t>
            </a:r>
            <a:r>
              <a:rPr lang="en-US" altLang="zh-TW">
                <a:solidFill>
                  <a:schemeClr val="tx2"/>
                </a:solidFill>
                <a:latin typeface="Times New Roman" panose="02020603050405020304" pitchFamily="18" charset="0"/>
                <a:ea typeface="標楷體" panose="03000509000000000000" pitchFamily="65" charset="-120"/>
              </a:rPr>
              <a:t>NASA</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C17D9BCF-E066-467D-ACED-538090BD32B4}"/>
              </a:ext>
            </a:extLst>
          </p:cNvPr>
          <p:cNvSpPr>
            <a:spLocks noGrp="1" noChangeArrowheads="1"/>
          </p:cNvSpPr>
          <p:nvPr>
            <p:ph type="title"/>
          </p:nvPr>
        </p:nvSpPr>
        <p:spPr/>
        <p:txBody>
          <a:bodyPr/>
          <a:lstStyle/>
          <a:p>
            <a:pPr eaLnBrk="1" hangingPunct="1"/>
            <a:r>
              <a:rPr lang="zh-TW" altLang="en-US">
                <a:ea typeface="標楷體" panose="03000509000000000000" pitchFamily="65" charset="-120"/>
              </a:rPr>
              <a:t>雷射</a:t>
            </a:r>
            <a:r>
              <a:rPr lang="en-US" altLang="zh-TW">
                <a:ea typeface="標楷體" panose="03000509000000000000" pitchFamily="65" charset="-120"/>
              </a:rPr>
              <a:t>/</a:t>
            </a:r>
            <a:r>
              <a:rPr lang="zh-TW" altLang="en-US">
                <a:ea typeface="標楷體" panose="03000509000000000000" pitchFamily="65" charset="-120"/>
              </a:rPr>
              <a:t>激光</a:t>
            </a:r>
            <a:r>
              <a:rPr lang="en-US" altLang="zh-TW">
                <a:ea typeface="標楷體" panose="03000509000000000000" pitchFamily="65" charset="-120"/>
              </a:rPr>
              <a:t>(LD)</a:t>
            </a:r>
            <a:r>
              <a:rPr lang="zh-TW" altLang="en-US">
                <a:ea typeface="標楷體" panose="03000509000000000000" pitchFamily="65" charset="-120"/>
              </a:rPr>
              <a:t>栽培水稻</a:t>
            </a:r>
          </a:p>
        </p:txBody>
      </p:sp>
      <p:sp>
        <p:nvSpPr>
          <p:cNvPr id="174083" name="Text Box 3">
            <a:extLst>
              <a:ext uri="{FF2B5EF4-FFF2-40B4-BE49-F238E27FC236}">
                <a16:creationId xmlns:a16="http://schemas.microsoft.com/office/drawing/2014/main" id="{F79C2D51-0E72-4879-9146-EB7FFFF02430}"/>
              </a:ext>
            </a:extLst>
          </p:cNvPr>
          <p:cNvSpPr txBox="1">
            <a:spLocks noChangeArrowheads="1"/>
          </p:cNvSpPr>
          <p:nvPr/>
        </p:nvSpPr>
        <p:spPr bwMode="auto">
          <a:xfrm>
            <a:off x="900113" y="1916113"/>
            <a:ext cx="75596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zh-TW" altLang="en-US" sz="2000">
                <a:latin typeface="標楷體" panose="03000509000000000000" pitchFamily="65" charset="-120"/>
                <a:ea typeface="標楷體" panose="03000509000000000000" pitchFamily="65" charset="-120"/>
              </a:rPr>
              <a:t>日本東海大學的高辻正基教授和大阪大學的中山正宣教授早在</a:t>
            </a:r>
            <a:r>
              <a:rPr lang="en-US" altLang="zh-TW" sz="2000">
                <a:latin typeface="標楷體" panose="03000509000000000000" pitchFamily="65" charset="-120"/>
                <a:ea typeface="標楷體" panose="03000509000000000000" pitchFamily="65" charset="-120"/>
              </a:rPr>
              <a:t>1994</a:t>
            </a:r>
            <a:r>
              <a:rPr lang="zh-TW" altLang="en-US" sz="2000">
                <a:latin typeface="標楷體" panose="03000509000000000000" pitchFamily="65" charset="-120"/>
                <a:ea typeface="標楷體" panose="03000509000000000000" pitchFamily="65" charset="-120"/>
              </a:rPr>
              <a:t>年就提倡使用雷射作爲植物工廠的照明光源，用波長爲</a:t>
            </a:r>
            <a:r>
              <a:rPr lang="en-US" altLang="zh-TW" sz="2000">
                <a:latin typeface="標楷體" panose="03000509000000000000" pitchFamily="65" charset="-120"/>
                <a:ea typeface="標楷體" panose="03000509000000000000" pitchFamily="65" charset="-120"/>
              </a:rPr>
              <a:t>660 nm</a:t>
            </a:r>
            <a:r>
              <a:rPr lang="zh-TW" altLang="en-US" sz="2000">
                <a:latin typeface="標楷體" panose="03000509000000000000" pitchFamily="65" charset="-120"/>
                <a:ea typeface="標楷體" panose="03000509000000000000" pitchFamily="65" charset="-120"/>
              </a:rPr>
              <a:t>的紅色</a:t>
            </a:r>
            <a:r>
              <a:rPr lang="en-US" altLang="zh-TW" sz="2000">
                <a:latin typeface="標楷體" panose="03000509000000000000" pitchFamily="65" charset="-120"/>
                <a:ea typeface="標楷體" panose="03000509000000000000" pitchFamily="65" charset="-120"/>
              </a:rPr>
              <a:t>LD</a:t>
            </a:r>
            <a:r>
              <a:rPr lang="zh-TW" altLang="en-US" sz="2000">
                <a:latin typeface="標楷體" panose="03000509000000000000" pitchFamily="65" charset="-120"/>
                <a:ea typeface="標楷體" panose="03000509000000000000" pitchFamily="65" charset="-120"/>
              </a:rPr>
              <a:t>加上</a:t>
            </a:r>
            <a:r>
              <a:rPr lang="en-US" altLang="zh-TW" sz="2000">
                <a:latin typeface="標楷體" panose="03000509000000000000" pitchFamily="65" charset="-120"/>
                <a:ea typeface="標楷體" panose="03000509000000000000" pitchFamily="65" charset="-120"/>
              </a:rPr>
              <a:t>5%</a:t>
            </a:r>
            <a:r>
              <a:rPr lang="zh-TW" altLang="en-US" sz="2000">
                <a:latin typeface="標楷體" panose="03000509000000000000" pitchFamily="65" charset="-120"/>
                <a:ea typeface="標楷體" panose="03000509000000000000" pitchFamily="65" charset="-120"/>
              </a:rPr>
              <a:t>的藍色</a:t>
            </a:r>
            <a:r>
              <a:rPr lang="en-US" altLang="zh-TW" sz="2000">
                <a:latin typeface="標楷體" panose="03000509000000000000" pitchFamily="65" charset="-120"/>
                <a:ea typeface="標楷體" panose="03000509000000000000" pitchFamily="65" charset="-120"/>
              </a:rPr>
              <a:t>LED</a:t>
            </a:r>
            <a:r>
              <a:rPr lang="zh-TW" altLang="en-US" sz="2000">
                <a:latin typeface="標楷體" panose="03000509000000000000" pitchFamily="65" charset="-120"/>
                <a:ea typeface="標楷體" panose="03000509000000000000" pitchFamily="65" charset="-120"/>
              </a:rPr>
              <a:t>的組合光源來生産生菜和水稻。 </a:t>
            </a:r>
          </a:p>
        </p:txBody>
      </p:sp>
      <p:pic>
        <p:nvPicPr>
          <p:cNvPr id="174084" name="Picture 4">
            <a:extLst>
              <a:ext uri="{FF2B5EF4-FFF2-40B4-BE49-F238E27FC236}">
                <a16:creationId xmlns:a16="http://schemas.microsoft.com/office/drawing/2014/main" id="{FBEAC9F9-A0DC-4461-9A46-A233B2080F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22408"/>
          <a:stretch>
            <a:fillRect/>
          </a:stretch>
        </p:blipFill>
        <p:spPr>
          <a:xfrm>
            <a:off x="900113" y="3213100"/>
            <a:ext cx="7415212" cy="3470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098A3F5-8110-4060-89FE-E1B2D18D724C}"/>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日本的</a:t>
            </a:r>
            <a:r>
              <a:rPr lang="en-US" altLang="zh-TW">
                <a:ea typeface="標楷體" panose="03000509000000000000" pitchFamily="65" charset="-120"/>
              </a:rPr>
              <a:t>LED</a:t>
            </a:r>
            <a:r>
              <a:rPr lang="zh-TW" altLang="en-US">
                <a:latin typeface="標楷體" panose="03000509000000000000" pitchFamily="65" charset="-120"/>
                <a:ea typeface="標楷體" panose="03000509000000000000" pitchFamily="65" charset="-120"/>
              </a:rPr>
              <a:t>蔬菜工廠</a:t>
            </a:r>
          </a:p>
        </p:txBody>
      </p:sp>
      <p:sp>
        <p:nvSpPr>
          <p:cNvPr id="175107" name="Rectangle 3">
            <a:extLst>
              <a:ext uri="{FF2B5EF4-FFF2-40B4-BE49-F238E27FC236}">
                <a16:creationId xmlns:a16="http://schemas.microsoft.com/office/drawing/2014/main" id="{3B9BDE28-5340-469C-93C4-DD15AFCD3E9B}"/>
              </a:ext>
            </a:extLst>
          </p:cNvPr>
          <p:cNvSpPr>
            <a:spLocks noGrp="1" noChangeArrowheads="1"/>
          </p:cNvSpPr>
          <p:nvPr>
            <p:ph type="body" sz="half" idx="1"/>
          </p:nvPr>
        </p:nvSpPr>
        <p:spPr>
          <a:xfrm>
            <a:off x="323850" y="2205038"/>
            <a:ext cx="4248150" cy="3671887"/>
          </a:xfrm>
        </p:spPr>
        <p:txBody>
          <a:bodyPr/>
          <a:lstStyle/>
          <a:p>
            <a:pPr eaLnBrk="1" hangingPunct="1"/>
            <a:r>
              <a:rPr lang="zh-TW" altLang="en-US" sz="2800">
                <a:latin typeface="標楷體" panose="03000509000000000000" pitchFamily="65" charset="-120"/>
                <a:ea typeface="標楷體" panose="03000509000000000000" pitchFamily="65" charset="-120"/>
              </a:rPr>
              <a:t>植物栽培用光源爲改良型水冷式紅色</a:t>
            </a:r>
            <a:r>
              <a:rPr lang="en-US" altLang="zh-TW" sz="2800">
                <a:latin typeface="標楷體" panose="03000509000000000000" pitchFamily="65" charset="-120"/>
                <a:ea typeface="標楷體" panose="03000509000000000000" pitchFamily="65" charset="-120"/>
              </a:rPr>
              <a:t>LED</a:t>
            </a:r>
            <a:r>
              <a:rPr lang="zh-TW" altLang="en-US" sz="2800">
                <a:latin typeface="標楷體" panose="03000509000000000000" pitchFamily="65" charset="-120"/>
                <a:ea typeface="標楷體" panose="03000509000000000000" pitchFamily="65" charset="-120"/>
              </a:rPr>
              <a:t>（</a:t>
            </a:r>
            <a:r>
              <a:rPr lang="en-US" altLang="zh-TW" sz="2800">
                <a:latin typeface="標楷體" panose="03000509000000000000" pitchFamily="65" charset="-120"/>
                <a:ea typeface="標楷體" panose="03000509000000000000" pitchFamily="65" charset="-120"/>
              </a:rPr>
              <a:t>660 nm</a:t>
            </a:r>
            <a:r>
              <a:rPr lang="zh-TW" altLang="en-US" sz="2800">
                <a:latin typeface="標楷體" panose="03000509000000000000" pitchFamily="65" charset="-120"/>
                <a:ea typeface="標楷體" panose="03000509000000000000" pitchFamily="65" charset="-120"/>
              </a:rPr>
              <a:t>）。</a:t>
            </a:r>
          </a:p>
          <a:p>
            <a:pPr eaLnBrk="1" hangingPunct="1"/>
            <a:r>
              <a:rPr lang="zh-TW" altLang="en-US" sz="2800">
                <a:latin typeface="標楷體" panose="03000509000000000000" pitchFamily="65" charset="-120"/>
                <a:ea typeface="標楷體" panose="03000509000000000000" pitchFamily="65" charset="-120"/>
              </a:rPr>
              <a:t>以薄膜水耕法</a:t>
            </a:r>
            <a:r>
              <a:rPr lang="en-US" altLang="zh-TW" sz="2800">
                <a:latin typeface="標楷體" panose="03000509000000000000" pitchFamily="65" charset="-120"/>
                <a:ea typeface="標楷體" panose="03000509000000000000" pitchFamily="65" charset="-120"/>
              </a:rPr>
              <a:t>(NFT)</a:t>
            </a:r>
            <a:r>
              <a:rPr lang="zh-TW" altLang="en-US" sz="2800">
                <a:latin typeface="標楷體" panose="03000509000000000000" pitchFamily="65" charset="-120"/>
                <a:ea typeface="標楷體" panose="03000509000000000000" pitchFamily="65" charset="-120"/>
              </a:rPr>
              <a:t>生産生菜、芹菜等葉菜，生産能力爲</a:t>
            </a:r>
            <a:r>
              <a:rPr lang="en-US" altLang="zh-TW" sz="2800">
                <a:latin typeface="標楷體" panose="03000509000000000000" pitchFamily="65" charset="-120"/>
                <a:ea typeface="標楷體" panose="03000509000000000000" pitchFamily="65" charset="-120"/>
              </a:rPr>
              <a:t>5900</a:t>
            </a:r>
            <a:r>
              <a:rPr lang="zh-TW" altLang="en-US" sz="2800">
                <a:latin typeface="標楷體" panose="03000509000000000000" pitchFamily="65" charset="-120"/>
                <a:ea typeface="標楷體" panose="03000509000000000000" pitchFamily="65" charset="-120"/>
              </a:rPr>
              <a:t>株</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日，</a:t>
            </a:r>
            <a:r>
              <a:rPr lang="en-US" altLang="zh-TW" sz="2800">
                <a:latin typeface="標楷體" panose="03000509000000000000" pitchFamily="65" charset="-120"/>
                <a:ea typeface="標楷體" panose="03000509000000000000" pitchFamily="65" charset="-120"/>
              </a:rPr>
              <a:t>150</a:t>
            </a:r>
            <a:r>
              <a:rPr lang="zh-TW" altLang="en-US" sz="2800">
                <a:latin typeface="標楷體" panose="03000509000000000000" pitchFamily="65" charset="-120"/>
                <a:ea typeface="標楷體" panose="03000509000000000000" pitchFamily="65" charset="-120"/>
              </a:rPr>
              <a:t>萬株</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年。</a:t>
            </a:r>
          </a:p>
        </p:txBody>
      </p:sp>
      <p:pic>
        <p:nvPicPr>
          <p:cNvPr id="175108" name="Picture 4">
            <a:extLst>
              <a:ext uri="{FF2B5EF4-FFF2-40B4-BE49-F238E27FC236}">
                <a16:creationId xmlns:a16="http://schemas.microsoft.com/office/drawing/2014/main" id="{DD42FBB6-73C3-4F79-8ACD-7A2FA69803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097" r="4007" b="26607"/>
          <a:stretch>
            <a:fillRect/>
          </a:stretch>
        </p:blipFill>
        <p:spPr>
          <a:xfrm>
            <a:off x="4643438" y="2420938"/>
            <a:ext cx="4211637" cy="3181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9F2C9CCC-3532-4BCD-B337-5E9FE8B2901F}"/>
              </a:ext>
            </a:extLst>
          </p:cNvPr>
          <p:cNvSpPr>
            <a:spLocks noGrp="1" noChangeArrowheads="1"/>
          </p:cNvSpPr>
          <p:nvPr>
            <p:ph type="title"/>
          </p:nvPr>
        </p:nvSpPr>
        <p:spPr>
          <a:xfrm>
            <a:off x="685800" y="301625"/>
            <a:ext cx="6831013" cy="1462088"/>
          </a:xfrm>
        </p:spPr>
        <p:txBody>
          <a:bodyPr/>
          <a:lstStyle/>
          <a:p>
            <a:pPr eaLnBrk="1" hangingPunct="1"/>
            <a:r>
              <a:rPr lang="zh-TW" altLang="en-US" b="1">
                <a:solidFill>
                  <a:schemeClr val="tx1"/>
                </a:solidFill>
                <a:ea typeface="標楷體" panose="03000509000000000000" pitchFamily="65" charset="-120"/>
              </a:rPr>
              <a:t>台灣的</a:t>
            </a:r>
            <a:r>
              <a:rPr lang="en-US" altLang="zh-TW" b="1">
                <a:solidFill>
                  <a:schemeClr val="tx1"/>
                </a:solidFill>
                <a:ea typeface="標楷體" panose="03000509000000000000" pitchFamily="65" charset="-120"/>
              </a:rPr>
              <a:t>LED</a:t>
            </a:r>
            <a:r>
              <a:rPr lang="zh-TW" altLang="en-US" b="1">
                <a:solidFill>
                  <a:schemeClr val="tx1"/>
                </a:solidFill>
                <a:ea typeface="標楷體" panose="03000509000000000000" pitchFamily="65" charset="-120"/>
              </a:rPr>
              <a:t>組培室</a:t>
            </a:r>
            <a:endParaRPr lang="zh-TW" altLang="en-US" sz="2800"/>
          </a:p>
        </p:txBody>
      </p:sp>
      <p:pic>
        <p:nvPicPr>
          <p:cNvPr id="176131" name="Picture 3" descr="DSCF0052">
            <a:extLst>
              <a:ext uri="{FF2B5EF4-FFF2-40B4-BE49-F238E27FC236}">
                <a16:creationId xmlns:a16="http://schemas.microsoft.com/office/drawing/2014/main" id="{13F147D0-1856-4135-9F97-A514D7B68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000" r="11458" b="33333"/>
          <a:stretch>
            <a:fillRect/>
          </a:stretch>
        </p:blipFill>
        <p:spPr bwMode="auto">
          <a:xfrm>
            <a:off x="1403350" y="2852738"/>
            <a:ext cx="6019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D0660FA5-CAC1-420C-BEF0-EE261CF94AAE}"/>
              </a:ext>
            </a:extLst>
          </p:cNvPr>
          <p:cNvSpPr>
            <a:spLocks noGrp="1" noChangeArrowheads="1"/>
          </p:cNvSpPr>
          <p:nvPr>
            <p:ph type="title"/>
          </p:nvPr>
        </p:nvSpPr>
        <p:spPr>
          <a:xfrm>
            <a:off x="681038" y="301625"/>
            <a:ext cx="7594600" cy="1462088"/>
          </a:xfrm>
        </p:spPr>
        <p:txBody>
          <a:bodyPr/>
          <a:lstStyle/>
          <a:p>
            <a:pPr eaLnBrk="1" hangingPunct="1"/>
            <a:r>
              <a:rPr lang="en-US" altLang="zh-TW"/>
              <a:t>Related Research Using LEDs</a:t>
            </a:r>
          </a:p>
        </p:txBody>
      </p:sp>
      <p:sp>
        <p:nvSpPr>
          <p:cNvPr id="177155" name="Text Box 3">
            <a:extLst>
              <a:ext uri="{FF2B5EF4-FFF2-40B4-BE49-F238E27FC236}">
                <a16:creationId xmlns:a16="http://schemas.microsoft.com/office/drawing/2014/main" id="{6131BA00-DD61-4254-A77D-200BE48BE310}"/>
              </a:ext>
            </a:extLst>
          </p:cNvPr>
          <p:cNvSpPr txBox="1">
            <a:spLocks noChangeArrowheads="1"/>
          </p:cNvSpPr>
          <p:nvPr/>
        </p:nvSpPr>
        <p:spPr bwMode="auto">
          <a:xfrm>
            <a:off x="971550" y="1989138"/>
            <a:ext cx="7632700"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buFont typeface="Wingdings" panose="05000000000000000000" pitchFamily="2" charset="2"/>
              <a:buChar char="Ø"/>
            </a:pPr>
            <a:r>
              <a:rPr lang="en-US" altLang="zh-TW" sz="2800"/>
              <a:t>Space-based plant culture system : </a:t>
            </a:r>
          </a:p>
          <a:p>
            <a:pPr lvl="1" eaLnBrk="1" hangingPunct="1"/>
            <a:r>
              <a:rPr lang="en-US" altLang="zh-TW" sz="2800"/>
              <a:t>(Bula et al., 1991; Barata et al., 1992)</a:t>
            </a:r>
          </a:p>
          <a:p>
            <a:pPr eaLnBrk="1" hangingPunct="1">
              <a:buFont typeface="Wingdings" panose="05000000000000000000" pitchFamily="2" charset="2"/>
              <a:buChar char="Ø"/>
            </a:pPr>
            <a:r>
              <a:rPr lang="en-US" altLang="zh-TW" sz="2800"/>
              <a:t>Chlorophyll synthesis : (Tripathy and Brown, 1995)</a:t>
            </a:r>
          </a:p>
          <a:p>
            <a:pPr eaLnBrk="1" hangingPunct="1">
              <a:buFont typeface="Wingdings" panose="05000000000000000000" pitchFamily="2" charset="2"/>
              <a:buChar char="Ø"/>
            </a:pPr>
            <a:r>
              <a:rPr lang="en-US" altLang="zh-TW" sz="2800"/>
              <a:t>Photosynthesis :  (Tennessen et al., 1994; Jao and Fang, 1999,2001,2002)</a:t>
            </a:r>
          </a:p>
          <a:p>
            <a:pPr eaLnBrk="1" hangingPunct="1">
              <a:buFont typeface="Wingdings" panose="05000000000000000000" pitchFamily="2" charset="2"/>
              <a:buChar char="Ø"/>
            </a:pPr>
            <a:r>
              <a:rPr lang="en-US" altLang="zh-TW" sz="2800"/>
              <a:t>Algal photo-bioreactor : (Lee and Palsson, 1994)</a:t>
            </a:r>
          </a:p>
          <a:p>
            <a:pPr eaLnBrk="1" hangingPunct="1">
              <a:buFont typeface="Wingdings" panose="05000000000000000000" pitchFamily="2" charset="2"/>
              <a:buChar char="Ø"/>
            </a:pPr>
            <a:r>
              <a:rPr lang="en-US" altLang="zh-TW" sz="2800"/>
              <a:t>Photomorphogenesis : (Hoenecke et al., 1992)  </a:t>
            </a:r>
          </a:p>
          <a:p>
            <a:pPr eaLnBrk="1" hangingPunct="1">
              <a:buFont typeface="Wingdings" panose="05000000000000000000" pitchFamily="2" charset="2"/>
              <a:buChar char="Ø"/>
            </a:pPr>
            <a:r>
              <a:rPr lang="en-US" altLang="zh-TW" sz="2800"/>
              <a:t>Energy Savings : (Jao and Fang, 2002)</a:t>
            </a:r>
          </a:p>
          <a:p>
            <a:pPr eaLnBrk="1" hangingPunct="1">
              <a:buFont typeface="Wingdings" panose="05000000000000000000" pitchFamily="2" charset="2"/>
              <a:buChar char="Ø"/>
            </a:pPr>
            <a:endParaRPr lang="en-US" altLang="zh-TW" sz="2800"/>
          </a:p>
          <a:p>
            <a:pPr eaLnBrk="1" hangingPunct="1">
              <a:buFont typeface="Wingdings" panose="05000000000000000000" pitchFamily="2" charset="2"/>
              <a:buChar char="Ø"/>
            </a:pPr>
            <a:r>
              <a:rPr lang="en-US" altLang="zh-TW" sz="2800"/>
              <a:t>… etc.</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a:extLst>
              <a:ext uri="{FF2B5EF4-FFF2-40B4-BE49-F238E27FC236}">
                <a16:creationId xmlns:a16="http://schemas.microsoft.com/office/drawing/2014/main" id="{25C6B569-1F19-49A8-A88B-02CDB624AE17}"/>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孵化室</a:t>
            </a:r>
          </a:p>
        </p:txBody>
      </p:sp>
      <p:sp>
        <p:nvSpPr>
          <p:cNvPr id="4" name="投影片編號版面配置區 3">
            <a:extLst>
              <a:ext uri="{FF2B5EF4-FFF2-40B4-BE49-F238E27FC236}">
                <a16:creationId xmlns:a16="http://schemas.microsoft.com/office/drawing/2014/main" id="{61E8FB18-2E5A-4361-BFA0-9B6C22624AFC}"/>
              </a:ext>
            </a:extLst>
          </p:cNvPr>
          <p:cNvSpPr>
            <a:spLocks noGrp="1"/>
          </p:cNvSpPr>
          <p:nvPr>
            <p:ph type="sldNum" sz="quarter" idx="12"/>
          </p:nvPr>
        </p:nvSpPr>
        <p:spPr/>
        <p:txBody>
          <a:bodyPr/>
          <a:lstStyle/>
          <a:p>
            <a:pPr defTabSz="685800" eaLnBrk="1" fontAlgn="auto" hangingPunct="1">
              <a:spcBef>
                <a:spcPts val="0"/>
              </a:spcBef>
              <a:spcAft>
                <a:spcPts val="0"/>
              </a:spcAft>
              <a:defRPr/>
            </a:pPr>
            <a:fld id="{0A156C62-6A9D-40A7-8D7F-51F9633D740A}" type="slidenum">
              <a:rPr kumimoji="0" lang="zh-TW" altLang="en-US">
                <a:latin typeface="Calibri"/>
              </a:rPr>
              <a:pPr defTabSz="685800" eaLnBrk="1" fontAlgn="auto" hangingPunct="1">
                <a:spcBef>
                  <a:spcPts val="0"/>
                </a:spcBef>
                <a:spcAft>
                  <a:spcPts val="0"/>
                </a:spcAft>
                <a:defRPr/>
              </a:pPr>
              <a:t>13</a:t>
            </a:fld>
            <a:endParaRPr kumimoji="0" lang="zh-TW" altLang="en-US">
              <a:latin typeface="Calibri"/>
            </a:endParaRPr>
          </a:p>
        </p:txBody>
      </p:sp>
      <p:pic>
        <p:nvPicPr>
          <p:cNvPr id="36868" name="圖片 4">
            <a:extLst>
              <a:ext uri="{FF2B5EF4-FFF2-40B4-BE49-F238E27FC236}">
                <a16:creationId xmlns:a16="http://schemas.microsoft.com/office/drawing/2014/main" id="{FE0BDA2A-3850-4E67-9D42-E9B642FEF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3806825"/>
            <a:ext cx="30638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圖片 5">
            <a:extLst>
              <a:ext uri="{FF2B5EF4-FFF2-40B4-BE49-F238E27FC236}">
                <a16:creationId xmlns:a16="http://schemas.microsoft.com/office/drawing/2014/main" id="{F9D4F799-FFFB-4A0B-A745-909E98575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688" y="2681288"/>
            <a:ext cx="21336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圖片 6">
            <a:extLst>
              <a:ext uri="{FF2B5EF4-FFF2-40B4-BE49-F238E27FC236}">
                <a16:creationId xmlns:a16="http://schemas.microsoft.com/office/drawing/2014/main" id="{78060E83-4E6A-4C04-AC90-AF9384F0EC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613" y="2681288"/>
            <a:ext cx="18700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圖片 7">
            <a:extLst>
              <a:ext uri="{FF2B5EF4-FFF2-40B4-BE49-F238E27FC236}">
                <a16:creationId xmlns:a16="http://schemas.microsoft.com/office/drawing/2014/main" id="{7316F148-BC9A-4B0E-A756-3328E34D05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0" y="1844675"/>
            <a:ext cx="30638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19D7943-A9AA-441A-8E97-4E2E7ECC8DBB}"/>
              </a:ext>
            </a:extLst>
          </p:cNvPr>
          <p:cNvSpPr>
            <a:spLocks noGrp="1" noChangeArrowheads="1"/>
          </p:cNvSpPr>
          <p:nvPr>
            <p:ph type="title"/>
          </p:nvPr>
        </p:nvSpPr>
        <p:spPr/>
        <p:txBody>
          <a:bodyPr/>
          <a:lstStyle/>
          <a:p>
            <a:pPr eaLnBrk="1" hangingPunct="1"/>
            <a:r>
              <a:rPr lang="en-US" altLang="zh-TW"/>
              <a:t>Plant Culture Using LEDs</a:t>
            </a:r>
          </a:p>
        </p:txBody>
      </p:sp>
      <p:sp>
        <p:nvSpPr>
          <p:cNvPr id="179203" name="Text Box 3">
            <a:extLst>
              <a:ext uri="{FF2B5EF4-FFF2-40B4-BE49-F238E27FC236}">
                <a16:creationId xmlns:a16="http://schemas.microsoft.com/office/drawing/2014/main" id="{79AA245D-322D-4AC2-A0A8-8AECCF65C547}"/>
              </a:ext>
            </a:extLst>
          </p:cNvPr>
          <p:cNvSpPr txBox="1">
            <a:spLocks noChangeArrowheads="1"/>
          </p:cNvSpPr>
          <p:nvPr/>
        </p:nvSpPr>
        <p:spPr bwMode="auto">
          <a:xfrm>
            <a:off x="1524000" y="1962150"/>
            <a:ext cx="7412038"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buClr>
                <a:schemeClr val="tx1"/>
              </a:buClr>
              <a:buFont typeface="Wingdings" panose="05000000000000000000" pitchFamily="2" charset="2"/>
              <a:buChar char="Ø"/>
            </a:pPr>
            <a:r>
              <a:rPr lang="en-US" altLang="zh-TW" sz="2400">
                <a:solidFill>
                  <a:srgbClr val="15CF1E"/>
                </a:solidFill>
              </a:rPr>
              <a:t>Lettuce </a:t>
            </a:r>
            <a:r>
              <a:rPr lang="en-US" altLang="zh-TW" sz="2400"/>
              <a:t>(Bula et al., 1991; Hoenecke et al., 1992; </a:t>
            </a:r>
            <a:r>
              <a:rPr lang="en-US" altLang="zh-TW" sz="2400">
                <a:ea typeface="標楷體" panose="03000509000000000000" pitchFamily="65" charset="-120"/>
              </a:rPr>
              <a:t>Yanagi</a:t>
            </a:r>
            <a:r>
              <a:rPr lang="en-US" altLang="zh-TW" sz="2400"/>
              <a:t> et al., 1996)</a:t>
            </a:r>
          </a:p>
          <a:p>
            <a:pPr eaLnBrk="1" hangingPunct="1">
              <a:buClr>
                <a:schemeClr val="tx1"/>
              </a:buClr>
              <a:buFont typeface="Wingdings" panose="05000000000000000000" pitchFamily="2" charset="2"/>
              <a:buChar char="Ø"/>
            </a:pPr>
            <a:r>
              <a:rPr lang="en-US" altLang="zh-TW" sz="2400">
                <a:solidFill>
                  <a:srgbClr val="15CF1E"/>
                </a:solidFill>
              </a:rPr>
              <a:t>Pepper</a:t>
            </a:r>
            <a:r>
              <a:rPr lang="en-US" altLang="zh-TW" sz="2400"/>
              <a:t> (Brown and Schuerger, 1993)</a:t>
            </a:r>
          </a:p>
          <a:p>
            <a:pPr eaLnBrk="1" hangingPunct="1">
              <a:buClr>
                <a:schemeClr val="tx1"/>
              </a:buClr>
              <a:buFont typeface="Wingdings" panose="05000000000000000000" pitchFamily="2" charset="2"/>
              <a:buChar char="Ø"/>
            </a:pPr>
            <a:r>
              <a:rPr lang="en-US" altLang="zh-TW" sz="2400">
                <a:solidFill>
                  <a:srgbClr val="15CF1E"/>
                </a:solidFill>
              </a:rPr>
              <a:t>Cucumber</a:t>
            </a:r>
            <a:r>
              <a:rPr lang="en-US" altLang="zh-TW" sz="2400"/>
              <a:t> (Schuerger and Brown, 1994)</a:t>
            </a:r>
          </a:p>
          <a:p>
            <a:pPr eaLnBrk="1" hangingPunct="1">
              <a:buClr>
                <a:schemeClr val="tx1"/>
              </a:buClr>
              <a:buFont typeface="Wingdings" panose="05000000000000000000" pitchFamily="2" charset="2"/>
              <a:buChar char="Ø"/>
            </a:pPr>
            <a:r>
              <a:rPr lang="en-US" altLang="zh-TW" sz="2400">
                <a:solidFill>
                  <a:srgbClr val="15CF1E"/>
                </a:solidFill>
              </a:rPr>
              <a:t>Wheat</a:t>
            </a:r>
            <a:r>
              <a:rPr lang="en-US" altLang="zh-TW" sz="2400"/>
              <a:t> (Tripathy and Brown, 1995)</a:t>
            </a:r>
          </a:p>
          <a:p>
            <a:pPr eaLnBrk="1" hangingPunct="1">
              <a:buClr>
                <a:schemeClr val="tx1"/>
              </a:buClr>
              <a:buFont typeface="Wingdings" panose="05000000000000000000" pitchFamily="2" charset="2"/>
              <a:buChar char="Ø"/>
            </a:pPr>
            <a:r>
              <a:rPr lang="en-US" altLang="zh-TW" sz="2400">
                <a:solidFill>
                  <a:srgbClr val="15CF1E"/>
                </a:solidFill>
              </a:rPr>
              <a:t>Spinach</a:t>
            </a:r>
            <a:r>
              <a:rPr lang="en-US" altLang="zh-TW" sz="2400"/>
              <a:t> (Yanagi and Okamoto, 1994)</a:t>
            </a:r>
          </a:p>
          <a:p>
            <a:pPr eaLnBrk="1" hangingPunct="1">
              <a:buClr>
                <a:schemeClr val="tx1"/>
              </a:buClr>
              <a:buFont typeface="Wingdings" panose="05000000000000000000" pitchFamily="2" charset="2"/>
              <a:buChar char="Ø"/>
            </a:pPr>
            <a:r>
              <a:rPr lang="en-US" altLang="zh-TW" sz="2400" i="1">
                <a:solidFill>
                  <a:srgbClr val="15CF1E"/>
                </a:solidFill>
              </a:rPr>
              <a:t>Cymbidium</a:t>
            </a:r>
            <a:r>
              <a:rPr lang="en-US" altLang="zh-TW" sz="2400"/>
              <a:t> (Tanaka et al., 1998)</a:t>
            </a:r>
          </a:p>
          <a:p>
            <a:pPr eaLnBrk="1" hangingPunct="1">
              <a:buClr>
                <a:schemeClr val="tx1"/>
              </a:buClr>
              <a:buFont typeface="Wingdings" panose="05000000000000000000" pitchFamily="2" charset="2"/>
              <a:buChar char="Ø"/>
            </a:pPr>
            <a:r>
              <a:rPr lang="en-US" altLang="zh-TW" sz="2400">
                <a:solidFill>
                  <a:srgbClr val="15CF1E"/>
                </a:solidFill>
              </a:rPr>
              <a:t>Strawberry</a:t>
            </a:r>
            <a:r>
              <a:rPr lang="en-US" altLang="zh-TW" sz="2400"/>
              <a:t> (Nhut et al., 2000)</a:t>
            </a:r>
          </a:p>
          <a:p>
            <a:pPr eaLnBrk="1" hangingPunct="1">
              <a:buClr>
                <a:schemeClr val="tx1"/>
              </a:buClr>
              <a:buFont typeface="Wingdings" panose="05000000000000000000" pitchFamily="2" charset="2"/>
              <a:buChar char="Ø"/>
            </a:pPr>
            <a:r>
              <a:rPr lang="en-US" altLang="zh-TW" sz="2400">
                <a:solidFill>
                  <a:srgbClr val="CC3300"/>
                </a:solidFill>
              </a:rPr>
              <a:t>Potato (</a:t>
            </a:r>
            <a:r>
              <a:rPr lang="en-US" altLang="zh-TW" sz="2400"/>
              <a:t>Iwanami et al., 1992; Miyashita et al., 1995;</a:t>
            </a:r>
            <a:r>
              <a:rPr lang="en-US" altLang="zh-TW" sz="2400">
                <a:solidFill>
                  <a:srgbClr val="0000CC"/>
                </a:solidFill>
              </a:rPr>
              <a:t> </a:t>
            </a:r>
            <a:r>
              <a:rPr lang="en-US" altLang="zh-TW" sz="2400">
                <a:solidFill>
                  <a:srgbClr val="CC3300"/>
                </a:solidFill>
              </a:rPr>
              <a:t>Jao and Fang, 1998)</a:t>
            </a:r>
          </a:p>
          <a:p>
            <a:pPr eaLnBrk="1" hangingPunct="1">
              <a:buClr>
                <a:schemeClr val="tx1"/>
              </a:buClr>
              <a:buFont typeface="Wingdings" panose="05000000000000000000" pitchFamily="2" charset="2"/>
              <a:buChar char="Ø"/>
            </a:pPr>
            <a:r>
              <a:rPr lang="en-US" altLang="zh-TW" sz="2400" i="1">
                <a:solidFill>
                  <a:srgbClr val="CC3300"/>
                </a:solidFill>
              </a:rPr>
              <a:t>Phalaenopsis</a:t>
            </a:r>
            <a:r>
              <a:rPr lang="en-US" altLang="zh-TW" sz="2400">
                <a:solidFill>
                  <a:srgbClr val="CC3300"/>
                </a:solidFill>
              </a:rPr>
              <a:t> (Jao and Fang, 2002)</a:t>
            </a:r>
            <a:r>
              <a:rPr lang="en-US" altLang="zh-TW" sz="2400">
                <a:solidFill>
                  <a:srgbClr val="0000CC"/>
                </a:solidFill>
              </a:rPr>
              <a:t> </a:t>
            </a:r>
            <a:endParaRPr lang="en-US" altLang="zh-TW" sz="2400" i="1">
              <a:solidFill>
                <a:srgbClr val="0000CC"/>
              </a:solidFill>
            </a:endParaRPr>
          </a:p>
          <a:p>
            <a:pPr eaLnBrk="1" hangingPunct="1">
              <a:buClr>
                <a:schemeClr val="tx1"/>
              </a:buClr>
              <a:buFont typeface="Wingdings" panose="05000000000000000000" pitchFamily="2" charset="2"/>
              <a:buChar char="Ø"/>
            </a:pPr>
            <a:r>
              <a:rPr lang="en-US" altLang="zh-TW" sz="2400" i="1">
                <a:solidFill>
                  <a:srgbClr val="CC3300"/>
                </a:solidFill>
              </a:rPr>
              <a:t>Cala Lily</a:t>
            </a:r>
            <a:r>
              <a:rPr lang="en-US" altLang="zh-TW" sz="2400">
                <a:solidFill>
                  <a:srgbClr val="CC3300"/>
                </a:solidFill>
              </a:rPr>
              <a:t> (Jao and Fang, 2002)</a:t>
            </a: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1250" name="Picture 2" descr="021801">
            <a:extLst>
              <a:ext uri="{FF2B5EF4-FFF2-40B4-BE49-F238E27FC236}">
                <a16:creationId xmlns:a16="http://schemas.microsoft.com/office/drawing/2014/main" id="{BDAEE36A-0B6C-42CC-A55A-F0DD6265A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33600"/>
            <a:ext cx="35814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Rectangle 3">
            <a:extLst>
              <a:ext uri="{FF2B5EF4-FFF2-40B4-BE49-F238E27FC236}">
                <a16:creationId xmlns:a16="http://schemas.microsoft.com/office/drawing/2014/main" id="{DC111E58-41AC-4C04-964F-02A33D351BA2}"/>
              </a:ext>
            </a:extLst>
          </p:cNvPr>
          <p:cNvSpPr>
            <a:spLocks noGrp="1" noChangeArrowheads="1"/>
          </p:cNvSpPr>
          <p:nvPr>
            <p:ph type="title"/>
          </p:nvPr>
        </p:nvSpPr>
        <p:spPr>
          <a:xfrm>
            <a:off x="1143000" y="685800"/>
            <a:ext cx="7696200" cy="769938"/>
          </a:xfrm>
        </p:spPr>
        <p:txBody>
          <a:bodyPr/>
          <a:lstStyle/>
          <a:p>
            <a:pPr eaLnBrk="1" hangingPunct="1"/>
            <a:r>
              <a:rPr lang="en-US" altLang="zh-TW" sz="3600"/>
              <a:t>Advantages of LEDs</a:t>
            </a:r>
            <a:r>
              <a:rPr lang="en-US" altLang="zh-TW" sz="3600">
                <a:latin typeface="Arial" panose="020B0604020202020204" pitchFamily="34" charset="0"/>
              </a:rPr>
              <a:t>–</a:t>
            </a:r>
            <a:r>
              <a:rPr lang="en-US" altLang="zh-TW" sz="3600"/>
              <a:t> Adjustable</a:t>
            </a:r>
          </a:p>
        </p:txBody>
      </p:sp>
      <p:sp>
        <p:nvSpPr>
          <p:cNvPr id="181252" name="Freeform 4">
            <a:extLst>
              <a:ext uri="{FF2B5EF4-FFF2-40B4-BE49-F238E27FC236}">
                <a16:creationId xmlns:a16="http://schemas.microsoft.com/office/drawing/2014/main" id="{EDCF1728-0A43-4805-AC1C-838A44FD85CA}"/>
              </a:ext>
            </a:extLst>
          </p:cNvPr>
          <p:cNvSpPr>
            <a:spLocks/>
          </p:cNvSpPr>
          <p:nvPr/>
        </p:nvSpPr>
        <p:spPr bwMode="auto">
          <a:xfrm>
            <a:off x="4800600" y="2286000"/>
            <a:ext cx="3581400" cy="1600200"/>
          </a:xfrm>
          <a:custGeom>
            <a:avLst/>
            <a:gdLst>
              <a:gd name="T0" fmla="*/ 0 w 2208"/>
              <a:gd name="T1" fmla="*/ 2147483646 h 816"/>
              <a:gd name="T2" fmla="*/ 1515409071 w 2208"/>
              <a:gd name="T3" fmla="*/ 2147483646 h 816"/>
              <a:gd name="T4" fmla="*/ 2146830329 w 2208"/>
              <a:gd name="T5" fmla="*/ 1476723783 h 816"/>
              <a:gd name="T6" fmla="*/ 2147483646 w 2208"/>
              <a:gd name="T7" fmla="*/ 369181436 h 816"/>
              <a:gd name="T8" fmla="*/ 2147483646 w 2208"/>
              <a:gd name="T9" fmla="*/ 369181436 h 816"/>
              <a:gd name="T10" fmla="*/ 2147483646 w 2208"/>
              <a:gd name="T11" fmla="*/ 2147483646 h 816"/>
              <a:gd name="T12" fmla="*/ 2147483646 w 2208"/>
              <a:gd name="T13" fmla="*/ 2147483646 h 8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8" h="816">
                <a:moveTo>
                  <a:pt x="0" y="816"/>
                </a:moveTo>
                <a:cubicBezTo>
                  <a:pt x="220" y="804"/>
                  <a:pt x="440" y="792"/>
                  <a:pt x="576" y="720"/>
                </a:cubicBezTo>
                <a:cubicBezTo>
                  <a:pt x="712" y="648"/>
                  <a:pt x="752" y="488"/>
                  <a:pt x="816" y="384"/>
                </a:cubicBezTo>
                <a:cubicBezTo>
                  <a:pt x="880" y="280"/>
                  <a:pt x="880" y="144"/>
                  <a:pt x="960" y="96"/>
                </a:cubicBezTo>
                <a:cubicBezTo>
                  <a:pt x="1040" y="48"/>
                  <a:pt x="1168" y="0"/>
                  <a:pt x="1296" y="96"/>
                </a:cubicBezTo>
                <a:cubicBezTo>
                  <a:pt x="1424" y="192"/>
                  <a:pt x="1576" y="560"/>
                  <a:pt x="1728" y="672"/>
                </a:cubicBezTo>
                <a:cubicBezTo>
                  <a:pt x="1880" y="784"/>
                  <a:pt x="2044" y="776"/>
                  <a:pt x="2208" y="768"/>
                </a:cubicBezTo>
              </a:path>
            </a:pathLst>
          </a:custGeom>
          <a:noFill/>
          <a:ln w="228600">
            <a:solidFill>
              <a:schemeClr val="tx1"/>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1253" name="Rectangle 5">
            <a:extLst>
              <a:ext uri="{FF2B5EF4-FFF2-40B4-BE49-F238E27FC236}">
                <a16:creationId xmlns:a16="http://schemas.microsoft.com/office/drawing/2014/main" id="{AD63C28C-9DFF-4343-80DA-00F56EED9B31}"/>
              </a:ext>
            </a:extLst>
          </p:cNvPr>
          <p:cNvSpPr>
            <a:spLocks noChangeArrowheads="1"/>
          </p:cNvSpPr>
          <p:nvPr/>
        </p:nvSpPr>
        <p:spPr bwMode="auto">
          <a:xfrm>
            <a:off x="1371600" y="4495800"/>
            <a:ext cx="822325" cy="18288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81254" name="Rectangle 6">
            <a:extLst>
              <a:ext uri="{FF2B5EF4-FFF2-40B4-BE49-F238E27FC236}">
                <a16:creationId xmlns:a16="http://schemas.microsoft.com/office/drawing/2014/main" id="{A5781637-9D52-4B87-90DE-5E3F1C16FFA7}"/>
              </a:ext>
            </a:extLst>
          </p:cNvPr>
          <p:cNvSpPr>
            <a:spLocks noChangeArrowheads="1"/>
          </p:cNvSpPr>
          <p:nvPr/>
        </p:nvSpPr>
        <p:spPr bwMode="auto">
          <a:xfrm>
            <a:off x="1981200" y="5029200"/>
            <a:ext cx="822325" cy="1271588"/>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81255" name="Text Box 7">
            <a:extLst>
              <a:ext uri="{FF2B5EF4-FFF2-40B4-BE49-F238E27FC236}">
                <a16:creationId xmlns:a16="http://schemas.microsoft.com/office/drawing/2014/main" id="{4F4068C7-E7FE-42B9-A5E0-B6E85AF9C488}"/>
              </a:ext>
            </a:extLst>
          </p:cNvPr>
          <p:cNvSpPr txBox="1">
            <a:spLocks noChangeArrowheads="1"/>
          </p:cNvSpPr>
          <p:nvPr/>
        </p:nvSpPr>
        <p:spPr bwMode="auto">
          <a:xfrm>
            <a:off x="4267200" y="4221163"/>
            <a:ext cx="48768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 typeface="Wingdings" panose="05000000000000000000" pitchFamily="2" charset="2"/>
              <a:buNone/>
            </a:pPr>
            <a:r>
              <a:rPr lang="en-US" altLang="zh-TW" sz="3600" b="1"/>
              <a:t>Adjustable </a:t>
            </a:r>
            <a:r>
              <a:rPr lang="en-US" altLang="zh-TW" sz="3600" b="1">
                <a:solidFill>
                  <a:srgbClr val="FF3300"/>
                </a:solidFill>
              </a:rPr>
              <a:t>Quantity</a:t>
            </a:r>
          </a:p>
          <a:p>
            <a:pPr eaLnBrk="1" hangingPunct="1">
              <a:spcBef>
                <a:spcPct val="50000"/>
              </a:spcBef>
              <a:buFont typeface="Wingdings" panose="05000000000000000000" pitchFamily="2" charset="2"/>
              <a:buNone/>
            </a:pPr>
            <a:r>
              <a:rPr lang="en-US" altLang="zh-TW" sz="3600" b="1"/>
              <a:t>Adjustable </a:t>
            </a:r>
            <a:r>
              <a:rPr lang="en-US" altLang="zh-TW" sz="3600" b="1">
                <a:solidFill>
                  <a:schemeClr val="tx2"/>
                </a:solidFill>
              </a:rPr>
              <a:t>Quality</a:t>
            </a:r>
          </a:p>
          <a:p>
            <a:pPr lvl="1" eaLnBrk="1" hangingPunct="1">
              <a:spcBef>
                <a:spcPct val="50000"/>
              </a:spcBef>
              <a:buFont typeface="Wingdings" panose="05000000000000000000" pitchFamily="2" charset="2"/>
              <a:buNone/>
            </a:pPr>
            <a:r>
              <a:rPr lang="en-US" altLang="zh-TW" sz="3200" b="1"/>
              <a:t>   R/B, R/FR, R/PPF</a:t>
            </a:r>
          </a:p>
        </p:txBody>
      </p:sp>
      <p:pic>
        <p:nvPicPr>
          <p:cNvPr id="181256" name="Picture 8" descr="DAY_NIGHT">
            <a:extLst>
              <a:ext uri="{FF2B5EF4-FFF2-40B4-BE49-F238E27FC236}">
                <a16:creationId xmlns:a16="http://schemas.microsoft.com/office/drawing/2014/main" id="{7331ED4A-E609-4B88-B4DE-27E32346A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352800"/>
            <a:ext cx="373380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2BAA723-321B-4D9B-BB0A-89F85F45CEC7}"/>
              </a:ext>
            </a:extLst>
          </p:cNvPr>
          <p:cNvSpPr>
            <a:spLocks noGrp="1" noChangeArrowheads="1"/>
          </p:cNvSpPr>
          <p:nvPr>
            <p:ph type="title"/>
          </p:nvPr>
        </p:nvSpPr>
        <p:spPr>
          <a:xfrm>
            <a:off x="1371600" y="762000"/>
            <a:ext cx="7772400" cy="914400"/>
          </a:xfrm>
        </p:spPr>
        <p:txBody>
          <a:bodyPr/>
          <a:lstStyle/>
          <a:p>
            <a:pPr eaLnBrk="1" hangingPunct="1"/>
            <a:r>
              <a:rPr lang="en-US" altLang="zh-TW" sz="3600"/>
              <a:t>Advantages</a:t>
            </a:r>
            <a:r>
              <a:rPr lang="en-US" altLang="zh-TW" sz="3600">
                <a:latin typeface="Arial" panose="020B0604020202020204" pitchFamily="34" charset="0"/>
              </a:rPr>
              <a:t>–</a:t>
            </a:r>
            <a:r>
              <a:rPr lang="en-US" altLang="zh-TW" sz="3200"/>
              <a:t> </a:t>
            </a:r>
            <a:br>
              <a:rPr lang="en-US" altLang="zh-TW" sz="3200"/>
            </a:br>
            <a:r>
              <a:rPr lang="en-US" altLang="zh-TW" sz="3200"/>
              <a:t>Energy cost reduced</a:t>
            </a:r>
          </a:p>
        </p:txBody>
      </p:sp>
      <p:sp>
        <p:nvSpPr>
          <p:cNvPr id="182275" name="Rectangle 3">
            <a:extLst>
              <a:ext uri="{FF2B5EF4-FFF2-40B4-BE49-F238E27FC236}">
                <a16:creationId xmlns:a16="http://schemas.microsoft.com/office/drawing/2014/main" id="{B5949453-B27D-437F-B7FA-CAAE04E9A69B}"/>
              </a:ext>
            </a:extLst>
          </p:cNvPr>
          <p:cNvSpPr>
            <a:spLocks noGrp="1" noChangeArrowheads="1"/>
          </p:cNvSpPr>
          <p:nvPr>
            <p:ph type="body" idx="1"/>
          </p:nvPr>
        </p:nvSpPr>
        <p:spPr>
          <a:xfrm>
            <a:off x="533400" y="3048000"/>
            <a:ext cx="5334000" cy="3189288"/>
          </a:xfrm>
        </p:spPr>
        <p:txBody>
          <a:bodyPr/>
          <a:lstStyle/>
          <a:p>
            <a:pPr marL="609600" indent="-609600" eaLnBrk="1" hangingPunct="1">
              <a:buClr>
                <a:schemeClr val="tx1"/>
              </a:buClr>
              <a:buFontTx/>
              <a:buNone/>
            </a:pPr>
            <a:r>
              <a:rPr lang="en-US" altLang="zh-TW" sz="3600">
                <a:solidFill>
                  <a:schemeClr val="tx2"/>
                </a:solidFill>
              </a:rPr>
              <a:t>Direct current</a:t>
            </a:r>
          </a:p>
          <a:p>
            <a:pPr marL="609600" indent="-609600" eaLnBrk="1" hangingPunct="1">
              <a:buClr>
                <a:schemeClr val="tx1"/>
              </a:buClr>
              <a:buFontTx/>
              <a:buNone/>
            </a:pPr>
            <a:r>
              <a:rPr lang="en-US" altLang="zh-TW" sz="3600">
                <a:solidFill>
                  <a:srgbClr val="FF3300"/>
                </a:solidFill>
              </a:rPr>
              <a:t>Frequency adjustable</a:t>
            </a:r>
          </a:p>
          <a:p>
            <a:pPr marL="609600" indent="-609600" eaLnBrk="1" hangingPunct="1">
              <a:buClr>
                <a:schemeClr val="tx1"/>
              </a:buClr>
              <a:buFontTx/>
              <a:buNone/>
            </a:pPr>
            <a:r>
              <a:rPr lang="en-US" altLang="zh-TW" sz="3600">
                <a:solidFill>
                  <a:srgbClr val="FF3300"/>
                </a:solidFill>
              </a:rPr>
              <a:t>Duty cycle adjustable</a:t>
            </a:r>
            <a:endParaRPr lang="en-US" altLang="zh-TW" sz="5400">
              <a:solidFill>
                <a:schemeClr val="tx2"/>
              </a:solidFill>
            </a:endParaRPr>
          </a:p>
        </p:txBody>
      </p:sp>
      <p:grpSp>
        <p:nvGrpSpPr>
          <p:cNvPr id="182276" name="Group 4">
            <a:extLst>
              <a:ext uri="{FF2B5EF4-FFF2-40B4-BE49-F238E27FC236}">
                <a16:creationId xmlns:a16="http://schemas.microsoft.com/office/drawing/2014/main" id="{F916CACF-CC5A-4EB1-A295-DF50B84359DB}"/>
              </a:ext>
            </a:extLst>
          </p:cNvPr>
          <p:cNvGrpSpPr>
            <a:grpSpLocks/>
          </p:cNvGrpSpPr>
          <p:nvPr/>
        </p:nvGrpSpPr>
        <p:grpSpPr bwMode="auto">
          <a:xfrm>
            <a:off x="5410200" y="1981200"/>
            <a:ext cx="3276600" cy="3886200"/>
            <a:chOff x="3408" y="1248"/>
            <a:chExt cx="2064" cy="2448"/>
          </a:xfrm>
        </p:grpSpPr>
        <p:sp>
          <p:nvSpPr>
            <p:cNvPr id="182277" name="Freeform 5">
              <a:extLst>
                <a:ext uri="{FF2B5EF4-FFF2-40B4-BE49-F238E27FC236}">
                  <a16:creationId xmlns:a16="http://schemas.microsoft.com/office/drawing/2014/main" id="{412D40BE-BA96-4DE9-B68A-5A554A50C7BD}"/>
                </a:ext>
              </a:extLst>
            </p:cNvPr>
            <p:cNvSpPr>
              <a:spLocks/>
            </p:cNvSpPr>
            <p:nvPr/>
          </p:nvSpPr>
          <p:spPr bwMode="auto">
            <a:xfrm>
              <a:off x="3504" y="1344"/>
              <a:ext cx="1968" cy="784"/>
            </a:xfrm>
            <a:custGeom>
              <a:avLst/>
              <a:gdLst>
                <a:gd name="T0" fmla="*/ 0 w 1968"/>
                <a:gd name="T1" fmla="*/ 320 h 784"/>
                <a:gd name="T2" fmla="*/ 336 w 1968"/>
                <a:gd name="T3" fmla="*/ 32 h 784"/>
                <a:gd name="T4" fmla="*/ 720 w 1968"/>
                <a:gd name="T5" fmla="*/ 128 h 784"/>
                <a:gd name="T6" fmla="*/ 1008 w 1968"/>
                <a:gd name="T7" fmla="*/ 608 h 784"/>
                <a:gd name="T8" fmla="*/ 1488 w 1968"/>
                <a:gd name="T9" fmla="*/ 704 h 784"/>
                <a:gd name="T10" fmla="*/ 1968 w 1968"/>
                <a:gd name="T11" fmla="*/ 128 h 7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8" h="784">
                  <a:moveTo>
                    <a:pt x="0" y="320"/>
                  </a:moveTo>
                  <a:cubicBezTo>
                    <a:pt x="108" y="192"/>
                    <a:pt x="216" y="64"/>
                    <a:pt x="336" y="32"/>
                  </a:cubicBezTo>
                  <a:cubicBezTo>
                    <a:pt x="456" y="0"/>
                    <a:pt x="608" y="32"/>
                    <a:pt x="720" y="128"/>
                  </a:cubicBezTo>
                  <a:cubicBezTo>
                    <a:pt x="832" y="224"/>
                    <a:pt x="880" y="512"/>
                    <a:pt x="1008" y="608"/>
                  </a:cubicBezTo>
                  <a:cubicBezTo>
                    <a:pt x="1136" y="704"/>
                    <a:pt x="1328" y="784"/>
                    <a:pt x="1488" y="704"/>
                  </a:cubicBezTo>
                  <a:cubicBezTo>
                    <a:pt x="1648" y="624"/>
                    <a:pt x="1808" y="376"/>
                    <a:pt x="1968" y="128"/>
                  </a:cubicBezTo>
                </a:path>
              </a:pathLst>
            </a:custGeom>
            <a:noFill/>
            <a:ln w="889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78" name="Line 6">
              <a:extLst>
                <a:ext uri="{FF2B5EF4-FFF2-40B4-BE49-F238E27FC236}">
                  <a16:creationId xmlns:a16="http://schemas.microsoft.com/office/drawing/2014/main" id="{DF1F4ACE-E781-409A-9DB8-023252BC5A73}"/>
                </a:ext>
              </a:extLst>
            </p:cNvPr>
            <p:cNvSpPr>
              <a:spLocks noChangeShapeType="1"/>
            </p:cNvSpPr>
            <p:nvPr/>
          </p:nvSpPr>
          <p:spPr bwMode="auto">
            <a:xfrm>
              <a:off x="3408" y="1344"/>
              <a:ext cx="0" cy="235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79" name="Line 7">
              <a:extLst>
                <a:ext uri="{FF2B5EF4-FFF2-40B4-BE49-F238E27FC236}">
                  <a16:creationId xmlns:a16="http://schemas.microsoft.com/office/drawing/2014/main" id="{F6F10AAE-FA1D-4CC0-BA9F-CDB288610D08}"/>
                </a:ext>
              </a:extLst>
            </p:cNvPr>
            <p:cNvSpPr>
              <a:spLocks noChangeShapeType="1"/>
            </p:cNvSpPr>
            <p:nvPr/>
          </p:nvSpPr>
          <p:spPr bwMode="auto">
            <a:xfrm>
              <a:off x="4416" y="1296"/>
              <a:ext cx="0" cy="235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80" name="Line 8">
              <a:extLst>
                <a:ext uri="{FF2B5EF4-FFF2-40B4-BE49-F238E27FC236}">
                  <a16:creationId xmlns:a16="http://schemas.microsoft.com/office/drawing/2014/main" id="{9C70A51F-A81A-4689-B5AC-976330875054}"/>
                </a:ext>
              </a:extLst>
            </p:cNvPr>
            <p:cNvSpPr>
              <a:spLocks noChangeShapeType="1"/>
            </p:cNvSpPr>
            <p:nvPr/>
          </p:nvSpPr>
          <p:spPr bwMode="auto">
            <a:xfrm>
              <a:off x="5424" y="1296"/>
              <a:ext cx="0" cy="235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81" name="Line 9">
              <a:extLst>
                <a:ext uri="{FF2B5EF4-FFF2-40B4-BE49-F238E27FC236}">
                  <a16:creationId xmlns:a16="http://schemas.microsoft.com/office/drawing/2014/main" id="{236561FD-EBC7-426A-90C6-74B74DD656A6}"/>
                </a:ext>
              </a:extLst>
            </p:cNvPr>
            <p:cNvSpPr>
              <a:spLocks noChangeShapeType="1"/>
            </p:cNvSpPr>
            <p:nvPr/>
          </p:nvSpPr>
          <p:spPr bwMode="auto">
            <a:xfrm>
              <a:off x="3408" y="2352"/>
              <a:ext cx="2016" cy="0"/>
            </a:xfrm>
            <a:prstGeom prst="line">
              <a:avLst/>
            </a:prstGeom>
            <a:noFill/>
            <a:ln w="889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82" name="Line 10">
              <a:extLst>
                <a:ext uri="{FF2B5EF4-FFF2-40B4-BE49-F238E27FC236}">
                  <a16:creationId xmlns:a16="http://schemas.microsoft.com/office/drawing/2014/main" id="{D8D1006F-4C97-4768-8838-E56508683355}"/>
                </a:ext>
              </a:extLst>
            </p:cNvPr>
            <p:cNvSpPr>
              <a:spLocks noChangeShapeType="1"/>
            </p:cNvSpPr>
            <p:nvPr/>
          </p:nvSpPr>
          <p:spPr bwMode="auto">
            <a:xfrm>
              <a:off x="3408" y="1728"/>
              <a:ext cx="201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83" name="Line 11">
              <a:extLst>
                <a:ext uri="{FF2B5EF4-FFF2-40B4-BE49-F238E27FC236}">
                  <a16:creationId xmlns:a16="http://schemas.microsoft.com/office/drawing/2014/main" id="{765986E6-DC9B-4ED0-B27F-E5FDC75A250A}"/>
                </a:ext>
              </a:extLst>
            </p:cNvPr>
            <p:cNvSpPr>
              <a:spLocks noChangeShapeType="1"/>
            </p:cNvSpPr>
            <p:nvPr/>
          </p:nvSpPr>
          <p:spPr bwMode="auto">
            <a:xfrm>
              <a:off x="3408" y="2928"/>
              <a:ext cx="672" cy="0"/>
            </a:xfrm>
            <a:prstGeom prst="line">
              <a:avLst/>
            </a:prstGeom>
            <a:noFill/>
            <a:ln w="889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84" name="Line 12">
              <a:extLst>
                <a:ext uri="{FF2B5EF4-FFF2-40B4-BE49-F238E27FC236}">
                  <a16:creationId xmlns:a16="http://schemas.microsoft.com/office/drawing/2014/main" id="{2012D354-6A17-4CDD-95D9-8557E012EF5A}"/>
                </a:ext>
              </a:extLst>
            </p:cNvPr>
            <p:cNvSpPr>
              <a:spLocks noChangeShapeType="1"/>
            </p:cNvSpPr>
            <p:nvPr/>
          </p:nvSpPr>
          <p:spPr bwMode="auto">
            <a:xfrm>
              <a:off x="4080" y="3360"/>
              <a:ext cx="384" cy="0"/>
            </a:xfrm>
            <a:prstGeom prst="line">
              <a:avLst/>
            </a:prstGeom>
            <a:noFill/>
            <a:ln w="889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85" name="Line 13">
              <a:extLst>
                <a:ext uri="{FF2B5EF4-FFF2-40B4-BE49-F238E27FC236}">
                  <a16:creationId xmlns:a16="http://schemas.microsoft.com/office/drawing/2014/main" id="{6177D9C8-FD02-44CF-9F96-EF85EBA95B36}"/>
                </a:ext>
              </a:extLst>
            </p:cNvPr>
            <p:cNvSpPr>
              <a:spLocks noChangeShapeType="1"/>
            </p:cNvSpPr>
            <p:nvPr/>
          </p:nvSpPr>
          <p:spPr bwMode="auto">
            <a:xfrm>
              <a:off x="4416" y="2928"/>
              <a:ext cx="672" cy="0"/>
            </a:xfrm>
            <a:prstGeom prst="line">
              <a:avLst/>
            </a:prstGeom>
            <a:noFill/>
            <a:ln w="889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86" name="Line 14">
              <a:extLst>
                <a:ext uri="{FF2B5EF4-FFF2-40B4-BE49-F238E27FC236}">
                  <a16:creationId xmlns:a16="http://schemas.microsoft.com/office/drawing/2014/main" id="{056633CD-1C36-4132-BB6F-F62CFED1B2A1}"/>
                </a:ext>
              </a:extLst>
            </p:cNvPr>
            <p:cNvSpPr>
              <a:spLocks noChangeShapeType="1"/>
            </p:cNvSpPr>
            <p:nvPr/>
          </p:nvSpPr>
          <p:spPr bwMode="auto">
            <a:xfrm>
              <a:off x="5088" y="3360"/>
              <a:ext cx="384" cy="0"/>
            </a:xfrm>
            <a:prstGeom prst="line">
              <a:avLst/>
            </a:prstGeom>
            <a:noFill/>
            <a:ln w="889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182287" name="Text Box 15">
              <a:extLst>
                <a:ext uri="{FF2B5EF4-FFF2-40B4-BE49-F238E27FC236}">
                  <a16:creationId xmlns:a16="http://schemas.microsoft.com/office/drawing/2014/main" id="{AD5AA50B-A026-4719-B0E1-CAE952A58AB5}"/>
                </a:ext>
              </a:extLst>
            </p:cNvPr>
            <p:cNvSpPr txBox="1">
              <a:spLocks noChangeArrowheads="1"/>
            </p:cNvSpPr>
            <p:nvPr/>
          </p:nvSpPr>
          <p:spPr bwMode="auto">
            <a:xfrm>
              <a:off x="4464" y="1248"/>
              <a:ext cx="8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4400" b="1">
                  <a:latin typeface="Times New Roman" panose="02020603050405020304" pitchFamily="18" charset="0"/>
                </a:rPr>
                <a:t>AC</a:t>
              </a:r>
            </a:p>
          </p:txBody>
        </p:sp>
        <p:sp>
          <p:nvSpPr>
            <p:cNvPr id="182288" name="Text Box 16">
              <a:extLst>
                <a:ext uri="{FF2B5EF4-FFF2-40B4-BE49-F238E27FC236}">
                  <a16:creationId xmlns:a16="http://schemas.microsoft.com/office/drawing/2014/main" id="{F4381AAA-8354-46B1-A027-07D79084A697}"/>
                </a:ext>
              </a:extLst>
            </p:cNvPr>
            <p:cNvSpPr txBox="1">
              <a:spLocks noChangeArrowheads="1"/>
            </p:cNvSpPr>
            <p:nvPr/>
          </p:nvSpPr>
          <p:spPr bwMode="auto">
            <a:xfrm>
              <a:off x="3504" y="1824"/>
              <a:ext cx="8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4400" b="1">
                  <a:solidFill>
                    <a:schemeClr val="tx2"/>
                  </a:solidFill>
                  <a:latin typeface="Times New Roman" panose="02020603050405020304" pitchFamily="18" charset="0"/>
                </a:rPr>
                <a:t>DC</a:t>
              </a:r>
            </a:p>
          </p:txBody>
        </p:sp>
      </p:gr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EDB73AA-0763-4B23-B21B-A916E5965428}"/>
              </a:ext>
            </a:extLst>
          </p:cNvPr>
          <p:cNvSpPr>
            <a:spLocks noGrp="1" noChangeArrowheads="1"/>
          </p:cNvSpPr>
          <p:nvPr>
            <p:ph type="title"/>
          </p:nvPr>
        </p:nvSpPr>
        <p:spPr>
          <a:xfrm>
            <a:off x="685800" y="301625"/>
            <a:ext cx="6831013" cy="1462088"/>
          </a:xfrm>
        </p:spPr>
        <p:txBody>
          <a:bodyPr/>
          <a:lstStyle/>
          <a:p>
            <a:pPr eaLnBrk="1" hangingPunct="1"/>
            <a:r>
              <a:rPr lang="en-US" altLang="zh-TW" sz="3600" b="1">
                <a:solidFill>
                  <a:schemeClr val="tx1"/>
                </a:solidFill>
                <a:ea typeface="標楷體" panose="03000509000000000000" pitchFamily="65" charset="-120"/>
              </a:rPr>
              <a:t>LEDSet:</a:t>
            </a:r>
            <a:r>
              <a:rPr lang="en-US" altLang="zh-TW" sz="2800" b="1">
                <a:ea typeface="標楷體" panose="03000509000000000000" pitchFamily="65" charset="-120"/>
              </a:rPr>
              <a:t> </a:t>
            </a:r>
            <a:r>
              <a:rPr lang="zh-TW" altLang="en-US" sz="2800" b="1">
                <a:ea typeface="標楷體" panose="03000509000000000000" pitchFamily="65" charset="-120"/>
              </a:rPr>
              <a:t>使用</a:t>
            </a:r>
            <a:r>
              <a:rPr lang="zh-TW" altLang="en-US" sz="3200" b="1">
                <a:ea typeface="標楷體" panose="03000509000000000000" pitchFamily="65" charset="-120"/>
              </a:rPr>
              <a:t>高亮度發光二極體</a:t>
            </a:r>
            <a:br>
              <a:rPr lang="zh-TW" altLang="en-US"/>
            </a:br>
            <a:r>
              <a:rPr lang="zh-TW" altLang="en-US" sz="2400"/>
              <a:t>光量，光質，給光頻率與工作比為可調</a:t>
            </a:r>
          </a:p>
        </p:txBody>
      </p:sp>
      <p:pic>
        <p:nvPicPr>
          <p:cNvPr id="183299" name="Picture 3" descr="DSCF0052">
            <a:extLst>
              <a:ext uri="{FF2B5EF4-FFF2-40B4-BE49-F238E27FC236}">
                <a16:creationId xmlns:a16="http://schemas.microsoft.com/office/drawing/2014/main" id="{CA064545-7F0E-4EED-ACE2-0D33BFA48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000" r="11458" b="33333"/>
          <a:stretch>
            <a:fillRect/>
          </a:stretch>
        </p:blipFill>
        <p:spPr bwMode="auto">
          <a:xfrm>
            <a:off x="2209800" y="1981200"/>
            <a:ext cx="6019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4" descr="驅動器1">
            <a:extLst>
              <a:ext uri="{FF2B5EF4-FFF2-40B4-BE49-F238E27FC236}">
                <a16:creationId xmlns:a16="http://schemas.microsoft.com/office/drawing/2014/main" id="{0FADA2D8-BBA8-4169-9E70-B9862B720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417" t="25000" r="8333" b="15277"/>
          <a:stretch>
            <a:fillRect/>
          </a:stretch>
        </p:blipFill>
        <p:spPr bwMode="auto">
          <a:xfrm>
            <a:off x="2286000" y="4545013"/>
            <a:ext cx="32004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Rectangle 5">
            <a:extLst>
              <a:ext uri="{FF2B5EF4-FFF2-40B4-BE49-F238E27FC236}">
                <a16:creationId xmlns:a16="http://schemas.microsoft.com/office/drawing/2014/main" id="{197366BF-2E50-4093-A302-A1C708EBC68A}"/>
              </a:ext>
            </a:extLst>
          </p:cNvPr>
          <p:cNvSpPr>
            <a:spLocks noChangeArrowheads="1"/>
          </p:cNvSpPr>
          <p:nvPr/>
        </p:nvSpPr>
        <p:spPr bwMode="auto">
          <a:xfrm>
            <a:off x="6797675" y="4414838"/>
            <a:ext cx="822325" cy="18288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83302" name="Rectangle 6">
            <a:extLst>
              <a:ext uri="{FF2B5EF4-FFF2-40B4-BE49-F238E27FC236}">
                <a16:creationId xmlns:a16="http://schemas.microsoft.com/office/drawing/2014/main" id="{8FDB2F16-D0D6-4883-BA07-41859F544DF7}"/>
              </a:ext>
            </a:extLst>
          </p:cNvPr>
          <p:cNvSpPr>
            <a:spLocks noChangeArrowheads="1"/>
          </p:cNvSpPr>
          <p:nvPr/>
        </p:nvSpPr>
        <p:spPr bwMode="auto">
          <a:xfrm>
            <a:off x="7407275" y="4976813"/>
            <a:ext cx="822325" cy="1271587"/>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83303" name="Rectangle 7">
            <a:extLst>
              <a:ext uri="{FF2B5EF4-FFF2-40B4-BE49-F238E27FC236}">
                <a16:creationId xmlns:a16="http://schemas.microsoft.com/office/drawing/2014/main" id="{3CBAD4C4-44FC-4A4C-8904-15362FD71183}"/>
              </a:ext>
            </a:extLst>
          </p:cNvPr>
          <p:cNvSpPr>
            <a:spLocks noChangeArrowheads="1"/>
          </p:cNvSpPr>
          <p:nvPr/>
        </p:nvSpPr>
        <p:spPr bwMode="auto">
          <a:xfrm>
            <a:off x="5943600" y="4800600"/>
            <a:ext cx="838200" cy="1447800"/>
          </a:xfrm>
          <a:prstGeom prst="rect">
            <a:avLst/>
          </a:prstGeom>
          <a:solidFill>
            <a:srgbClr val="FF0000">
              <a:alpha val="50195"/>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83304" name="Text Box 8">
            <a:extLst>
              <a:ext uri="{FF2B5EF4-FFF2-40B4-BE49-F238E27FC236}">
                <a16:creationId xmlns:a16="http://schemas.microsoft.com/office/drawing/2014/main" id="{A71CD548-2717-41B2-8370-9F970AA58D1B}"/>
              </a:ext>
            </a:extLst>
          </p:cNvPr>
          <p:cNvSpPr txBox="1">
            <a:spLocks noChangeArrowheads="1"/>
          </p:cNvSpPr>
          <p:nvPr/>
        </p:nvSpPr>
        <p:spPr bwMode="auto">
          <a:xfrm>
            <a:off x="6096000" y="4953000"/>
            <a:ext cx="685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zh-TW" altLang="en-US" sz="2400" b="1">
                <a:latin typeface="Times New Roman" panose="02020603050405020304" pitchFamily="18" charset="0"/>
                <a:ea typeface="標楷體" panose="03000509000000000000" pitchFamily="65" charset="-120"/>
              </a:rPr>
              <a:t>紅外光</a:t>
            </a:r>
          </a:p>
        </p:txBody>
      </p:sp>
      <p:sp>
        <p:nvSpPr>
          <p:cNvPr id="183305" name="Text Box 9">
            <a:extLst>
              <a:ext uri="{FF2B5EF4-FFF2-40B4-BE49-F238E27FC236}">
                <a16:creationId xmlns:a16="http://schemas.microsoft.com/office/drawing/2014/main" id="{86E2E19F-2D75-42F6-AAA8-7BBBB8E44CD0}"/>
              </a:ext>
            </a:extLst>
          </p:cNvPr>
          <p:cNvSpPr txBox="1">
            <a:spLocks noChangeArrowheads="1"/>
          </p:cNvSpPr>
          <p:nvPr/>
        </p:nvSpPr>
        <p:spPr bwMode="auto">
          <a:xfrm>
            <a:off x="6934200" y="4953000"/>
            <a:ext cx="68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zh-TW" altLang="en-US" sz="2400" b="1">
                <a:latin typeface="Times New Roman" panose="02020603050405020304" pitchFamily="18" charset="0"/>
                <a:ea typeface="標楷體" panose="03000509000000000000" pitchFamily="65" charset="-120"/>
              </a:rPr>
              <a:t>紅光</a:t>
            </a:r>
          </a:p>
        </p:txBody>
      </p:sp>
      <p:sp>
        <p:nvSpPr>
          <p:cNvPr id="183306" name="Text Box 10">
            <a:extLst>
              <a:ext uri="{FF2B5EF4-FFF2-40B4-BE49-F238E27FC236}">
                <a16:creationId xmlns:a16="http://schemas.microsoft.com/office/drawing/2014/main" id="{1D7ADBFA-1D57-43DE-8A70-96DD913FCAA8}"/>
              </a:ext>
            </a:extLst>
          </p:cNvPr>
          <p:cNvSpPr txBox="1">
            <a:spLocks noChangeArrowheads="1"/>
          </p:cNvSpPr>
          <p:nvPr/>
        </p:nvSpPr>
        <p:spPr bwMode="auto">
          <a:xfrm>
            <a:off x="7543800" y="4984750"/>
            <a:ext cx="685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zh-TW" altLang="en-US" sz="2400" b="1">
                <a:latin typeface="Times New Roman" panose="02020603050405020304" pitchFamily="18" charset="0"/>
                <a:ea typeface="標楷體" panose="03000509000000000000" pitchFamily="65" charset="-120"/>
              </a:rPr>
              <a:t>藍光</a:t>
            </a:r>
          </a:p>
        </p:txBody>
      </p:sp>
      <p:pic>
        <p:nvPicPr>
          <p:cNvPr id="183307" name="Picture 11" descr="燈具2">
            <a:hlinkClick r:id="rId4" action="ppaction://hlinkfile"/>
            <a:extLst>
              <a:ext uri="{FF2B5EF4-FFF2-40B4-BE49-F238E27FC236}">
                <a16:creationId xmlns:a16="http://schemas.microsoft.com/office/drawing/2014/main" id="{5B2A94A0-6B53-4B66-AA8D-B42FE720EF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708" t="20833" r="18098" b="30444"/>
          <a:stretch>
            <a:fillRect/>
          </a:stretch>
        </p:blipFill>
        <p:spPr bwMode="auto">
          <a:xfrm>
            <a:off x="228600" y="2028825"/>
            <a:ext cx="152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2E141358-0271-44E8-A9D7-C56F6964C861}"/>
              </a:ext>
            </a:extLst>
          </p:cNvPr>
          <p:cNvSpPr>
            <a:spLocks noGrp="1" noChangeArrowheads="1"/>
          </p:cNvSpPr>
          <p:nvPr>
            <p:ph type="ctrTitle"/>
          </p:nvPr>
        </p:nvSpPr>
        <p:spPr>
          <a:xfrm>
            <a:off x="900113" y="4800600"/>
            <a:ext cx="7315200" cy="2057400"/>
          </a:xfrm>
        </p:spPr>
        <p:txBody>
          <a:bodyPr/>
          <a:lstStyle/>
          <a:p>
            <a:pPr eaLnBrk="1" hangingPunct="1"/>
            <a:r>
              <a:rPr lang="zh-TW" altLang="en-US">
                <a:ea typeface="標楷體" panose="03000509000000000000" pitchFamily="65" charset="-120"/>
              </a:rPr>
              <a:t>藍光 、紅光、紅外光、白光</a:t>
            </a:r>
            <a:br>
              <a:rPr lang="zh-TW" altLang="en-US">
                <a:ea typeface="標楷體" panose="03000509000000000000" pitchFamily="65" charset="-120"/>
              </a:rPr>
            </a:br>
            <a:r>
              <a:rPr lang="zh-TW" altLang="en-US">
                <a:ea typeface="標楷體" panose="03000509000000000000" pitchFamily="65" charset="-120"/>
              </a:rPr>
              <a:t>與  生物醫療</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494F24B-06B6-4E0E-AC33-E590CC17F40F}"/>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光線與自律神經系統</a:t>
            </a:r>
          </a:p>
        </p:txBody>
      </p:sp>
      <p:sp>
        <p:nvSpPr>
          <p:cNvPr id="185347" name="Rectangle 3">
            <a:extLst>
              <a:ext uri="{FF2B5EF4-FFF2-40B4-BE49-F238E27FC236}">
                <a16:creationId xmlns:a16="http://schemas.microsoft.com/office/drawing/2014/main" id="{554395B0-3C4D-4011-82BC-7DFA166DB1D1}"/>
              </a:ext>
            </a:extLst>
          </p:cNvPr>
          <p:cNvSpPr>
            <a:spLocks noGrp="1" noChangeArrowheads="1"/>
          </p:cNvSpPr>
          <p:nvPr>
            <p:ph type="body" idx="1"/>
          </p:nvPr>
        </p:nvSpPr>
        <p:spPr>
          <a:xfrm>
            <a:off x="1212850" y="1981200"/>
            <a:ext cx="7626350" cy="4114800"/>
          </a:xfrm>
        </p:spPr>
        <p:txBody>
          <a:bodyPr/>
          <a:lstStyle/>
          <a:p>
            <a:pPr eaLnBrk="1" hangingPunct="1"/>
            <a:r>
              <a:rPr lang="zh-TW" altLang="en-US">
                <a:latin typeface="標楷體" panose="03000509000000000000" pitchFamily="65" charset="-120"/>
                <a:ea typeface="標楷體" panose="03000509000000000000" pitchFamily="65" charset="-120"/>
              </a:rPr>
              <a:t>克拉可夫</a:t>
            </a:r>
            <a:r>
              <a:rPr lang="en-US" altLang="zh-TW">
                <a:latin typeface="標楷體" panose="03000509000000000000" pitchFamily="65" charset="-120"/>
                <a:ea typeface="標楷體" panose="03000509000000000000" pitchFamily="65" charset="-120"/>
              </a:rPr>
              <a:t>(Krakov, 1951)</a:t>
            </a:r>
          </a:p>
          <a:p>
            <a:pPr lvl="1" eaLnBrk="1" hangingPunct="1"/>
            <a:r>
              <a:rPr lang="zh-TW" altLang="en-US">
                <a:latin typeface="標楷體" panose="03000509000000000000" pitchFamily="65" charset="-120"/>
                <a:ea typeface="標楷體" panose="03000509000000000000" pitchFamily="65" charset="-120"/>
              </a:rPr>
              <a:t>檢驗</a:t>
            </a:r>
            <a:r>
              <a:rPr lang="zh-TW" altLang="en-US" sz="4000" b="1">
                <a:solidFill>
                  <a:srgbClr val="FF0000"/>
                </a:solidFill>
                <a:latin typeface="標楷體" panose="03000509000000000000" pitchFamily="65" charset="-120"/>
                <a:ea typeface="標楷體" panose="03000509000000000000" pitchFamily="65" charset="-120"/>
              </a:rPr>
              <a:t>色彩視覺</a:t>
            </a:r>
            <a:r>
              <a:rPr lang="zh-TW" altLang="en-US">
                <a:latin typeface="標楷體" panose="03000509000000000000" pitchFamily="65" charset="-120"/>
                <a:ea typeface="標楷體" panose="03000509000000000000" pitchFamily="65" charset="-120"/>
              </a:rPr>
              <a:t>與自律神經系統的關聯</a:t>
            </a:r>
          </a:p>
          <a:p>
            <a:pPr lvl="1" eaLnBrk="1" hangingPunct="1"/>
            <a:r>
              <a:rPr lang="zh-TW" altLang="en-US" b="1">
                <a:solidFill>
                  <a:srgbClr val="FF0000"/>
                </a:solidFill>
                <a:latin typeface="標楷體" panose="03000509000000000000" pitchFamily="65" charset="-120"/>
                <a:ea typeface="標楷體" panose="03000509000000000000" pitchFamily="65" charset="-120"/>
              </a:rPr>
              <a:t>紅色</a:t>
            </a:r>
            <a:r>
              <a:rPr lang="zh-TW" altLang="en-US">
                <a:latin typeface="標楷體" panose="03000509000000000000" pitchFamily="65" charset="-120"/>
                <a:ea typeface="標楷體" panose="03000509000000000000" pitchFamily="65" charset="-120"/>
              </a:rPr>
              <a:t>刺激交感神經系統，代表增加興奮和緊張。</a:t>
            </a:r>
          </a:p>
          <a:p>
            <a:pPr lvl="1" eaLnBrk="1" hangingPunct="1"/>
            <a:r>
              <a:rPr lang="zh-TW" altLang="en-US" b="1">
                <a:solidFill>
                  <a:srgbClr val="CC3300"/>
                </a:solidFill>
                <a:latin typeface="標楷體" panose="03000509000000000000" pitchFamily="65" charset="-120"/>
                <a:ea typeface="標楷體" panose="03000509000000000000" pitchFamily="65" charset="-120"/>
              </a:rPr>
              <a:t>藍色</a:t>
            </a:r>
            <a:r>
              <a:rPr lang="zh-TW" altLang="en-US">
                <a:latin typeface="標楷體" panose="03000509000000000000" pitchFamily="65" charset="-120"/>
                <a:ea typeface="標楷體" panose="03000509000000000000" pitchFamily="65" charset="-120"/>
              </a:rPr>
              <a:t>刺激副交感神經系統，代表放鬆、減輕焦慮和減輕敵意。</a:t>
            </a:r>
          </a:p>
          <a:p>
            <a:pPr eaLnBrk="1" hangingPunct="1"/>
            <a:r>
              <a:rPr lang="en-US" altLang="zh-TW">
                <a:latin typeface="標楷體" panose="03000509000000000000" pitchFamily="65" charset="-120"/>
                <a:ea typeface="標楷體" panose="03000509000000000000" pitchFamily="65" charset="-120"/>
              </a:rPr>
              <a:t>Robert Gerard (1958)</a:t>
            </a:r>
            <a:r>
              <a:rPr lang="zh-TW" altLang="en-US">
                <a:latin typeface="標楷體" panose="03000509000000000000" pitchFamily="65" charset="-120"/>
                <a:ea typeface="標楷體" panose="03000509000000000000" pitchFamily="65" charset="-120"/>
              </a:rPr>
              <a:t>證實上列說法。</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F5701050-6B92-4382-B85B-B8329706EC65}"/>
              </a:ext>
            </a:extLst>
          </p:cNvPr>
          <p:cNvSpPr>
            <a:spLocks noGrp="1" noChangeArrowheads="1"/>
          </p:cNvSpPr>
          <p:nvPr>
            <p:ph type="title"/>
          </p:nvPr>
        </p:nvSpPr>
        <p:spPr>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zh-TW" altLang="en-US">
                <a:latin typeface="標楷體" panose="03000509000000000000" pitchFamily="65" charset="-120"/>
                <a:ea typeface="標楷體" panose="03000509000000000000" pitchFamily="65" charset="-120"/>
              </a:rPr>
              <a:t>光線與生理時鐘</a:t>
            </a:r>
          </a:p>
        </p:txBody>
      </p:sp>
      <p:sp>
        <p:nvSpPr>
          <p:cNvPr id="186371" name="Rectangle 3">
            <a:extLst>
              <a:ext uri="{FF2B5EF4-FFF2-40B4-BE49-F238E27FC236}">
                <a16:creationId xmlns:a16="http://schemas.microsoft.com/office/drawing/2014/main" id="{636E8A30-F8F5-434F-B76A-8FC1DAD2CF6E}"/>
              </a:ext>
            </a:extLst>
          </p:cNvPr>
          <p:cNvSpPr>
            <a:spLocks noGrp="1" noChangeArrowheads="1"/>
          </p:cNvSpPr>
          <p:nvPr>
            <p:ph type="body" idx="1"/>
          </p:nvPr>
        </p:nvSpPr>
        <p:spPr>
          <a:xfrm>
            <a:off x="684213" y="2492375"/>
            <a:ext cx="8012112" cy="2743200"/>
          </a:xfrm>
        </p:spPr>
        <p:txBody>
          <a:bodyPr/>
          <a:lstStyle/>
          <a:p>
            <a:pPr eaLnBrk="1" hangingPunct="1"/>
            <a:r>
              <a:rPr lang="zh-TW" altLang="en-US">
                <a:ea typeface="標楷體" panose="03000509000000000000" pitchFamily="65" charset="-120"/>
              </a:rPr>
              <a:t>光線進入眼睛提供了</a:t>
            </a:r>
            <a:r>
              <a:rPr lang="zh-TW" altLang="en-US" b="1">
                <a:solidFill>
                  <a:srgbClr val="CC3300"/>
                </a:solidFill>
                <a:ea typeface="標楷體" panose="03000509000000000000" pitchFamily="65" charset="-120"/>
              </a:rPr>
              <a:t>視覺</a:t>
            </a:r>
            <a:r>
              <a:rPr lang="zh-TW" altLang="en-US">
                <a:ea typeface="標楷體" panose="03000509000000000000" pitchFamily="65" charset="-120"/>
              </a:rPr>
              <a:t>與</a:t>
            </a:r>
            <a:r>
              <a:rPr lang="zh-TW" altLang="en-US" b="1">
                <a:solidFill>
                  <a:srgbClr val="CC3300"/>
                </a:solidFill>
                <a:ea typeface="標楷體" panose="03000509000000000000" pitchFamily="65" charset="-120"/>
              </a:rPr>
              <a:t>非視覺</a:t>
            </a:r>
            <a:r>
              <a:rPr lang="zh-TW" altLang="en-US">
                <a:ea typeface="標楷體" panose="03000509000000000000" pitchFamily="65" charset="-120"/>
              </a:rPr>
              <a:t>功能，前者到視網膜，後者到腦中的下視丘，腦下垂體與</a:t>
            </a:r>
            <a:r>
              <a:rPr lang="zh-TW" altLang="en-US" sz="3600" b="1">
                <a:solidFill>
                  <a:srgbClr val="FF0000"/>
                </a:solidFill>
                <a:latin typeface="標楷體" panose="03000509000000000000" pitchFamily="65" charset="-120"/>
                <a:ea typeface="標楷體" panose="03000509000000000000" pitchFamily="65" charset="-120"/>
              </a:rPr>
              <a:t>松果腺體</a:t>
            </a:r>
            <a:r>
              <a:rPr lang="zh-TW" altLang="en-US">
                <a:ea typeface="標楷體" panose="03000509000000000000" pitchFamily="65" charset="-120"/>
              </a:rPr>
              <a:t>。後者與</a:t>
            </a:r>
            <a:r>
              <a:rPr lang="zh-TW" altLang="en-US" sz="3600" b="1">
                <a:solidFill>
                  <a:srgbClr val="FF0000"/>
                </a:solidFill>
                <a:latin typeface="標楷體" panose="03000509000000000000" pitchFamily="65" charset="-120"/>
                <a:ea typeface="標楷體" panose="03000509000000000000" pitchFamily="65" charset="-120"/>
              </a:rPr>
              <a:t>生理時鐘</a:t>
            </a:r>
            <a:r>
              <a:rPr lang="zh-TW" altLang="en-US">
                <a:ea typeface="標楷體" panose="03000509000000000000" pitchFamily="65" charset="-120"/>
              </a:rPr>
              <a:t>直接相關。</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9AD6822-F7D9-4236-8978-619368E31FC4}"/>
              </a:ext>
            </a:extLst>
          </p:cNvPr>
          <p:cNvSpPr>
            <a:spLocks noGrp="1" noChangeArrowheads="1"/>
          </p:cNvSpPr>
          <p:nvPr>
            <p:ph type="title"/>
          </p:nvPr>
        </p:nvSpPr>
        <p:spPr>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lIns="92075" tIns="46038" rIns="92075" bIns="46038"/>
          <a:lstStyle/>
          <a:p>
            <a:pPr eaLnBrk="1" hangingPunct="1"/>
            <a:r>
              <a:rPr lang="zh-TW" altLang="en-US">
                <a:latin typeface="標楷體" panose="03000509000000000000" pitchFamily="65" charset="-120"/>
                <a:ea typeface="標楷體" panose="03000509000000000000" pitchFamily="65" charset="-120"/>
              </a:rPr>
              <a:t>松果腺體</a:t>
            </a:r>
          </a:p>
        </p:txBody>
      </p:sp>
      <p:sp>
        <p:nvSpPr>
          <p:cNvPr id="187395" name="Rectangle 3">
            <a:extLst>
              <a:ext uri="{FF2B5EF4-FFF2-40B4-BE49-F238E27FC236}">
                <a16:creationId xmlns:a16="http://schemas.microsoft.com/office/drawing/2014/main" id="{D25A6309-9C7A-4CD5-BE7C-F158876CB6DE}"/>
              </a:ext>
            </a:extLst>
          </p:cNvPr>
          <p:cNvSpPr>
            <a:spLocks noGrp="1" noChangeArrowheads="1"/>
          </p:cNvSpPr>
          <p:nvPr>
            <p:ph type="body" idx="1"/>
          </p:nvPr>
        </p:nvSpPr>
        <p:spPr>
          <a:xfrm>
            <a:off x="690563" y="1773238"/>
            <a:ext cx="8453437" cy="3816350"/>
          </a:xfrm>
        </p:spPr>
        <p:txBody>
          <a:bodyPr/>
          <a:lstStyle/>
          <a:p>
            <a:pPr eaLnBrk="1" hangingPunct="1">
              <a:lnSpc>
                <a:spcPct val="90000"/>
              </a:lnSpc>
            </a:pPr>
            <a:r>
              <a:rPr lang="zh-TW" altLang="en-US" sz="2400">
                <a:latin typeface="標楷體" panose="03000509000000000000" pitchFamily="65" charset="-120"/>
                <a:ea typeface="標楷體" panose="03000509000000000000" pitchFamily="65" charset="-120"/>
              </a:rPr>
              <a:t>學名：</a:t>
            </a:r>
            <a:r>
              <a:rPr lang="en-US" altLang="zh-TW" sz="2400">
                <a:latin typeface="標楷體" panose="03000509000000000000" pitchFamily="65" charset="-120"/>
                <a:ea typeface="標楷體" panose="03000509000000000000" pitchFamily="65" charset="-120"/>
              </a:rPr>
              <a:t>epiphysis cerebri</a:t>
            </a:r>
            <a:r>
              <a:rPr lang="zh-TW" altLang="en-US" sz="2400">
                <a:latin typeface="標楷體" panose="03000509000000000000" pitchFamily="65" charset="-120"/>
                <a:ea typeface="標楷體" panose="03000509000000000000" pitchFamily="65" charset="-120"/>
              </a:rPr>
              <a:t>，字義為腦的頂端，位於兩個腦半球中心深處，在腦垂體的後上方，大小如豌豆。</a:t>
            </a:r>
          </a:p>
          <a:p>
            <a:pPr eaLnBrk="1" hangingPunct="1">
              <a:lnSpc>
                <a:spcPct val="90000"/>
              </a:lnSpc>
            </a:pPr>
            <a:r>
              <a:rPr lang="zh-TW" altLang="en-US" sz="2400">
                <a:latin typeface="標楷體" panose="03000509000000000000" pitchFamily="65" charset="-120"/>
                <a:ea typeface="標楷體" panose="03000509000000000000" pitchFamily="65" charset="-120"/>
              </a:rPr>
              <a:t>松果腺體針對透過眼睛進入的光資訊，協調整個人體運作以及和外界的一致變化。它藉由運用來自下視丘的生理時鐘相關訊息，以決定何時釋出功能強大的荷爾蒙 </a:t>
            </a:r>
            <a:r>
              <a:rPr lang="en-US" altLang="zh-TW" sz="2800" b="1">
                <a:solidFill>
                  <a:srgbClr val="FF0000"/>
                </a:solidFill>
                <a:latin typeface="標楷體" panose="03000509000000000000" pitchFamily="65" charset="-120"/>
                <a:ea typeface="標楷體" panose="03000509000000000000" pitchFamily="65" charset="-120"/>
              </a:rPr>
              <a:t>Melatonin</a:t>
            </a:r>
            <a:r>
              <a:rPr lang="zh-TW" altLang="en-US" sz="2400">
                <a:latin typeface="標楷體" panose="03000509000000000000" pitchFamily="65" charset="-120"/>
                <a:ea typeface="標楷體" panose="03000509000000000000" pitchFamily="65" charset="-120"/>
              </a:rPr>
              <a:t>褪黑激素。</a:t>
            </a:r>
          </a:p>
          <a:p>
            <a:pPr eaLnBrk="1" hangingPunct="1">
              <a:lnSpc>
                <a:spcPct val="90000"/>
              </a:lnSpc>
            </a:pPr>
            <a:r>
              <a:rPr lang="zh-TW" altLang="en-US" sz="2400">
                <a:latin typeface="標楷體" panose="03000509000000000000" pitchFamily="65" charset="-120"/>
                <a:ea typeface="標楷體" panose="03000509000000000000" pitchFamily="65" charset="-120"/>
              </a:rPr>
              <a:t>松果腺體對人體每一部份都有著重要的影響，它就像「規律調節器」。除了對生殖能力、成長、體溫、血壓、運動神經的活動，睡眠、腫瘤的生長、心情及免疫系統已證實的效用外，</a:t>
            </a:r>
            <a:r>
              <a:rPr lang="zh-TW" altLang="en-US" u="sng">
                <a:solidFill>
                  <a:srgbClr val="FF0000"/>
                </a:solidFill>
                <a:latin typeface="標楷體" panose="03000509000000000000" pitchFamily="65" charset="-120"/>
                <a:ea typeface="標楷體" panose="03000509000000000000" pitchFamily="65" charset="-120"/>
              </a:rPr>
              <a:t>似乎也與長壽有關</a:t>
            </a:r>
            <a:r>
              <a:rPr lang="zh-TW" altLang="en-US" sz="2400">
                <a:latin typeface="標楷體" panose="03000509000000000000" pitchFamily="65" charset="-120"/>
                <a:ea typeface="標楷體" panose="03000509000000000000" pitchFamily="65" charset="-120"/>
              </a:rPr>
              <a:t>。</a:t>
            </a:r>
          </a:p>
        </p:txBody>
      </p:sp>
      <p:sp>
        <p:nvSpPr>
          <p:cNvPr id="187396" name="Rectangle 4">
            <a:extLst>
              <a:ext uri="{FF2B5EF4-FFF2-40B4-BE49-F238E27FC236}">
                <a16:creationId xmlns:a16="http://schemas.microsoft.com/office/drawing/2014/main" id="{9177C9AB-8459-4DFC-B555-B638F9BC427F}"/>
              </a:ext>
            </a:extLst>
          </p:cNvPr>
          <p:cNvSpPr>
            <a:spLocks noChangeArrowheads="1"/>
          </p:cNvSpPr>
          <p:nvPr/>
        </p:nvSpPr>
        <p:spPr bwMode="auto">
          <a:xfrm>
            <a:off x="1258888" y="5876925"/>
            <a:ext cx="7010400" cy="714375"/>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r>
              <a:rPr lang="zh-TW" altLang="en-US" sz="2000">
                <a:latin typeface="標楷體" panose="03000509000000000000" pitchFamily="65" charset="-120"/>
                <a:ea typeface="標楷體" panose="03000509000000000000" pitchFamily="65" charset="-120"/>
              </a:rPr>
              <a:t>在老鼠的夜間飲水增加退黑激素荷爾蒙，可延長</a:t>
            </a:r>
            <a:r>
              <a:rPr lang="en-US" altLang="zh-TW" sz="2000">
                <a:latin typeface="標楷體" panose="03000509000000000000" pitchFamily="65" charset="-120"/>
                <a:ea typeface="標楷體" panose="03000509000000000000" pitchFamily="65" charset="-120"/>
              </a:rPr>
              <a:t>20%</a:t>
            </a:r>
            <a:r>
              <a:rPr lang="zh-TW" altLang="en-US" sz="2000">
                <a:latin typeface="標楷體" panose="03000509000000000000" pitchFamily="65" charset="-120"/>
                <a:ea typeface="標楷體" panose="03000509000000000000" pitchFamily="65" charset="-120"/>
              </a:rPr>
              <a:t>的壽命。</a:t>
            </a:r>
          </a:p>
          <a:p>
            <a:pPr eaLnBrk="1" hangingPunct="1">
              <a:spcBef>
                <a:spcPct val="0"/>
              </a:spcBef>
              <a:buClrTx/>
              <a:buFontTx/>
              <a:buNone/>
            </a:pPr>
            <a:r>
              <a:rPr lang="en-US" altLang="zh-TW" sz="2000">
                <a:latin typeface="標楷體" panose="03000509000000000000" pitchFamily="65" charset="-120"/>
                <a:ea typeface="標楷體" panose="03000509000000000000" pitchFamily="65" charset="-120"/>
              </a:rPr>
              <a:t>(walter</a:t>
            </a:r>
            <a:r>
              <a:rPr lang="en-US" altLang="zh-TW" sz="2000">
                <a:latin typeface="Times New Roman" panose="02020603050405020304" pitchFamily="18" charset="0"/>
                <a:ea typeface="標楷體" panose="03000509000000000000" pitchFamily="65" charset="-120"/>
              </a:rPr>
              <a:t>‧</a:t>
            </a:r>
            <a:r>
              <a:rPr lang="en-US" altLang="zh-TW" sz="2000">
                <a:latin typeface="標楷體" panose="03000509000000000000" pitchFamily="65" charset="-120"/>
                <a:ea typeface="標楷體" panose="03000509000000000000" pitchFamily="65" charset="-120"/>
              </a:rPr>
              <a:t>PerBorley</a:t>
            </a:r>
            <a:r>
              <a:rPr lang="zh-TW" altLang="en-US" sz="2000">
                <a:latin typeface="標楷體" panose="03000509000000000000" pitchFamily="65" charset="-120"/>
                <a:ea typeface="標楷體" panose="03000509000000000000" pitchFamily="65" charset="-120"/>
              </a:rPr>
              <a:t>與</a:t>
            </a:r>
            <a:r>
              <a:rPr lang="en-US" altLang="zh-TW" sz="2000">
                <a:latin typeface="標楷體" panose="03000509000000000000" pitchFamily="65" charset="-120"/>
                <a:ea typeface="標楷體" panose="03000509000000000000" pitchFamily="65" charset="-120"/>
              </a:rPr>
              <a:t>George</a:t>
            </a:r>
            <a:r>
              <a:rPr lang="en-US" altLang="zh-TW" sz="2000">
                <a:latin typeface="Times New Roman" panose="02020603050405020304" pitchFamily="18" charset="0"/>
                <a:ea typeface="標楷體" panose="03000509000000000000" pitchFamily="65" charset="-120"/>
              </a:rPr>
              <a:t>‧</a:t>
            </a:r>
            <a:r>
              <a:rPr lang="en-US" altLang="zh-TW" sz="2000">
                <a:latin typeface="標楷體" panose="03000509000000000000" pitchFamily="65" charset="-120"/>
                <a:ea typeface="標楷體" panose="03000509000000000000" pitchFamily="65" charset="-120"/>
              </a:rPr>
              <a:t>Macetony</a:t>
            </a:r>
            <a:r>
              <a:rPr lang="zh-TW" altLang="en-US" sz="2000">
                <a:latin typeface="標楷體" panose="03000509000000000000" pitchFamily="65" charset="-120"/>
                <a:ea typeface="標楷體" panose="03000509000000000000" pitchFamily="65" charset="-120"/>
              </a:rPr>
              <a:t>，瑞士</a:t>
            </a:r>
            <a:r>
              <a:rPr lang="en-US" altLang="zh-TW" sz="2000">
                <a:latin typeface="標楷體" panose="03000509000000000000" pitchFamily="65" charset="-120"/>
                <a:ea typeface="標楷體" panose="03000509000000000000" pitchFamily="65" charset="-120"/>
              </a:rPr>
              <a:t>)</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DEDCA85D-0694-4C98-8580-62B6978A731B}"/>
              </a:ext>
            </a:extLst>
          </p:cNvPr>
          <p:cNvSpPr>
            <a:spLocks noGrp="1" noChangeArrowheads="1"/>
          </p:cNvSpPr>
          <p:nvPr>
            <p:ph type="title"/>
          </p:nvPr>
        </p:nvSpPr>
        <p:spPr>
          <a:xfrm>
            <a:off x="685800" y="301625"/>
            <a:ext cx="7772400" cy="1111250"/>
          </a:xfrm>
        </p:spPr>
        <p:txBody>
          <a:bodyPr/>
          <a:lstStyle/>
          <a:p>
            <a:pPr eaLnBrk="1" hangingPunct="1"/>
            <a:r>
              <a:rPr lang="zh-TW" altLang="en-US">
                <a:latin typeface="標楷體" panose="03000509000000000000" pitchFamily="65" charset="-120"/>
                <a:ea typeface="標楷體" panose="03000509000000000000" pitchFamily="65" charset="-120"/>
              </a:rPr>
              <a:t>開燈睡覺大不宜</a:t>
            </a:r>
          </a:p>
        </p:txBody>
      </p:sp>
      <p:sp>
        <p:nvSpPr>
          <p:cNvPr id="188419" name="Rectangle 3">
            <a:extLst>
              <a:ext uri="{FF2B5EF4-FFF2-40B4-BE49-F238E27FC236}">
                <a16:creationId xmlns:a16="http://schemas.microsoft.com/office/drawing/2014/main" id="{2A60CE79-5BBF-4446-B141-F4E3F5823BCD}"/>
              </a:ext>
            </a:extLst>
          </p:cNvPr>
          <p:cNvSpPr>
            <a:spLocks noGrp="1" noChangeArrowheads="1"/>
          </p:cNvSpPr>
          <p:nvPr>
            <p:ph type="body" idx="1"/>
          </p:nvPr>
        </p:nvSpPr>
        <p:spPr>
          <a:xfrm>
            <a:off x="971550" y="1484313"/>
            <a:ext cx="7345363" cy="5157787"/>
          </a:xfrm>
        </p:spPr>
        <p:txBody>
          <a:bodyPr/>
          <a:lstStyle/>
          <a:p>
            <a:pPr eaLnBrk="1" hangingPunct="1"/>
            <a:r>
              <a:rPr lang="zh-TW" altLang="en-US" sz="2400">
                <a:latin typeface="標楷體" panose="03000509000000000000" pitchFamily="65" charset="-120"/>
                <a:ea typeface="標楷體" panose="03000509000000000000" pitchFamily="65" charset="-120"/>
              </a:rPr>
              <a:t>深夜開燈將抑制人體分泌褪黑激素，會降低人體免疫功能，因此，挑燈夜戰後極易受病毒的威脅。研究顯示常值夜班的小姐，乳癌的發生率將大幅成長二倍。</a:t>
            </a:r>
          </a:p>
          <a:p>
            <a:pPr eaLnBrk="1" hangingPunct="1"/>
            <a:r>
              <a:rPr lang="zh-TW" altLang="en-US" sz="2400">
                <a:latin typeface="標楷體" panose="03000509000000000000" pitchFamily="65" charset="-120"/>
                <a:ea typeface="標楷體" panose="03000509000000000000" pitchFamily="65" charset="-120"/>
              </a:rPr>
              <a:t>松果腺體於夜間睡眠時會分泌大量褪黑激素，這個激素在夜間</a:t>
            </a:r>
            <a:r>
              <a:rPr lang="en-US" altLang="zh-TW" sz="2400">
                <a:latin typeface="標楷體" panose="03000509000000000000" pitchFamily="65" charset="-120"/>
                <a:ea typeface="標楷體" panose="03000509000000000000" pitchFamily="65" charset="-120"/>
              </a:rPr>
              <a:t>11</a:t>
            </a:r>
            <a:r>
              <a:rPr lang="zh-TW" altLang="en-US" sz="2400">
                <a:latin typeface="標楷體" panose="03000509000000000000" pitchFamily="65" charset="-120"/>
                <a:ea typeface="標楷體" panose="03000509000000000000" pitchFamily="65" charset="-120"/>
              </a:rPr>
              <a:t>時， 至隔日</a:t>
            </a:r>
            <a:r>
              <a:rPr lang="en-US" altLang="zh-TW" sz="2400">
                <a:latin typeface="標楷體" panose="03000509000000000000" pitchFamily="65" charset="-120"/>
                <a:ea typeface="標楷體" panose="03000509000000000000" pitchFamily="65" charset="-120"/>
              </a:rPr>
              <a:t>2</a:t>
            </a:r>
            <a:r>
              <a:rPr lang="zh-TW" altLang="en-US" sz="2400">
                <a:latin typeface="標楷體" panose="03000509000000000000" pitchFamily="65" charset="-120"/>
                <a:ea typeface="標楷體" panose="03000509000000000000" pitchFamily="65" charset="-120"/>
              </a:rPr>
              <a:t>時分泌最旺盛，到凌晨停止分泌。</a:t>
            </a:r>
          </a:p>
          <a:p>
            <a:pPr eaLnBrk="1" hangingPunct="1"/>
            <a:r>
              <a:rPr lang="zh-TW" altLang="en-US" sz="2400">
                <a:latin typeface="標楷體" panose="03000509000000000000" pitchFamily="65" charset="-120"/>
                <a:ea typeface="標楷體" panose="03000509000000000000" pitchFamily="65" charset="-120"/>
              </a:rPr>
              <a:t>褪黑激素的分泌，可以抑制人體交感神經的興奮性，使得血壓下降、心跳速率減慢，心臟得以喘息，具有加強免疫功能、毒殺癌細胞的效果，可是一旦眼球見到光，褪黑激素就會被抑制住，因此深夜開燈睡覺者，免疫功能會下降、也就比較容罹患癌症。</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EB3E389C-17A9-4F52-A00A-B264FB837CE6}"/>
              </a:ext>
            </a:extLst>
          </p:cNvPr>
          <p:cNvSpPr>
            <a:spLocks noGrp="1" noChangeArrowheads="1"/>
          </p:cNvSpPr>
          <p:nvPr>
            <p:ph type="title"/>
          </p:nvPr>
        </p:nvSpPr>
        <p:spPr>
          <a:xfrm>
            <a:off x="755650" y="260350"/>
            <a:ext cx="7200900" cy="1943100"/>
          </a:xfrm>
        </p:spPr>
        <p:txBody>
          <a:bodyPr/>
          <a:lstStyle/>
          <a:p>
            <a:pPr eaLnBrk="1" hangingPunct="1"/>
            <a:r>
              <a:rPr lang="zh-TW" altLang="en-US" i="1">
                <a:solidFill>
                  <a:schemeClr val="tx1"/>
                </a:solidFill>
                <a:latin typeface="標楷體" panose="03000509000000000000" pitchFamily="65" charset="-120"/>
                <a:ea typeface="標楷體" panose="03000509000000000000" pitchFamily="65" charset="-120"/>
              </a:rPr>
              <a:t>老年人 </a:t>
            </a:r>
            <a:br>
              <a:rPr lang="zh-TW" altLang="en-US" i="1">
                <a:solidFill>
                  <a:schemeClr val="tx1"/>
                </a:solidFill>
                <a:latin typeface="標楷體" panose="03000509000000000000" pitchFamily="65" charset="-120"/>
                <a:ea typeface="標楷體" panose="03000509000000000000" pitchFamily="65" charset="-120"/>
              </a:rPr>
            </a:br>
            <a:r>
              <a:rPr lang="zh-TW" altLang="en-US" i="1">
                <a:solidFill>
                  <a:schemeClr val="tx1"/>
                </a:solidFill>
                <a:latin typeface="標楷體" panose="03000509000000000000" pitchFamily="65" charset="-120"/>
                <a:ea typeface="標楷體" panose="03000509000000000000" pitchFamily="65" charset="-120"/>
              </a:rPr>
              <a:t>過早睡、過早醒  </a:t>
            </a:r>
            <a:br>
              <a:rPr lang="zh-TW" altLang="en-US" i="1">
                <a:solidFill>
                  <a:schemeClr val="tx1"/>
                </a:solidFill>
                <a:latin typeface="標楷體" panose="03000509000000000000" pitchFamily="65" charset="-120"/>
                <a:ea typeface="標楷體" panose="03000509000000000000" pitchFamily="65" charset="-120"/>
              </a:rPr>
            </a:br>
            <a:r>
              <a:rPr lang="zh-TW" altLang="en-US" i="1">
                <a:solidFill>
                  <a:schemeClr val="tx1"/>
                </a:solidFill>
                <a:latin typeface="標楷體" panose="03000509000000000000" pitchFamily="65" charset="-120"/>
                <a:ea typeface="標楷體" panose="03000509000000000000" pitchFamily="65" charset="-120"/>
              </a:rPr>
              <a:t>生理時鐘調整</a:t>
            </a:r>
          </a:p>
        </p:txBody>
      </p:sp>
      <p:grpSp>
        <p:nvGrpSpPr>
          <p:cNvPr id="189443" name="Group 3">
            <a:extLst>
              <a:ext uri="{FF2B5EF4-FFF2-40B4-BE49-F238E27FC236}">
                <a16:creationId xmlns:a16="http://schemas.microsoft.com/office/drawing/2014/main" id="{24232408-94DA-47EE-9A75-1C5DF636B0E6}"/>
              </a:ext>
            </a:extLst>
          </p:cNvPr>
          <p:cNvGrpSpPr>
            <a:grpSpLocks/>
          </p:cNvGrpSpPr>
          <p:nvPr/>
        </p:nvGrpSpPr>
        <p:grpSpPr bwMode="auto">
          <a:xfrm>
            <a:off x="203200" y="2159000"/>
            <a:ext cx="4318000" cy="4318000"/>
            <a:chOff x="128" y="1360"/>
            <a:chExt cx="2720" cy="2720"/>
          </a:xfrm>
        </p:grpSpPr>
        <p:sp>
          <p:nvSpPr>
            <p:cNvPr id="189452" name="Oval 4">
              <a:extLst>
                <a:ext uri="{FF2B5EF4-FFF2-40B4-BE49-F238E27FC236}">
                  <a16:creationId xmlns:a16="http://schemas.microsoft.com/office/drawing/2014/main" id="{35813E00-1D39-43B1-BEBF-C6C5F59FF5E3}"/>
                </a:ext>
              </a:extLst>
            </p:cNvPr>
            <p:cNvSpPr>
              <a:spLocks noChangeArrowheads="1"/>
            </p:cNvSpPr>
            <p:nvPr/>
          </p:nvSpPr>
          <p:spPr bwMode="auto">
            <a:xfrm>
              <a:off x="128" y="1360"/>
              <a:ext cx="2720" cy="2720"/>
            </a:xfrm>
            <a:prstGeom prst="ellipse">
              <a:avLst/>
            </a:prstGeom>
            <a:noFill/>
            <a:ln w="76200">
              <a:solidFill>
                <a:schemeClr val="tx1"/>
              </a:solidFill>
              <a:round/>
              <a:headEnd type="none" w="sm" len="sm"/>
              <a:tailEnd type="none" w="sm" len="sm"/>
            </a:ln>
            <a:effectLst/>
            <a:extLst>
              <a:ext uri="{909E8E84-426E-40DD-AFC4-6F175D3DCCD1}">
                <a14:hiddenFill xmlns:a14="http://schemas.microsoft.com/office/drawing/2010/main">
                  <a:gradFill rotWithShape="0">
                    <a:gsLst>
                      <a:gs pos="0">
                        <a:srgbClr val="FF0000"/>
                      </a:gs>
                      <a:gs pos="100000">
                        <a:srgbClr val="7600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89453" name="Text Box 5">
              <a:extLst>
                <a:ext uri="{FF2B5EF4-FFF2-40B4-BE49-F238E27FC236}">
                  <a16:creationId xmlns:a16="http://schemas.microsoft.com/office/drawing/2014/main" id="{C00FB2A7-4162-457A-8A6B-020F0D18F106}"/>
                </a:ext>
              </a:extLst>
            </p:cNvPr>
            <p:cNvSpPr txBox="1">
              <a:spLocks noChangeArrowheads="1"/>
            </p:cNvSpPr>
            <p:nvPr/>
          </p:nvSpPr>
          <p:spPr bwMode="auto">
            <a:xfrm>
              <a:off x="1344" y="1392"/>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12</a:t>
              </a:r>
            </a:p>
          </p:txBody>
        </p:sp>
        <p:sp>
          <p:nvSpPr>
            <p:cNvPr id="189454" name="Text Box 6">
              <a:extLst>
                <a:ext uri="{FF2B5EF4-FFF2-40B4-BE49-F238E27FC236}">
                  <a16:creationId xmlns:a16="http://schemas.microsoft.com/office/drawing/2014/main" id="{2350A64D-80E6-427C-A969-CF2CD43E0E03}"/>
                </a:ext>
              </a:extLst>
            </p:cNvPr>
            <p:cNvSpPr txBox="1">
              <a:spLocks noChangeArrowheads="1"/>
            </p:cNvSpPr>
            <p:nvPr/>
          </p:nvSpPr>
          <p:spPr bwMode="auto">
            <a:xfrm>
              <a:off x="1344" y="3792"/>
              <a:ext cx="6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6</a:t>
              </a:r>
            </a:p>
          </p:txBody>
        </p:sp>
        <p:sp>
          <p:nvSpPr>
            <p:cNvPr id="189455" name="Text Box 7">
              <a:extLst>
                <a:ext uri="{FF2B5EF4-FFF2-40B4-BE49-F238E27FC236}">
                  <a16:creationId xmlns:a16="http://schemas.microsoft.com/office/drawing/2014/main" id="{493F2638-B4EC-45CF-AF70-CB563A491FEB}"/>
                </a:ext>
              </a:extLst>
            </p:cNvPr>
            <p:cNvSpPr txBox="1">
              <a:spLocks noChangeArrowheads="1"/>
            </p:cNvSpPr>
            <p:nvPr/>
          </p:nvSpPr>
          <p:spPr bwMode="auto">
            <a:xfrm>
              <a:off x="2544" y="264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3</a:t>
              </a:r>
            </a:p>
          </p:txBody>
        </p:sp>
        <p:sp>
          <p:nvSpPr>
            <p:cNvPr id="189456" name="Text Box 8">
              <a:extLst>
                <a:ext uri="{FF2B5EF4-FFF2-40B4-BE49-F238E27FC236}">
                  <a16:creationId xmlns:a16="http://schemas.microsoft.com/office/drawing/2014/main" id="{8E8D47C6-B8F4-421B-B18B-D40D78CF68F6}"/>
                </a:ext>
              </a:extLst>
            </p:cNvPr>
            <p:cNvSpPr txBox="1">
              <a:spLocks noChangeArrowheads="1"/>
            </p:cNvSpPr>
            <p:nvPr/>
          </p:nvSpPr>
          <p:spPr bwMode="auto">
            <a:xfrm>
              <a:off x="144" y="264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9</a:t>
              </a:r>
            </a:p>
          </p:txBody>
        </p:sp>
        <p:sp>
          <p:nvSpPr>
            <p:cNvPr id="189457" name="Line 9">
              <a:extLst>
                <a:ext uri="{FF2B5EF4-FFF2-40B4-BE49-F238E27FC236}">
                  <a16:creationId xmlns:a16="http://schemas.microsoft.com/office/drawing/2014/main" id="{105F6BD3-DA55-4635-A0DA-7BA63E49FBA2}"/>
                </a:ext>
              </a:extLst>
            </p:cNvPr>
            <p:cNvSpPr>
              <a:spLocks noChangeShapeType="1"/>
            </p:cNvSpPr>
            <p:nvPr/>
          </p:nvSpPr>
          <p:spPr bwMode="auto">
            <a:xfrm flipH="1">
              <a:off x="384" y="2784"/>
              <a:ext cx="1056" cy="576"/>
            </a:xfrm>
            <a:prstGeom prst="line">
              <a:avLst/>
            </a:prstGeom>
            <a:noFill/>
            <a:ln w="76200">
              <a:solidFill>
                <a:srgbClr val="FF0000"/>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89458" name="Line 10">
              <a:extLst>
                <a:ext uri="{FF2B5EF4-FFF2-40B4-BE49-F238E27FC236}">
                  <a16:creationId xmlns:a16="http://schemas.microsoft.com/office/drawing/2014/main" id="{EA6A09B5-6EC3-4234-AD74-9BF53AD65BDF}"/>
                </a:ext>
              </a:extLst>
            </p:cNvPr>
            <p:cNvSpPr>
              <a:spLocks noChangeShapeType="1"/>
            </p:cNvSpPr>
            <p:nvPr/>
          </p:nvSpPr>
          <p:spPr bwMode="auto">
            <a:xfrm>
              <a:off x="1440" y="2784"/>
              <a:ext cx="1104" cy="0"/>
            </a:xfrm>
            <a:prstGeom prst="line">
              <a:avLst/>
            </a:prstGeom>
            <a:noFill/>
            <a:ln w="76200">
              <a:solidFill>
                <a:srgbClr val="FF0000"/>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89459" name="AutoShape 11">
              <a:extLst>
                <a:ext uri="{FF2B5EF4-FFF2-40B4-BE49-F238E27FC236}">
                  <a16:creationId xmlns:a16="http://schemas.microsoft.com/office/drawing/2014/main" id="{F3D52F43-1E2E-4512-954A-C86CED38DDB1}"/>
                </a:ext>
              </a:extLst>
            </p:cNvPr>
            <p:cNvSpPr>
              <a:spLocks noChangeArrowheads="1"/>
            </p:cNvSpPr>
            <p:nvPr/>
          </p:nvSpPr>
          <p:spPr bwMode="auto">
            <a:xfrm rot="-809837">
              <a:off x="529" y="1747"/>
              <a:ext cx="1632" cy="1008"/>
            </a:xfrm>
            <a:prstGeom prst="curvedDownArrow">
              <a:avLst>
                <a:gd name="adj1" fmla="val 32381"/>
                <a:gd name="adj2" fmla="val 64762"/>
                <a:gd name="adj3" fmla="val 3333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grpSp>
      <p:sp>
        <p:nvSpPr>
          <p:cNvPr id="192524" name="Oval 12">
            <a:extLst>
              <a:ext uri="{FF2B5EF4-FFF2-40B4-BE49-F238E27FC236}">
                <a16:creationId xmlns:a16="http://schemas.microsoft.com/office/drawing/2014/main" id="{5B65F3E0-5DE6-40C9-BB0F-E5FA43B1AD7D}"/>
              </a:ext>
            </a:extLst>
          </p:cNvPr>
          <p:cNvSpPr>
            <a:spLocks noChangeArrowheads="1"/>
          </p:cNvSpPr>
          <p:nvPr/>
        </p:nvSpPr>
        <p:spPr bwMode="auto">
          <a:xfrm>
            <a:off x="4673600" y="2133600"/>
            <a:ext cx="4318000" cy="4318000"/>
          </a:xfrm>
          <a:prstGeom prst="ellipse">
            <a:avLst/>
          </a:prstGeom>
          <a:noFill/>
          <a:ln w="76200">
            <a:solidFill>
              <a:schemeClr val="tx1"/>
            </a:solidFill>
            <a:round/>
            <a:headEnd type="none" w="sm" len="sm"/>
            <a:tailEnd type="none" w="sm" len="sm"/>
          </a:ln>
          <a:effectLst/>
          <a:extLst>
            <a:ext uri="{909E8E84-426E-40DD-AFC4-6F175D3DCCD1}">
              <a14:hiddenFill xmlns:a14="http://schemas.microsoft.com/office/drawing/2010/main">
                <a:gradFill rotWithShape="0">
                  <a:gsLst>
                    <a:gs pos="0">
                      <a:srgbClr val="FF0000"/>
                    </a:gs>
                    <a:gs pos="100000">
                      <a:srgbClr val="7600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89445" name="Text Box 13">
            <a:extLst>
              <a:ext uri="{FF2B5EF4-FFF2-40B4-BE49-F238E27FC236}">
                <a16:creationId xmlns:a16="http://schemas.microsoft.com/office/drawing/2014/main" id="{D78D3A8C-83FF-4BEF-8699-C8F971B7552B}"/>
              </a:ext>
            </a:extLst>
          </p:cNvPr>
          <p:cNvSpPr txBox="1">
            <a:spLocks noChangeArrowheads="1"/>
          </p:cNvSpPr>
          <p:nvPr/>
        </p:nvSpPr>
        <p:spPr bwMode="auto">
          <a:xfrm>
            <a:off x="6604000" y="2184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12</a:t>
            </a:r>
          </a:p>
        </p:txBody>
      </p:sp>
      <p:sp>
        <p:nvSpPr>
          <p:cNvPr id="189446" name="Text Box 14">
            <a:extLst>
              <a:ext uri="{FF2B5EF4-FFF2-40B4-BE49-F238E27FC236}">
                <a16:creationId xmlns:a16="http://schemas.microsoft.com/office/drawing/2014/main" id="{C66750E7-3522-44BF-AC1E-FA2CC9927D38}"/>
              </a:ext>
            </a:extLst>
          </p:cNvPr>
          <p:cNvSpPr txBox="1">
            <a:spLocks noChangeArrowheads="1"/>
          </p:cNvSpPr>
          <p:nvPr/>
        </p:nvSpPr>
        <p:spPr bwMode="auto">
          <a:xfrm>
            <a:off x="6604000" y="5994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6</a:t>
            </a:r>
          </a:p>
        </p:txBody>
      </p:sp>
      <p:sp>
        <p:nvSpPr>
          <p:cNvPr id="189447" name="Text Box 15">
            <a:extLst>
              <a:ext uri="{FF2B5EF4-FFF2-40B4-BE49-F238E27FC236}">
                <a16:creationId xmlns:a16="http://schemas.microsoft.com/office/drawing/2014/main" id="{4E541683-5346-48AA-A59F-20AB2619ABA2}"/>
              </a:ext>
            </a:extLst>
          </p:cNvPr>
          <p:cNvSpPr txBox="1">
            <a:spLocks noChangeArrowheads="1"/>
          </p:cNvSpPr>
          <p:nvPr/>
        </p:nvSpPr>
        <p:spPr bwMode="auto">
          <a:xfrm>
            <a:off x="8509000" y="4165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3</a:t>
            </a:r>
          </a:p>
        </p:txBody>
      </p:sp>
      <p:sp>
        <p:nvSpPr>
          <p:cNvPr id="189448" name="Text Box 16">
            <a:extLst>
              <a:ext uri="{FF2B5EF4-FFF2-40B4-BE49-F238E27FC236}">
                <a16:creationId xmlns:a16="http://schemas.microsoft.com/office/drawing/2014/main" id="{3474DC40-7ED1-4759-BD0F-0095B557F540}"/>
              </a:ext>
            </a:extLst>
          </p:cNvPr>
          <p:cNvSpPr txBox="1">
            <a:spLocks noChangeArrowheads="1"/>
          </p:cNvSpPr>
          <p:nvPr/>
        </p:nvSpPr>
        <p:spPr bwMode="auto">
          <a:xfrm>
            <a:off x="4699000" y="4165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50000"/>
              </a:spcBef>
              <a:buClrTx/>
              <a:buFontTx/>
              <a:buNone/>
            </a:pPr>
            <a:r>
              <a:rPr lang="en-US" altLang="zh-TW" sz="2400">
                <a:latin typeface="Times New Roman" panose="02020603050405020304" pitchFamily="18" charset="0"/>
              </a:rPr>
              <a:t>9</a:t>
            </a:r>
          </a:p>
        </p:txBody>
      </p:sp>
      <p:sp>
        <p:nvSpPr>
          <p:cNvPr id="189449" name="Line 17">
            <a:extLst>
              <a:ext uri="{FF2B5EF4-FFF2-40B4-BE49-F238E27FC236}">
                <a16:creationId xmlns:a16="http://schemas.microsoft.com/office/drawing/2014/main" id="{42966797-FC82-405E-BA4A-96D49EE5B8BE}"/>
              </a:ext>
            </a:extLst>
          </p:cNvPr>
          <p:cNvSpPr>
            <a:spLocks noChangeShapeType="1"/>
          </p:cNvSpPr>
          <p:nvPr/>
        </p:nvSpPr>
        <p:spPr bwMode="auto">
          <a:xfrm>
            <a:off x="6756400" y="4394200"/>
            <a:ext cx="47625" cy="1555750"/>
          </a:xfrm>
          <a:prstGeom prst="line">
            <a:avLst/>
          </a:prstGeom>
          <a:noFill/>
          <a:ln w="76200">
            <a:solidFill>
              <a:srgbClr val="FF0000"/>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89450" name="Line 18">
            <a:extLst>
              <a:ext uri="{FF2B5EF4-FFF2-40B4-BE49-F238E27FC236}">
                <a16:creationId xmlns:a16="http://schemas.microsoft.com/office/drawing/2014/main" id="{8117E8B5-AA7E-4155-A6F7-060946782539}"/>
              </a:ext>
            </a:extLst>
          </p:cNvPr>
          <p:cNvSpPr>
            <a:spLocks noChangeShapeType="1"/>
          </p:cNvSpPr>
          <p:nvPr/>
        </p:nvSpPr>
        <p:spPr bwMode="auto">
          <a:xfrm flipH="1" flipV="1">
            <a:off x="5508625" y="2997200"/>
            <a:ext cx="1247775" cy="1397000"/>
          </a:xfrm>
          <a:prstGeom prst="line">
            <a:avLst/>
          </a:prstGeom>
          <a:noFill/>
          <a:ln w="76200">
            <a:solidFill>
              <a:srgbClr val="FF0000"/>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89451" name="AutoShape 19">
            <a:extLst>
              <a:ext uri="{FF2B5EF4-FFF2-40B4-BE49-F238E27FC236}">
                <a16:creationId xmlns:a16="http://schemas.microsoft.com/office/drawing/2014/main" id="{9E7D3581-D621-4DF8-81BA-076EC7623CB8}"/>
              </a:ext>
            </a:extLst>
          </p:cNvPr>
          <p:cNvSpPr>
            <a:spLocks noChangeArrowheads="1"/>
          </p:cNvSpPr>
          <p:nvPr/>
        </p:nvSpPr>
        <p:spPr bwMode="auto">
          <a:xfrm rot="2942228">
            <a:off x="6134100" y="3162300"/>
            <a:ext cx="2590800" cy="1600200"/>
          </a:xfrm>
          <a:prstGeom prst="curvedDownArrow">
            <a:avLst>
              <a:gd name="adj1" fmla="val 32381"/>
              <a:gd name="adj2" fmla="val 64762"/>
              <a:gd name="adj3" fmla="val 3333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92524"/>
                                        </p:tgtEl>
                                        <p:attrNameLst>
                                          <p:attrName>style.visibility</p:attrName>
                                        </p:attrNameLst>
                                      </p:cBhvr>
                                      <p:to>
                                        <p:strVal val="visible"/>
                                      </p:to>
                                    </p:set>
                                    <p:animEffect transition="in" filter="dissolve">
                                      <p:cBhvr>
                                        <p:cTn id="7" dur="500"/>
                                        <p:tgtEl>
                                          <p:spTgt spid="192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圖片 5">
            <a:extLst>
              <a:ext uri="{FF2B5EF4-FFF2-40B4-BE49-F238E27FC236}">
                <a16:creationId xmlns:a16="http://schemas.microsoft.com/office/drawing/2014/main" id="{9C2C9759-87DF-4798-BD04-3CF3CC1A4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4688"/>
            <a:ext cx="9220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標題 1">
            <a:extLst>
              <a:ext uri="{FF2B5EF4-FFF2-40B4-BE49-F238E27FC236}">
                <a16:creationId xmlns:a16="http://schemas.microsoft.com/office/drawing/2014/main" id="{29EDDD66-02C2-4528-B57A-9AC53A17F67D}"/>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養蟲室</a:t>
            </a:r>
          </a:p>
        </p:txBody>
      </p:sp>
      <p:sp>
        <p:nvSpPr>
          <p:cNvPr id="4" name="投影片編號版面配置區 3">
            <a:extLst>
              <a:ext uri="{FF2B5EF4-FFF2-40B4-BE49-F238E27FC236}">
                <a16:creationId xmlns:a16="http://schemas.microsoft.com/office/drawing/2014/main" id="{951D6321-9777-4E35-BBB8-D924CE1CF17D}"/>
              </a:ext>
            </a:extLst>
          </p:cNvPr>
          <p:cNvSpPr>
            <a:spLocks noGrp="1"/>
          </p:cNvSpPr>
          <p:nvPr>
            <p:ph type="sldNum" sz="quarter" idx="12"/>
          </p:nvPr>
        </p:nvSpPr>
        <p:spPr/>
        <p:txBody>
          <a:bodyPr/>
          <a:lstStyle/>
          <a:p>
            <a:pPr defTabSz="685800" eaLnBrk="1" fontAlgn="auto" hangingPunct="1">
              <a:spcBef>
                <a:spcPts val="0"/>
              </a:spcBef>
              <a:spcAft>
                <a:spcPts val="0"/>
              </a:spcAft>
              <a:defRPr/>
            </a:pPr>
            <a:fld id="{27BAFBDD-20E3-4133-A0D7-14F1DC170377}" type="slidenum">
              <a:rPr kumimoji="0" lang="zh-TW" altLang="en-US">
                <a:latin typeface="Calibri"/>
              </a:rPr>
              <a:pPr defTabSz="685800" eaLnBrk="1" fontAlgn="auto" hangingPunct="1">
                <a:spcBef>
                  <a:spcPts val="0"/>
                </a:spcBef>
                <a:spcAft>
                  <a:spcPts val="0"/>
                </a:spcAft>
                <a:defRPr/>
              </a:pPr>
              <a:t>14</a:t>
            </a:fld>
            <a:endParaRPr kumimoji="0" lang="zh-TW" altLang="en-US">
              <a:latin typeface="Calibri"/>
            </a:endParaRPr>
          </a:p>
        </p:txBody>
      </p:sp>
      <p:pic>
        <p:nvPicPr>
          <p:cNvPr id="37893" name="圖片 4">
            <a:extLst>
              <a:ext uri="{FF2B5EF4-FFF2-40B4-BE49-F238E27FC236}">
                <a16:creationId xmlns:a16="http://schemas.microsoft.com/office/drawing/2014/main" id="{61EE77F8-DD45-4C5C-94C3-1C6C1BE4C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8088" y="3240088"/>
            <a:ext cx="3929062"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CB565300-A2C0-42AC-B936-4D6B351813D5}"/>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藍、綠光預防時差</a:t>
            </a:r>
            <a:endParaRPr lang="zh-TW" altLang="en-US"/>
          </a:p>
        </p:txBody>
      </p:sp>
      <p:sp>
        <p:nvSpPr>
          <p:cNvPr id="190467" name="Rectangle 3">
            <a:extLst>
              <a:ext uri="{FF2B5EF4-FFF2-40B4-BE49-F238E27FC236}">
                <a16:creationId xmlns:a16="http://schemas.microsoft.com/office/drawing/2014/main" id="{400E144E-6943-4430-AC41-67EE0B9752D9}"/>
              </a:ext>
            </a:extLst>
          </p:cNvPr>
          <p:cNvSpPr>
            <a:spLocks noGrp="1" noChangeArrowheads="1"/>
          </p:cNvSpPr>
          <p:nvPr>
            <p:ph type="body" idx="1"/>
          </p:nvPr>
        </p:nvSpPr>
        <p:spPr>
          <a:xfrm>
            <a:off x="900113" y="1844675"/>
            <a:ext cx="7626350" cy="4572000"/>
          </a:xfrm>
        </p:spPr>
        <p:txBody>
          <a:bodyPr/>
          <a:lstStyle/>
          <a:p>
            <a:pPr eaLnBrk="1" hangingPunct="1">
              <a:lnSpc>
                <a:spcPct val="90000"/>
              </a:lnSpc>
            </a:pPr>
            <a:r>
              <a:rPr lang="zh-TW" altLang="en-US" sz="2400">
                <a:latin typeface="標楷體" panose="03000509000000000000" pitchFamily="65" charset="-120"/>
                <a:ea typeface="標楷體" panose="03000509000000000000" pitchFamily="65" charset="-120"/>
              </a:rPr>
              <a:t>澳洲專家成功研制一種</a:t>
            </a:r>
            <a:r>
              <a:rPr lang="zh-TW" altLang="en-US" sz="2400">
                <a:latin typeface="Arial" panose="020B0604020202020204" pitchFamily="34" charset="0"/>
                <a:ea typeface="標楷體" panose="03000509000000000000" pitchFamily="65" charset="-120"/>
              </a:rPr>
              <a:t>“</a:t>
            </a:r>
            <a:r>
              <a:rPr lang="zh-TW" altLang="en-US" b="1">
                <a:solidFill>
                  <a:srgbClr val="FF0000"/>
                </a:solidFill>
                <a:latin typeface="標楷體" panose="03000509000000000000" pitchFamily="65" charset="-120"/>
                <a:ea typeface="標楷體" panose="03000509000000000000" pitchFamily="65" charset="-120"/>
              </a:rPr>
              <a:t>時差眼鏡</a:t>
            </a:r>
            <a:r>
              <a:rPr lang="zh-TW" altLang="en-US" sz="2400">
                <a:latin typeface="Arial" panose="020B0604020202020204" pitchFamily="34" charset="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，有助乘長途機的旅客、輪班工作者及睡眠失調人士，調整時差及睡眠時間。到國外比賽的運動員佩戴它，能立即克服時差，有更好的表現。若証實有效，</a:t>
            </a:r>
            <a:r>
              <a:rPr lang="en-US" altLang="zh-TW" sz="2400">
                <a:latin typeface="標楷體" panose="03000509000000000000" pitchFamily="65" charset="-120"/>
                <a:ea typeface="標楷體" panose="03000509000000000000" pitchFamily="65" charset="-120"/>
              </a:rPr>
              <a:t>2004</a:t>
            </a:r>
            <a:r>
              <a:rPr lang="zh-TW" altLang="en-US" sz="2400">
                <a:latin typeface="標楷體" panose="03000509000000000000" pitchFamily="65" charset="-120"/>
                <a:ea typeface="標楷體" panose="03000509000000000000" pitchFamily="65" charset="-120"/>
              </a:rPr>
              <a:t>年到雅典參加奧運會的運動員，可能會佩戴這種眼鏡。</a:t>
            </a:r>
            <a:br>
              <a:rPr lang="zh-TW" altLang="en-US" sz="2400">
                <a:latin typeface="標楷體" panose="03000509000000000000" pitchFamily="65" charset="-120"/>
                <a:ea typeface="標楷體" panose="03000509000000000000" pitchFamily="65" charset="-120"/>
              </a:rPr>
            </a:br>
            <a:endParaRPr lang="zh-TW" altLang="en-US" sz="2400">
              <a:latin typeface="標楷體" panose="03000509000000000000" pitchFamily="65" charset="-120"/>
              <a:ea typeface="標楷體" panose="03000509000000000000" pitchFamily="65" charset="-120"/>
            </a:endParaRPr>
          </a:p>
          <a:p>
            <a:pPr eaLnBrk="1" hangingPunct="1">
              <a:lnSpc>
                <a:spcPct val="90000"/>
              </a:lnSpc>
            </a:pPr>
            <a:r>
              <a:rPr lang="zh-TW" altLang="en-US" sz="2400">
                <a:latin typeface="標楷體" panose="03000509000000000000" pitchFamily="65" charset="-120"/>
                <a:ea typeface="標楷體" panose="03000509000000000000" pitchFamily="65" charset="-120"/>
              </a:rPr>
              <a:t>時差眼鏡上配置了五毫米、發出顏色光的二極管，它因應外界的光度，發出</a:t>
            </a:r>
            <a:r>
              <a:rPr lang="zh-TW" altLang="en-US" sz="2400" b="1">
                <a:solidFill>
                  <a:srgbClr val="FF0000"/>
                </a:solidFill>
                <a:latin typeface="標楷體" panose="03000509000000000000" pitchFamily="65" charset="-120"/>
                <a:ea typeface="標楷體" panose="03000509000000000000" pitchFamily="65" charset="-120"/>
              </a:rPr>
              <a:t>藍光或綠光</a:t>
            </a:r>
            <a:r>
              <a:rPr lang="zh-TW" altLang="en-US" sz="2400">
                <a:latin typeface="標楷體" panose="03000509000000000000" pitchFamily="65" charset="-120"/>
                <a:ea typeface="標楷體" panose="03000509000000000000" pitchFamily="65" charset="-120"/>
              </a:rPr>
              <a:t>刺激使用者腦部，達到調整生理時鐘的功效。發明人之一的費林德斯大學睡眠專家萊克說：</a:t>
            </a:r>
            <a:r>
              <a:rPr lang="zh-TW" altLang="en-US" sz="2400">
                <a:latin typeface="Arial" panose="020B0604020202020204" pitchFamily="34" charset="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亮光是調整生理時鐘的工具。</a:t>
            </a:r>
            <a:r>
              <a:rPr lang="zh-TW" altLang="en-US" sz="2400">
                <a:latin typeface="Arial" panose="020B0604020202020204" pitchFamily="34" charset="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使用者在搭乘長途機前最少兩天，每天要戴上三小時，在旅程途中再佩戴三小時。他們到達目的地時，便不會出現時差問題。</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1490" name="Text Box 2">
            <a:extLst>
              <a:ext uri="{FF2B5EF4-FFF2-40B4-BE49-F238E27FC236}">
                <a16:creationId xmlns:a16="http://schemas.microsoft.com/office/drawing/2014/main" id="{4BEC5339-33A2-4ABB-BBEA-EA074A94AF87}"/>
              </a:ext>
            </a:extLst>
          </p:cNvPr>
          <p:cNvSpPr txBox="1">
            <a:spLocks noChangeArrowheads="1"/>
          </p:cNvSpPr>
          <p:nvPr/>
        </p:nvSpPr>
        <p:spPr bwMode="auto">
          <a:xfrm>
            <a:off x="395288" y="2205038"/>
            <a:ext cx="7924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Char char="•"/>
            </a:pPr>
            <a:r>
              <a:rPr lang="en-US" altLang="zh-TW" sz="2400"/>
              <a:t>According to the National Institute for Mental Health, approximately 10%  of Americans currently suffer from SAD and related disorders. </a:t>
            </a:r>
          </a:p>
          <a:p>
            <a:pPr eaLnBrk="1" hangingPunct="1">
              <a:spcBef>
                <a:spcPct val="50000"/>
              </a:spcBef>
              <a:buFontTx/>
              <a:buChar char="•"/>
            </a:pPr>
            <a:r>
              <a:rPr lang="en-US" altLang="zh-TW" sz="2400"/>
              <a:t>SAD is a disorder characterized by drastic mood swings and depression that occur during the fall/winter months and diminish in the spring.</a:t>
            </a:r>
          </a:p>
          <a:p>
            <a:pPr eaLnBrk="1" hangingPunct="1">
              <a:spcBef>
                <a:spcPct val="50000"/>
              </a:spcBef>
              <a:buFontTx/>
              <a:buChar char="•"/>
            </a:pPr>
            <a:r>
              <a:rPr lang="en-US" altLang="zh-TW" sz="2400"/>
              <a:t>SAD sufferers have the following symptoms :</a:t>
            </a:r>
            <a:br>
              <a:rPr lang="en-US" altLang="zh-TW" sz="2400"/>
            </a:br>
            <a:r>
              <a:rPr lang="en-US" altLang="zh-TW" sz="2400"/>
              <a:t>Depression, Feeling "out of sorts“,  Irritability,  Increased appetite,  Weight gain,  Excessive sleeping,  Decreased energy &amp; interest,  Inability to concentrate</a:t>
            </a:r>
          </a:p>
        </p:txBody>
      </p:sp>
      <p:sp>
        <p:nvSpPr>
          <p:cNvPr id="191491" name="Rectangle 3">
            <a:extLst>
              <a:ext uri="{FF2B5EF4-FFF2-40B4-BE49-F238E27FC236}">
                <a16:creationId xmlns:a16="http://schemas.microsoft.com/office/drawing/2014/main" id="{725F90A0-E6A7-4D50-B3DD-3DBAB5541BFB}"/>
              </a:ext>
            </a:extLst>
          </p:cNvPr>
          <p:cNvSpPr>
            <a:spLocks noGrp="1" noChangeArrowheads="1"/>
          </p:cNvSpPr>
          <p:nvPr>
            <p:ph type="title"/>
          </p:nvPr>
        </p:nvSpPr>
        <p:spPr>
          <a:extLst>
            <a:ext uri="{909E8E84-426E-40DD-AFC4-6F175D3DCCD1}">
              <a14:hiddenFill xmlns:a14="http://schemas.microsoft.com/office/drawing/2010/main">
                <a:solidFill>
                  <a:srgbClr val="FFFF00"/>
                </a:solidFill>
              </a14:hiddenFill>
            </a:ext>
          </a:extLst>
        </p:spPr>
        <p:txBody>
          <a:bodyPr/>
          <a:lstStyle/>
          <a:p>
            <a:pPr eaLnBrk="1" hangingPunct="1"/>
            <a:r>
              <a:rPr lang="zh-TW" altLang="en-US">
                <a:solidFill>
                  <a:schemeClr val="tx1"/>
                </a:solidFill>
                <a:latin typeface="標楷體" panose="03000509000000000000" pitchFamily="65" charset="-120"/>
                <a:ea typeface="標楷體" panose="03000509000000000000" pitchFamily="65" charset="-120"/>
              </a:rPr>
              <a:t>季節性憂鬱症</a:t>
            </a:r>
            <a:br>
              <a:rPr lang="zh-TW" altLang="en-US">
                <a:solidFill>
                  <a:schemeClr val="tx1"/>
                </a:solidFill>
                <a:latin typeface="標楷體" panose="03000509000000000000" pitchFamily="65" charset="-120"/>
                <a:ea typeface="標楷體" panose="03000509000000000000" pitchFamily="65" charset="-120"/>
              </a:rPr>
            </a:br>
            <a:r>
              <a:rPr lang="en-US" altLang="zh-TW" sz="3200">
                <a:solidFill>
                  <a:schemeClr val="tx1"/>
                </a:solidFill>
                <a:latin typeface="標楷體" panose="03000509000000000000" pitchFamily="65" charset="-120"/>
                <a:ea typeface="標楷體" panose="03000509000000000000" pitchFamily="65" charset="-120"/>
              </a:rPr>
              <a:t>Seasonal Affective Disorder </a:t>
            </a:r>
            <a:br>
              <a:rPr lang="en-US" altLang="zh-TW" sz="3200">
                <a:solidFill>
                  <a:schemeClr val="tx1"/>
                </a:solidFill>
                <a:latin typeface="標楷體" panose="03000509000000000000" pitchFamily="65" charset="-120"/>
                <a:ea typeface="標楷體" panose="03000509000000000000" pitchFamily="65" charset="-120"/>
              </a:rPr>
            </a:br>
            <a:r>
              <a:rPr lang="en-US" altLang="zh-TW" sz="3200">
                <a:solidFill>
                  <a:schemeClr val="tx1"/>
                </a:solidFill>
                <a:latin typeface="標楷體" panose="03000509000000000000" pitchFamily="65" charset="-120"/>
                <a:ea typeface="標楷體" panose="03000509000000000000" pitchFamily="65" charset="-120"/>
              </a:rPr>
              <a:t>(SAD)</a:t>
            </a:r>
            <a:endParaRPr lang="en-US" altLang="zh-TW">
              <a:solidFill>
                <a:schemeClr val="tx1"/>
              </a:solidFill>
              <a:latin typeface="標楷體" panose="03000509000000000000" pitchFamily="65" charset="-120"/>
              <a:ea typeface="標楷體" panose="03000509000000000000" pitchFamily="65" charset="-120"/>
            </a:endParaRPr>
          </a:p>
        </p:txBody>
      </p:sp>
      <p:pic>
        <p:nvPicPr>
          <p:cNvPr id="191492" name="Picture 4" descr="sadsun">
            <a:extLst>
              <a:ext uri="{FF2B5EF4-FFF2-40B4-BE49-F238E27FC236}">
                <a16:creationId xmlns:a16="http://schemas.microsoft.com/office/drawing/2014/main" id="{171F0DA7-F69E-42CE-B0F2-F91023D7F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0"/>
            <a:ext cx="9969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D14B5DE6-4971-4E70-B2F8-78BF272C53D9}"/>
              </a:ext>
            </a:extLst>
          </p:cNvPr>
          <p:cNvSpPr>
            <a:spLocks noGrp="1" noChangeArrowheads="1"/>
          </p:cNvSpPr>
          <p:nvPr>
            <p:ph type="body" idx="1"/>
          </p:nvPr>
        </p:nvSpPr>
        <p:spPr>
          <a:xfrm>
            <a:off x="685800" y="2133600"/>
            <a:ext cx="8062913" cy="2663825"/>
          </a:xfrm>
        </p:spPr>
        <p:txBody>
          <a:bodyPr/>
          <a:lstStyle/>
          <a:p>
            <a:pPr eaLnBrk="1" hangingPunct="1"/>
            <a:r>
              <a:rPr lang="zh-TW" altLang="en-US" sz="3600">
                <a:latin typeface="標楷體" panose="03000509000000000000" pitchFamily="65" charset="-120"/>
                <a:ea typeface="標楷體" panose="03000509000000000000" pitchFamily="65" charset="-120"/>
              </a:rPr>
              <a:t>白光可抑制 </a:t>
            </a:r>
            <a:r>
              <a:rPr lang="en-US" altLang="zh-TW" sz="4400">
                <a:latin typeface="標楷體" panose="03000509000000000000" pitchFamily="65" charset="-120"/>
                <a:ea typeface="標楷體" panose="03000509000000000000" pitchFamily="65" charset="-120"/>
              </a:rPr>
              <a:t>melatonin</a:t>
            </a:r>
            <a:r>
              <a:rPr lang="en-US" altLang="zh-TW" sz="3600">
                <a:latin typeface="標楷體" panose="03000509000000000000" pitchFamily="65" charset="-120"/>
                <a:ea typeface="標楷體" panose="03000509000000000000" pitchFamily="65" charset="-120"/>
              </a:rPr>
              <a:t> </a:t>
            </a:r>
            <a:r>
              <a:rPr lang="zh-TW" altLang="en-US" sz="3600">
                <a:latin typeface="標楷體" panose="03000509000000000000" pitchFamily="65" charset="-120"/>
                <a:ea typeface="標楷體" panose="03000509000000000000" pitchFamily="65" charset="-120"/>
              </a:rPr>
              <a:t>的分泌，紓解季節性憂鬱 </a:t>
            </a:r>
            <a:r>
              <a:rPr lang="en-US" altLang="zh-TW" sz="3600">
                <a:latin typeface="標楷體" panose="03000509000000000000" pitchFamily="65" charset="-120"/>
                <a:ea typeface="標楷體" panose="03000509000000000000" pitchFamily="65" charset="-120"/>
              </a:rPr>
              <a:t>(1980,Alfred Lewy)</a:t>
            </a:r>
          </a:p>
          <a:p>
            <a:pPr eaLnBrk="1" hangingPunct="1"/>
            <a:r>
              <a:rPr lang="en-US" altLang="zh-TW" sz="3600">
                <a:latin typeface="標楷體" panose="03000509000000000000" pitchFamily="65" charset="-120"/>
                <a:ea typeface="標楷體" panose="03000509000000000000" pitchFamily="65" charset="-120"/>
              </a:rPr>
              <a:t>Light therapy</a:t>
            </a:r>
            <a:r>
              <a:rPr lang="zh-TW" altLang="en-US" sz="3600">
                <a:latin typeface="標楷體" panose="03000509000000000000" pitchFamily="65" charset="-120"/>
                <a:ea typeface="標楷體" panose="03000509000000000000" pitchFamily="65" charset="-120"/>
              </a:rPr>
              <a:t>： </a:t>
            </a:r>
            <a:r>
              <a:rPr lang="en-US" altLang="zh-TW" sz="3600">
                <a:latin typeface="標楷體" panose="03000509000000000000" pitchFamily="65" charset="-120"/>
                <a:ea typeface="標楷體" panose="03000509000000000000" pitchFamily="65" charset="-120"/>
              </a:rPr>
              <a:t>10,000 lux, </a:t>
            </a:r>
            <a:r>
              <a:rPr lang="zh-TW" altLang="en-US" sz="3600">
                <a:latin typeface="標楷體" panose="03000509000000000000" pitchFamily="65" charset="-120"/>
                <a:ea typeface="標楷體" panose="03000509000000000000" pitchFamily="65" charset="-120"/>
              </a:rPr>
              <a:t>每日起床後照射</a:t>
            </a:r>
            <a:r>
              <a:rPr lang="en-US" altLang="zh-TW" sz="3600">
                <a:latin typeface="標楷體" panose="03000509000000000000" pitchFamily="65" charset="-120"/>
                <a:ea typeface="標楷體" panose="03000509000000000000" pitchFamily="65" charset="-120"/>
              </a:rPr>
              <a:t>30</a:t>
            </a:r>
            <a:r>
              <a:rPr lang="zh-TW" altLang="en-US" sz="3600">
                <a:latin typeface="標楷體" panose="03000509000000000000" pitchFamily="65" charset="-120"/>
                <a:ea typeface="標楷體" panose="03000509000000000000" pitchFamily="65" charset="-120"/>
              </a:rPr>
              <a:t>分鐘。</a:t>
            </a:r>
          </a:p>
        </p:txBody>
      </p:sp>
      <p:grpSp>
        <p:nvGrpSpPr>
          <p:cNvPr id="192515" name="Group 3">
            <a:extLst>
              <a:ext uri="{FF2B5EF4-FFF2-40B4-BE49-F238E27FC236}">
                <a16:creationId xmlns:a16="http://schemas.microsoft.com/office/drawing/2014/main" id="{B3E07FF0-4A3B-49BB-A196-7DFBEF6D1628}"/>
              </a:ext>
            </a:extLst>
          </p:cNvPr>
          <p:cNvGrpSpPr>
            <a:grpSpLocks/>
          </p:cNvGrpSpPr>
          <p:nvPr/>
        </p:nvGrpSpPr>
        <p:grpSpPr bwMode="auto">
          <a:xfrm>
            <a:off x="0" y="3276600"/>
            <a:ext cx="6721475" cy="0"/>
            <a:chOff x="0" y="0"/>
            <a:chExt cx="4234" cy="0"/>
          </a:xfrm>
        </p:grpSpPr>
        <p:sp>
          <p:nvSpPr>
            <p:cNvPr id="192520" name="Rectangle 4">
              <a:extLst>
                <a:ext uri="{FF2B5EF4-FFF2-40B4-BE49-F238E27FC236}">
                  <a16:creationId xmlns:a16="http://schemas.microsoft.com/office/drawing/2014/main" id="{62CE83B4-3105-49FC-A92D-8392310F3EF0}"/>
                </a:ext>
              </a:extLst>
            </p:cNvPr>
            <p:cNvSpPr>
              <a:spLocks noChangeArrowheads="1"/>
            </p:cNvSpPr>
            <p:nvPr/>
          </p:nvSpPr>
          <p:spPr bwMode="auto">
            <a:xfrm>
              <a:off x="0" y="0"/>
              <a:ext cx="423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92521" name="Rectangle 5">
              <a:extLst>
                <a:ext uri="{FF2B5EF4-FFF2-40B4-BE49-F238E27FC236}">
                  <a16:creationId xmlns:a16="http://schemas.microsoft.com/office/drawing/2014/main" id="{7B5FEF22-BDC0-48D6-9B39-551941E7EF31}"/>
                </a:ext>
              </a:extLst>
            </p:cNvPr>
            <p:cNvSpPr>
              <a:spLocks noChangeArrowheads="1"/>
            </p:cNvSpPr>
            <p:nvPr/>
          </p:nvSpPr>
          <p:spPr bwMode="auto">
            <a:xfrm>
              <a:off x="0" y="0"/>
              <a:ext cx="423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grpSp>
      <p:grpSp>
        <p:nvGrpSpPr>
          <p:cNvPr id="192516" name="Group 6">
            <a:extLst>
              <a:ext uri="{FF2B5EF4-FFF2-40B4-BE49-F238E27FC236}">
                <a16:creationId xmlns:a16="http://schemas.microsoft.com/office/drawing/2014/main" id="{0EEA65DE-758F-4850-8D98-47973C60889B}"/>
              </a:ext>
            </a:extLst>
          </p:cNvPr>
          <p:cNvGrpSpPr>
            <a:grpSpLocks/>
          </p:cNvGrpSpPr>
          <p:nvPr/>
        </p:nvGrpSpPr>
        <p:grpSpPr bwMode="auto">
          <a:xfrm>
            <a:off x="0" y="2979738"/>
            <a:ext cx="6721475" cy="0"/>
            <a:chOff x="0" y="0"/>
            <a:chExt cx="4234" cy="0"/>
          </a:xfrm>
        </p:grpSpPr>
        <p:sp>
          <p:nvSpPr>
            <p:cNvPr id="192518" name="Rectangle 7">
              <a:extLst>
                <a:ext uri="{FF2B5EF4-FFF2-40B4-BE49-F238E27FC236}">
                  <a16:creationId xmlns:a16="http://schemas.microsoft.com/office/drawing/2014/main" id="{646C6D2D-98F2-47B5-9B07-888769D51423}"/>
                </a:ext>
              </a:extLst>
            </p:cNvPr>
            <p:cNvSpPr>
              <a:spLocks noChangeArrowheads="1"/>
            </p:cNvSpPr>
            <p:nvPr/>
          </p:nvSpPr>
          <p:spPr bwMode="auto">
            <a:xfrm>
              <a:off x="0" y="0"/>
              <a:ext cx="423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192519" name="Rectangle 8">
              <a:extLst>
                <a:ext uri="{FF2B5EF4-FFF2-40B4-BE49-F238E27FC236}">
                  <a16:creationId xmlns:a16="http://schemas.microsoft.com/office/drawing/2014/main" id="{7F070923-8A7F-4EA9-A308-DD98EC888AD0}"/>
                </a:ext>
              </a:extLst>
            </p:cNvPr>
            <p:cNvSpPr>
              <a:spLocks noChangeArrowheads="1"/>
            </p:cNvSpPr>
            <p:nvPr/>
          </p:nvSpPr>
          <p:spPr bwMode="auto">
            <a:xfrm>
              <a:off x="0" y="0"/>
              <a:ext cx="4234"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grpSp>
      <p:sp>
        <p:nvSpPr>
          <p:cNvPr id="192517" name="Rectangle 9">
            <a:extLst>
              <a:ext uri="{FF2B5EF4-FFF2-40B4-BE49-F238E27FC236}">
                <a16:creationId xmlns:a16="http://schemas.microsoft.com/office/drawing/2014/main" id="{36C70A7A-8C69-4696-B5F5-31254BA043E2}"/>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如何治療季節性憂鬱症</a:t>
            </a:r>
            <a:r>
              <a:rPr lang="en-US" altLang="zh-TW">
                <a:latin typeface="標楷體" panose="03000509000000000000" pitchFamily="65" charset="-120"/>
                <a:ea typeface="標楷體" panose="03000509000000000000" pitchFamily="65" charset="-120"/>
              </a:rPr>
              <a:t>? </a:t>
            </a:r>
            <a:br>
              <a:rPr lang="en-US" altLang="zh-TW">
                <a:latin typeface="標楷體" panose="03000509000000000000" pitchFamily="65" charset="-120"/>
                <a:ea typeface="標楷體" panose="03000509000000000000" pitchFamily="65" charset="-120"/>
              </a:rPr>
            </a:br>
            <a:r>
              <a:rPr lang="en-US" altLang="zh-TW">
                <a:latin typeface="標楷體" panose="03000509000000000000" pitchFamily="65" charset="-120"/>
                <a:ea typeface="標楷體" panose="03000509000000000000" pitchFamily="65" charset="-120"/>
              </a:rPr>
              <a:t>SAD</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91FD7706-A662-430D-BE2E-780C7E2DBA93}"/>
              </a:ext>
            </a:extLst>
          </p:cNvPr>
          <p:cNvSpPr>
            <a:spLocks noGrp="1" noChangeArrowheads="1"/>
          </p:cNvSpPr>
          <p:nvPr>
            <p:ph type="title"/>
          </p:nvPr>
        </p:nvSpPr>
        <p:spPr>
          <a:xfrm>
            <a:off x="1371600" y="304800"/>
            <a:ext cx="7564438" cy="1143000"/>
          </a:xfrm>
        </p:spPr>
        <p:txBody>
          <a:bodyPr/>
          <a:lstStyle/>
          <a:p>
            <a:pPr eaLnBrk="1" hangingPunct="1"/>
            <a:r>
              <a:rPr lang="zh-TW" altLang="en-US">
                <a:latin typeface="標楷體" panose="03000509000000000000" pitchFamily="65" charset="-120"/>
                <a:ea typeface="標楷體" panose="03000509000000000000" pitchFamily="65" charset="-120"/>
              </a:rPr>
              <a:t>全光譜白光</a:t>
            </a:r>
            <a:br>
              <a:rPr lang="zh-TW" altLang="en-US">
                <a:latin typeface="標楷體" panose="03000509000000000000" pitchFamily="65" charset="-120"/>
                <a:ea typeface="標楷體" panose="03000509000000000000" pitchFamily="65" charset="-120"/>
              </a:rPr>
            </a:br>
            <a:r>
              <a:rPr lang="zh-TW" altLang="en-US">
                <a:latin typeface="標楷體" panose="03000509000000000000" pitchFamily="65" charset="-120"/>
                <a:ea typeface="標楷體" panose="03000509000000000000" pitchFamily="65" charset="-120"/>
              </a:rPr>
              <a:t>治療時差與季節性憂鬱症</a:t>
            </a:r>
          </a:p>
        </p:txBody>
      </p:sp>
      <p:pic>
        <p:nvPicPr>
          <p:cNvPr id="193539" name="Picture 3">
            <a:extLst>
              <a:ext uri="{FF2B5EF4-FFF2-40B4-BE49-F238E27FC236}">
                <a16:creationId xmlns:a16="http://schemas.microsoft.com/office/drawing/2014/main" id="{34EEBBB9-7028-423F-B5F9-2BA86CF3C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349500"/>
            <a:ext cx="8526462" cy="394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3540" name="Oval 4">
            <a:extLst>
              <a:ext uri="{FF2B5EF4-FFF2-40B4-BE49-F238E27FC236}">
                <a16:creationId xmlns:a16="http://schemas.microsoft.com/office/drawing/2014/main" id="{722D8B54-7DB7-493C-88AA-C94CAF100990}"/>
              </a:ext>
            </a:extLst>
          </p:cNvPr>
          <p:cNvSpPr>
            <a:spLocks noChangeArrowheads="1"/>
          </p:cNvSpPr>
          <p:nvPr/>
        </p:nvSpPr>
        <p:spPr bwMode="auto">
          <a:xfrm>
            <a:off x="3352800" y="4757738"/>
            <a:ext cx="5486400" cy="762000"/>
          </a:xfrm>
          <a:prstGeom prst="ellipse">
            <a:avLst/>
          </a:prstGeom>
          <a:noFill/>
          <a:ln w="31750">
            <a:solidFill>
              <a:srgbClr val="FF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B88677BE-9D89-4BA7-B334-48314B271B5A}"/>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藍光的醫療應用</a:t>
            </a:r>
            <a:r>
              <a:rPr lang="en-US" altLang="zh-TW">
                <a:latin typeface="標楷體" panose="03000509000000000000" pitchFamily="65" charset="-120"/>
                <a:ea typeface="標楷體" panose="03000509000000000000" pitchFamily="65" charset="-120"/>
              </a:rPr>
              <a:t>I</a:t>
            </a:r>
          </a:p>
        </p:txBody>
      </p:sp>
      <p:sp>
        <p:nvSpPr>
          <p:cNvPr id="194563" name="Rectangle 3">
            <a:extLst>
              <a:ext uri="{FF2B5EF4-FFF2-40B4-BE49-F238E27FC236}">
                <a16:creationId xmlns:a16="http://schemas.microsoft.com/office/drawing/2014/main" id="{10553F99-51BF-491C-BB33-942C91B97287}"/>
              </a:ext>
            </a:extLst>
          </p:cNvPr>
          <p:cNvSpPr>
            <a:spLocks noGrp="1" noChangeArrowheads="1"/>
          </p:cNvSpPr>
          <p:nvPr>
            <p:ph type="body" idx="1"/>
          </p:nvPr>
        </p:nvSpPr>
        <p:spPr>
          <a:xfrm>
            <a:off x="684213" y="2438400"/>
            <a:ext cx="8161337" cy="3870325"/>
          </a:xfrm>
        </p:spPr>
        <p:txBody>
          <a:bodyPr/>
          <a:lstStyle/>
          <a:p>
            <a:pPr eaLnBrk="1" hangingPunct="1"/>
            <a:r>
              <a:rPr lang="zh-TW" altLang="en-US">
                <a:latin typeface="標楷體" panose="03000509000000000000" pitchFamily="65" charset="-120"/>
                <a:ea typeface="標楷體" panose="03000509000000000000" pitchFamily="65" charset="-120"/>
              </a:rPr>
              <a:t>藍光</a:t>
            </a:r>
            <a:r>
              <a:rPr lang="en-US" altLang="zh-TW">
                <a:latin typeface="標楷體" panose="03000509000000000000" pitchFamily="65" charset="-120"/>
                <a:ea typeface="標楷體" panose="03000509000000000000" pitchFamily="65" charset="-120"/>
              </a:rPr>
              <a:t>(450 nm)</a:t>
            </a:r>
            <a:r>
              <a:rPr lang="zh-TW" altLang="en-US" b="1">
                <a:solidFill>
                  <a:srgbClr val="FF0000"/>
                </a:solidFill>
                <a:latin typeface="標楷體" panose="03000509000000000000" pitchFamily="65" charset="-120"/>
                <a:ea typeface="標楷體" panose="03000509000000000000" pitchFamily="65" charset="-120"/>
              </a:rPr>
              <a:t>治療小兒黃膽</a:t>
            </a:r>
            <a:r>
              <a:rPr lang="zh-TW" altLang="en-US">
                <a:latin typeface="標楷體" panose="03000509000000000000" pitchFamily="65" charset="-120"/>
                <a:ea typeface="標楷體" panose="03000509000000000000" pitchFamily="65" charset="-120"/>
              </a:rPr>
              <a:t>。</a:t>
            </a:r>
          </a:p>
          <a:p>
            <a:pPr eaLnBrk="1" hangingPunct="1"/>
            <a:r>
              <a:rPr lang="en-US" altLang="zh-TW">
                <a:latin typeface="標楷體" panose="03000509000000000000" pitchFamily="65" charset="-120"/>
                <a:ea typeface="標楷體" panose="03000509000000000000" pitchFamily="65" charset="-120"/>
              </a:rPr>
              <a:t>60%</a:t>
            </a:r>
            <a:r>
              <a:rPr lang="zh-TW" altLang="en-US">
                <a:latin typeface="標楷體" panose="03000509000000000000" pitchFamily="65" charset="-120"/>
                <a:ea typeface="標楷體" panose="03000509000000000000" pitchFamily="65" charset="-120"/>
              </a:rPr>
              <a:t>新生兒有一種稱為膽紅素的黃色色素累積在皮膚與身體組織，終致皮膚泛黃。</a:t>
            </a:r>
          </a:p>
          <a:p>
            <a:pPr eaLnBrk="1" hangingPunct="1"/>
            <a:r>
              <a:rPr lang="en-US" altLang="zh-TW">
                <a:latin typeface="標楷體" panose="03000509000000000000" pitchFamily="65" charset="-120"/>
                <a:ea typeface="標楷體" panose="03000509000000000000" pitchFamily="65" charset="-120"/>
              </a:rPr>
              <a:t>1950</a:t>
            </a:r>
            <a:r>
              <a:rPr lang="zh-TW" altLang="en-US">
                <a:latin typeface="標楷體" panose="03000509000000000000" pitchFamily="65" charset="-120"/>
                <a:ea typeface="標楷體" panose="03000509000000000000" pitchFamily="65" charset="-120"/>
              </a:rPr>
              <a:t>用光治療受到矚目，</a:t>
            </a:r>
            <a:r>
              <a:rPr lang="en-US" altLang="zh-TW">
                <a:latin typeface="標楷體" panose="03000509000000000000" pitchFamily="65" charset="-120"/>
                <a:ea typeface="標楷體" panose="03000509000000000000" pitchFamily="65" charset="-120"/>
              </a:rPr>
              <a:t>1968</a:t>
            </a:r>
            <a:r>
              <a:rPr lang="zh-TW" altLang="en-US">
                <a:latin typeface="標楷體" panose="03000509000000000000" pitchFamily="65" charset="-120"/>
                <a:ea typeface="標楷體" panose="03000509000000000000" pitchFamily="65" charset="-120"/>
              </a:rPr>
              <a:t>佛蒙特州立大學</a:t>
            </a:r>
            <a:r>
              <a:rPr lang="en-US" altLang="zh-TW">
                <a:latin typeface="標楷體" panose="03000509000000000000" pitchFamily="65" charset="-120"/>
                <a:ea typeface="標楷體" panose="03000509000000000000" pitchFamily="65" charset="-120"/>
              </a:rPr>
              <a:t>Dr. Jerold Lucey </a:t>
            </a:r>
            <a:r>
              <a:rPr lang="zh-TW" altLang="en-US">
                <a:latin typeface="標楷體" panose="03000509000000000000" pitchFamily="65" charset="-120"/>
                <a:ea typeface="標楷體" panose="03000509000000000000" pitchFamily="65" charset="-120"/>
              </a:rPr>
              <a:t>臨床證實將患黃膽的新生兒暴露於全譜光或藍光八天後，其膽紅素可降至安全範圍。</a:t>
            </a:r>
          </a:p>
          <a:p>
            <a:pPr eaLnBrk="1" hangingPunct="1">
              <a:buFontTx/>
              <a:buNone/>
            </a:pPr>
            <a:endParaRPr lang="en-US" altLang="zh-TW">
              <a:latin typeface="標楷體" panose="03000509000000000000" pitchFamily="65" charset="-120"/>
              <a:ea typeface="標楷體" panose="03000509000000000000" pitchFamily="65" charset="-12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CF2DE393-7030-4E40-81D9-CD5FB05C8F4C}"/>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藍光的醫療應用</a:t>
            </a:r>
            <a:r>
              <a:rPr lang="en-US" altLang="zh-TW">
                <a:latin typeface="標楷體" panose="03000509000000000000" pitchFamily="65" charset="-120"/>
                <a:ea typeface="標楷體" panose="03000509000000000000" pitchFamily="65" charset="-120"/>
              </a:rPr>
              <a:t>II</a:t>
            </a:r>
          </a:p>
        </p:txBody>
      </p:sp>
      <p:sp>
        <p:nvSpPr>
          <p:cNvPr id="195587" name="Rectangle 3">
            <a:extLst>
              <a:ext uri="{FF2B5EF4-FFF2-40B4-BE49-F238E27FC236}">
                <a16:creationId xmlns:a16="http://schemas.microsoft.com/office/drawing/2014/main" id="{8622D8CB-04D1-4A46-86E3-49CAA386CF83}"/>
              </a:ext>
            </a:extLst>
          </p:cNvPr>
          <p:cNvSpPr>
            <a:spLocks noGrp="1" noChangeArrowheads="1"/>
          </p:cNvSpPr>
          <p:nvPr>
            <p:ph type="body" idx="1"/>
          </p:nvPr>
        </p:nvSpPr>
        <p:spPr>
          <a:xfrm>
            <a:off x="731838" y="2133600"/>
            <a:ext cx="7421562" cy="3887788"/>
          </a:xfrm>
        </p:spPr>
        <p:txBody>
          <a:bodyPr/>
          <a:lstStyle/>
          <a:p>
            <a:pPr eaLnBrk="1" hangingPunct="1"/>
            <a:r>
              <a:rPr lang="zh-TW" altLang="en-US" sz="3600">
                <a:latin typeface="標楷體" panose="03000509000000000000" pitchFamily="65" charset="-120"/>
                <a:ea typeface="標楷體" panose="03000509000000000000" pitchFamily="65" charset="-120"/>
              </a:rPr>
              <a:t>藍光</a:t>
            </a:r>
            <a:r>
              <a:rPr lang="zh-TW" altLang="en-US" b="1">
                <a:solidFill>
                  <a:srgbClr val="FF0000"/>
                </a:solidFill>
                <a:latin typeface="標楷體" panose="03000509000000000000" pitchFamily="65" charset="-120"/>
                <a:ea typeface="標楷體" panose="03000509000000000000" pitchFamily="65" charset="-120"/>
              </a:rPr>
              <a:t>治療關節炎</a:t>
            </a:r>
          </a:p>
          <a:p>
            <a:pPr eaLnBrk="1" hangingPunct="1"/>
            <a:r>
              <a:rPr lang="en-US" altLang="zh-TW" sz="3600">
                <a:latin typeface="標楷體" panose="03000509000000000000" pitchFamily="65" charset="-120"/>
                <a:ea typeface="標楷體" panose="03000509000000000000" pitchFamily="65" charset="-120"/>
              </a:rPr>
              <a:t>1982 Dr. Sharon McDonald</a:t>
            </a:r>
            <a:r>
              <a:rPr lang="zh-TW" altLang="en-US" sz="3600">
                <a:latin typeface="標楷體" panose="03000509000000000000" pitchFamily="65" charset="-120"/>
                <a:ea typeface="標楷體" panose="03000509000000000000" pitchFamily="65" charset="-120"/>
              </a:rPr>
              <a:t>，加州聖地牙哥州立大學，認為關節疼痛的減輕與藍光及接觸時間有直接關聯。接觸時間愈長，疼痛減輕程度愈大。</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4268D1F9-1AEF-474D-B4C6-45261A38DE59}"/>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紅光的醫療應用</a:t>
            </a:r>
          </a:p>
        </p:txBody>
      </p:sp>
      <p:sp>
        <p:nvSpPr>
          <p:cNvPr id="196611" name="Rectangle 3">
            <a:extLst>
              <a:ext uri="{FF2B5EF4-FFF2-40B4-BE49-F238E27FC236}">
                <a16:creationId xmlns:a16="http://schemas.microsoft.com/office/drawing/2014/main" id="{C92B7E51-7B2E-4AA6-925F-238B762FB784}"/>
              </a:ext>
            </a:extLst>
          </p:cNvPr>
          <p:cNvSpPr>
            <a:spLocks noGrp="1" noChangeArrowheads="1"/>
          </p:cNvSpPr>
          <p:nvPr>
            <p:ph type="body" idx="1"/>
          </p:nvPr>
        </p:nvSpPr>
        <p:spPr>
          <a:xfrm>
            <a:off x="971550" y="2060575"/>
            <a:ext cx="7777163" cy="4464050"/>
          </a:xfrm>
        </p:spPr>
        <p:txBody>
          <a:bodyPr/>
          <a:lstStyle/>
          <a:p>
            <a:pPr eaLnBrk="1" hangingPunct="1"/>
            <a:r>
              <a:rPr lang="zh-TW" altLang="en-US">
                <a:latin typeface="標楷體" panose="03000509000000000000" pitchFamily="65" charset="-120"/>
                <a:ea typeface="標楷體" panose="03000509000000000000" pitchFamily="65" charset="-120"/>
              </a:rPr>
              <a:t>紅光</a:t>
            </a:r>
            <a:r>
              <a:rPr lang="zh-TW" altLang="en-US" b="1">
                <a:solidFill>
                  <a:srgbClr val="FF0000"/>
                </a:solidFill>
                <a:latin typeface="標楷體" panose="03000509000000000000" pitchFamily="65" charset="-120"/>
                <a:ea typeface="標楷體" panose="03000509000000000000" pitchFamily="65" charset="-120"/>
              </a:rPr>
              <a:t>抑制偏頭痛</a:t>
            </a:r>
          </a:p>
          <a:p>
            <a:pPr lvl="1" eaLnBrk="1" hangingPunct="1"/>
            <a:r>
              <a:rPr lang="en-US" altLang="zh-TW">
                <a:latin typeface="標楷體" panose="03000509000000000000" pitchFamily="65" charset="-120"/>
                <a:ea typeface="標楷體" panose="03000509000000000000" pitchFamily="65" charset="-120"/>
              </a:rPr>
              <a:t>Dr. John Anderson</a:t>
            </a:r>
            <a:r>
              <a:rPr lang="zh-TW" altLang="en-US">
                <a:latin typeface="標楷體" panose="03000509000000000000" pitchFamily="65" charset="-120"/>
                <a:ea typeface="標楷體" panose="03000509000000000000" pitchFamily="65" charset="-120"/>
              </a:rPr>
              <a:t>，以不同速度間隔閃爍紅光，開始治療後</a:t>
            </a:r>
            <a:r>
              <a:rPr lang="en-US" altLang="zh-TW">
                <a:latin typeface="標楷體" panose="03000509000000000000" pitchFamily="65" charset="-120"/>
                <a:ea typeface="標楷體" panose="03000509000000000000" pitchFamily="65" charset="-120"/>
              </a:rPr>
              <a:t>1</a:t>
            </a:r>
            <a:r>
              <a:rPr lang="zh-TW" altLang="en-US">
                <a:latin typeface="標楷體" panose="03000509000000000000" pitchFamily="65" charset="-120"/>
                <a:ea typeface="標楷體" panose="03000509000000000000" pitchFamily="65" charset="-120"/>
              </a:rPr>
              <a:t>小時，</a:t>
            </a:r>
            <a:r>
              <a:rPr lang="en-US" altLang="zh-TW">
                <a:latin typeface="標楷體" panose="03000509000000000000" pitchFamily="65" charset="-120"/>
                <a:ea typeface="標楷體" panose="03000509000000000000" pitchFamily="65" charset="-120"/>
              </a:rPr>
              <a:t>72%</a:t>
            </a:r>
            <a:r>
              <a:rPr lang="zh-TW" altLang="en-US">
                <a:latin typeface="標楷體" panose="03000509000000000000" pitchFamily="65" charset="-120"/>
                <a:ea typeface="標楷體" panose="03000509000000000000" pitchFamily="65" charset="-120"/>
              </a:rPr>
              <a:t>患者表示嚴重的偏頭痛已停止，其餘的</a:t>
            </a:r>
            <a:r>
              <a:rPr lang="en-US" altLang="zh-TW">
                <a:latin typeface="標楷體" panose="03000509000000000000" pitchFamily="65" charset="-120"/>
                <a:ea typeface="標楷體" panose="03000509000000000000" pitchFamily="65" charset="-120"/>
              </a:rPr>
              <a:t>28%</a:t>
            </a:r>
            <a:r>
              <a:rPr lang="zh-TW" altLang="en-US">
                <a:latin typeface="標楷體" panose="03000509000000000000" pitchFamily="65" charset="-120"/>
                <a:ea typeface="標楷體" panose="03000509000000000000" pitchFamily="65" charset="-120"/>
              </a:rPr>
              <a:t>中，</a:t>
            </a:r>
            <a:r>
              <a:rPr lang="en-US" altLang="zh-TW">
                <a:latin typeface="標楷體" panose="03000509000000000000" pitchFamily="65" charset="-120"/>
                <a:ea typeface="標楷體" panose="03000509000000000000" pitchFamily="65" charset="-120"/>
              </a:rPr>
              <a:t>93%</a:t>
            </a:r>
            <a:r>
              <a:rPr lang="zh-TW" altLang="en-US">
                <a:latin typeface="標楷體" panose="03000509000000000000" pitchFamily="65" charset="-120"/>
                <a:ea typeface="標楷體" panose="03000509000000000000" pitchFamily="65" charset="-120"/>
              </a:rPr>
              <a:t>認為感覺好多了。大多數患者認為快速的閃爍及高強度的光是最舒服的。</a:t>
            </a:r>
          </a:p>
          <a:p>
            <a:pPr eaLnBrk="1" hangingPunct="1"/>
            <a:r>
              <a:rPr lang="en-US" altLang="zh-TW">
                <a:latin typeface="標楷體" panose="03000509000000000000" pitchFamily="65" charset="-120"/>
                <a:ea typeface="標楷體" panose="03000509000000000000" pitchFamily="65" charset="-120"/>
              </a:rPr>
              <a:t>Texas </a:t>
            </a:r>
            <a:r>
              <a:rPr lang="zh-TW" altLang="en-US">
                <a:latin typeface="標楷體" panose="03000509000000000000" pitchFamily="65" charset="-120"/>
                <a:ea typeface="標楷體" panose="03000509000000000000" pitchFamily="65" charset="-120"/>
              </a:rPr>
              <a:t>州立大學研究發現紅光</a:t>
            </a:r>
            <a:r>
              <a:rPr lang="zh-TW" altLang="en-US" b="1">
                <a:solidFill>
                  <a:srgbClr val="FF0000"/>
                </a:solidFill>
                <a:latin typeface="標楷體" panose="03000509000000000000" pitchFamily="65" charset="-120"/>
                <a:ea typeface="標楷體" panose="03000509000000000000" pitchFamily="65" charset="-120"/>
              </a:rPr>
              <a:t>提昇</a:t>
            </a:r>
            <a:r>
              <a:rPr lang="en-US" altLang="zh-TW">
                <a:latin typeface="標楷體" panose="03000509000000000000" pitchFamily="65" charset="-120"/>
                <a:ea typeface="標楷體" panose="03000509000000000000" pitchFamily="65" charset="-120"/>
              </a:rPr>
              <a:t>13.7%</a:t>
            </a:r>
            <a:r>
              <a:rPr lang="zh-TW" altLang="en-US">
                <a:latin typeface="標楷體" panose="03000509000000000000" pitchFamily="65" charset="-120"/>
                <a:ea typeface="標楷體" panose="03000509000000000000" pitchFamily="65" charset="-120"/>
              </a:rPr>
              <a:t>的</a:t>
            </a:r>
            <a:r>
              <a:rPr lang="zh-TW" altLang="en-US" b="1">
                <a:solidFill>
                  <a:srgbClr val="FF0000"/>
                </a:solidFill>
                <a:latin typeface="標楷體" panose="03000509000000000000" pitchFamily="65" charset="-120"/>
                <a:ea typeface="標楷體" panose="03000509000000000000" pitchFamily="65" charset="-120"/>
              </a:rPr>
              <a:t>力量</a:t>
            </a:r>
            <a:r>
              <a:rPr lang="zh-TW" altLang="en-US">
                <a:latin typeface="標楷體" panose="03000509000000000000" pitchFamily="65" charset="-120"/>
                <a:ea typeface="標楷體" panose="03000509000000000000" pitchFamily="65" charset="-120"/>
              </a:rPr>
              <a:t>及</a:t>
            </a:r>
            <a:r>
              <a:rPr lang="zh-TW" altLang="en-US" b="1">
                <a:solidFill>
                  <a:srgbClr val="FF0000"/>
                </a:solidFill>
                <a:latin typeface="標楷體" panose="03000509000000000000" pitchFamily="65" charset="-120"/>
                <a:ea typeface="標楷體" panose="03000509000000000000" pitchFamily="65" charset="-120"/>
              </a:rPr>
              <a:t>增加臂肌</a:t>
            </a:r>
            <a:r>
              <a:rPr lang="en-US" altLang="zh-TW">
                <a:latin typeface="標楷體" panose="03000509000000000000" pitchFamily="65" charset="-120"/>
                <a:ea typeface="標楷體" panose="03000509000000000000" pitchFamily="65" charset="-120"/>
              </a:rPr>
              <a:t>5.8%</a:t>
            </a:r>
            <a:r>
              <a:rPr lang="zh-TW" altLang="en-US">
                <a:latin typeface="標楷體" panose="03000509000000000000" pitchFamily="65" charset="-120"/>
                <a:ea typeface="標楷體" panose="03000509000000000000" pitchFamily="65" charset="-120"/>
              </a:rPr>
              <a:t>的</a:t>
            </a:r>
            <a:r>
              <a:rPr lang="zh-TW" altLang="en-US" b="1">
                <a:solidFill>
                  <a:srgbClr val="FF0000"/>
                </a:solidFill>
                <a:latin typeface="標楷體" panose="03000509000000000000" pitchFamily="65" charset="-120"/>
                <a:ea typeface="標楷體" panose="03000509000000000000" pitchFamily="65" charset="-120"/>
              </a:rPr>
              <a:t>活動力</a:t>
            </a:r>
            <a:r>
              <a:rPr lang="zh-TW" altLang="en-US">
                <a:latin typeface="標楷體" panose="03000509000000000000" pitchFamily="65" charset="-120"/>
                <a:ea typeface="標楷體" panose="03000509000000000000" pitchFamily="65" charset="-120"/>
              </a:rPr>
              <a:t>。</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E7076DA-0E91-461B-8B33-CD3C9BF5A34A}"/>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紅、藍光併用的醫療應用</a:t>
            </a:r>
          </a:p>
        </p:txBody>
      </p:sp>
      <p:sp>
        <p:nvSpPr>
          <p:cNvPr id="197635" name="Rectangle 3">
            <a:extLst>
              <a:ext uri="{FF2B5EF4-FFF2-40B4-BE49-F238E27FC236}">
                <a16:creationId xmlns:a16="http://schemas.microsoft.com/office/drawing/2014/main" id="{C3832C3B-3A4A-4FEE-BE6F-DC32C9707EF9}"/>
              </a:ext>
            </a:extLst>
          </p:cNvPr>
          <p:cNvSpPr>
            <a:spLocks noGrp="1" noChangeArrowheads="1"/>
          </p:cNvSpPr>
          <p:nvPr>
            <p:ph type="body" idx="1"/>
          </p:nvPr>
        </p:nvSpPr>
        <p:spPr>
          <a:xfrm>
            <a:off x="755650" y="1989138"/>
            <a:ext cx="7993063" cy="4495800"/>
          </a:xfrm>
          <a:ln>
            <a:solidFill>
              <a:schemeClr val="tx2"/>
            </a:solidFill>
            <a:miter lim="800000"/>
            <a:headEnd/>
            <a:tailEnd/>
          </a:ln>
        </p:spPr>
        <p:txBody>
          <a:bodyPr/>
          <a:lstStyle/>
          <a:p>
            <a:pPr eaLnBrk="1" hangingPunct="1">
              <a:lnSpc>
                <a:spcPct val="90000"/>
              </a:lnSpc>
            </a:pPr>
            <a:r>
              <a:rPr lang="zh-TW" altLang="en-US" b="1">
                <a:solidFill>
                  <a:schemeClr val="tx2"/>
                </a:solidFill>
                <a:latin typeface="標楷體" panose="03000509000000000000" pitchFamily="65" charset="-120"/>
                <a:ea typeface="標楷體" panose="03000509000000000000" pitchFamily="65" charset="-120"/>
              </a:rPr>
              <a:t>藍光 </a:t>
            </a:r>
            <a:r>
              <a:rPr lang="en-US" altLang="zh-TW" b="1">
                <a:solidFill>
                  <a:schemeClr val="tx2"/>
                </a:solidFill>
                <a:latin typeface="標楷體" panose="03000509000000000000" pitchFamily="65" charset="-120"/>
                <a:ea typeface="標楷體" panose="03000509000000000000" pitchFamily="65" charset="-120"/>
              </a:rPr>
              <a:t>(415nm)</a:t>
            </a:r>
            <a:r>
              <a:rPr lang="zh-TW" altLang="en-US">
                <a:latin typeface="標楷體" panose="03000509000000000000" pitchFamily="65" charset="-120"/>
                <a:ea typeface="標楷體" panose="03000509000000000000" pitchFamily="65" charset="-120"/>
              </a:rPr>
              <a:t>與</a:t>
            </a:r>
            <a:r>
              <a:rPr lang="zh-TW" altLang="en-US" b="1">
                <a:solidFill>
                  <a:schemeClr val="folHlink"/>
                </a:solidFill>
                <a:latin typeface="標楷體" panose="03000509000000000000" pitchFamily="65" charset="-120"/>
                <a:ea typeface="標楷體" panose="03000509000000000000" pitchFamily="65" charset="-120"/>
              </a:rPr>
              <a:t>紅光 </a:t>
            </a:r>
            <a:r>
              <a:rPr lang="en-US" altLang="zh-TW" b="1">
                <a:solidFill>
                  <a:schemeClr val="folHlink"/>
                </a:solidFill>
                <a:latin typeface="標楷體" panose="03000509000000000000" pitchFamily="65" charset="-120"/>
                <a:ea typeface="標楷體" panose="03000509000000000000" pitchFamily="65" charset="-120"/>
              </a:rPr>
              <a:t>(660nm)</a:t>
            </a:r>
            <a:r>
              <a:rPr lang="zh-TW" altLang="en-US">
                <a:latin typeface="標楷體" panose="03000509000000000000" pitchFamily="65" charset="-120"/>
                <a:ea typeface="標楷體" panose="03000509000000000000" pitchFamily="65" charset="-120"/>
              </a:rPr>
              <a:t>併用可</a:t>
            </a:r>
            <a:r>
              <a:rPr lang="zh-TW" altLang="en-US" b="1">
                <a:solidFill>
                  <a:srgbClr val="FF0000"/>
                </a:solidFill>
                <a:latin typeface="標楷體" panose="03000509000000000000" pitchFamily="65" charset="-120"/>
                <a:ea typeface="標楷體" panose="03000509000000000000" pitchFamily="65" charset="-120"/>
              </a:rPr>
              <a:t>治療</a:t>
            </a:r>
            <a:r>
              <a:rPr lang="zh-TW" altLang="en-US">
                <a:latin typeface="標楷體" panose="03000509000000000000" pitchFamily="65" charset="-120"/>
                <a:ea typeface="標楷體" panose="03000509000000000000" pitchFamily="65" charset="-120"/>
              </a:rPr>
              <a:t>輕微至中度嚴重的</a:t>
            </a:r>
            <a:r>
              <a:rPr lang="zh-TW" altLang="en-US" b="1">
                <a:solidFill>
                  <a:srgbClr val="FF0000"/>
                </a:solidFill>
                <a:latin typeface="標楷體" panose="03000509000000000000" pitchFamily="65" charset="-120"/>
                <a:ea typeface="標楷體" panose="03000509000000000000" pitchFamily="65" charset="-120"/>
              </a:rPr>
              <a:t>青春痘</a:t>
            </a:r>
            <a:r>
              <a:rPr lang="zh-TW" altLang="en-US">
                <a:latin typeface="標楷體" panose="03000509000000000000" pitchFamily="65" charset="-120"/>
                <a:ea typeface="標楷體" panose="03000509000000000000" pitchFamily="65" charset="-120"/>
              </a:rPr>
              <a:t>，療程三個月。 </a:t>
            </a:r>
            <a:r>
              <a:rPr lang="en-US" altLang="zh-TW">
                <a:latin typeface="標楷體" panose="03000509000000000000" pitchFamily="65" charset="-120"/>
                <a:ea typeface="標楷體" panose="03000509000000000000" pitchFamily="65" charset="-120"/>
              </a:rPr>
              <a:t>(British Journal of Dermatology</a:t>
            </a:r>
            <a:r>
              <a:rPr lang="zh-TW" altLang="en-US" sz="2800">
                <a:latin typeface="標楷體" panose="03000509000000000000" pitchFamily="65" charset="-120"/>
                <a:ea typeface="標楷體" panose="03000509000000000000" pitchFamily="65" charset="-120"/>
              </a:rPr>
              <a:t>皮膚學</a:t>
            </a:r>
            <a:r>
              <a:rPr lang="zh-TW" altLang="en-US">
                <a:latin typeface="標楷體" panose="03000509000000000000" pitchFamily="65" charset="-120"/>
                <a:ea typeface="標楷體" panose="03000509000000000000" pitchFamily="65" charset="-120"/>
              </a:rPr>
              <a:t>，</a:t>
            </a:r>
            <a:r>
              <a:rPr lang="en-US" altLang="zh-TW">
                <a:latin typeface="標楷體" panose="03000509000000000000" pitchFamily="65" charset="-120"/>
                <a:ea typeface="標楷體" panose="03000509000000000000" pitchFamily="65" charset="-120"/>
              </a:rPr>
              <a:t>2000:142:973-978)</a:t>
            </a:r>
            <a:r>
              <a:rPr lang="zh-TW" altLang="en-US">
                <a:latin typeface="標楷體" panose="03000509000000000000" pitchFamily="65" charset="-120"/>
                <a:ea typeface="標楷體" panose="03000509000000000000" pitchFamily="65" charset="-120"/>
              </a:rPr>
              <a:t>。</a:t>
            </a:r>
          </a:p>
          <a:p>
            <a:pPr lvl="1" eaLnBrk="1" hangingPunct="1">
              <a:lnSpc>
                <a:spcPct val="90000"/>
              </a:lnSpc>
            </a:pPr>
            <a:r>
              <a:rPr lang="zh-TW" altLang="en-US">
                <a:latin typeface="標楷體" panose="03000509000000000000" pitchFamily="65" charset="-120"/>
                <a:ea typeface="標楷體" panose="03000509000000000000" pitchFamily="65" charset="-120"/>
              </a:rPr>
              <a:t>藍光</a:t>
            </a:r>
            <a:r>
              <a:rPr lang="en-US" altLang="zh-TW">
                <a:latin typeface="標楷體" panose="03000509000000000000" pitchFamily="65" charset="-120"/>
                <a:ea typeface="標楷體" panose="03000509000000000000" pitchFamily="65" charset="-120"/>
              </a:rPr>
              <a:t>LED</a:t>
            </a:r>
            <a:r>
              <a:rPr lang="zh-TW" altLang="en-US">
                <a:latin typeface="標楷體" panose="03000509000000000000" pitchFamily="65" charset="-120"/>
                <a:ea typeface="標楷體" panose="03000509000000000000" pitchFamily="65" charset="-120"/>
              </a:rPr>
              <a:t>光譜範圍內包括了</a:t>
            </a:r>
            <a:r>
              <a:rPr lang="en-US" altLang="zh-TW">
                <a:latin typeface="標楷體" panose="03000509000000000000" pitchFamily="65" charset="-120"/>
                <a:ea typeface="標楷體" panose="03000509000000000000" pitchFamily="65" charset="-120"/>
              </a:rPr>
              <a:t>9 %</a:t>
            </a:r>
            <a:r>
              <a:rPr lang="zh-TW" altLang="en-US">
                <a:latin typeface="標楷體" panose="03000509000000000000" pitchFamily="65" charset="-120"/>
                <a:ea typeface="標楷體" panose="03000509000000000000" pitchFamily="65" charset="-120"/>
              </a:rPr>
              <a:t>在紫外光範圍，具殺菌效果，且不會殺傷皮膚。照射量： </a:t>
            </a:r>
            <a:r>
              <a:rPr lang="en-US" altLang="zh-TW">
                <a:latin typeface="標楷體" panose="03000509000000000000" pitchFamily="65" charset="-120"/>
                <a:ea typeface="標楷體" panose="03000509000000000000" pitchFamily="65" charset="-120"/>
              </a:rPr>
              <a:t>4.23 mW/cm</a:t>
            </a:r>
            <a:r>
              <a:rPr lang="en-US" altLang="zh-TW" baseline="30000">
                <a:latin typeface="標楷體" panose="03000509000000000000" pitchFamily="65" charset="-120"/>
                <a:ea typeface="標楷體" panose="03000509000000000000" pitchFamily="65" charset="-120"/>
              </a:rPr>
              <a:t>2 </a:t>
            </a:r>
            <a:r>
              <a:rPr lang="zh-TW" altLang="en-US">
                <a:latin typeface="標楷體" panose="03000509000000000000" pitchFamily="65" charset="-120"/>
                <a:ea typeface="標楷體" panose="03000509000000000000" pitchFamily="65" charset="-120"/>
              </a:rPr>
              <a:t>，每天</a:t>
            </a:r>
            <a:r>
              <a:rPr lang="en-US" altLang="zh-TW">
                <a:latin typeface="標楷體" panose="03000509000000000000" pitchFamily="65" charset="-120"/>
                <a:ea typeface="標楷體" panose="03000509000000000000" pitchFamily="65" charset="-120"/>
              </a:rPr>
              <a:t>15</a:t>
            </a:r>
            <a:r>
              <a:rPr lang="zh-TW" altLang="en-US">
                <a:latin typeface="標楷體" panose="03000509000000000000" pitchFamily="65" charset="-120"/>
                <a:ea typeface="標楷體" panose="03000509000000000000" pitchFamily="65" charset="-120"/>
              </a:rPr>
              <a:t>分鐘，累計 </a:t>
            </a:r>
            <a:r>
              <a:rPr lang="en-US" altLang="zh-TW">
                <a:latin typeface="標楷體" panose="03000509000000000000" pitchFamily="65" charset="-120"/>
                <a:ea typeface="標楷體" panose="03000509000000000000" pitchFamily="65" charset="-120"/>
              </a:rPr>
              <a:t>320 J/cm</a:t>
            </a:r>
            <a:r>
              <a:rPr lang="en-US" altLang="zh-TW" baseline="30000">
                <a:latin typeface="標楷體" panose="03000509000000000000" pitchFamily="65" charset="-120"/>
                <a:ea typeface="標楷體" panose="03000509000000000000" pitchFamily="65" charset="-120"/>
              </a:rPr>
              <a:t>2 </a:t>
            </a:r>
            <a:r>
              <a:rPr lang="zh-TW" altLang="en-US">
                <a:latin typeface="標楷體" panose="03000509000000000000" pitchFamily="65" charset="-120"/>
                <a:ea typeface="標楷體" panose="03000509000000000000" pitchFamily="65" charset="-120"/>
              </a:rPr>
              <a:t>。</a:t>
            </a:r>
          </a:p>
          <a:p>
            <a:pPr lvl="1" eaLnBrk="1" hangingPunct="1">
              <a:lnSpc>
                <a:spcPct val="90000"/>
              </a:lnSpc>
            </a:pPr>
            <a:r>
              <a:rPr lang="zh-TW" altLang="en-US">
                <a:latin typeface="標楷體" panose="03000509000000000000" pitchFamily="65" charset="-120"/>
                <a:ea typeface="標楷體" panose="03000509000000000000" pitchFamily="65" charset="-120"/>
              </a:rPr>
              <a:t>紅光具抗發炎效果，照射量： </a:t>
            </a:r>
            <a:r>
              <a:rPr lang="en-US" altLang="zh-TW">
                <a:latin typeface="標楷體" panose="03000509000000000000" pitchFamily="65" charset="-120"/>
                <a:ea typeface="標楷體" panose="03000509000000000000" pitchFamily="65" charset="-120"/>
              </a:rPr>
              <a:t>2.67 mW/cm</a:t>
            </a:r>
            <a:r>
              <a:rPr lang="en-US" altLang="zh-TW" baseline="30000">
                <a:latin typeface="標楷體" panose="03000509000000000000" pitchFamily="65" charset="-120"/>
                <a:ea typeface="標楷體" panose="03000509000000000000" pitchFamily="65" charset="-120"/>
              </a:rPr>
              <a:t>2 </a:t>
            </a:r>
            <a:r>
              <a:rPr lang="zh-TW" altLang="en-US">
                <a:latin typeface="標楷體" panose="03000509000000000000" pitchFamily="65" charset="-120"/>
                <a:ea typeface="標楷體" panose="03000509000000000000" pitchFamily="65" charset="-120"/>
              </a:rPr>
              <a:t>，每天</a:t>
            </a:r>
            <a:r>
              <a:rPr lang="en-US" altLang="zh-TW">
                <a:latin typeface="標楷體" panose="03000509000000000000" pitchFamily="65" charset="-120"/>
                <a:ea typeface="標楷體" panose="03000509000000000000" pitchFamily="65" charset="-120"/>
              </a:rPr>
              <a:t>15</a:t>
            </a:r>
            <a:r>
              <a:rPr lang="zh-TW" altLang="en-US">
                <a:latin typeface="標楷體" panose="03000509000000000000" pitchFamily="65" charset="-120"/>
                <a:ea typeface="標楷體" panose="03000509000000000000" pitchFamily="65" charset="-120"/>
              </a:rPr>
              <a:t>分鐘，累計 </a:t>
            </a:r>
            <a:r>
              <a:rPr lang="en-US" altLang="zh-TW">
                <a:latin typeface="標楷體" panose="03000509000000000000" pitchFamily="65" charset="-120"/>
                <a:ea typeface="標楷體" panose="03000509000000000000" pitchFamily="65" charset="-120"/>
              </a:rPr>
              <a:t>202 J/cm</a:t>
            </a:r>
            <a:r>
              <a:rPr lang="en-US" altLang="zh-TW" baseline="30000">
                <a:latin typeface="標楷體" panose="03000509000000000000" pitchFamily="65" charset="-120"/>
                <a:ea typeface="標楷體" panose="03000509000000000000" pitchFamily="65" charset="-120"/>
              </a:rPr>
              <a:t>2 </a:t>
            </a:r>
            <a:r>
              <a:rPr lang="zh-TW" altLang="en-US">
                <a:latin typeface="標楷體" panose="03000509000000000000" pitchFamily="65" charset="-120"/>
                <a:ea typeface="標楷體" panose="03000509000000000000" pitchFamily="65" charset="-120"/>
              </a:rPr>
              <a:t>。</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8149AA9B-FF6E-42D2-B23D-3D6BC61B7EC3}"/>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後續報導</a:t>
            </a:r>
          </a:p>
        </p:txBody>
      </p:sp>
      <p:sp>
        <p:nvSpPr>
          <p:cNvPr id="198659" name="Rectangle 3">
            <a:extLst>
              <a:ext uri="{FF2B5EF4-FFF2-40B4-BE49-F238E27FC236}">
                <a16:creationId xmlns:a16="http://schemas.microsoft.com/office/drawing/2014/main" id="{E16B6FA5-CDA5-4529-B331-B99D16F3AC44}"/>
              </a:ext>
            </a:extLst>
          </p:cNvPr>
          <p:cNvSpPr>
            <a:spLocks noGrp="1" noChangeArrowheads="1"/>
          </p:cNvSpPr>
          <p:nvPr>
            <p:ph type="body" idx="1"/>
          </p:nvPr>
        </p:nvSpPr>
        <p:spPr>
          <a:xfrm>
            <a:off x="685800" y="1981200"/>
            <a:ext cx="7189788" cy="4114800"/>
          </a:xfrm>
        </p:spPr>
        <p:txBody>
          <a:bodyPr/>
          <a:lstStyle/>
          <a:p>
            <a:pPr eaLnBrk="1" hangingPunct="1"/>
            <a:r>
              <a:rPr lang="zh-TW" altLang="en-US" sz="2800" b="1" i="1">
                <a:solidFill>
                  <a:srgbClr val="CC0066"/>
                </a:solidFill>
                <a:ea typeface="標楷體" panose="03000509000000000000" pitchFamily="65" charset="-120"/>
              </a:rPr>
              <a:t>戰痘藍波光  </a:t>
            </a:r>
            <a:r>
              <a:rPr lang="en-US" altLang="zh-TW" sz="2800" b="1" i="1">
                <a:solidFill>
                  <a:srgbClr val="CC0066"/>
                </a:solidFill>
                <a:ea typeface="標楷體" panose="03000509000000000000" pitchFamily="65" charset="-120"/>
              </a:rPr>
              <a:t>(405-420nm</a:t>
            </a:r>
            <a:r>
              <a:rPr lang="zh-TW" altLang="en-US" sz="2800" b="1" i="1">
                <a:solidFill>
                  <a:srgbClr val="CC0066"/>
                </a:solidFill>
                <a:ea typeface="標楷體" panose="03000509000000000000" pitchFamily="65" charset="-120"/>
              </a:rPr>
              <a:t>的藍光</a:t>
            </a:r>
            <a:r>
              <a:rPr lang="en-US" altLang="zh-TW" sz="2800" b="1" i="1">
                <a:solidFill>
                  <a:srgbClr val="CC0066"/>
                </a:solidFill>
                <a:ea typeface="標楷體" panose="03000509000000000000" pitchFamily="65" charset="-120"/>
              </a:rPr>
              <a:t>)</a:t>
            </a:r>
            <a:r>
              <a:rPr lang="zh-TW" altLang="en-US" sz="2800" b="1" i="1">
                <a:solidFill>
                  <a:srgbClr val="CC0066"/>
                </a:solidFill>
                <a:ea typeface="標楷體" panose="03000509000000000000" pitchFamily="65" charset="-120"/>
              </a:rPr>
              <a:t>：</a:t>
            </a:r>
            <a:r>
              <a:rPr lang="zh-TW" altLang="en-US" sz="2800">
                <a:ea typeface="標楷體" panose="03000509000000000000" pitchFamily="65" charset="-120"/>
              </a:rPr>
              <a:t>發炎性青春痘的病人，接受一週兩次的藍光照射治療，只要八次的治療，也就是一個月的時間，就可以達到一般藥物治療三個月才可以達到的治療效果，約七成的病灶消失，七成的病人達到滿意的程度。</a:t>
            </a:r>
            <a:r>
              <a:rPr lang="en-US" altLang="zh-TW" sz="2800">
                <a:ea typeface="標楷體" panose="03000509000000000000" pitchFamily="65" charset="-120"/>
              </a:rPr>
              <a:t>(</a:t>
            </a:r>
            <a:r>
              <a:rPr lang="zh-TW" altLang="en-US" sz="2800">
                <a:ea typeface="標楷體" panose="03000509000000000000" pitchFamily="65" charset="-120"/>
              </a:rPr>
              <a:t>美國紐約州立大學醫學院，美國皮膚科醫學會，</a:t>
            </a:r>
            <a:r>
              <a:rPr lang="en-US" altLang="zh-TW" sz="2800">
                <a:ea typeface="標楷體" panose="03000509000000000000" pitchFamily="65" charset="-120"/>
              </a:rPr>
              <a:t>2001)</a:t>
            </a:r>
          </a:p>
          <a:p>
            <a:pPr eaLnBrk="1" hangingPunct="1"/>
            <a:r>
              <a:rPr lang="zh-TW" altLang="en-US" sz="2800" b="1">
                <a:ea typeface="標楷體" panose="03000509000000000000" pitchFamily="65" charset="-120"/>
              </a:rPr>
              <a:t>照光療法 </a:t>
            </a:r>
            <a:r>
              <a:rPr lang="en-US" altLang="zh-TW" sz="2800" b="1">
                <a:ea typeface="標楷體" panose="03000509000000000000" pitchFamily="65" charset="-120"/>
              </a:rPr>
              <a:t>(</a:t>
            </a:r>
            <a:r>
              <a:rPr lang="zh-TW" altLang="en-US" sz="2800" b="1">
                <a:ea typeface="標楷體" panose="03000509000000000000" pitchFamily="65" charset="-120"/>
              </a:rPr>
              <a:t>台大</a:t>
            </a:r>
            <a:r>
              <a:rPr lang="en-US" altLang="zh-TW" sz="2800" b="1">
                <a:ea typeface="標楷體" panose="03000509000000000000" pitchFamily="65" charset="-120"/>
              </a:rPr>
              <a:t>2003</a:t>
            </a:r>
            <a:r>
              <a:rPr lang="zh-TW" altLang="en-US" sz="2800" b="1">
                <a:ea typeface="標楷體" panose="03000509000000000000" pitchFamily="65" charset="-120"/>
              </a:rPr>
              <a:t>年</a:t>
            </a:r>
            <a:r>
              <a:rPr lang="en-US" altLang="zh-TW" sz="2800" b="1">
                <a:ea typeface="標楷體" panose="03000509000000000000" pitchFamily="65" charset="-120"/>
              </a:rPr>
              <a:t>1</a:t>
            </a:r>
            <a:r>
              <a:rPr lang="zh-TW" altLang="en-US" sz="2800" b="1">
                <a:ea typeface="標楷體" panose="03000509000000000000" pitchFamily="65" charset="-120"/>
              </a:rPr>
              <a:t>月進行試驗</a:t>
            </a:r>
            <a:r>
              <a:rPr lang="en-US" altLang="zh-TW" sz="2800" b="1">
                <a:ea typeface="標楷體" panose="03000509000000000000" pitchFamily="65" charset="-120"/>
              </a:rPr>
              <a:t>)</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EB384194-44F1-463D-82CA-D23108A49254}"/>
              </a:ext>
            </a:extLst>
          </p:cNvPr>
          <p:cNvSpPr>
            <a:spLocks noGrp="1" noChangeArrowheads="1"/>
          </p:cNvSpPr>
          <p:nvPr>
            <p:ph type="title"/>
          </p:nvPr>
        </p:nvSpPr>
        <p:spPr>
          <a:xfrm>
            <a:off x="304800" y="1371600"/>
            <a:ext cx="2819400" cy="4114800"/>
          </a:xfrm>
        </p:spPr>
        <p:txBody>
          <a:bodyPr/>
          <a:lstStyle/>
          <a:p>
            <a:pPr eaLnBrk="1" hangingPunct="1"/>
            <a:r>
              <a:rPr lang="zh-TW" altLang="en-US">
                <a:ea typeface="標楷體" panose="03000509000000000000" pitchFamily="65" charset="-120"/>
              </a:rPr>
              <a:t>醫院引進</a:t>
            </a:r>
            <a:r>
              <a:rPr lang="zh-TW" altLang="en-US" b="1" i="1">
                <a:solidFill>
                  <a:schemeClr val="tx1"/>
                </a:solidFill>
                <a:ea typeface="標楷體" panose="03000509000000000000" pitchFamily="65" charset="-120"/>
              </a:rPr>
              <a:t>藍光</a:t>
            </a:r>
            <a:r>
              <a:rPr lang="zh-TW" altLang="en-US">
                <a:ea typeface="標楷體" panose="03000509000000000000" pitchFamily="65" charset="-120"/>
              </a:rPr>
              <a:t>設施</a:t>
            </a:r>
          </a:p>
        </p:txBody>
      </p:sp>
      <p:pic>
        <p:nvPicPr>
          <p:cNvPr id="199683" name="Picture 3">
            <a:extLst>
              <a:ext uri="{FF2B5EF4-FFF2-40B4-BE49-F238E27FC236}">
                <a16:creationId xmlns:a16="http://schemas.microsoft.com/office/drawing/2014/main" id="{8B1055A0-D531-4A24-A882-57146A9AF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09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a:extLst>
              <a:ext uri="{FF2B5EF4-FFF2-40B4-BE49-F238E27FC236}">
                <a16:creationId xmlns:a16="http://schemas.microsoft.com/office/drawing/2014/main" id="{04A0A2EE-3CA2-492A-A80D-AC264AF4C81D}"/>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環境控制下的生態農業</a:t>
            </a:r>
          </a:p>
        </p:txBody>
      </p:sp>
      <p:sp>
        <p:nvSpPr>
          <p:cNvPr id="3" name="內容版面配置區 2">
            <a:extLst>
              <a:ext uri="{FF2B5EF4-FFF2-40B4-BE49-F238E27FC236}">
                <a16:creationId xmlns:a16="http://schemas.microsoft.com/office/drawing/2014/main" id="{16DB4397-121F-452A-8476-25535FEC9EC4}"/>
              </a:ext>
            </a:extLst>
          </p:cNvPr>
          <p:cNvSpPr>
            <a:spLocks noGrp="1"/>
          </p:cNvSpPr>
          <p:nvPr>
            <p:ph idx="1"/>
          </p:nvPr>
        </p:nvSpPr>
        <p:spPr/>
        <p:txBody>
          <a:bodyPr rtlCol="0">
            <a:normAutofit/>
          </a:bodyPr>
          <a:lstStyle/>
          <a:p>
            <a:pPr fontAlgn="auto">
              <a:spcAft>
                <a:spcPts val="0"/>
              </a:spcAft>
              <a:defRPr/>
            </a:pPr>
            <a:r>
              <a:rPr lang="zh-TW" altLang="en-US" dirty="0">
                <a:latin typeface="標楷體" panose="03000509000000000000" pitchFamily="65" charset="-120"/>
                <a:ea typeface="標楷體" panose="03000509000000000000" pitchFamily="65" charset="-120"/>
              </a:rPr>
              <a:t>轉廢為寶</a:t>
            </a:r>
            <a:endParaRPr lang="en-US" altLang="zh-TW" dirty="0">
              <a:latin typeface="標楷體" panose="03000509000000000000" pitchFamily="65" charset="-120"/>
              <a:ea typeface="標楷體" panose="03000509000000000000" pitchFamily="65" charset="-120"/>
            </a:endParaRPr>
          </a:p>
          <a:p>
            <a:pPr lvl="1" fontAlgn="auto">
              <a:spcAft>
                <a:spcPts val="0"/>
              </a:spcAft>
              <a:defRPr/>
            </a:pPr>
            <a:r>
              <a:rPr lang="zh-TW" altLang="en-US" b="1" dirty="0">
                <a:latin typeface="標楷體" panose="03000509000000000000" pitchFamily="65" charset="-120"/>
                <a:ea typeface="標楷體" panose="03000509000000000000" pitchFamily="65" charset="-120"/>
              </a:rPr>
              <a:t>農產品冷藏庫、菇舍、孵化室、養蟲室</a:t>
            </a:r>
            <a:r>
              <a:rPr lang="zh-TW" altLang="en-US" dirty="0">
                <a:latin typeface="標楷體" panose="03000509000000000000" pitchFamily="65" charset="-120"/>
                <a:ea typeface="標楷體" panose="03000509000000000000" pitchFamily="65" charset="-120"/>
              </a:rPr>
              <a:t>等均會</a:t>
            </a:r>
            <a:r>
              <a:rPr lang="zh-TW" altLang="en-US" dirty="0">
                <a:solidFill>
                  <a:srgbClr val="FF0000"/>
                </a:solidFill>
                <a:latin typeface="標楷體" panose="03000509000000000000" pitchFamily="65" charset="-120"/>
                <a:ea typeface="標楷體" panose="03000509000000000000" pitchFamily="65" charset="-120"/>
              </a:rPr>
              <a:t>產生 </a:t>
            </a:r>
            <a:r>
              <a:rPr lang="en-US" altLang="zh-TW" dirty="0">
                <a:solidFill>
                  <a:srgbClr val="FF0000"/>
                </a:solidFill>
                <a:latin typeface="標楷體" panose="03000509000000000000" pitchFamily="65" charset="-120"/>
                <a:ea typeface="標楷體" panose="03000509000000000000" pitchFamily="65" charset="-120"/>
              </a:rPr>
              <a:t>CO</a:t>
            </a:r>
            <a:r>
              <a:rPr lang="en-US" altLang="zh-TW" baseline="-25000" dirty="0">
                <a:solidFill>
                  <a:srgbClr val="FF0000"/>
                </a:solidFill>
                <a:latin typeface="標楷體" panose="03000509000000000000" pitchFamily="65" charset="-120"/>
                <a:ea typeface="標楷體" panose="03000509000000000000" pitchFamily="65" charset="-120"/>
              </a:rPr>
              <a:t>2</a:t>
            </a:r>
            <a:r>
              <a:rPr lang="en-US" altLang="zh-TW" dirty="0">
                <a:solidFill>
                  <a:srgbClr val="FF0000"/>
                </a:solidFill>
                <a:latin typeface="標楷體" panose="03000509000000000000" pitchFamily="65" charset="-120"/>
                <a:ea typeface="標楷體" panose="03000509000000000000" pitchFamily="65" charset="-120"/>
              </a:rPr>
              <a:t> </a:t>
            </a:r>
          </a:p>
          <a:p>
            <a:pPr marL="342900" lvl="1" indent="0" algn="ctr" fontAlgn="auto">
              <a:spcAft>
                <a:spcPts val="0"/>
              </a:spcAft>
              <a:buFont typeface="Arial" panose="020B0604020202020204" pitchFamily="34" charset="0"/>
              <a:buNone/>
              <a:defRPr/>
            </a:pPr>
            <a:r>
              <a:rPr lang="zh-TW" altLang="en-US" dirty="0">
                <a:latin typeface="標楷體" panose="03000509000000000000" pitchFamily="65" charset="-120"/>
                <a:ea typeface="標楷體" panose="03000509000000000000" pitchFamily="65" charset="-120"/>
              </a:rPr>
              <a:t>可做為植物光合作用的原料 </a:t>
            </a:r>
            <a:r>
              <a:rPr lang="en-US" altLang="zh-TW" dirty="0">
                <a:latin typeface="標楷體" panose="03000509000000000000" pitchFamily="65" charset="-120"/>
                <a:ea typeface="標楷體" panose="03000509000000000000" pitchFamily="65" charset="-120"/>
              </a:rPr>
              <a:t>(</a:t>
            </a:r>
            <a:r>
              <a:rPr lang="zh-TW" altLang="en-US" sz="3000" dirty="0">
                <a:solidFill>
                  <a:srgbClr val="FF0000"/>
                </a:solidFill>
                <a:latin typeface="標楷體" panose="03000509000000000000" pitchFamily="65" charset="-120"/>
                <a:ea typeface="標楷體" panose="03000509000000000000" pitchFamily="65" charset="-120"/>
              </a:rPr>
              <a:t>碳</a:t>
            </a:r>
            <a:r>
              <a:rPr lang="zh-TW" altLang="en-US" dirty="0">
                <a:solidFill>
                  <a:srgbClr val="FF0000"/>
                </a:solidFill>
                <a:latin typeface="標楷體" panose="03000509000000000000" pitchFamily="65" charset="-120"/>
                <a:ea typeface="標楷體" panose="03000509000000000000" pitchFamily="65" charset="-120"/>
              </a:rPr>
              <a:t>源</a:t>
            </a:r>
            <a:r>
              <a:rPr lang="en-US" altLang="zh-TW" dirty="0">
                <a:latin typeface="標楷體" panose="03000509000000000000" pitchFamily="65" charset="-120"/>
                <a:ea typeface="標楷體" panose="03000509000000000000" pitchFamily="65" charset="-120"/>
              </a:rPr>
              <a:t>)</a:t>
            </a:r>
          </a:p>
          <a:p>
            <a:pPr lvl="1" fontAlgn="auto">
              <a:spcAft>
                <a:spcPts val="0"/>
              </a:spcAft>
              <a:defRPr/>
            </a:pPr>
            <a:endParaRPr lang="en-US" altLang="zh-TW"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BF6275C4-9689-4CAE-B93F-96B63BE4C73D}"/>
              </a:ext>
            </a:extLst>
          </p:cNvPr>
          <p:cNvSpPr>
            <a:spLocks noGrp="1"/>
          </p:cNvSpPr>
          <p:nvPr>
            <p:ph type="sldNum" sz="quarter" idx="12"/>
          </p:nvPr>
        </p:nvSpPr>
        <p:spPr/>
        <p:txBody>
          <a:bodyPr/>
          <a:lstStyle/>
          <a:p>
            <a:pPr defTabSz="685800" eaLnBrk="1" fontAlgn="auto" hangingPunct="1">
              <a:spcBef>
                <a:spcPts val="0"/>
              </a:spcBef>
              <a:spcAft>
                <a:spcPts val="0"/>
              </a:spcAft>
              <a:defRPr/>
            </a:pPr>
            <a:fld id="{97A55013-50E3-4688-A013-BDF916C249D3}" type="slidenum">
              <a:rPr kumimoji="0" lang="zh-TW" altLang="en-US">
                <a:latin typeface="標楷體" panose="03000509000000000000" pitchFamily="65" charset="-120"/>
                <a:ea typeface="標楷體" panose="03000509000000000000" pitchFamily="65" charset="-120"/>
              </a:rPr>
              <a:pPr defTabSz="685800" eaLnBrk="1" fontAlgn="auto" hangingPunct="1">
                <a:spcBef>
                  <a:spcPts val="0"/>
                </a:spcBef>
                <a:spcAft>
                  <a:spcPts val="0"/>
                </a:spcAft>
                <a:defRPr/>
              </a:pPr>
              <a:t>15</a:t>
            </a:fld>
            <a:endParaRPr kumimoji="0" lang="zh-TW" altLang="en-US">
              <a:latin typeface="標楷體" panose="03000509000000000000" pitchFamily="65" charset="-120"/>
              <a:ea typeface="標楷體" panose="03000509000000000000" pitchFamily="65" charset="-120"/>
            </a:endParaRPr>
          </a:p>
        </p:txBody>
      </p:sp>
      <p:sp>
        <p:nvSpPr>
          <p:cNvPr id="6" name="文字方塊 5">
            <a:extLst>
              <a:ext uri="{FF2B5EF4-FFF2-40B4-BE49-F238E27FC236}">
                <a16:creationId xmlns:a16="http://schemas.microsoft.com/office/drawing/2014/main" id="{52E030DF-4566-45BF-A4C2-4B7DB08DF247}"/>
              </a:ext>
            </a:extLst>
          </p:cNvPr>
          <p:cNvSpPr txBox="1">
            <a:spLocks noChangeArrowheads="1"/>
          </p:cNvSpPr>
          <p:nvPr/>
        </p:nvSpPr>
        <p:spPr bwMode="auto">
          <a:xfrm>
            <a:off x="3633788" y="4030663"/>
            <a:ext cx="1876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sz="3300">
                <a:solidFill>
                  <a:srgbClr val="FF0000"/>
                </a:solidFill>
                <a:latin typeface="標楷體" panose="03000509000000000000" pitchFamily="65" charset="-120"/>
                <a:ea typeface="標楷體" panose="03000509000000000000" pitchFamily="65" charset="-120"/>
              </a:rPr>
              <a:t>碳源共構</a:t>
            </a:r>
          </a:p>
        </p:txBody>
      </p:sp>
      <p:sp>
        <p:nvSpPr>
          <p:cNvPr id="7" name="橢圓 6">
            <a:extLst>
              <a:ext uri="{FF2B5EF4-FFF2-40B4-BE49-F238E27FC236}">
                <a16:creationId xmlns:a16="http://schemas.microsoft.com/office/drawing/2014/main" id="{8F0B3BC6-E2C2-48A3-BB72-57F27EADE082}"/>
              </a:ext>
            </a:extLst>
          </p:cNvPr>
          <p:cNvSpPr/>
          <p:nvPr/>
        </p:nvSpPr>
        <p:spPr>
          <a:xfrm>
            <a:off x="4286250" y="3700463"/>
            <a:ext cx="2490788" cy="14557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8" name="橢圓 7">
            <a:extLst>
              <a:ext uri="{FF2B5EF4-FFF2-40B4-BE49-F238E27FC236}">
                <a16:creationId xmlns:a16="http://schemas.microsoft.com/office/drawing/2014/main" id="{68CDE578-5FB4-4D74-8025-CEA044AFDCA4}"/>
              </a:ext>
            </a:extLst>
          </p:cNvPr>
          <p:cNvSpPr/>
          <p:nvPr/>
        </p:nvSpPr>
        <p:spPr>
          <a:xfrm>
            <a:off x="2665413" y="3700463"/>
            <a:ext cx="2490787" cy="14557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9" name="矩形 8">
            <a:extLst>
              <a:ext uri="{FF2B5EF4-FFF2-40B4-BE49-F238E27FC236}">
                <a16:creationId xmlns:a16="http://schemas.microsoft.com/office/drawing/2014/main" id="{5B2A31FF-F094-4C88-891A-CBE706563662}"/>
              </a:ext>
            </a:extLst>
          </p:cNvPr>
          <p:cNvSpPr/>
          <p:nvPr/>
        </p:nvSpPr>
        <p:spPr>
          <a:xfrm>
            <a:off x="3060700" y="4452938"/>
            <a:ext cx="1223963" cy="715962"/>
          </a:xfrm>
          <a:prstGeom prst="rect">
            <a:avLst/>
          </a:prstGeom>
        </p:spPr>
        <p:txBody>
          <a:bodyPr wrap="none">
            <a:spAutoFit/>
          </a:bodyPr>
          <a:lstStyle/>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農產品冷藏庫</a:t>
            </a:r>
            <a:endParaRPr kumimoji="0" lang="en-US" altLang="zh-TW" sz="1350" dirty="0">
              <a:solidFill>
                <a:prstClr val="black"/>
              </a:solidFill>
              <a:latin typeface="標楷體" panose="03000509000000000000" pitchFamily="65" charset="-120"/>
              <a:ea typeface="標楷體" panose="03000509000000000000" pitchFamily="65" charset="-120"/>
            </a:endParaRPr>
          </a:p>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菇舍、孵化室</a:t>
            </a:r>
            <a:endParaRPr kumimoji="0" lang="en-US" altLang="zh-TW" sz="1350" dirty="0">
              <a:solidFill>
                <a:prstClr val="black"/>
              </a:solidFill>
              <a:latin typeface="標楷體" panose="03000509000000000000" pitchFamily="65" charset="-120"/>
              <a:ea typeface="標楷體" panose="03000509000000000000" pitchFamily="65" charset="-120"/>
            </a:endParaRPr>
          </a:p>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養蟲室</a:t>
            </a:r>
            <a:endParaRPr kumimoji="0" lang="zh-TW" altLang="en-US" sz="1350" dirty="0">
              <a:solidFill>
                <a:prstClr val="black"/>
              </a:solidFill>
              <a:latin typeface="Calibri"/>
            </a:endParaRPr>
          </a:p>
        </p:txBody>
      </p:sp>
      <p:sp>
        <p:nvSpPr>
          <p:cNvPr id="10" name="矩形 9">
            <a:extLst>
              <a:ext uri="{FF2B5EF4-FFF2-40B4-BE49-F238E27FC236}">
                <a16:creationId xmlns:a16="http://schemas.microsoft.com/office/drawing/2014/main" id="{4576562D-9208-46B1-B762-23167DD5B66E}"/>
              </a:ext>
            </a:extLst>
          </p:cNvPr>
          <p:cNvSpPr/>
          <p:nvPr/>
        </p:nvSpPr>
        <p:spPr>
          <a:xfrm>
            <a:off x="5257800" y="4740275"/>
            <a:ext cx="876300" cy="300038"/>
          </a:xfrm>
          <a:prstGeom prst="rect">
            <a:avLst/>
          </a:prstGeom>
        </p:spPr>
        <p:txBody>
          <a:bodyPr wrap="none">
            <a:spAutoFit/>
          </a:bodyPr>
          <a:lstStyle/>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植物工廠</a:t>
            </a:r>
            <a:endParaRPr kumimoji="0" lang="zh-TW" altLang="en-US" sz="1350" dirty="0">
              <a:solidFill>
                <a:prstClr val="black"/>
              </a:solidFill>
              <a:latin typeface="Calibri"/>
            </a:endParaRPr>
          </a:p>
        </p:txBody>
      </p:sp>
      <p:sp>
        <p:nvSpPr>
          <p:cNvPr id="38922" name="文字方塊 10">
            <a:extLst>
              <a:ext uri="{FF2B5EF4-FFF2-40B4-BE49-F238E27FC236}">
                <a16:creationId xmlns:a16="http://schemas.microsoft.com/office/drawing/2014/main" id="{50077316-B7BF-4FFB-8DFD-AC2FD512333F}"/>
              </a:ext>
            </a:extLst>
          </p:cNvPr>
          <p:cNvSpPr txBox="1">
            <a:spLocks noChangeArrowheads="1"/>
          </p:cNvSpPr>
          <p:nvPr/>
        </p:nvSpPr>
        <p:spPr bwMode="auto">
          <a:xfrm>
            <a:off x="1781175" y="4038600"/>
            <a:ext cx="185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a:solidFill>
                  <a:srgbClr val="FF0000"/>
                </a:solidFill>
                <a:latin typeface="標楷體" panose="03000509000000000000" pitchFamily="65" charset="-120"/>
                <a:ea typeface="標楷體" panose="03000509000000000000" pitchFamily="65" charset="-120"/>
              </a:rPr>
              <a:t>高濃度二氧化碳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0706" name="Picture 2" descr="happyacne">
            <a:extLst>
              <a:ext uri="{FF2B5EF4-FFF2-40B4-BE49-F238E27FC236}">
                <a16:creationId xmlns:a16="http://schemas.microsoft.com/office/drawing/2014/main" id="{D6EFDA46-18B3-4445-98E1-77C4BF44B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22475"/>
            <a:ext cx="228600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3" descr="hpswlogo">
            <a:extLst>
              <a:ext uri="{FF2B5EF4-FFF2-40B4-BE49-F238E27FC236}">
                <a16:creationId xmlns:a16="http://schemas.microsoft.com/office/drawing/2014/main" id="{DA6CA2BA-7C2D-4D28-A2A3-5791A7906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981200"/>
            <a:ext cx="34290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A3D40365-6AE9-4EF4-8BB6-B3407B921713}"/>
              </a:ext>
            </a:extLst>
          </p:cNvPr>
          <p:cNvSpPr txBox="1">
            <a:spLocks noChangeArrowheads="1"/>
          </p:cNvSpPr>
          <p:nvPr/>
        </p:nvSpPr>
        <p:spPr bwMode="auto">
          <a:xfrm>
            <a:off x="914400" y="4479925"/>
            <a:ext cx="4648200"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Char char="•"/>
            </a:pPr>
            <a:r>
              <a:rPr lang="en-US" altLang="zh-TW" sz="2000" b="1">
                <a:latin typeface="Arial" panose="020B0604020202020204" pitchFamily="34" charset="0"/>
              </a:rPr>
              <a:t>Red Light (660 nm wavelength)</a:t>
            </a:r>
            <a:r>
              <a:rPr lang="en-US" altLang="zh-TW" sz="2000" b="1"/>
              <a:t> </a:t>
            </a:r>
            <a:br>
              <a:rPr lang="en-US" altLang="zh-TW" sz="2000" b="1">
                <a:latin typeface="Arial" panose="020B0604020202020204" pitchFamily="34" charset="0"/>
              </a:rPr>
            </a:br>
            <a:r>
              <a:rPr lang="en-US" altLang="zh-TW" sz="2000" b="1">
                <a:latin typeface="Arial" panose="020B0604020202020204" pitchFamily="34" charset="0"/>
              </a:rPr>
              <a:t>has anti-inflammatory effect on</a:t>
            </a:r>
            <a:r>
              <a:rPr lang="en-US" altLang="zh-TW" sz="2000" b="1"/>
              <a:t> </a:t>
            </a:r>
            <a:br>
              <a:rPr lang="en-US" altLang="zh-TW" sz="2000" b="1">
                <a:latin typeface="Arial" panose="020B0604020202020204" pitchFamily="34" charset="0"/>
              </a:rPr>
            </a:br>
            <a:r>
              <a:rPr lang="en-US" altLang="zh-TW" sz="2000" b="1">
                <a:latin typeface="Arial" panose="020B0604020202020204" pitchFamily="34" charset="0"/>
              </a:rPr>
              <a:t>inflamed skin pores</a:t>
            </a:r>
            <a:endParaRPr lang="en-US" altLang="zh-TW" sz="2000"/>
          </a:p>
          <a:p>
            <a:pPr eaLnBrk="1" hangingPunct="1">
              <a:spcBef>
                <a:spcPct val="50000"/>
              </a:spcBef>
              <a:buFontTx/>
              <a:buChar char="•"/>
            </a:pPr>
            <a:r>
              <a:rPr lang="en-US" altLang="zh-TW" sz="2000" b="1">
                <a:latin typeface="Arial" panose="020B0604020202020204" pitchFamily="34" charset="0"/>
              </a:rPr>
              <a:t>Blue Light (415 nm wavelength)</a:t>
            </a:r>
            <a:r>
              <a:rPr lang="en-US" altLang="zh-TW" sz="2000" b="1"/>
              <a:t> </a:t>
            </a:r>
            <a:br>
              <a:rPr lang="en-US" altLang="zh-TW" sz="2000" b="1">
                <a:latin typeface="Arial" panose="020B0604020202020204" pitchFamily="34" charset="0"/>
              </a:rPr>
            </a:br>
            <a:r>
              <a:rPr lang="en-US" altLang="zh-TW" sz="2000" b="1">
                <a:latin typeface="Arial" panose="020B0604020202020204" pitchFamily="34" charset="0"/>
              </a:rPr>
              <a:t>wipes out bacteria that causes acne.</a:t>
            </a:r>
            <a:endParaRPr lang="en-US" altLang="zh-TW" sz="2000"/>
          </a:p>
        </p:txBody>
      </p:sp>
      <p:sp>
        <p:nvSpPr>
          <p:cNvPr id="200709" name="Rectangle 5">
            <a:extLst>
              <a:ext uri="{FF2B5EF4-FFF2-40B4-BE49-F238E27FC236}">
                <a16:creationId xmlns:a16="http://schemas.microsoft.com/office/drawing/2014/main" id="{C5EA6FF5-34CE-4E7F-A907-B0A3C73612FF}"/>
              </a:ext>
            </a:extLst>
          </p:cNvPr>
          <p:cNvSpPr>
            <a:spLocks noGrp="1" noChangeArrowheads="1"/>
          </p:cNvSpPr>
          <p:nvPr>
            <p:ph type="title"/>
          </p:nvPr>
        </p:nvSpPr>
        <p:spPr>
          <a:xfrm>
            <a:off x="1619250" y="333375"/>
            <a:ext cx="6203950" cy="1143000"/>
          </a:xfrm>
        </p:spPr>
        <p:txBody>
          <a:bodyPr/>
          <a:lstStyle/>
          <a:p>
            <a:pPr eaLnBrk="1" hangingPunct="1"/>
            <a:r>
              <a:rPr lang="zh-TW" altLang="en-US">
                <a:latin typeface="標楷體" panose="03000509000000000000" pitchFamily="65" charset="-120"/>
                <a:ea typeface="標楷體" panose="03000509000000000000" pitchFamily="65" charset="-120"/>
              </a:rPr>
              <a:t>治療青春痘的設備</a:t>
            </a: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C1941EDD-308C-43F5-9C45-05B22BAD4972}"/>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紅外光的醫療應用</a:t>
            </a:r>
          </a:p>
        </p:txBody>
      </p:sp>
      <p:sp>
        <p:nvSpPr>
          <p:cNvPr id="201731" name="Rectangle 3">
            <a:extLst>
              <a:ext uri="{FF2B5EF4-FFF2-40B4-BE49-F238E27FC236}">
                <a16:creationId xmlns:a16="http://schemas.microsoft.com/office/drawing/2014/main" id="{3AA91180-029C-4FEC-A95A-061C34BB583D}"/>
              </a:ext>
            </a:extLst>
          </p:cNvPr>
          <p:cNvSpPr>
            <a:spLocks noGrp="1" noChangeArrowheads="1"/>
          </p:cNvSpPr>
          <p:nvPr>
            <p:ph type="body" idx="1"/>
          </p:nvPr>
        </p:nvSpPr>
        <p:spPr>
          <a:xfrm>
            <a:off x="755650" y="2060575"/>
            <a:ext cx="7772400" cy="4343400"/>
          </a:xfrm>
        </p:spPr>
        <p:txBody>
          <a:bodyPr/>
          <a:lstStyle/>
          <a:p>
            <a:pPr eaLnBrk="1" hangingPunct="1"/>
            <a:r>
              <a:rPr lang="en-US" altLang="zh-TW" sz="2400">
                <a:latin typeface="標楷體" panose="03000509000000000000" pitchFamily="65" charset="-120"/>
                <a:ea typeface="標楷體" panose="03000509000000000000" pitchFamily="65" charset="-120"/>
              </a:rPr>
              <a:t>815 nm</a:t>
            </a:r>
            <a:r>
              <a:rPr lang="zh-TW" altLang="en-US" sz="2400">
                <a:latin typeface="標楷體" panose="03000509000000000000" pitchFamily="65" charset="-120"/>
                <a:ea typeface="標楷體" panose="03000509000000000000" pitchFamily="65" charset="-120"/>
              </a:rPr>
              <a:t>近紅外線</a:t>
            </a:r>
            <a:r>
              <a:rPr lang="zh-TW" altLang="en-US" sz="2800" b="1">
                <a:solidFill>
                  <a:srgbClr val="FF0000"/>
                </a:solidFill>
                <a:latin typeface="標楷體" panose="03000509000000000000" pitchFamily="65" charset="-120"/>
                <a:ea typeface="標楷體" panose="03000509000000000000" pitchFamily="65" charset="-120"/>
              </a:rPr>
              <a:t>促進傷口癒合</a:t>
            </a:r>
            <a:r>
              <a:rPr lang="zh-TW" altLang="en-US" sz="2400">
                <a:latin typeface="標楷體" panose="03000509000000000000" pitchFamily="65" charset="-120"/>
                <a:ea typeface="標楷體" panose="03000509000000000000" pitchFamily="65" charset="-120"/>
              </a:rPr>
              <a:t>：使用近紅外線雷射二極體可誘導具長效的</a:t>
            </a:r>
            <a:r>
              <a:rPr lang="en-US" altLang="zh-TW" sz="2400">
                <a:latin typeface="標楷體" panose="03000509000000000000" pitchFamily="65" charset="-120"/>
                <a:ea typeface="標楷體" panose="03000509000000000000" pitchFamily="65" charset="-120"/>
              </a:rPr>
              <a:t>72-kDa </a:t>
            </a:r>
            <a:r>
              <a:rPr lang="en-US" altLang="zh-TW" sz="2400" b="1">
                <a:solidFill>
                  <a:schemeClr val="tx2"/>
                </a:solidFill>
                <a:latin typeface="標楷體" panose="03000509000000000000" pitchFamily="65" charset="-120"/>
                <a:ea typeface="標楷體" panose="03000509000000000000" pitchFamily="65" charset="-120"/>
              </a:rPr>
              <a:t>heat shock protein</a:t>
            </a:r>
            <a:r>
              <a:rPr lang="zh-TW" altLang="en-US" sz="2400">
                <a:latin typeface="標楷體" panose="03000509000000000000" pitchFamily="65" charset="-120"/>
                <a:ea typeface="標楷體" panose="03000509000000000000" pitchFamily="65" charset="-120"/>
              </a:rPr>
              <a:t>的產生 </a:t>
            </a:r>
            <a:r>
              <a:rPr lang="en-US" altLang="zh-TW" sz="2400">
                <a:latin typeface="標楷體" panose="03000509000000000000" pitchFamily="65" charset="-120"/>
                <a:ea typeface="標楷體" panose="03000509000000000000" pitchFamily="65" charset="-120"/>
              </a:rPr>
              <a:t>(HSP 70) (British Journal of Dermatology </a:t>
            </a:r>
            <a:r>
              <a:rPr lang="zh-TW" altLang="en-US" sz="2400">
                <a:latin typeface="標楷體" panose="03000509000000000000" pitchFamily="65" charset="-120"/>
                <a:ea typeface="標楷體" panose="03000509000000000000" pitchFamily="65" charset="-120"/>
              </a:rPr>
              <a:t>皮膚學</a:t>
            </a:r>
            <a:r>
              <a:rPr lang="en-US" altLang="zh-TW" sz="2400">
                <a:latin typeface="標楷體" panose="03000509000000000000" pitchFamily="65" charset="-120"/>
                <a:ea typeface="標楷體" panose="03000509000000000000" pitchFamily="65" charset="-120"/>
              </a:rPr>
              <a:t>2001:144:260-266)</a:t>
            </a:r>
          </a:p>
          <a:p>
            <a:pPr eaLnBrk="1" hangingPunct="1"/>
            <a:r>
              <a:rPr lang="en-US" altLang="zh-TW" sz="2400">
                <a:latin typeface="標楷體" panose="03000509000000000000" pitchFamily="65" charset="-120"/>
                <a:ea typeface="標楷體" panose="03000509000000000000" pitchFamily="65" charset="-120"/>
              </a:rPr>
              <a:t>72-kDa </a:t>
            </a:r>
            <a:r>
              <a:rPr lang="zh-TW" altLang="en-US" sz="2400">
                <a:latin typeface="標楷體" panose="03000509000000000000" pitchFamily="65" charset="-120"/>
                <a:ea typeface="標楷體" panose="03000509000000000000" pitchFamily="65" charset="-120"/>
              </a:rPr>
              <a:t>為多種 </a:t>
            </a:r>
            <a:r>
              <a:rPr lang="en-US" altLang="zh-TW" sz="2400">
                <a:latin typeface="標楷體" panose="03000509000000000000" pitchFamily="65" charset="-120"/>
                <a:ea typeface="標楷體" panose="03000509000000000000" pitchFamily="65" charset="-120"/>
              </a:rPr>
              <a:t>HSP</a:t>
            </a:r>
            <a:r>
              <a:rPr lang="zh-TW" altLang="en-US" sz="2400">
                <a:latin typeface="標楷體" panose="03000509000000000000" pitchFamily="65" charset="-120"/>
                <a:ea typeface="標楷體" panose="03000509000000000000" pitchFamily="65" charset="-120"/>
              </a:rPr>
              <a:t>中的一種。</a:t>
            </a:r>
          </a:p>
          <a:p>
            <a:pPr eaLnBrk="1" hangingPunct="1"/>
            <a:r>
              <a:rPr lang="en-US" altLang="zh-TW" sz="2400">
                <a:latin typeface="標楷體" panose="03000509000000000000" pitchFamily="65" charset="-120"/>
                <a:ea typeface="標楷體" panose="03000509000000000000" pitchFamily="65" charset="-120"/>
              </a:rPr>
              <a:t>HSP</a:t>
            </a:r>
            <a:r>
              <a:rPr lang="zh-TW" altLang="en-US" sz="2400">
                <a:latin typeface="標楷體" panose="03000509000000000000" pitchFamily="65" charset="-120"/>
                <a:ea typeface="標楷體" panose="03000509000000000000" pitchFamily="65" charset="-120"/>
              </a:rPr>
              <a:t>是溫血動物</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含人類</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遭逢體溫升高達</a:t>
            </a:r>
            <a:r>
              <a:rPr lang="en-US" altLang="zh-TW" sz="2400">
                <a:latin typeface="標楷體" panose="03000509000000000000" pitchFamily="65" charset="-120"/>
                <a:ea typeface="標楷體" panose="03000509000000000000" pitchFamily="65" charset="-120"/>
              </a:rPr>
              <a:t>5</a:t>
            </a:r>
            <a:r>
              <a:rPr lang="zh-TW" altLang="en-US" sz="2400">
                <a:latin typeface="標楷體" panose="03000509000000000000" pitchFamily="65" charset="-120"/>
                <a:ea typeface="標楷體" panose="03000509000000000000" pitchFamily="65" charset="-120"/>
              </a:rPr>
              <a:t>度</a:t>
            </a:r>
            <a:r>
              <a:rPr lang="en-US" altLang="zh-TW" sz="2400">
                <a:latin typeface="標楷體" panose="03000509000000000000" pitchFamily="65" charset="-120"/>
                <a:ea typeface="標楷體" panose="03000509000000000000" pitchFamily="65" charset="-120"/>
              </a:rPr>
              <a:t>C</a:t>
            </a:r>
            <a:r>
              <a:rPr lang="zh-TW" altLang="en-US" sz="2400">
                <a:latin typeface="標楷體" panose="03000509000000000000" pitchFamily="65" charset="-120"/>
                <a:ea typeface="標楷體" panose="03000509000000000000" pitchFamily="65" charset="-120"/>
              </a:rPr>
              <a:t>時，體內所增生的一種蛋白質，允許身體細胞、組織與器官對抗昇溫逆境。後續發現此蛋白質亦能提高身體對抗低氧症</a:t>
            </a:r>
            <a:r>
              <a:rPr lang="en-US" altLang="zh-TW" sz="2400">
                <a:latin typeface="標楷體" panose="03000509000000000000" pitchFamily="65" charset="-120"/>
                <a:ea typeface="標楷體" panose="03000509000000000000" pitchFamily="65" charset="-120"/>
              </a:rPr>
              <a:t>(hypoxia),</a:t>
            </a:r>
            <a:r>
              <a:rPr lang="zh-TW" altLang="en-US" sz="2400">
                <a:latin typeface="標楷體" panose="03000509000000000000" pitchFamily="65" charset="-120"/>
                <a:ea typeface="標楷體" panose="03000509000000000000" pitchFamily="65" charset="-120"/>
              </a:rPr>
              <a:t>貧血</a:t>
            </a:r>
            <a:r>
              <a:rPr lang="en-US" altLang="zh-TW" sz="2400">
                <a:latin typeface="標楷體" panose="03000509000000000000" pitchFamily="65" charset="-120"/>
                <a:ea typeface="標楷體" panose="03000509000000000000" pitchFamily="65" charset="-120"/>
              </a:rPr>
              <a:t>(ischemia),</a:t>
            </a:r>
            <a:r>
              <a:rPr lang="zh-TW" altLang="en-US" sz="2400">
                <a:latin typeface="標楷體" panose="03000509000000000000" pitchFamily="65" charset="-120"/>
                <a:ea typeface="標楷體" panose="03000509000000000000" pitchFamily="65" charset="-120"/>
              </a:rPr>
              <a:t>發炎 </a:t>
            </a:r>
            <a:r>
              <a:rPr lang="en-US" altLang="zh-TW" sz="2400">
                <a:latin typeface="標楷體" panose="03000509000000000000" pitchFamily="65" charset="-120"/>
                <a:ea typeface="標楷體" panose="03000509000000000000" pitchFamily="65" charset="-120"/>
              </a:rPr>
              <a:t>(inflammation), </a:t>
            </a:r>
            <a:r>
              <a:rPr lang="zh-TW" altLang="en-US" sz="2400">
                <a:latin typeface="標楷體" panose="03000509000000000000" pitchFamily="65" charset="-120"/>
                <a:ea typeface="標楷體" panose="03000509000000000000" pitchFamily="65" charset="-120"/>
              </a:rPr>
              <a:t>與暴露在重金屬污染與菌體內毒素</a:t>
            </a:r>
            <a:r>
              <a:rPr lang="en-US" altLang="zh-TW" sz="2400">
                <a:latin typeface="標楷體" panose="03000509000000000000" pitchFamily="65" charset="-120"/>
                <a:ea typeface="標楷體" panose="03000509000000000000" pitchFamily="65" charset="-120"/>
              </a:rPr>
              <a:t>(endotoxin)</a:t>
            </a:r>
            <a:r>
              <a:rPr lang="zh-TW" altLang="en-US" sz="2400">
                <a:latin typeface="標楷體" panose="03000509000000000000" pitchFamily="65" charset="-120"/>
                <a:ea typeface="標楷體" panose="03000509000000000000" pitchFamily="65" charset="-120"/>
              </a:rPr>
              <a:t>污染等逆境的能力。</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997ADF9-6FC8-45DB-BDB1-74B798D7A1F4}"/>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雷射與美容醫療</a:t>
            </a:r>
          </a:p>
        </p:txBody>
      </p:sp>
      <p:sp>
        <p:nvSpPr>
          <p:cNvPr id="202755" name="Rectangle 3">
            <a:extLst>
              <a:ext uri="{FF2B5EF4-FFF2-40B4-BE49-F238E27FC236}">
                <a16:creationId xmlns:a16="http://schemas.microsoft.com/office/drawing/2014/main" id="{1D9B853A-8A0C-494D-A3AC-08CB8F5A2371}"/>
              </a:ext>
            </a:extLst>
          </p:cNvPr>
          <p:cNvSpPr>
            <a:spLocks noGrp="1" noChangeArrowheads="1"/>
          </p:cNvSpPr>
          <p:nvPr>
            <p:ph type="body" idx="1"/>
          </p:nvPr>
        </p:nvSpPr>
        <p:spPr/>
        <p:txBody>
          <a:bodyPr/>
          <a:lstStyle/>
          <a:p>
            <a:pPr eaLnBrk="1" hangingPunct="1">
              <a:lnSpc>
                <a:spcPct val="90000"/>
              </a:lnSpc>
            </a:pPr>
            <a:r>
              <a:rPr lang="zh-TW" altLang="en-US" sz="2800">
                <a:latin typeface="標楷體" panose="03000509000000000000" pitchFamily="65" charset="-120"/>
                <a:ea typeface="標楷體" panose="03000509000000000000" pitchFamily="65" charset="-120"/>
              </a:rPr>
              <a:t>脈衝光</a:t>
            </a:r>
            <a:r>
              <a:rPr lang="en-US" altLang="zh-TW" sz="2800">
                <a:latin typeface="標楷體" panose="03000509000000000000" pitchFamily="65" charset="-120"/>
                <a:ea typeface="標楷體" panose="03000509000000000000" pitchFamily="65" charset="-120"/>
              </a:rPr>
              <a:t>(560-1200nm)</a:t>
            </a:r>
            <a:r>
              <a:rPr lang="zh-TW" altLang="en-US" sz="2800">
                <a:latin typeface="標楷體" panose="03000509000000000000" pitchFamily="65" charset="-120"/>
                <a:ea typeface="標楷體" panose="03000509000000000000" pitchFamily="65" charset="-120"/>
              </a:rPr>
              <a:t>：除疤、除毛、除斑、除痔、除血管病變、 除皺。</a:t>
            </a:r>
          </a:p>
          <a:p>
            <a:pPr lvl="1" eaLnBrk="1" hangingPunct="1">
              <a:lnSpc>
                <a:spcPct val="90000"/>
              </a:lnSpc>
              <a:buFontTx/>
              <a:buNone/>
            </a:pPr>
            <a:r>
              <a:rPr lang="zh-TW" altLang="en-US" sz="2400">
                <a:latin typeface="標楷體" panose="03000509000000000000" pitchFamily="65" charset="-120"/>
                <a:ea typeface="標楷體" panose="03000509000000000000" pitchFamily="65" charset="-120"/>
              </a:rPr>
              <a:t>染料雷射： </a:t>
            </a:r>
            <a:r>
              <a:rPr lang="en-US" altLang="zh-TW" sz="2400">
                <a:latin typeface="標楷體" panose="03000509000000000000" pitchFamily="65" charset="-120"/>
                <a:ea typeface="標楷體" panose="03000509000000000000" pitchFamily="65" charset="-120"/>
              </a:rPr>
              <a:t>595nm,   </a:t>
            </a:r>
            <a:r>
              <a:rPr lang="zh-TW" altLang="en-US" sz="2400">
                <a:latin typeface="標楷體" panose="03000509000000000000" pitchFamily="65" charset="-120"/>
                <a:ea typeface="標楷體" panose="03000509000000000000" pitchFamily="65" charset="-120"/>
              </a:rPr>
              <a:t>紅寶石雷射：</a:t>
            </a:r>
            <a:r>
              <a:rPr lang="en-US" altLang="zh-TW" sz="2400">
                <a:latin typeface="標楷體" panose="03000509000000000000" pitchFamily="65" charset="-120"/>
                <a:ea typeface="標楷體" panose="03000509000000000000" pitchFamily="65" charset="-120"/>
              </a:rPr>
              <a:t>694nm, </a:t>
            </a:r>
          </a:p>
          <a:p>
            <a:pPr lvl="1" eaLnBrk="1" hangingPunct="1">
              <a:lnSpc>
                <a:spcPct val="90000"/>
              </a:lnSpc>
              <a:buFontTx/>
              <a:buNone/>
            </a:pPr>
            <a:r>
              <a:rPr lang="zh-TW" altLang="en-US" sz="2400">
                <a:latin typeface="標楷體" panose="03000509000000000000" pitchFamily="65" charset="-120"/>
                <a:ea typeface="標楷體" panose="03000509000000000000" pitchFamily="65" charset="-120"/>
              </a:rPr>
              <a:t>紫翠玉雷射：</a:t>
            </a:r>
            <a:r>
              <a:rPr lang="en-US" altLang="zh-TW" sz="2400">
                <a:latin typeface="標楷體" panose="03000509000000000000" pitchFamily="65" charset="-120"/>
                <a:ea typeface="標楷體" panose="03000509000000000000" pitchFamily="65" charset="-120"/>
              </a:rPr>
              <a:t>755nm,</a:t>
            </a:r>
          </a:p>
          <a:p>
            <a:pPr lvl="1" eaLnBrk="1" hangingPunct="1">
              <a:lnSpc>
                <a:spcPct val="90000"/>
              </a:lnSpc>
              <a:buFontTx/>
              <a:buNone/>
            </a:pPr>
            <a:r>
              <a:rPr lang="zh-TW" altLang="en-US" sz="2400">
                <a:latin typeface="標楷體" panose="03000509000000000000" pitchFamily="65" charset="-120"/>
                <a:ea typeface="標楷體" panose="03000509000000000000" pitchFamily="65" charset="-120"/>
              </a:rPr>
              <a:t>二極體雷射：</a:t>
            </a:r>
            <a:r>
              <a:rPr lang="en-US" altLang="zh-TW" sz="2400">
                <a:latin typeface="標楷體" panose="03000509000000000000" pitchFamily="65" charset="-120"/>
                <a:ea typeface="標楷體" panose="03000509000000000000" pitchFamily="65" charset="-120"/>
              </a:rPr>
              <a:t>900nm   </a:t>
            </a:r>
            <a:r>
              <a:rPr lang="zh-TW" altLang="en-US" sz="2400">
                <a:latin typeface="標楷體" panose="03000509000000000000" pitchFamily="65" charset="-120"/>
                <a:ea typeface="標楷體" panose="03000509000000000000" pitchFamily="65" charset="-120"/>
              </a:rPr>
              <a:t>銣雅克雷射：</a:t>
            </a:r>
            <a:r>
              <a:rPr lang="en-US" altLang="zh-TW" sz="2400">
                <a:latin typeface="標楷體" panose="03000509000000000000" pitchFamily="65" charset="-120"/>
                <a:ea typeface="標楷體" panose="03000509000000000000" pitchFamily="65" charset="-120"/>
              </a:rPr>
              <a:t>1064nm</a:t>
            </a:r>
          </a:p>
          <a:p>
            <a:pPr eaLnBrk="1" hangingPunct="1">
              <a:lnSpc>
                <a:spcPct val="90000"/>
              </a:lnSpc>
            </a:pPr>
            <a:r>
              <a:rPr lang="zh-TW" altLang="en-US" sz="2800">
                <a:latin typeface="標楷體" panose="03000509000000000000" pitchFamily="65" charset="-120"/>
                <a:ea typeface="標楷體" panose="03000509000000000000" pitchFamily="65" charset="-120"/>
              </a:rPr>
              <a:t>冷觸雷射</a:t>
            </a:r>
            <a:r>
              <a:rPr lang="en-US" altLang="zh-TW" sz="2800">
                <a:latin typeface="標楷體" panose="03000509000000000000" pitchFamily="65" charset="-120"/>
                <a:ea typeface="標楷體" panose="03000509000000000000" pitchFamily="65" charset="-120"/>
              </a:rPr>
              <a:t>(1320nm)</a:t>
            </a:r>
            <a:r>
              <a:rPr lang="zh-TW" altLang="en-US" sz="2800">
                <a:latin typeface="標楷體" panose="03000509000000000000" pitchFamily="65" charset="-120"/>
                <a:ea typeface="標楷體" panose="03000509000000000000" pitchFamily="65" charset="-120"/>
              </a:rPr>
              <a:t>：去斑、去皺。</a:t>
            </a:r>
          </a:p>
          <a:p>
            <a:pPr eaLnBrk="1" hangingPunct="1">
              <a:lnSpc>
                <a:spcPct val="90000"/>
              </a:lnSpc>
            </a:pPr>
            <a:r>
              <a:rPr lang="zh-TW" altLang="en-US" sz="2800">
                <a:latin typeface="標楷體" panose="03000509000000000000" pitchFamily="65" charset="-120"/>
                <a:ea typeface="標楷體" panose="03000509000000000000" pitchFamily="65" charset="-120"/>
              </a:rPr>
              <a:t>波長長者對皮膚穿透較佳，可達真皮層，刺激真皮膠原蛋白的新生，產生除皺去疤的效果。皮膚表面恢復較快。</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BBAB0B41-6855-49A7-8190-91D76F90EC6E}"/>
              </a:ext>
            </a:extLst>
          </p:cNvPr>
          <p:cNvSpPr>
            <a:spLocks noGrp="1" noChangeArrowheads="1"/>
          </p:cNvSpPr>
          <p:nvPr>
            <p:ph type="title"/>
          </p:nvPr>
        </p:nvSpPr>
        <p:spPr/>
        <p:txBody>
          <a:bodyPr/>
          <a:lstStyle/>
          <a:p>
            <a:pPr eaLnBrk="1" hangingPunct="1"/>
            <a:r>
              <a:rPr lang="en-US" altLang="zh-TW">
                <a:ea typeface="標楷體" panose="03000509000000000000" pitchFamily="65" charset="-120"/>
              </a:rPr>
              <a:t>LED</a:t>
            </a:r>
            <a:r>
              <a:rPr lang="zh-TW" altLang="en-US">
                <a:ea typeface="標楷體" panose="03000509000000000000" pitchFamily="65" charset="-120"/>
              </a:rPr>
              <a:t>應用</a:t>
            </a:r>
            <a:br>
              <a:rPr lang="zh-TW" altLang="en-US">
                <a:ea typeface="標楷體" panose="03000509000000000000" pitchFamily="65" charset="-120"/>
              </a:rPr>
            </a:br>
            <a:r>
              <a:rPr lang="zh-TW" altLang="en-US">
                <a:ea typeface="標楷體" panose="03000509000000000000" pitchFamily="65" charset="-120"/>
              </a:rPr>
              <a:t>由太空農業走向生物醫療</a:t>
            </a:r>
          </a:p>
        </p:txBody>
      </p:sp>
      <p:pic>
        <p:nvPicPr>
          <p:cNvPr id="203779" name="Picture 3" descr="Pilot Ken Bowersox - USML-2">
            <a:extLst>
              <a:ext uri="{FF2B5EF4-FFF2-40B4-BE49-F238E27FC236}">
                <a16:creationId xmlns:a16="http://schemas.microsoft.com/office/drawing/2014/main" id="{5E852CFE-155B-4CE0-A882-9264176C6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938463"/>
            <a:ext cx="137160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4" descr="led1">
            <a:hlinkClick r:id="rId3" action="ppaction://hlinkfile"/>
            <a:extLst>
              <a:ext uri="{FF2B5EF4-FFF2-40B4-BE49-F238E27FC236}">
                <a16:creationId xmlns:a16="http://schemas.microsoft.com/office/drawing/2014/main" id="{960379E7-4AC5-4E4F-8522-63F9F5ACBC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27325"/>
            <a:ext cx="39624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5" descr="ASC-GC">
            <a:extLst>
              <a:ext uri="{FF2B5EF4-FFF2-40B4-BE49-F238E27FC236}">
                <a16:creationId xmlns:a16="http://schemas.microsoft.com/office/drawing/2014/main" id="{ADE701F9-FDB4-488A-8E29-57482F300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952750"/>
            <a:ext cx="1371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3782" name="Group 6">
            <a:extLst>
              <a:ext uri="{FF2B5EF4-FFF2-40B4-BE49-F238E27FC236}">
                <a16:creationId xmlns:a16="http://schemas.microsoft.com/office/drawing/2014/main" id="{FDE5E7A8-448B-4605-AFF7-361EFE1DE62B}"/>
              </a:ext>
            </a:extLst>
          </p:cNvPr>
          <p:cNvGrpSpPr>
            <a:grpSpLocks/>
          </p:cNvGrpSpPr>
          <p:nvPr/>
        </p:nvGrpSpPr>
        <p:grpSpPr bwMode="auto">
          <a:xfrm>
            <a:off x="76200" y="2209800"/>
            <a:ext cx="4191000" cy="701675"/>
            <a:chOff x="0" y="0"/>
            <a:chExt cx="801" cy="442"/>
          </a:xfrm>
        </p:grpSpPr>
        <p:sp>
          <p:nvSpPr>
            <p:cNvPr id="203788" name="Rectangle 7">
              <a:extLst>
                <a:ext uri="{FF2B5EF4-FFF2-40B4-BE49-F238E27FC236}">
                  <a16:creationId xmlns:a16="http://schemas.microsoft.com/office/drawing/2014/main" id="{1D81BE1A-3A27-4D7F-A8C4-D89638E0EA68}"/>
                </a:ext>
              </a:extLst>
            </p:cNvPr>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203789" name="Rectangle 8">
              <a:extLst>
                <a:ext uri="{FF2B5EF4-FFF2-40B4-BE49-F238E27FC236}">
                  <a16:creationId xmlns:a16="http://schemas.microsoft.com/office/drawing/2014/main" id="{B8ECF0E0-508E-4C0D-999E-6B95A01A56E4}"/>
                </a:ext>
              </a:extLst>
            </p:cNvPr>
            <p:cNvSpPr>
              <a:spLocks noChangeArrowheads="1"/>
            </p:cNvSpPr>
            <p:nvPr/>
          </p:nvSpPr>
          <p:spPr bwMode="auto">
            <a:xfrm>
              <a:off x="0" y="0"/>
              <a:ext cx="80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algn="ctr" eaLnBrk="1" hangingPunct="1">
                <a:spcBef>
                  <a:spcPct val="0"/>
                </a:spcBef>
                <a:buClrTx/>
                <a:buFontTx/>
                <a:buNone/>
              </a:pPr>
              <a:r>
                <a:rPr lang="en-US" altLang="zh-TW" sz="2000" b="1">
                  <a:latin typeface="Times New Roman" panose="02020603050405020304" pitchFamily="18" charset="0"/>
                </a:rPr>
                <a:t>Astroculture plant growth unit</a:t>
              </a:r>
              <a:br>
                <a:rPr lang="en-US" altLang="zh-TW" sz="2000" b="1">
                  <a:latin typeface="Times New Roman" panose="02020603050405020304" pitchFamily="18" charset="0"/>
                </a:rPr>
              </a:br>
              <a:r>
                <a:rPr lang="en-US" altLang="zh-TW" sz="2000" b="1">
                  <a:latin typeface="Times New Roman" panose="02020603050405020304" pitchFamily="18" charset="0"/>
                </a:rPr>
                <a:t>(ASC-GC) </a:t>
              </a:r>
              <a:endParaRPr lang="en-US" altLang="zh-TW" sz="2000">
                <a:latin typeface="Times New Roman" panose="02020603050405020304" pitchFamily="18" charset="0"/>
              </a:endParaRPr>
            </a:p>
          </p:txBody>
        </p:sp>
      </p:grpSp>
      <p:pic>
        <p:nvPicPr>
          <p:cNvPr id="203783" name="Picture 9" descr="3 by 3 Chamber">
            <a:extLst>
              <a:ext uri="{FF2B5EF4-FFF2-40B4-BE49-F238E27FC236}">
                <a16:creationId xmlns:a16="http://schemas.microsoft.com/office/drawing/2014/main" id="{4499AED9-ABA3-4C13-8923-7589D245F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952750"/>
            <a:ext cx="1219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4" name="Picture 10" descr="LED Devices">
            <a:extLst>
              <a:ext uri="{FF2B5EF4-FFF2-40B4-BE49-F238E27FC236}">
                <a16:creationId xmlns:a16="http://schemas.microsoft.com/office/drawing/2014/main" id="{334C6EFE-D0A3-4F95-8688-2E89A44681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4572000"/>
            <a:ext cx="386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3785" name="Group 11">
            <a:extLst>
              <a:ext uri="{FF2B5EF4-FFF2-40B4-BE49-F238E27FC236}">
                <a16:creationId xmlns:a16="http://schemas.microsoft.com/office/drawing/2014/main" id="{8F403475-3567-4293-AC78-CEE62760117C}"/>
              </a:ext>
            </a:extLst>
          </p:cNvPr>
          <p:cNvGrpSpPr>
            <a:grpSpLocks/>
          </p:cNvGrpSpPr>
          <p:nvPr/>
        </p:nvGrpSpPr>
        <p:grpSpPr bwMode="auto">
          <a:xfrm>
            <a:off x="228600" y="5791200"/>
            <a:ext cx="4191000" cy="701675"/>
            <a:chOff x="0" y="0"/>
            <a:chExt cx="801" cy="442"/>
          </a:xfrm>
        </p:grpSpPr>
        <p:sp>
          <p:nvSpPr>
            <p:cNvPr id="203786" name="Rectangle 12">
              <a:extLst>
                <a:ext uri="{FF2B5EF4-FFF2-40B4-BE49-F238E27FC236}">
                  <a16:creationId xmlns:a16="http://schemas.microsoft.com/office/drawing/2014/main" id="{136407B0-EB77-4623-8F00-8413E3EE1B98}"/>
                </a:ext>
              </a:extLst>
            </p:cNvPr>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203787" name="Rectangle 13">
              <a:extLst>
                <a:ext uri="{FF2B5EF4-FFF2-40B4-BE49-F238E27FC236}">
                  <a16:creationId xmlns:a16="http://schemas.microsoft.com/office/drawing/2014/main" id="{D18FBD9F-3C86-488A-A5E0-B2DE1FA694AF}"/>
                </a:ext>
              </a:extLst>
            </p:cNvPr>
            <p:cNvSpPr>
              <a:spLocks noChangeArrowheads="1"/>
            </p:cNvSpPr>
            <p:nvPr/>
          </p:nvSpPr>
          <p:spPr bwMode="auto">
            <a:xfrm>
              <a:off x="0" y="0"/>
              <a:ext cx="801"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algn="ctr" eaLnBrk="1" hangingPunct="1">
                <a:spcBef>
                  <a:spcPct val="0"/>
                </a:spcBef>
                <a:buClrTx/>
                <a:buFontTx/>
                <a:buNone/>
              </a:pPr>
              <a:r>
                <a:rPr lang="en-US" altLang="zh-TW" sz="2000" b="1">
                  <a:latin typeface="Times New Roman" panose="02020603050405020304" pitchFamily="18" charset="0"/>
                </a:rPr>
                <a:t>Led products of </a:t>
              </a:r>
            </a:p>
            <a:p>
              <a:pPr algn="ctr" eaLnBrk="1" hangingPunct="1">
                <a:spcBef>
                  <a:spcPct val="0"/>
                </a:spcBef>
                <a:buClrTx/>
                <a:buFontTx/>
                <a:buNone/>
              </a:pPr>
              <a:r>
                <a:rPr lang="en-US" altLang="zh-TW" sz="2000" b="1">
                  <a:latin typeface="Times New Roman" panose="02020603050405020304" pitchFamily="18" charset="0"/>
                </a:rPr>
                <a:t>quantum device company</a:t>
              </a:r>
              <a:endParaRPr lang="en-US" altLang="zh-TW" sz="2000">
                <a:latin typeface="Times New Roman" panose="02020603050405020304" pitchFamily="18" charset="0"/>
              </a:endParaRPr>
            </a:p>
          </p:txBody>
        </p:sp>
      </p:gr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B2D4DBD0-ACD1-4D55-A21A-1A36FD67E688}"/>
              </a:ext>
            </a:extLst>
          </p:cNvPr>
          <p:cNvSpPr>
            <a:spLocks noGrp="1" noChangeArrowheads="1"/>
          </p:cNvSpPr>
          <p:nvPr>
            <p:ph type="title"/>
          </p:nvPr>
        </p:nvSpPr>
        <p:spPr/>
        <p:txBody>
          <a:bodyPr/>
          <a:lstStyle/>
          <a:p>
            <a:pPr eaLnBrk="1" hangingPunct="1"/>
            <a:r>
              <a:rPr lang="en-US" altLang="zh-TW"/>
              <a:t>Photodynamic Therapy </a:t>
            </a:r>
            <a:br>
              <a:rPr lang="en-US" altLang="zh-TW"/>
            </a:br>
            <a:r>
              <a:rPr lang="zh-TW" altLang="en-US">
                <a:ea typeface="標楷體" panose="03000509000000000000" pitchFamily="65" charset="-120"/>
              </a:rPr>
              <a:t>光動力療法</a:t>
            </a:r>
          </a:p>
        </p:txBody>
      </p:sp>
      <p:sp>
        <p:nvSpPr>
          <p:cNvPr id="204803" name="Rectangle 3">
            <a:extLst>
              <a:ext uri="{FF2B5EF4-FFF2-40B4-BE49-F238E27FC236}">
                <a16:creationId xmlns:a16="http://schemas.microsoft.com/office/drawing/2014/main" id="{AE909FD7-56B7-4888-9661-D7BB1D52AD03}"/>
              </a:ext>
            </a:extLst>
          </p:cNvPr>
          <p:cNvSpPr>
            <a:spLocks noGrp="1" noChangeArrowheads="1"/>
          </p:cNvSpPr>
          <p:nvPr>
            <p:ph type="body" idx="1"/>
          </p:nvPr>
        </p:nvSpPr>
        <p:spPr>
          <a:xfrm>
            <a:off x="2590800" y="2209800"/>
            <a:ext cx="6096000" cy="4114800"/>
          </a:xfrm>
        </p:spPr>
        <p:txBody>
          <a:bodyPr/>
          <a:lstStyle/>
          <a:p>
            <a:pPr eaLnBrk="1" hangingPunct="1"/>
            <a:r>
              <a:rPr lang="zh-TW" altLang="en-US" sz="2800">
                <a:latin typeface="標楷體" panose="03000509000000000000" pitchFamily="65" charset="-120"/>
                <a:ea typeface="標楷體" panose="03000509000000000000" pitchFamily="65" charset="-120"/>
              </a:rPr>
              <a:t>使用紅光</a:t>
            </a:r>
            <a:r>
              <a:rPr lang="en-US" altLang="zh-TW" sz="2800">
                <a:latin typeface="標楷體" panose="03000509000000000000" pitchFamily="65" charset="-120"/>
                <a:ea typeface="標楷體" panose="03000509000000000000" pitchFamily="65" charset="-120"/>
              </a:rPr>
              <a:t>LED</a:t>
            </a:r>
            <a:r>
              <a:rPr lang="zh-TW" altLang="en-US" sz="2800">
                <a:latin typeface="標楷體" panose="03000509000000000000" pitchFamily="65" charset="-120"/>
                <a:ea typeface="標楷體" panose="03000509000000000000" pitchFamily="65" charset="-120"/>
              </a:rPr>
              <a:t>取代</a:t>
            </a:r>
            <a:r>
              <a:rPr lang="en-US" altLang="zh-TW" sz="2800">
                <a:latin typeface="標楷體" panose="03000509000000000000" pitchFamily="65" charset="-120"/>
                <a:ea typeface="標楷體" panose="03000509000000000000" pitchFamily="65" charset="-120"/>
              </a:rPr>
              <a:t>Laser </a:t>
            </a:r>
            <a:r>
              <a:rPr lang="zh-TW" altLang="en-US" sz="2800">
                <a:latin typeface="標楷體" panose="03000509000000000000" pitchFamily="65" charset="-120"/>
                <a:ea typeface="標楷體" panose="03000509000000000000" pitchFamily="65" charset="-120"/>
              </a:rPr>
              <a:t>用於</a:t>
            </a:r>
            <a:r>
              <a:rPr lang="en-US" altLang="zh-TW" sz="2800">
                <a:latin typeface="標楷體" panose="03000509000000000000" pitchFamily="65" charset="-120"/>
                <a:ea typeface="標楷體" panose="03000509000000000000" pitchFamily="65" charset="-120"/>
              </a:rPr>
              <a:t>Photodynamic Therapy </a:t>
            </a:r>
            <a:r>
              <a:rPr lang="zh-TW" altLang="en-US" sz="2800">
                <a:latin typeface="標楷體" panose="03000509000000000000" pitchFamily="65" charset="-120"/>
                <a:ea typeface="標楷體" panose="03000509000000000000" pitchFamily="65" charset="-120"/>
              </a:rPr>
              <a:t>光動力療法</a:t>
            </a:r>
          </a:p>
          <a:p>
            <a:pPr eaLnBrk="1" hangingPunct="1"/>
            <a:r>
              <a:rPr lang="zh-TW" altLang="en-US" sz="2800">
                <a:latin typeface="標楷體" panose="03000509000000000000" pitchFamily="65" charset="-120"/>
                <a:ea typeface="標楷體" panose="03000509000000000000" pitchFamily="65" charset="-120"/>
              </a:rPr>
              <a:t>給癌症病患服用 </a:t>
            </a:r>
            <a:r>
              <a:rPr lang="en-US" altLang="zh-TW" sz="2800">
                <a:latin typeface="標楷體" panose="03000509000000000000" pitchFamily="65" charset="-120"/>
                <a:ea typeface="標楷體" panose="03000509000000000000" pitchFamily="65" charset="-120"/>
              </a:rPr>
              <a:t>Photofrin</a:t>
            </a:r>
            <a:r>
              <a:rPr lang="zh-TW" altLang="en-US" sz="2800">
                <a:latin typeface="標楷體" panose="03000509000000000000" pitchFamily="65" charset="-120"/>
                <a:ea typeface="標楷體" panose="03000509000000000000" pitchFamily="65" charset="-120"/>
              </a:rPr>
              <a:t>，該藥物可附著於癌症細胞上</a:t>
            </a:r>
            <a:r>
              <a:rPr lang="en-US" altLang="zh-TW" sz="2800">
                <a:latin typeface="標楷體" panose="03000509000000000000" pitchFamily="65" charset="-120"/>
                <a:ea typeface="標楷體" panose="03000509000000000000" pitchFamily="65" charset="-120"/>
              </a:rPr>
              <a:t>. </a:t>
            </a:r>
          </a:p>
          <a:p>
            <a:pPr eaLnBrk="1" hangingPunct="1"/>
            <a:r>
              <a:rPr lang="zh-TW" altLang="en-US" sz="2800">
                <a:latin typeface="標楷體" panose="03000509000000000000" pitchFamily="65" charset="-120"/>
                <a:ea typeface="標楷體" panose="03000509000000000000" pitchFamily="65" charset="-120"/>
              </a:rPr>
              <a:t>受紅光照射可啟動該藥物的功能，殺死癌症細胞。</a:t>
            </a:r>
            <a:r>
              <a:rPr lang="en-US" altLang="zh-TW" sz="2800">
                <a:latin typeface="標楷體" panose="03000509000000000000" pitchFamily="65" charset="-120"/>
                <a:ea typeface="標楷體" panose="03000509000000000000" pitchFamily="65" charset="-120"/>
              </a:rPr>
              <a:t>LED</a:t>
            </a:r>
            <a:r>
              <a:rPr lang="zh-TW" altLang="en-US" sz="2800">
                <a:latin typeface="標楷體" panose="03000509000000000000" pitchFamily="65" charset="-120"/>
                <a:ea typeface="標楷體" panose="03000509000000000000" pitchFamily="65" charset="-120"/>
              </a:rPr>
              <a:t>的紅光比雷射光溫和，不致傷害其他健康的細胞。不會產生不良副作用。</a:t>
            </a:r>
          </a:p>
        </p:txBody>
      </p:sp>
      <p:sp>
        <p:nvSpPr>
          <p:cNvPr id="204804" name="Rectangle 4">
            <a:extLst>
              <a:ext uri="{FF2B5EF4-FFF2-40B4-BE49-F238E27FC236}">
                <a16:creationId xmlns:a16="http://schemas.microsoft.com/office/drawing/2014/main" id="{E4939C16-74F9-4A3E-B7D6-EEF7944B2805}"/>
              </a:ext>
            </a:extLst>
          </p:cNvPr>
          <p:cNvSpPr>
            <a:spLocks noChangeArrowheads="1"/>
          </p:cNvSpPr>
          <p:nvPr/>
        </p:nvSpPr>
        <p:spPr bwMode="auto">
          <a:xfrm>
            <a:off x="3508375" y="25892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pic>
        <p:nvPicPr>
          <p:cNvPr id="204805" name="Picture 5" descr="Link to larger image">
            <a:extLst>
              <a:ext uri="{FF2B5EF4-FFF2-40B4-BE49-F238E27FC236}">
                <a16:creationId xmlns:a16="http://schemas.microsoft.com/office/drawing/2014/main" id="{EE4961C8-C877-4AF6-89C0-B5045597A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212975"/>
            <a:ext cx="22479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6" name="Rectangle 6">
            <a:extLst>
              <a:ext uri="{FF2B5EF4-FFF2-40B4-BE49-F238E27FC236}">
                <a16:creationId xmlns:a16="http://schemas.microsoft.com/office/drawing/2014/main" id="{BF706395-A20E-4E8B-9674-C87F45F0F30A}"/>
              </a:ext>
            </a:extLst>
          </p:cNvPr>
          <p:cNvSpPr>
            <a:spLocks noChangeArrowheads="1"/>
          </p:cNvSpPr>
          <p:nvPr/>
        </p:nvSpPr>
        <p:spPr bwMode="auto">
          <a:xfrm>
            <a:off x="3238500" y="2571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sp>
        <p:nvSpPr>
          <p:cNvPr id="204807" name="Rectangle 7">
            <a:extLst>
              <a:ext uri="{FF2B5EF4-FFF2-40B4-BE49-F238E27FC236}">
                <a16:creationId xmlns:a16="http://schemas.microsoft.com/office/drawing/2014/main" id="{825FDB4A-637B-4011-B17E-AB263D219919}"/>
              </a:ext>
            </a:extLst>
          </p:cNvPr>
          <p:cNvSpPr>
            <a:spLocks noChangeArrowheads="1"/>
          </p:cNvSpPr>
          <p:nvPr/>
        </p:nvSpPr>
        <p:spPr bwMode="auto">
          <a:xfrm>
            <a:off x="3444875" y="2646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kumimoji="1" sz="3200">
                <a:solidFill>
                  <a:schemeClr val="tx1"/>
                </a:solidFill>
                <a:latin typeface="Arial Black" panose="020B0A04020102020204" pitchFamily="34" charset="0"/>
                <a:ea typeface="新細明體" panose="02020500000000000000" pitchFamily="18" charset="-120"/>
              </a:defRPr>
            </a:lvl1pPr>
            <a:lvl2pPr marL="742950" indent="-285750">
              <a:spcBef>
                <a:spcPct val="20000"/>
              </a:spcBef>
              <a:buClr>
                <a:schemeClr val="folHlink"/>
              </a:buClr>
              <a:buChar char="•"/>
              <a:defRPr kumimoji="1" sz="2800">
                <a:solidFill>
                  <a:schemeClr val="tx1"/>
                </a:solidFill>
                <a:latin typeface="Arial Black" panose="020B0A040201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Black" panose="020B0A04020102020204" pitchFamily="34" charset="0"/>
                <a:ea typeface="新細明體" panose="02020500000000000000" pitchFamily="18" charset="-120"/>
              </a:defRPr>
            </a:lvl3pPr>
            <a:lvl4pPr marL="16002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4pPr>
            <a:lvl5pPr marL="2057400" indent="-228600">
              <a:spcBef>
                <a:spcPct val="20000"/>
              </a:spcBef>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5pPr>
            <a:lvl6pPr marL="25146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6pPr>
            <a:lvl7pPr marL="29718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7pPr>
            <a:lvl8pPr marL="34290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8pPr>
            <a:lvl9pPr marL="3886200" indent="-228600" eaLnBrk="0" fontAlgn="base" hangingPunct="0">
              <a:spcBef>
                <a:spcPct val="20000"/>
              </a:spcBef>
              <a:spcAft>
                <a:spcPct val="0"/>
              </a:spcAft>
              <a:buFont typeface="Times New Roman" panose="02020603050405020304" pitchFamily="18" charset="0"/>
              <a:buChar char="–"/>
              <a:defRPr kumimoji="1" sz="2000">
                <a:solidFill>
                  <a:schemeClr val="tx1"/>
                </a:solidFill>
                <a:latin typeface="Arial Black" panose="020B0A04020102020204" pitchFamily="34" charset="0"/>
                <a:ea typeface="新細明體" panose="02020500000000000000" pitchFamily="18" charset="-120"/>
              </a:defRPr>
            </a:lvl9pPr>
          </a:lstStyle>
          <a:p>
            <a:pPr eaLnBrk="1" hangingPunct="1">
              <a:spcBef>
                <a:spcPct val="0"/>
              </a:spcBef>
              <a:buClrTx/>
              <a:buFontTx/>
              <a:buNone/>
            </a:pPr>
            <a:endParaRPr lang="zh-TW" altLang="en-US" sz="1800">
              <a:latin typeface="Times New Roman" panose="02020603050405020304" pitchFamily="18" charset="0"/>
            </a:endParaRPr>
          </a:p>
        </p:txBody>
      </p:sp>
      <p:pic>
        <p:nvPicPr>
          <p:cNvPr id="204808" name="Picture 8" descr="Link to larger image">
            <a:extLst>
              <a:ext uri="{FF2B5EF4-FFF2-40B4-BE49-F238E27FC236}">
                <a16:creationId xmlns:a16="http://schemas.microsoft.com/office/drawing/2014/main" id="{57425135-D214-4036-92F3-908E93684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48175"/>
            <a:ext cx="2286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12C95B5-940C-4E84-A47B-016205025D60}"/>
              </a:ext>
            </a:extLst>
          </p:cNvPr>
          <p:cNvSpPr>
            <a:spLocks noGrp="1" noChangeArrowheads="1"/>
          </p:cNvSpPr>
          <p:nvPr>
            <p:ph type="title"/>
          </p:nvPr>
        </p:nvSpPr>
        <p:spPr/>
        <p:txBody>
          <a:bodyPr/>
          <a:lstStyle/>
          <a:p>
            <a:pPr eaLnBrk="1" hangingPunct="1"/>
            <a:r>
              <a:rPr lang="zh-TW" altLang="en-US">
                <a:latin typeface="標楷體" panose="03000509000000000000" pitchFamily="65" charset="-120"/>
                <a:ea typeface="標楷體" panose="03000509000000000000" pitchFamily="65" charset="-120"/>
              </a:rPr>
              <a:t>紅光</a:t>
            </a:r>
            <a:r>
              <a:rPr lang="en-US" altLang="zh-TW">
                <a:latin typeface="標楷體" panose="03000509000000000000" pitchFamily="65" charset="-120"/>
                <a:ea typeface="標楷體" panose="03000509000000000000" pitchFamily="65" charset="-120"/>
              </a:rPr>
              <a:t>LED</a:t>
            </a:r>
            <a:r>
              <a:rPr lang="zh-TW" altLang="en-US">
                <a:latin typeface="標楷體" panose="03000509000000000000" pitchFamily="65" charset="-120"/>
                <a:ea typeface="標楷體" panose="03000509000000000000" pitchFamily="65" charset="-120"/>
              </a:rPr>
              <a:t>促進傷口癒合</a:t>
            </a:r>
          </a:p>
        </p:txBody>
      </p:sp>
      <p:sp>
        <p:nvSpPr>
          <p:cNvPr id="205827" name="Rectangle 3">
            <a:extLst>
              <a:ext uri="{FF2B5EF4-FFF2-40B4-BE49-F238E27FC236}">
                <a16:creationId xmlns:a16="http://schemas.microsoft.com/office/drawing/2014/main" id="{FC8BB61F-24CD-4AFE-81FA-85E17E721734}"/>
              </a:ext>
            </a:extLst>
          </p:cNvPr>
          <p:cNvSpPr>
            <a:spLocks noGrp="1" noChangeArrowheads="1"/>
          </p:cNvSpPr>
          <p:nvPr>
            <p:ph type="body" idx="1"/>
          </p:nvPr>
        </p:nvSpPr>
        <p:spPr/>
        <p:txBody>
          <a:bodyPr/>
          <a:lstStyle/>
          <a:p>
            <a:pPr eaLnBrk="1" hangingPunct="1"/>
            <a:r>
              <a:rPr lang="zh-TW" altLang="en-US"/>
              <a:t>口腔黏膜破損快速恢復</a:t>
            </a:r>
          </a:p>
        </p:txBody>
      </p:sp>
      <p:pic>
        <p:nvPicPr>
          <p:cNvPr id="205828" name="Picture 4" descr="LED Devices">
            <a:extLst>
              <a:ext uri="{FF2B5EF4-FFF2-40B4-BE49-F238E27FC236}">
                <a16:creationId xmlns:a16="http://schemas.microsoft.com/office/drawing/2014/main" id="{565BB619-4676-4582-890C-A58E02139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0977"/>
          <a:stretch>
            <a:fillRect/>
          </a:stretch>
        </p:blipFill>
        <p:spPr bwMode="auto">
          <a:xfrm>
            <a:off x="1524000" y="2700338"/>
            <a:ext cx="3657600"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5">
            <a:extLst>
              <a:ext uri="{FF2B5EF4-FFF2-40B4-BE49-F238E27FC236}">
                <a16:creationId xmlns:a16="http://schemas.microsoft.com/office/drawing/2014/main" id="{CD2D4400-D7B7-4A80-9A19-00FF86F0F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550" y="4019550"/>
            <a:ext cx="33464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59009D8-AAA7-485A-8994-2436C8F1AC2D}"/>
              </a:ext>
            </a:extLst>
          </p:cNvPr>
          <p:cNvSpPr>
            <a:spLocks noGrp="1" noChangeArrowheads="1"/>
          </p:cNvSpPr>
          <p:nvPr>
            <p:ph type="title"/>
          </p:nvPr>
        </p:nvSpPr>
        <p:spPr/>
        <p:txBody>
          <a:bodyPr/>
          <a:lstStyle/>
          <a:p>
            <a:pPr eaLnBrk="1" hangingPunct="1"/>
            <a:r>
              <a:rPr lang="zh-TW" altLang="en-US">
                <a:ea typeface="標楷體" panose="03000509000000000000" pitchFamily="65" charset="-120"/>
              </a:rPr>
              <a:t>結論</a:t>
            </a:r>
          </a:p>
        </p:txBody>
      </p:sp>
      <p:sp>
        <p:nvSpPr>
          <p:cNvPr id="206851" name="Rectangle 3">
            <a:extLst>
              <a:ext uri="{FF2B5EF4-FFF2-40B4-BE49-F238E27FC236}">
                <a16:creationId xmlns:a16="http://schemas.microsoft.com/office/drawing/2014/main" id="{87C3B0AC-2B94-4E25-8292-D47409B75260}"/>
              </a:ext>
            </a:extLst>
          </p:cNvPr>
          <p:cNvSpPr>
            <a:spLocks noGrp="1" noChangeArrowheads="1"/>
          </p:cNvSpPr>
          <p:nvPr>
            <p:ph type="body" idx="1"/>
          </p:nvPr>
        </p:nvSpPr>
        <p:spPr>
          <a:xfrm>
            <a:off x="900113" y="2276475"/>
            <a:ext cx="7704137" cy="4132263"/>
          </a:xfrm>
        </p:spPr>
        <p:txBody>
          <a:bodyPr/>
          <a:lstStyle/>
          <a:p>
            <a:pPr eaLnBrk="1" hangingPunct="1"/>
            <a:r>
              <a:rPr lang="zh-TW" altLang="en-US">
                <a:latin typeface="標楷體" panose="03000509000000000000" pitchFamily="65" charset="-120"/>
                <a:ea typeface="標楷體" panose="03000509000000000000" pitchFamily="65" charset="-120"/>
              </a:rPr>
              <a:t>植物是唯一能夠把能量轉換為質量的組織，</a:t>
            </a:r>
            <a:r>
              <a:rPr lang="zh-TW" altLang="en-US" b="1">
                <a:solidFill>
                  <a:srgbClr val="CC3300"/>
                </a:solidFill>
                <a:latin typeface="標楷體" panose="03000509000000000000" pitchFamily="65" charset="-120"/>
                <a:ea typeface="標楷體" panose="03000509000000000000" pitchFamily="65" charset="-120"/>
              </a:rPr>
              <a:t>植物光生理學</a:t>
            </a:r>
            <a:r>
              <a:rPr lang="zh-TW" altLang="en-US">
                <a:latin typeface="標楷體" panose="03000509000000000000" pitchFamily="65" charset="-120"/>
                <a:ea typeface="標楷體" panose="03000509000000000000" pitchFamily="65" charset="-120"/>
              </a:rPr>
              <a:t>非常值得深入探討。</a:t>
            </a:r>
          </a:p>
          <a:p>
            <a:pPr eaLnBrk="1" hangingPunct="1"/>
            <a:r>
              <a:rPr lang="en-US" altLang="zh-TW">
                <a:latin typeface="標楷體" panose="03000509000000000000" pitchFamily="65" charset="-120"/>
                <a:ea typeface="標楷體" panose="03000509000000000000" pitchFamily="65" charset="-120"/>
              </a:rPr>
              <a:t>LED</a:t>
            </a:r>
            <a:r>
              <a:rPr lang="zh-TW" altLang="en-US">
                <a:latin typeface="標楷體" panose="03000509000000000000" pitchFamily="65" charset="-120"/>
                <a:ea typeface="標楷體" panose="03000509000000000000" pitchFamily="65" charset="-120"/>
              </a:rPr>
              <a:t>做為量產規模的組織培養廠人工光源具高度發展潛力。</a:t>
            </a:r>
          </a:p>
          <a:p>
            <a:pPr eaLnBrk="1" hangingPunct="1"/>
            <a:r>
              <a:rPr lang="en-US" altLang="zh-TW">
                <a:latin typeface="標楷體" panose="03000509000000000000" pitchFamily="65" charset="-120"/>
                <a:ea typeface="標楷體" panose="03000509000000000000" pitchFamily="65" charset="-120"/>
              </a:rPr>
              <a:t>LED</a:t>
            </a:r>
            <a:r>
              <a:rPr lang="zh-TW" altLang="en-US">
                <a:latin typeface="標楷體" panose="03000509000000000000" pitchFamily="65" charset="-120"/>
                <a:ea typeface="標楷體" panose="03000509000000000000" pitchFamily="65" charset="-120"/>
              </a:rPr>
              <a:t>做為醫療儀器光源具發展潛力。</a:t>
            </a:r>
          </a:p>
          <a:p>
            <a:pPr eaLnBrk="1" hangingPunct="1"/>
            <a:r>
              <a:rPr lang="zh-TW" altLang="en-US" b="1">
                <a:solidFill>
                  <a:srgbClr val="CC3300"/>
                </a:solidFill>
                <a:latin typeface="標楷體" panose="03000509000000000000" pitchFamily="65" charset="-120"/>
                <a:ea typeface="標楷體" panose="03000509000000000000" pitchFamily="65" charset="-120"/>
              </a:rPr>
              <a:t>人體光生理學</a:t>
            </a:r>
            <a:r>
              <a:rPr lang="zh-TW" altLang="en-US">
                <a:latin typeface="標楷體" panose="03000509000000000000" pitchFamily="65" charset="-120"/>
                <a:ea typeface="標楷體" panose="03000509000000000000" pitchFamily="65" charset="-120"/>
              </a:rPr>
              <a:t>值得深入了解。</a:t>
            </a: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9C171247-38A9-4C98-B23F-10FCF3E9F2D6}"/>
              </a:ext>
            </a:extLst>
          </p:cNvPr>
          <p:cNvSpPr>
            <a:spLocks noGrp="1" noChangeArrowheads="1"/>
          </p:cNvSpPr>
          <p:nvPr>
            <p:ph type="body" idx="1"/>
          </p:nvPr>
        </p:nvSpPr>
        <p:spPr>
          <a:xfrm>
            <a:off x="900113" y="1916113"/>
            <a:ext cx="7704137" cy="3168650"/>
          </a:xfrm>
        </p:spPr>
        <p:txBody>
          <a:bodyPr/>
          <a:lstStyle/>
          <a:p>
            <a:pPr marL="0" indent="0" eaLnBrk="1" hangingPunct="1">
              <a:lnSpc>
                <a:spcPct val="80000"/>
              </a:lnSpc>
              <a:buFont typeface="Wingdings" panose="05000000000000000000" pitchFamily="2" charset="2"/>
              <a:buNone/>
              <a:defRPr/>
            </a:pPr>
            <a:r>
              <a:rPr lang="zh-TW" altLang="en-US" sz="3600" dirty="0">
                <a:latin typeface="標楷體" panose="03000509000000000000" pitchFamily="65" charset="-120"/>
                <a:ea typeface="標楷體" panose="03000509000000000000" pitchFamily="65" charset="-120"/>
              </a:rPr>
              <a:t>環境控制技術</a:t>
            </a:r>
            <a:endParaRPr lang="en-US" altLang="zh-TW" sz="3600" dirty="0">
              <a:latin typeface="標楷體" panose="03000509000000000000" pitchFamily="65" charset="-120"/>
              <a:ea typeface="標楷體" panose="03000509000000000000" pitchFamily="65" charset="-120"/>
            </a:endParaRPr>
          </a:p>
          <a:p>
            <a:pPr marL="0" indent="0" algn="ctr" eaLnBrk="1" hangingPunct="1">
              <a:lnSpc>
                <a:spcPct val="80000"/>
              </a:lnSpc>
              <a:buFont typeface="Wingdings" panose="05000000000000000000" pitchFamily="2" charset="2"/>
              <a:buNone/>
              <a:defRPr/>
            </a:pPr>
            <a:endParaRPr lang="zh-TW" altLang="en-US" sz="3600" dirty="0">
              <a:latin typeface="標楷體" panose="03000509000000000000" pitchFamily="65" charset="-120"/>
              <a:ea typeface="標楷體" panose="03000509000000000000" pitchFamily="65" charset="-120"/>
            </a:endParaRPr>
          </a:p>
          <a:p>
            <a:pPr lvl="1" eaLnBrk="1" hangingPunct="1">
              <a:lnSpc>
                <a:spcPct val="80000"/>
              </a:lnSpc>
              <a:defRPr/>
            </a:pPr>
            <a:r>
              <a:rPr lang="zh-TW" altLang="en-US" sz="3200" dirty="0">
                <a:latin typeface="標楷體" panose="03000509000000000000" pitchFamily="65" charset="-120"/>
                <a:ea typeface="標楷體" panose="03000509000000000000" pitchFamily="65" charset="-120"/>
              </a:rPr>
              <a:t>在傳統農牧業已有好的成果</a:t>
            </a:r>
          </a:p>
          <a:p>
            <a:pPr lvl="1" eaLnBrk="1" hangingPunct="1">
              <a:lnSpc>
                <a:spcPct val="80000"/>
              </a:lnSpc>
              <a:defRPr/>
            </a:pPr>
            <a:r>
              <a:rPr lang="zh-TW" altLang="en-US" sz="3200" dirty="0">
                <a:latin typeface="標楷體" panose="03000509000000000000" pitchFamily="65" charset="-120"/>
                <a:ea typeface="標楷體" panose="03000509000000000000" pitchFamily="65" charset="-120"/>
              </a:rPr>
              <a:t>在生物產業領域的應用才剛開始</a:t>
            </a:r>
          </a:p>
          <a:p>
            <a:pPr lvl="1" eaLnBrk="1" hangingPunct="1">
              <a:lnSpc>
                <a:spcPct val="80000"/>
              </a:lnSpc>
              <a:defRPr/>
            </a:pPr>
            <a:r>
              <a:rPr lang="zh-TW" altLang="en-US" sz="3600" dirty="0">
                <a:latin typeface="標楷體" panose="03000509000000000000" pitchFamily="65" charset="-120"/>
                <a:ea typeface="標楷體" panose="03000509000000000000" pitchFamily="65" charset="-120"/>
              </a:rPr>
              <a:t>不需侷限於生物產業</a:t>
            </a:r>
            <a:endParaRPr lang="zh-TW" altLang="en-US" sz="5400" dirty="0">
              <a:ea typeface="標楷體" panose="03000509000000000000" pitchFamily="65" charset="-120"/>
            </a:endParaRPr>
          </a:p>
        </p:txBody>
      </p:sp>
      <p:sp>
        <p:nvSpPr>
          <p:cNvPr id="3" name="Rectangle 2">
            <a:extLst>
              <a:ext uri="{FF2B5EF4-FFF2-40B4-BE49-F238E27FC236}">
                <a16:creationId xmlns:a16="http://schemas.microsoft.com/office/drawing/2014/main" id="{BC5E3966-DDEB-4595-AF73-721DBDCB33D0}"/>
              </a:ext>
            </a:extLst>
          </p:cNvPr>
          <p:cNvSpPr>
            <a:spLocks noGrp="1" noChangeArrowheads="1"/>
          </p:cNvSpPr>
          <p:nvPr>
            <p:ph type="title"/>
          </p:nvPr>
        </p:nvSpPr>
        <p:spPr/>
        <p:txBody>
          <a:bodyPr/>
          <a:lstStyle/>
          <a:p>
            <a:pPr eaLnBrk="1" hangingPunct="1">
              <a:defRPr/>
            </a:pPr>
            <a:r>
              <a:rPr lang="zh-TW" altLang="en-US" sz="5400" dirty="0">
                <a:solidFill>
                  <a:schemeClr val="tx1"/>
                </a:solidFill>
                <a:ea typeface="標楷體" panose="03000509000000000000" pitchFamily="65" charset="-120"/>
              </a:rPr>
              <a:t>結語</a:t>
            </a: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81C816A2-E059-45FB-ABAB-30A743BFF434}"/>
              </a:ext>
            </a:extLst>
          </p:cNvPr>
          <p:cNvSpPr>
            <a:spLocks noGrp="1" noChangeArrowheads="1"/>
          </p:cNvSpPr>
          <p:nvPr>
            <p:ph type="title"/>
          </p:nvPr>
        </p:nvSpPr>
        <p:spPr/>
        <p:txBody>
          <a:bodyPr/>
          <a:lstStyle/>
          <a:p>
            <a:pPr eaLnBrk="1" hangingPunct="1">
              <a:defRPr/>
            </a:pPr>
            <a:r>
              <a:rPr lang="zh-TW" altLang="en-US" sz="5400" dirty="0">
                <a:ea typeface="標楷體" panose="03000509000000000000" pitchFamily="65" charset="-120"/>
              </a:rPr>
              <a:t>結語</a:t>
            </a:r>
          </a:p>
        </p:txBody>
      </p:sp>
      <p:sp>
        <p:nvSpPr>
          <p:cNvPr id="147461" name="Rectangle 5">
            <a:extLst>
              <a:ext uri="{FF2B5EF4-FFF2-40B4-BE49-F238E27FC236}">
                <a16:creationId xmlns:a16="http://schemas.microsoft.com/office/drawing/2014/main" id="{EDF6B9EF-4055-4C26-B829-9A3A48157F10}"/>
              </a:ext>
            </a:extLst>
          </p:cNvPr>
          <p:cNvSpPr>
            <a:spLocks noGrp="1" noChangeArrowheads="1"/>
          </p:cNvSpPr>
          <p:nvPr>
            <p:ph type="body" idx="1"/>
          </p:nvPr>
        </p:nvSpPr>
        <p:spPr/>
        <p:txBody>
          <a:bodyPr/>
          <a:lstStyle/>
          <a:p>
            <a:pPr eaLnBrk="1" hangingPunct="1">
              <a:defRPr/>
            </a:pPr>
            <a:r>
              <a:rPr lang="zh-TW" altLang="en-US" dirty="0">
                <a:latin typeface="標楷體" panose="03000509000000000000" pitchFamily="65" charset="-120"/>
                <a:ea typeface="標楷體" panose="03000509000000000000" pitchFamily="65" charset="-120"/>
              </a:rPr>
              <a:t>跨領域研究</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合作，跨科技</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科際整合</a:t>
            </a:r>
          </a:p>
          <a:p>
            <a:pPr eaLnBrk="1" hangingPunct="1">
              <a:defRPr/>
            </a:pPr>
            <a:r>
              <a:rPr lang="zh-TW" altLang="en-US" dirty="0">
                <a:latin typeface="標楷體" panose="03000509000000000000" pitchFamily="65" charset="-120"/>
                <a:ea typeface="標楷體" panose="03000509000000000000" pitchFamily="65" charset="-120"/>
              </a:rPr>
              <a:t>系統性思考，觸類旁通，求新，求變，同中求異，以增其廣，異中求同，以求其通</a:t>
            </a:r>
          </a:p>
          <a:p>
            <a:pPr eaLnBrk="1" hangingPunct="1">
              <a:defRPr/>
            </a:pPr>
            <a:r>
              <a:rPr lang="zh-TW" altLang="en-US" dirty="0">
                <a:latin typeface="標楷體" panose="03000509000000000000" pitchFamily="65" charset="-120"/>
                <a:ea typeface="標楷體" panose="03000509000000000000" pitchFamily="65" charset="-120"/>
              </a:rPr>
              <a:t>求廣，求精也求應用</a:t>
            </a:r>
          </a:p>
          <a:p>
            <a:pPr eaLnBrk="1" hangingPunct="1">
              <a:defRPr/>
            </a:pPr>
            <a:r>
              <a:rPr lang="zh-TW" altLang="en-US" dirty="0">
                <a:latin typeface="標楷體" panose="03000509000000000000" pitchFamily="65" charset="-120"/>
                <a:ea typeface="標楷體" panose="03000509000000000000" pitchFamily="65" charset="-120"/>
              </a:rPr>
              <a:t>創造價值</a:t>
            </a:r>
          </a:p>
          <a:p>
            <a:pPr eaLnBrk="1" hangingPunct="1">
              <a:defRPr/>
            </a:pPr>
            <a:r>
              <a:rPr lang="zh-TW" altLang="en-US" dirty="0">
                <a:latin typeface="標楷體" panose="03000509000000000000" pitchFamily="65" charset="-120"/>
                <a:ea typeface="標楷體" panose="03000509000000000000" pitchFamily="65" charset="-120"/>
              </a:rPr>
              <a:t>創意、創異、創藝、創益、創億</a:t>
            </a:r>
            <a:endParaRPr lang="en-US" altLang="zh-TW" dirty="0">
              <a:latin typeface="標楷體" panose="03000509000000000000" pitchFamily="65" charset="-120"/>
              <a:ea typeface="標楷體" panose="03000509000000000000" pitchFamily="65" charset="-120"/>
            </a:endParaRPr>
          </a:p>
          <a:p>
            <a:pPr eaLnBrk="1" hangingPunct="1">
              <a:defRPr/>
            </a:pPr>
            <a:r>
              <a:rPr lang="zh-TW" altLang="en-US" dirty="0">
                <a:latin typeface="標楷體" panose="03000509000000000000" pitchFamily="65" charset="-120"/>
                <a:ea typeface="標楷體" panose="03000509000000000000" pitchFamily="65" charset="-120"/>
              </a:rPr>
              <a:t>錢途、前途</a:t>
            </a:r>
          </a:p>
          <a:p>
            <a:pPr eaLnBrk="1" hangingPunct="1">
              <a:defRPr/>
            </a:pPr>
            <a:endParaRPr lang="zh-TW" altLang="en-US" dirty="0">
              <a:latin typeface="標楷體" panose="03000509000000000000" pitchFamily="65" charset="-120"/>
              <a:ea typeface="標楷體" panose="03000509000000000000" pitchFamily="65" charset="-120"/>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6" name="Rectangle 4">
            <a:extLst>
              <a:ext uri="{FF2B5EF4-FFF2-40B4-BE49-F238E27FC236}">
                <a16:creationId xmlns:a16="http://schemas.microsoft.com/office/drawing/2014/main" id="{51C39D79-D14D-49C2-8BDD-C30D3DB378B9}"/>
              </a:ext>
            </a:extLst>
          </p:cNvPr>
          <p:cNvSpPr>
            <a:spLocks noRot="1" noChangeArrowheads="1"/>
          </p:cNvSpPr>
          <p:nvPr/>
        </p:nvSpPr>
        <p:spPr bwMode="auto">
          <a:xfrm>
            <a:off x="301625" y="587375"/>
            <a:ext cx="85105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eaLnBrk="1" hangingPunct="1">
              <a:defRPr/>
            </a:pPr>
            <a:r>
              <a:rPr lang="zh-TW" altLang="en-US" sz="6000">
                <a:solidFill>
                  <a:srgbClr val="FFFF00"/>
                </a:solidFill>
                <a:latin typeface="標楷體" panose="03000509000000000000" pitchFamily="65" charset="-120"/>
                <a:ea typeface="標楷體" panose="03000509000000000000" pitchFamily="65" charset="-120"/>
              </a:rPr>
              <a:t>如何做系統性思考，</a:t>
            </a:r>
            <a:br>
              <a:rPr lang="zh-TW" altLang="en-US" sz="6000">
                <a:solidFill>
                  <a:srgbClr val="FFFF00"/>
                </a:solidFill>
                <a:latin typeface="標楷體" panose="03000509000000000000" pitchFamily="65" charset="-120"/>
                <a:ea typeface="標楷體" panose="03000509000000000000" pitchFamily="65" charset="-120"/>
              </a:rPr>
            </a:br>
            <a:r>
              <a:rPr lang="zh-TW" altLang="en-US" sz="6000">
                <a:solidFill>
                  <a:srgbClr val="FFFF00"/>
                </a:solidFill>
                <a:latin typeface="標楷體" panose="03000509000000000000" pitchFamily="65" charset="-120"/>
                <a:ea typeface="標楷體" panose="03000509000000000000" pitchFamily="65" charset="-120"/>
              </a:rPr>
              <a:t>如何保持創意？</a:t>
            </a:r>
          </a:p>
        </p:txBody>
      </p:sp>
      <p:sp>
        <p:nvSpPr>
          <p:cNvPr id="243717" name="Rectangle 5">
            <a:extLst>
              <a:ext uri="{FF2B5EF4-FFF2-40B4-BE49-F238E27FC236}">
                <a16:creationId xmlns:a16="http://schemas.microsoft.com/office/drawing/2014/main" id="{AD3E736E-4E36-4FF6-81FE-8AAA655783E8}"/>
              </a:ext>
            </a:extLst>
          </p:cNvPr>
          <p:cNvSpPr>
            <a:spLocks noRot="1" noChangeArrowheads="1"/>
          </p:cNvSpPr>
          <p:nvPr/>
        </p:nvSpPr>
        <p:spPr bwMode="auto">
          <a:xfrm>
            <a:off x="603250" y="3357563"/>
            <a:ext cx="8072438"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kumimoji="1" sz="32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eaLnBrk="1" hangingPunct="1">
              <a:lnSpc>
                <a:spcPct val="80000"/>
              </a:lnSpc>
              <a:defRPr/>
            </a:pPr>
            <a:r>
              <a:rPr lang="zh-TW" altLang="en-US" sz="4000">
                <a:solidFill>
                  <a:srgbClr val="FFFF00"/>
                </a:solidFill>
                <a:latin typeface="標楷體" panose="03000509000000000000" pitchFamily="65" charset="-120"/>
                <a:ea typeface="標楷體" panose="03000509000000000000" pitchFamily="65" charset="-120"/>
              </a:rPr>
              <a:t>結合生命科學，向大自然取經</a:t>
            </a:r>
          </a:p>
          <a:p>
            <a:pPr eaLnBrk="1" hangingPunct="1">
              <a:lnSpc>
                <a:spcPct val="80000"/>
              </a:lnSpc>
              <a:defRPr/>
            </a:pPr>
            <a:r>
              <a:rPr lang="zh-TW" altLang="en-US" sz="4000">
                <a:solidFill>
                  <a:srgbClr val="FFFF00"/>
                </a:solidFill>
                <a:latin typeface="標楷體" panose="03000509000000000000" pitchFamily="65" charset="-120"/>
                <a:ea typeface="標楷體" panose="03000509000000000000" pitchFamily="65" charset="-120"/>
              </a:rPr>
              <a:t>向生命，向演化學習</a:t>
            </a:r>
          </a:p>
          <a:p>
            <a:pPr eaLnBrk="1" hangingPunct="1">
              <a:lnSpc>
                <a:spcPct val="80000"/>
              </a:lnSpc>
              <a:defRPr/>
            </a:pPr>
            <a:r>
              <a:rPr lang="zh-TW" altLang="en-US" sz="4000">
                <a:solidFill>
                  <a:srgbClr val="FFFF00"/>
                </a:solidFill>
                <a:latin typeface="標楷體" panose="03000509000000000000" pitchFamily="65" charset="-120"/>
                <a:ea typeface="標楷體" panose="03000509000000000000" pitchFamily="65" charset="-120"/>
              </a:rPr>
              <a:t>運用</a:t>
            </a:r>
            <a:r>
              <a:rPr lang="en-US" altLang="zh-TW" sz="4000">
                <a:solidFill>
                  <a:srgbClr val="FFFF00"/>
                </a:solidFill>
                <a:ea typeface="標楷體" panose="03000509000000000000" pitchFamily="65" charset="-120"/>
              </a:rPr>
              <a:t>ACESys</a:t>
            </a:r>
            <a:r>
              <a:rPr lang="en-US" altLang="zh-TW" sz="4000">
                <a:solidFill>
                  <a:srgbClr val="FFFF00"/>
                </a:solidFill>
                <a:latin typeface="標楷體" panose="03000509000000000000" pitchFamily="65" charset="-120"/>
                <a:ea typeface="標楷體" panose="03000509000000000000" pitchFamily="65" charset="-120"/>
              </a:rPr>
              <a:t> </a:t>
            </a:r>
            <a:r>
              <a:rPr lang="zh-TW" altLang="en-US" sz="4000">
                <a:solidFill>
                  <a:srgbClr val="FFFF00"/>
                </a:solidFill>
                <a:latin typeface="標楷體" panose="03000509000000000000" pitchFamily="65" charset="-120"/>
                <a:ea typeface="標楷體" panose="03000509000000000000" pitchFamily="65" charset="-120"/>
              </a:rPr>
              <a:t>策略</a:t>
            </a:r>
          </a:p>
        </p:txBody>
      </p:sp>
      <p:sp>
        <p:nvSpPr>
          <p:cNvPr id="209924" name="Text Box 6">
            <a:extLst>
              <a:ext uri="{FF2B5EF4-FFF2-40B4-BE49-F238E27FC236}">
                <a16:creationId xmlns:a16="http://schemas.microsoft.com/office/drawing/2014/main" id="{CF3F5744-4C01-404D-8878-AED65959B6C2}"/>
              </a:ext>
            </a:extLst>
          </p:cNvPr>
          <p:cNvSpPr txBox="1">
            <a:spLocks noChangeArrowheads="1"/>
          </p:cNvSpPr>
          <p:nvPr/>
        </p:nvSpPr>
        <p:spPr bwMode="auto">
          <a:xfrm>
            <a:off x="6372225" y="4365625"/>
            <a:ext cx="1800225"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en-US" altLang="zh-TW" sz="2400" b="1">
                <a:latin typeface="Times New Roman" panose="02020603050405020304" pitchFamily="18" charset="0"/>
              </a:rPr>
              <a:t>A</a:t>
            </a:r>
            <a:r>
              <a:rPr lang="en-US" altLang="zh-TW" sz="2400">
                <a:latin typeface="Times New Roman" panose="02020603050405020304" pitchFamily="18" charset="0"/>
              </a:rPr>
              <a:t>utomation</a:t>
            </a:r>
          </a:p>
          <a:p>
            <a:pPr eaLnBrk="1" hangingPunct="1">
              <a:spcBef>
                <a:spcPct val="50000"/>
              </a:spcBef>
              <a:buClrTx/>
              <a:buSzTx/>
              <a:buFontTx/>
              <a:buNone/>
            </a:pPr>
            <a:r>
              <a:rPr lang="en-US" altLang="zh-TW" sz="2400" b="1">
                <a:latin typeface="Times New Roman" panose="02020603050405020304" pitchFamily="18" charset="0"/>
              </a:rPr>
              <a:t>C</a:t>
            </a:r>
            <a:r>
              <a:rPr lang="en-US" altLang="zh-TW" sz="2400">
                <a:latin typeface="Times New Roman" panose="02020603050405020304" pitchFamily="18" charset="0"/>
              </a:rPr>
              <a:t>ulture</a:t>
            </a:r>
          </a:p>
          <a:p>
            <a:pPr eaLnBrk="1" hangingPunct="1">
              <a:spcBef>
                <a:spcPct val="50000"/>
              </a:spcBef>
              <a:buClrTx/>
              <a:buSzTx/>
              <a:buFontTx/>
              <a:buNone/>
            </a:pPr>
            <a:r>
              <a:rPr lang="en-US" altLang="zh-TW" sz="2400" b="1">
                <a:latin typeface="Times New Roman" panose="02020603050405020304" pitchFamily="18" charset="0"/>
              </a:rPr>
              <a:t>E</a:t>
            </a:r>
            <a:r>
              <a:rPr lang="en-US" altLang="zh-TW" sz="2400">
                <a:latin typeface="Times New Roman" panose="02020603050405020304" pitchFamily="18" charset="0"/>
              </a:rPr>
              <a:t>nvironment</a:t>
            </a:r>
          </a:p>
          <a:p>
            <a:pPr eaLnBrk="1" hangingPunct="1">
              <a:spcBef>
                <a:spcPct val="50000"/>
              </a:spcBef>
              <a:buClrTx/>
              <a:buSzTx/>
              <a:buFontTx/>
              <a:buNone/>
            </a:pPr>
            <a:r>
              <a:rPr lang="en-US" altLang="zh-TW" sz="2400" b="1">
                <a:latin typeface="Times New Roman" panose="02020603050405020304" pitchFamily="18" charset="0"/>
              </a:rPr>
              <a:t>S</a:t>
            </a:r>
            <a:r>
              <a:rPr lang="en-US" altLang="zh-TW" sz="2400">
                <a:latin typeface="Times New Roman" panose="02020603050405020304" pitchFamily="18" charset="0"/>
              </a:rPr>
              <a:t>ystem</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a:extLst>
              <a:ext uri="{FF2B5EF4-FFF2-40B4-BE49-F238E27FC236}">
                <a16:creationId xmlns:a16="http://schemas.microsoft.com/office/drawing/2014/main" id="{36CFE884-040A-4EA5-A7AD-71D84BC6FF6E}"/>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環境控制下的生態農業</a:t>
            </a:r>
          </a:p>
        </p:txBody>
      </p:sp>
      <p:sp>
        <p:nvSpPr>
          <p:cNvPr id="3" name="內容版面配置區 2">
            <a:extLst>
              <a:ext uri="{FF2B5EF4-FFF2-40B4-BE49-F238E27FC236}">
                <a16:creationId xmlns:a16="http://schemas.microsoft.com/office/drawing/2014/main" id="{2BCB64A5-3873-42DD-AD52-77D61361FFC9}"/>
              </a:ext>
            </a:extLst>
          </p:cNvPr>
          <p:cNvSpPr>
            <a:spLocks noGrp="1"/>
          </p:cNvSpPr>
          <p:nvPr>
            <p:ph idx="1"/>
          </p:nvPr>
        </p:nvSpPr>
        <p:spPr/>
        <p:txBody>
          <a:bodyPr rtlCol="0">
            <a:normAutofit/>
          </a:bodyPr>
          <a:lstStyle/>
          <a:p>
            <a:pPr fontAlgn="auto">
              <a:spcAft>
                <a:spcPts val="0"/>
              </a:spcAft>
              <a:defRPr/>
            </a:pPr>
            <a:r>
              <a:rPr lang="zh-TW" altLang="en-US" dirty="0">
                <a:latin typeface="標楷體" panose="03000509000000000000" pitchFamily="65" charset="-120"/>
                <a:ea typeface="標楷體" panose="03000509000000000000" pitchFamily="65" charset="-120"/>
              </a:rPr>
              <a:t>轉廢為寶</a:t>
            </a:r>
            <a:endParaRPr lang="en-US" altLang="zh-TW" dirty="0">
              <a:latin typeface="標楷體" panose="03000509000000000000" pitchFamily="65" charset="-120"/>
              <a:ea typeface="標楷體" panose="03000509000000000000" pitchFamily="65" charset="-120"/>
            </a:endParaRPr>
          </a:p>
          <a:p>
            <a:pPr lvl="1" fontAlgn="auto">
              <a:spcAft>
                <a:spcPts val="0"/>
              </a:spcAft>
              <a:defRPr/>
            </a:pPr>
            <a:r>
              <a:rPr lang="zh-TW" altLang="en-US" dirty="0">
                <a:latin typeface="標楷體" panose="03000509000000000000" pitchFamily="65" charset="-120"/>
                <a:ea typeface="標楷體" panose="03000509000000000000" pitchFamily="65" charset="-120"/>
              </a:rPr>
              <a:t>養魚</a:t>
            </a:r>
            <a:r>
              <a:rPr lang="en-US" altLang="zh-TW" dirty="0">
                <a:latin typeface="標楷體" panose="03000509000000000000" pitchFamily="65" charset="-120"/>
                <a:ea typeface="標楷體" panose="03000509000000000000" pitchFamily="65" charset="-120"/>
              </a:rPr>
              <a:t>/</a:t>
            </a:r>
            <a:r>
              <a:rPr lang="zh-TW" altLang="en-US" dirty="0">
                <a:latin typeface="標楷體" panose="03000509000000000000" pitchFamily="65" charset="-120"/>
                <a:ea typeface="標楷體" panose="03000509000000000000" pitchFamily="65" charset="-120"/>
              </a:rPr>
              <a:t>蝦工廠的廢水含高濃度</a:t>
            </a:r>
            <a:r>
              <a:rPr lang="zh-TW" altLang="en-US" dirty="0">
                <a:solidFill>
                  <a:srgbClr val="FF0000"/>
                </a:solidFill>
                <a:latin typeface="標楷體" panose="03000509000000000000" pitchFamily="65" charset="-120"/>
                <a:ea typeface="標楷體" panose="03000509000000000000" pitchFamily="65" charset="-120"/>
              </a:rPr>
              <a:t>銨氮廢棄物</a:t>
            </a:r>
            <a:endParaRPr lang="en-US" altLang="zh-TW" dirty="0">
              <a:solidFill>
                <a:srgbClr val="FF0000"/>
              </a:solidFill>
              <a:latin typeface="標楷體" panose="03000509000000000000" pitchFamily="65" charset="-120"/>
              <a:ea typeface="標楷體" panose="03000509000000000000" pitchFamily="65" charset="-120"/>
            </a:endParaRPr>
          </a:p>
          <a:p>
            <a:pPr marL="342900" lvl="1" indent="0" algn="ctr" fontAlgn="auto">
              <a:spcAft>
                <a:spcPts val="0"/>
              </a:spcAft>
              <a:buFont typeface="Arial" panose="020B0604020202020204" pitchFamily="34" charset="0"/>
              <a:buNone/>
              <a:defRPr/>
            </a:pPr>
            <a:r>
              <a:rPr lang="zh-TW" altLang="en-US" dirty="0">
                <a:latin typeface="標楷體" panose="03000509000000000000" pitchFamily="65" charset="-120"/>
                <a:ea typeface="標楷體" panose="03000509000000000000" pitchFamily="65" charset="-120"/>
              </a:rPr>
              <a:t>可做為植物營養來源  </a:t>
            </a:r>
            <a:r>
              <a:rPr lang="en-US" altLang="zh-TW" dirty="0">
                <a:latin typeface="標楷體" panose="03000509000000000000" pitchFamily="65" charset="-120"/>
                <a:ea typeface="標楷體" panose="03000509000000000000" pitchFamily="65" charset="-120"/>
              </a:rPr>
              <a:t>(</a:t>
            </a:r>
            <a:r>
              <a:rPr lang="zh-TW" altLang="en-US" sz="3000" dirty="0">
                <a:solidFill>
                  <a:srgbClr val="FF0000"/>
                </a:solidFill>
                <a:latin typeface="標楷體" panose="03000509000000000000" pitchFamily="65" charset="-120"/>
                <a:ea typeface="標楷體" panose="03000509000000000000" pitchFamily="65" charset="-120"/>
              </a:rPr>
              <a:t>氮</a:t>
            </a:r>
            <a:r>
              <a:rPr lang="zh-TW" altLang="en-US" dirty="0">
                <a:solidFill>
                  <a:srgbClr val="FF0000"/>
                </a:solidFill>
                <a:latin typeface="標楷體" panose="03000509000000000000" pitchFamily="65" charset="-120"/>
                <a:ea typeface="標楷體" panose="03000509000000000000" pitchFamily="65" charset="-120"/>
              </a:rPr>
              <a:t>源</a:t>
            </a: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933CCC14-B123-409D-8FAB-B9E73B7D2782}"/>
              </a:ext>
            </a:extLst>
          </p:cNvPr>
          <p:cNvSpPr>
            <a:spLocks noGrp="1"/>
          </p:cNvSpPr>
          <p:nvPr>
            <p:ph type="sldNum" sz="quarter" idx="12"/>
          </p:nvPr>
        </p:nvSpPr>
        <p:spPr/>
        <p:txBody>
          <a:bodyPr/>
          <a:lstStyle/>
          <a:p>
            <a:pPr defTabSz="685800" eaLnBrk="1" fontAlgn="auto" hangingPunct="1">
              <a:spcBef>
                <a:spcPts val="0"/>
              </a:spcBef>
              <a:spcAft>
                <a:spcPts val="0"/>
              </a:spcAft>
              <a:defRPr/>
            </a:pPr>
            <a:fld id="{C9185B71-FBBE-404B-B35D-3311D75EEAFD}" type="slidenum">
              <a:rPr kumimoji="0" lang="zh-TW" altLang="en-US">
                <a:latin typeface="標楷體" panose="03000509000000000000" pitchFamily="65" charset="-120"/>
                <a:ea typeface="標楷體" panose="03000509000000000000" pitchFamily="65" charset="-120"/>
              </a:rPr>
              <a:pPr defTabSz="685800" eaLnBrk="1" fontAlgn="auto" hangingPunct="1">
                <a:spcBef>
                  <a:spcPts val="0"/>
                </a:spcBef>
                <a:spcAft>
                  <a:spcPts val="0"/>
                </a:spcAft>
                <a:defRPr/>
              </a:pPr>
              <a:t>16</a:t>
            </a:fld>
            <a:endParaRPr kumimoji="0" lang="zh-TW" altLang="en-US">
              <a:latin typeface="標楷體" panose="03000509000000000000" pitchFamily="65" charset="-120"/>
              <a:ea typeface="標楷體" panose="03000509000000000000" pitchFamily="65" charset="-120"/>
            </a:endParaRPr>
          </a:p>
        </p:txBody>
      </p:sp>
      <p:sp>
        <p:nvSpPr>
          <p:cNvPr id="5" name="文字方塊 4">
            <a:extLst>
              <a:ext uri="{FF2B5EF4-FFF2-40B4-BE49-F238E27FC236}">
                <a16:creationId xmlns:a16="http://schemas.microsoft.com/office/drawing/2014/main" id="{DF167ACC-4B01-4D6A-98A3-8D8F62DACF0F}"/>
              </a:ext>
            </a:extLst>
          </p:cNvPr>
          <p:cNvSpPr txBox="1">
            <a:spLocks noChangeArrowheads="1"/>
          </p:cNvSpPr>
          <p:nvPr/>
        </p:nvSpPr>
        <p:spPr bwMode="auto">
          <a:xfrm>
            <a:off x="3633788" y="3933825"/>
            <a:ext cx="18764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sz="3300">
                <a:solidFill>
                  <a:srgbClr val="FF0000"/>
                </a:solidFill>
                <a:latin typeface="標楷體" panose="03000509000000000000" pitchFamily="65" charset="-120"/>
                <a:ea typeface="標楷體" panose="03000509000000000000" pitchFamily="65" charset="-120"/>
              </a:rPr>
              <a:t>氮源共構</a:t>
            </a:r>
          </a:p>
        </p:txBody>
      </p:sp>
      <p:sp>
        <p:nvSpPr>
          <p:cNvPr id="6" name="橢圓 5">
            <a:extLst>
              <a:ext uri="{FF2B5EF4-FFF2-40B4-BE49-F238E27FC236}">
                <a16:creationId xmlns:a16="http://schemas.microsoft.com/office/drawing/2014/main" id="{D88BF2EF-13F5-48EB-B48D-5F66375FE2A3}"/>
              </a:ext>
            </a:extLst>
          </p:cNvPr>
          <p:cNvSpPr/>
          <p:nvPr/>
        </p:nvSpPr>
        <p:spPr>
          <a:xfrm>
            <a:off x="4286250" y="3736975"/>
            <a:ext cx="2490788" cy="1454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7" name="橢圓 6">
            <a:extLst>
              <a:ext uri="{FF2B5EF4-FFF2-40B4-BE49-F238E27FC236}">
                <a16:creationId xmlns:a16="http://schemas.microsoft.com/office/drawing/2014/main" id="{043FDADA-8D81-4E89-8791-70C6682356AD}"/>
              </a:ext>
            </a:extLst>
          </p:cNvPr>
          <p:cNvSpPr/>
          <p:nvPr/>
        </p:nvSpPr>
        <p:spPr>
          <a:xfrm>
            <a:off x="2665413" y="3736975"/>
            <a:ext cx="2490787" cy="14541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8" name="矩形 7">
            <a:extLst>
              <a:ext uri="{FF2B5EF4-FFF2-40B4-BE49-F238E27FC236}">
                <a16:creationId xmlns:a16="http://schemas.microsoft.com/office/drawing/2014/main" id="{D6F0C06B-0C17-4F2C-AB16-47DA17A0842E}"/>
              </a:ext>
            </a:extLst>
          </p:cNvPr>
          <p:cNvSpPr/>
          <p:nvPr/>
        </p:nvSpPr>
        <p:spPr>
          <a:xfrm>
            <a:off x="3289300" y="4778375"/>
            <a:ext cx="1050925" cy="300038"/>
          </a:xfrm>
          <a:prstGeom prst="rect">
            <a:avLst/>
          </a:prstGeom>
        </p:spPr>
        <p:txBody>
          <a:bodyPr wrap="none">
            <a:spAutoFit/>
          </a:bodyPr>
          <a:lstStyle/>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魚蝦養殖場</a:t>
            </a:r>
            <a:endParaRPr kumimoji="0" lang="zh-TW" altLang="en-US" sz="1350" dirty="0">
              <a:solidFill>
                <a:prstClr val="black"/>
              </a:solidFill>
              <a:latin typeface="Calibri"/>
            </a:endParaRPr>
          </a:p>
        </p:txBody>
      </p:sp>
      <p:sp>
        <p:nvSpPr>
          <p:cNvPr id="9" name="矩形 8">
            <a:extLst>
              <a:ext uri="{FF2B5EF4-FFF2-40B4-BE49-F238E27FC236}">
                <a16:creationId xmlns:a16="http://schemas.microsoft.com/office/drawing/2014/main" id="{6FA7933F-AE59-49C3-B325-CE384DE31719}"/>
              </a:ext>
            </a:extLst>
          </p:cNvPr>
          <p:cNvSpPr/>
          <p:nvPr/>
        </p:nvSpPr>
        <p:spPr>
          <a:xfrm>
            <a:off x="5257800" y="4776788"/>
            <a:ext cx="876300" cy="300037"/>
          </a:xfrm>
          <a:prstGeom prst="rect">
            <a:avLst/>
          </a:prstGeom>
        </p:spPr>
        <p:txBody>
          <a:bodyPr wrap="none">
            <a:spAutoFit/>
          </a:bodyPr>
          <a:lstStyle/>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植物工廠</a:t>
            </a:r>
            <a:endParaRPr kumimoji="0" lang="zh-TW" altLang="en-US" sz="1350" dirty="0">
              <a:solidFill>
                <a:prstClr val="black"/>
              </a:solidFill>
              <a:latin typeface="Calibri"/>
            </a:endParaRPr>
          </a:p>
        </p:txBody>
      </p:sp>
      <p:sp>
        <p:nvSpPr>
          <p:cNvPr id="39946" name="文字方塊 9">
            <a:extLst>
              <a:ext uri="{FF2B5EF4-FFF2-40B4-BE49-F238E27FC236}">
                <a16:creationId xmlns:a16="http://schemas.microsoft.com/office/drawing/2014/main" id="{8E7BEB25-CF59-41C7-BEF2-38095F71DF2E}"/>
              </a:ext>
            </a:extLst>
          </p:cNvPr>
          <p:cNvSpPr txBox="1">
            <a:spLocks noChangeArrowheads="1"/>
          </p:cNvSpPr>
          <p:nvPr/>
        </p:nvSpPr>
        <p:spPr bwMode="auto">
          <a:xfrm>
            <a:off x="1954213" y="4349750"/>
            <a:ext cx="185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a:solidFill>
                  <a:srgbClr val="FF0000"/>
                </a:solidFill>
                <a:latin typeface="標楷體" panose="03000509000000000000" pitchFamily="65" charset="-120"/>
                <a:ea typeface="標楷體" panose="03000509000000000000" pitchFamily="65" charset="-120"/>
              </a:rPr>
              <a:t>高濃度</a:t>
            </a:r>
            <a:r>
              <a:rPr kumimoji="0" lang="en-US" altLang="zh-TW">
                <a:solidFill>
                  <a:srgbClr val="FF0000"/>
                </a:solidFill>
                <a:latin typeface="標楷體" panose="03000509000000000000" pitchFamily="65" charset="-120"/>
                <a:ea typeface="標楷體" panose="03000509000000000000" pitchFamily="65" charset="-120"/>
              </a:rPr>
              <a:t>NO</a:t>
            </a:r>
            <a:r>
              <a:rPr kumimoji="0" lang="en-US" altLang="zh-TW" baseline="-25000">
                <a:solidFill>
                  <a:srgbClr val="FF0000"/>
                </a:solidFill>
                <a:latin typeface="標楷體" panose="03000509000000000000" pitchFamily="65" charset="-120"/>
                <a:ea typeface="標楷體" panose="03000509000000000000" pitchFamily="65" charset="-120"/>
              </a:rPr>
              <a:t>3</a:t>
            </a:r>
            <a:r>
              <a:rPr kumimoji="0" lang="zh-TW" altLang="en-US">
                <a:solidFill>
                  <a:srgbClr val="FF0000"/>
                </a:solidFill>
                <a:latin typeface="標楷體" panose="03000509000000000000" pitchFamily="65" charset="-120"/>
                <a:ea typeface="標楷體" panose="03000509000000000000" pitchFamily="65" charset="-120"/>
              </a:rPr>
              <a:t>、</a:t>
            </a:r>
            <a:r>
              <a:rPr kumimoji="0" lang="en-US" altLang="zh-TW">
                <a:solidFill>
                  <a:srgbClr val="FF0000"/>
                </a:solidFill>
                <a:latin typeface="標楷體" panose="03000509000000000000" pitchFamily="65" charset="-120"/>
                <a:ea typeface="標楷體" panose="03000509000000000000" pitchFamily="65" charset="-120"/>
              </a:rPr>
              <a:t>NH</a:t>
            </a:r>
            <a:r>
              <a:rPr kumimoji="0" lang="en-US" altLang="zh-TW" baseline="-25000">
                <a:solidFill>
                  <a:srgbClr val="FF0000"/>
                </a:solidFill>
                <a:latin typeface="標楷體" panose="03000509000000000000" pitchFamily="65" charset="-120"/>
                <a:ea typeface="標楷體" panose="03000509000000000000" pitchFamily="65" charset="-120"/>
              </a:rPr>
              <a:t>4</a:t>
            </a:r>
            <a:endParaRPr kumimoji="0" lang="zh-TW" altLang="en-US" baseline="-25000">
              <a:solidFill>
                <a:srgbClr val="FF00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5C66489-1BA2-4610-956D-C2223049985F}"/>
              </a:ext>
            </a:extLst>
          </p:cNvPr>
          <p:cNvSpPr>
            <a:spLocks noGrp="1" noChangeArrowheads="1"/>
          </p:cNvSpPr>
          <p:nvPr>
            <p:ph type="title"/>
          </p:nvPr>
        </p:nvSpPr>
        <p:spPr/>
        <p:txBody>
          <a:bodyPr/>
          <a:lstStyle/>
          <a:p>
            <a:pPr eaLnBrk="1" hangingPunct="1">
              <a:defRPr/>
            </a:pPr>
            <a:r>
              <a:rPr lang="zh-TW" altLang="en-US">
                <a:solidFill>
                  <a:srgbClr val="FFFF00"/>
                </a:solidFill>
                <a:ea typeface="標楷體" panose="03000509000000000000" pitchFamily="65" charset="-120"/>
              </a:rPr>
              <a:t>微生物 </a:t>
            </a:r>
            <a:r>
              <a:rPr lang="zh-TW" altLang="en-US">
                <a:solidFill>
                  <a:srgbClr val="FFFF00"/>
                </a:solidFill>
                <a:ea typeface="標楷體" panose="03000509000000000000" pitchFamily="65" charset="-120"/>
                <a:sym typeface="Wingdings" panose="05000000000000000000" pitchFamily="2" charset="2"/>
              </a:rPr>
              <a:t></a:t>
            </a:r>
            <a:r>
              <a:rPr lang="zh-TW" altLang="en-US">
                <a:solidFill>
                  <a:srgbClr val="FFFF00"/>
                </a:solidFill>
                <a:ea typeface="標楷體" panose="03000509000000000000" pitchFamily="65" charset="-120"/>
              </a:rPr>
              <a:t>氫 </a:t>
            </a:r>
            <a:r>
              <a:rPr lang="zh-TW" altLang="en-US">
                <a:solidFill>
                  <a:srgbClr val="FFFF00"/>
                </a:solidFill>
                <a:ea typeface="標楷體" panose="03000509000000000000" pitchFamily="65" charset="-120"/>
                <a:sym typeface="Wingdings" panose="05000000000000000000" pitchFamily="2" charset="2"/>
              </a:rPr>
              <a:t> </a:t>
            </a:r>
            <a:r>
              <a:rPr lang="zh-TW" altLang="en-US">
                <a:solidFill>
                  <a:srgbClr val="FFFF00"/>
                </a:solidFill>
                <a:ea typeface="標楷體" panose="03000509000000000000" pitchFamily="65" charset="-120"/>
              </a:rPr>
              <a:t>燃料電池</a:t>
            </a:r>
          </a:p>
        </p:txBody>
      </p:sp>
      <p:sp>
        <p:nvSpPr>
          <p:cNvPr id="210947" name="Oval 3">
            <a:extLst>
              <a:ext uri="{FF2B5EF4-FFF2-40B4-BE49-F238E27FC236}">
                <a16:creationId xmlns:a16="http://schemas.microsoft.com/office/drawing/2014/main" id="{86849075-AF42-4FFD-B199-B7F47DBBE19A}"/>
              </a:ext>
            </a:extLst>
          </p:cNvPr>
          <p:cNvSpPr>
            <a:spLocks noChangeArrowheads="1"/>
          </p:cNvSpPr>
          <p:nvPr/>
        </p:nvSpPr>
        <p:spPr bwMode="auto">
          <a:xfrm>
            <a:off x="5048250" y="2046288"/>
            <a:ext cx="2160588" cy="2663825"/>
          </a:xfrm>
          <a:prstGeom prst="ellipse">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a:solidFill>
                  <a:schemeClr val="bg1"/>
                </a:solidFill>
                <a:latin typeface="Times New Roman" panose="02020603050405020304" pitchFamily="18" charset="0"/>
                <a:ea typeface="標楷體" panose="03000509000000000000" pitchFamily="65" charset="-120"/>
              </a:rPr>
              <a:t>生物產業</a:t>
            </a:r>
          </a:p>
        </p:txBody>
      </p:sp>
      <p:sp>
        <p:nvSpPr>
          <p:cNvPr id="124932" name="Oval 4">
            <a:extLst>
              <a:ext uri="{FF2B5EF4-FFF2-40B4-BE49-F238E27FC236}">
                <a16:creationId xmlns:a16="http://schemas.microsoft.com/office/drawing/2014/main" id="{DB9BB6E5-B69F-4411-B46E-C0B33307EE50}"/>
              </a:ext>
            </a:extLst>
          </p:cNvPr>
          <p:cNvSpPr>
            <a:spLocks noChangeArrowheads="1"/>
          </p:cNvSpPr>
          <p:nvPr/>
        </p:nvSpPr>
        <p:spPr bwMode="auto">
          <a:xfrm>
            <a:off x="6732588" y="2060575"/>
            <a:ext cx="2160587" cy="2663825"/>
          </a:xfrm>
          <a:prstGeom prst="ellipse">
            <a:avLst/>
          </a:prstGeom>
          <a:gradFill rotWithShape="0">
            <a:gsLst>
              <a:gs pos="0">
                <a:schemeClr val="bg1">
                  <a:alpha val="42000"/>
                </a:schemeClr>
              </a:gs>
              <a:gs pos="100000">
                <a:schemeClr val="bg1">
                  <a:gamma/>
                  <a:tint val="0"/>
                  <a:invGamma/>
                  <a:alpha val="46001"/>
                </a:schemeClr>
              </a:gs>
            </a:gsLst>
            <a:lin ang="5400000" scaled="1"/>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3200" b="1">
                <a:ea typeface="標楷體" panose="03000509000000000000" pitchFamily="65" charset="-120"/>
              </a:rPr>
              <a:t>能源產業</a:t>
            </a:r>
          </a:p>
        </p:txBody>
      </p:sp>
      <p:sp>
        <p:nvSpPr>
          <p:cNvPr id="210949" name="Text Box 5">
            <a:extLst>
              <a:ext uri="{FF2B5EF4-FFF2-40B4-BE49-F238E27FC236}">
                <a16:creationId xmlns:a16="http://schemas.microsoft.com/office/drawing/2014/main" id="{FFF9F47E-F8E5-4FAC-9DA3-D6C0E38C574A}"/>
              </a:ext>
            </a:extLst>
          </p:cNvPr>
          <p:cNvSpPr txBox="1">
            <a:spLocks noChangeArrowheads="1"/>
          </p:cNvSpPr>
          <p:nvPr/>
        </p:nvSpPr>
        <p:spPr bwMode="auto">
          <a:xfrm>
            <a:off x="611188" y="3284538"/>
            <a:ext cx="2089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zh-TW" altLang="en-US" sz="4400">
                <a:latin typeface="Times New Roman" panose="02020603050405020304" pitchFamily="18" charset="0"/>
                <a:ea typeface="標楷體" panose="03000509000000000000" pitchFamily="65" charset="-120"/>
              </a:rPr>
              <a:t>電解</a:t>
            </a:r>
          </a:p>
        </p:txBody>
      </p:sp>
      <p:sp>
        <p:nvSpPr>
          <p:cNvPr id="210950" name="Line 6">
            <a:extLst>
              <a:ext uri="{FF2B5EF4-FFF2-40B4-BE49-F238E27FC236}">
                <a16:creationId xmlns:a16="http://schemas.microsoft.com/office/drawing/2014/main" id="{50730A28-8854-48F2-9016-1A280EFDA8B3}"/>
              </a:ext>
            </a:extLst>
          </p:cNvPr>
          <p:cNvSpPr>
            <a:spLocks noChangeShapeType="1"/>
          </p:cNvSpPr>
          <p:nvPr/>
        </p:nvSpPr>
        <p:spPr bwMode="auto">
          <a:xfrm flipV="1">
            <a:off x="1908175" y="1196975"/>
            <a:ext cx="1655763" cy="2087563"/>
          </a:xfrm>
          <a:prstGeom prst="line">
            <a:avLst/>
          </a:prstGeom>
          <a:noFill/>
          <a:ln w="5715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210951" name="Text Box 7">
            <a:extLst>
              <a:ext uri="{FF2B5EF4-FFF2-40B4-BE49-F238E27FC236}">
                <a16:creationId xmlns:a16="http://schemas.microsoft.com/office/drawing/2014/main" id="{D1AE2EEE-44C8-45EA-A7C4-929B15DA76EF}"/>
              </a:ext>
            </a:extLst>
          </p:cNvPr>
          <p:cNvSpPr txBox="1">
            <a:spLocks noChangeArrowheads="1"/>
          </p:cNvSpPr>
          <p:nvPr/>
        </p:nvSpPr>
        <p:spPr bwMode="auto">
          <a:xfrm>
            <a:off x="1476375" y="5805488"/>
            <a:ext cx="20875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zh-TW" altLang="en-US" sz="3600">
                <a:latin typeface="Times New Roman" panose="02020603050405020304" pitchFamily="18" charset="0"/>
                <a:ea typeface="標楷體" panose="03000509000000000000" pitchFamily="65" charset="-120"/>
                <a:sym typeface="Wingdings" panose="05000000000000000000" pitchFamily="2" charset="2"/>
              </a:rPr>
              <a:t>去除氨氮</a:t>
            </a:r>
            <a:endParaRPr lang="zh-TW" altLang="en-US" sz="3600">
              <a:latin typeface="Times New Roman" panose="02020603050405020304" pitchFamily="18" charset="0"/>
              <a:ea typeface="標楷體" panose="03000509000000000000" pitchFamily="65" charset="-120"/>
            </a:endParaRPr>
          </a:p>
        </p:txBody>
      </p:sp>
      <p:sp>
        <p:nvSpPr>
          <p:cNvPr id="210952" name="Line 8">
            <a:extLst>
              <a:ext uri="{FF2B5EF4-FFF2-40B4-BE49-F238E27FC236}">
                <a16:creationId xmlns:a16="http://schemas.microsoft.com/office/drawing/2014/main" id="{7035F2AF-AC70-4AE0-99CE-B3A1A2B44BEF}"/>
              </a:ext>
            </a:extLst>
          </p:cNvPr>
          <p:cNvSpPr>
            <a:spLocks noChangeShapeType="1"/>
          </p:cNvSpPr>
          <p:nvPr/>
        </p:nvSpPr>
        <p:spPr bwMode="auto">
          <a:xfrm>
            <a:off x="1763713" y="3933825"/>
            <a:ext cx="504825" cy="1943100"/>
          </a:xfrm>
          <a:prstGeom prst="line">
            <a:avLst/>
          </a:prstGeom>
          <a:noFill/>
          <a:ln w="5715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124937" name="Oval 9">
            <a:extLst>
              <a:ext uri="{FF2B5EF4-FFF2-40B4-BE49-F238E27FC236}">
                <a16:creationId xmlns:a16="http://schemas.microsoft.com/office/drawing/2014/main" id="{086FDC15-40E9-426F-AC07-E45322B3267C}"/>
              </a:ext>
            </a:extLst>
          </p:cNvPr>
          <p:cNvSpPr>
            <a:spLocks noChangeArrowheads="1"/>
          </p:cNvSpPr>
          <p:nvPr/>
        </p:nvSpPr>
        <p:spPr bwMode="auto">
          <a:xfrm>
            <a:off x="5867400" y="3644900"/>
            <a:ext cx="2160588" cy="2089150"/>
          </a:xfrm>
          <a:prstGeom prst="ellipse">
            <a:avLst/>
          </a:prstGeom>
          <a:gradFill rotWithShape="0">
            <a:gsLst>
              <a:gs pos="0">
                <a:schemeClr val="bg1">
                  <a:alpha val="42000"/>
                </a:schemeClr>
              </a:gs>
              <a:gs pos="100000">
                <a:schemeClr val="bg1">
                  <a:gamma/>
                  <a:tint val="0"/>
                  <a:invGamma/>
                  <a:alpha val="46001"/>
                </a:schemeClr>
              </a:gs>
            </a:gsLst>
            <a:lin ang="5400000" scaled="1"/>
          </a:gra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TW" altLang="en-US" sz="3200" b="1">
                <a:ea typeface="標楷體" panose="03000509000000000000" pitchFamily="65" charset="-120"/>
              </a:rPr>
              <a:t>環保產業</a:t>
            </a:r>
          </a:p>
        </p:txBody>
      </p:sp>
      <p:sp>
        <p:nvSpPr>
          <p:cNvPr id="210954" name="Line 10">
            <a:extLst>
              <a:ext uri="{FF2B5EF4-FFF2-40B4-BE49-F238E27FC236}">
                <a16:creationId xmlns:a16="http://schemas.microsoft.com/office/drawing/2014/main" id="{C86B8D6E-965F-4A90-855D-768147FF999B}"/>
              </a:ext>
            </a:extLst>
          </p:cNvPr>
          <p:cNvSpPr>
            <a:spLocks noChangeShapeType="1"/>
          </p:cNvSpPr>
          <p:nvPr/>
        </p:nvSpPr>
        <p:spPr bwMode="auto">
          <a:xfrm>
            <a:off x="2197100" y="3789363"/>
            <a:ext cx="1079500" cy="1008062"/>
          </a:xfrm>
          <a:prstGeom prst="line">
            <a:avLst/>
          </a:prstGeom>
          <a:noFill/>
          <a:ln w="5715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210955" name="Text Box 11">
            <a:extLst>
              <a:ext uri="{FF2B5EF4-FFF2-40B4-BE49-F238E27FC236}">
                <a16:creationId xmlns:a16="http://schemas.microsoft.com/office/drawing/2014/main" id="{FA50CB9D-779C-4A7A-AF15-09084191E399}"/>
              </a:ext>
            </a:extLst>
          </p:cNvPr>
          <p:cNvSpPr txBox="1">
            <a:spLocks noChangeArrowheads="1"/>
          </p:cNvSpPr>
          <p:nvPr/>
        </p:nvSpPr>
        <p:spPr bwMode="auto">
          <a:xfrm>
            <a:off x="2339975" y="4652963"/>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zh-TW" altLang="en-US" sz="3600">
                <a:latin typeface="Times New Roman" panose="02020603050405020304" pitchFamily="18" charset="0"/>
                <a:ea typeface="標楷體" panose="03000509000000000000" pitchFamily="65" charset="-120"/>
                <a:sym typeface="Wingdings" panose="05000000000000000000" pitchFamily="2" charset="2"/>
              </a:rPr>
              <a:t>污水處理</a:t>
            </a:r>
            <a:endParaRPr lang="zh-TW" altLang="en-US" sz="3600">
              <a:latin typeface="Times New Roman" panose="02020603050405020304" pitchFamily="18" charset="0"/>
              <a:ea typeface="標楷體" panose="03000509000000000000" pitchFamily="65" charset="-120"/>
            </a:endParaRPr>
          </a:p>
        </p:txBody>
      </p:sp>
      <p:sp>
        <p:nvSpPr>
          <p:cNvPr id="210956" name="Line 12">
            <a:extLst>
              <a:ext uri="{FF2B5EF4-FFF2-40B4-BE49-F238E27FC236}">
                <a16:creationId xmlns:a16="http://schemas.microsoft.com/office/drawing/2014/main" id="{230201B0-6356-4883-A3F0-071F0C5D93C2}"/>
              </a:ext>
            </a:extLst>
          </p:cNvPr>
          <p:cNvSpPr>
            <a:spLocks noChangeShapeType="1"/>
          </p:cNvSpPr>
          <p:nvPr/>
        </p:nvSpPr>
        <p:spPr bwMode="auto">
          <a:xfrm flipV="1">
            <a:off x="2197100" y="3357563"/>
            <a:ext cx="935038" cy="142875"/>
          </a:xfrm>
          <a:prstGeom prst="line">
            <a:avLst/>
          </a:prstGeom>
          <a:noFill/>
          <a:ln w="5715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210957" name="Text Box 13">
            <a:extLst>
              <a:ext uri="{FF2B5EF4-FFF2-40B4-BE49-F238E27FC236}">
                <a16:creationId xmlns:a16="http://schemas.microsoft.com/office/drawing/2014/main" id="{B969E710-7D2B-43B5-94FD-B1F51B00C8A1}"/>
              </a:ext>
            </a:extLst>
          </p:cNvPr>
          <p:cNvSpPr txBox="1">
            <a:spLocks noChangeArrowheads="1"/>
          </p:cNvSpPr>
          <p:nvPr/>
        </p:nvSpPr>
        <p:spPr bwMode="auto">
          <a:xfrm>
            <a:off x="3081338" y="2197100"/>
            <a:ext cx="1873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zh-TW" altLang="en-US" sz="4400">
                <a:latin typeface="Times New Roman" panose="02020603050405020304" pitchFamily="18" charset="0"/>
                <a:ea typeface="標楷體" panose="03000509000000000000" pitchFamily="65" charset="-120"/>
                <a:sym typeface="Wingdings" panose="05000000000000000000" pitchFamily="2" charset="2"/>
              </a:rPr>
              <a:t>富氧水富氫水</a:t>
            </a:r>
            <a:r>
              <a:rPr lang="zh-TW" altLang="en-US" sz="3600">
                <a:latin typeface="Times New Roman" panose="02020603050405020304" pitchFamily="18" charset="0"/>
                <a:ea typeface="標楷體" panose="03000509000000000000" pitchFamily="65" charset="-120"/>
                <a:sym typeface="Wingdings" panose="05000000000000000000" pitchFamily="2" charset="2"/>
              </a:rPr>
              <a:t>電解水</a:t>
            </a:r>
          </a:p>
        </p:txBody>
      </p:sp>
      <p:sp>
        <p:nvSpPr>
          <p:cNvPr id="210958" name="Oval 14">
            <a:extLst>
              <a:ext uri="{FF2B5EF4-FFF2-40B4-BE49-F238E27FC236}">
                <a16:creationId xmlns:a16="http://schemas.microsoft.com/office/drawing/2014/main" id="{154E3721-55C0-43BC-8CFF-9C77EF424C09}"/>
              </a:ext>
            </a:extLst>
          </p:cNvPr>
          <p:cNvSpPr>
            <a:spLocks noChangeArrowheads="1"/>
          </p:cNvSpPr>
          <p:nvPr/>
        </p:nvSpPr>
        <p:spPr bwMode="auto">
          <a:xfrm>
            <a:off x="5867400" y="1125538"/>
            <a:ext cx="2160588" cy="2089150"/>
          </a:xfrm>
          <a:prstGeom prst="ellipse">
            <a:avLst/>
          </a:prstGeom>
          <a:solidFill>
            <a:schemeClr val="folHlink">
              <a:alpha val="41960"/>
            </a:schemeClr>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ClrTx/>
              <a:buSzTx/>
              <a:buFontTx/>
              <a:buNone/>
            </a:pPr>
            <a:r>
              <a:rPr lang="zh-TW" altLang="en-US" b="1">
                <a:latin typeface="Times New Roman" panose="02020603050405020304" pitchFamily="18" charset="0"/>
                <a:ea typeface="標楷體" panose="03000509000000000000" pitchFamily="65" charset="-120"/>
              </a:rPr>
              <a:t>保健</a:t>
            </a:r>
            <a:r>
              <a:rPr lang="en-US" altLang="zh-TW" b="1">
                <a:latin typeface="Times New Roman" panose="02020603050405020304" pitchFamily="18" charset="0"/>
                <a:ea typeface="標楷體" panose="03000509000000000000" pitchFamily="65" charset="-120"/>
              </a:rPr>
              <a:t>/</a:t>
            </a:r>
            <a:r>
              <a:rPr lang="zh-TW" altLang="en-US" b="1">
                <a:latin typeface="Times New Roman" panose="02020603050405020304" pitchFamily="18" charset="0"/>
                <a:ea typeface="標楷體" panose="03000509000000000000" pitchFamily="65" charset="-120"/>
              </a:rPr>
              <a:t>美容</a:t>
            </a:r>
          </a:p>
          <a:p>
            <a:pPr algn="ctr" eaLnBrk="1" hangingPunct="1">
              <a:spcBef>
                <a:spcPct val="0"/>
              </a:spcBef>
              <a:buClrTx/>
              <a:buSzTx/>
              <a:buFontTx/>
              <a:buNone/>
            </a:pPr>
            <a:r>
              <a:rPr lang="zh-TW" altLang="en-US" b="1">
                <a:latin typeface="Times New Roman" panose="02020603050405020304" pitchFamily="18" charset="0"/>
                <a:ea typeface="標楷體" panose="03000509000000000000" pitchFamily="65" charset="-120"/>
              </a:rPr>
              <a:t>醫療產業</a:t>
            </a:r>
          </a:p>
        </p:txBody>
      </p:sp>
      <p:sp>
        <p:nvSpPr>
          <p:cNvPr id="210959" name="Line 16">
            <a:extLst>
              <a:ext uri="{FF2B5EF4-FFF2-40B4-BE49-F238E27FC236}">
                <a16:creationId xmlns:a16="http://schemas.microsoft.com/office/drawing/2014/main" id="{D822368A-70FF-4C44-AD42-AE030DE77A6B}"/>
              </a:ext>
            </a:extLst>
          </p:cNvPr>
          <p:cNvSpPr>
            <a:spLocks noChangeShapeType="1"/>
          </p:cNvSpPr>
          <p:nvPr/>
        </p:nvSpPr>
        <p:spPr bwMode="auto">
          <a:xfrm>
            <a:off x="3563938" y="5229225"/>
            <a:ext cx="935037" cy="647700"/>
          </a:xfrm>
          <a:prstGeom prst="line">
            <a:avLst/>
          </a:prstGeom>
          <a:noFill/>
          <a:ln w="5715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210960" name="Text Box 17">
            <a:extLst>
              <a:ext uri="{FF2B5EF4-FFF2-40B4-BE49-F238E27FC236}">
                <a16:creationId xmlns:a16="http://schemas.microsoft.com/office/drawing/2014/main" id="{F006F99F-BF06-4856-BEBA-BC5E8D3A6A6A}"/>
              </a:ext>
            </a:extLst>
          </p:cNvPr>
          <p:cNvSpPr txBox="1">
            <a:spLocks noChangeArrowheads="1"/>
          </p:cNvSpPr>
          <p:nvPr/>
        </p:nvSpPr>
        <p:spPr bwMode="auto">
          <a:xfrm>
            <a:off x="4427538" y="5805488"/>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zh-TW" altLang="en-US" sz="3600">
                <a:latin typeface="Times New Roman" panose="02020603050405020304" pitchFamily="18" charset="0"/>
                <a:ea typeface="標楷體" panose="03000509000000000000" pitchFamily="65" charset="-120"/>
                <a:sym typeface="Wingdings" panose="05000000000000000000" pitchFamily="2" charset="2"/>
              </a:rPr>
              <a:t>海水淡化</a:t>
            </a:r>
            <a:endParaRPr lang="zh-TW" altLang="en-US" sz="3600">
              <a:latin typeface="Times New Roman" panose="02020603050405020304" pitchFamily="18" charset="0"/>
              <a:ea typeface="標楷體" panose="03000509000000000000" pitchFamily="65" charset="-120"/>
            </a:endParaRPr>
          </a:p>
        </p:txBody>
      </p:sp>
      <p:sp>
        <p:nvSpPr>
          <p:cNvPr id="124946" name="Rectangle 18">
            <a:extLst>
              <a:ext uri="{FF2B5EF4-FFF2-40B4-BE49-F238E27FC236}">
                <a16:creationId xmlns:a16="http://schemas.microsoft.com/office/drawing/2014/main" id="{A15C3FF5-7613-43FD-BECA-69D7CFD347B3}"/>
              </a:ext>
            </a:extLst>
          </p:cNvPr>
          <p:cNvSpPr>
            <a:spLocks noChangeArrowheads="1"/>
          </p:cNvSpPr>
          <p:nvPr/>
        </p:nvSpPr>
        <p:spPr bwMode="auto">
          <a:xfrm>
            <a:off x="34925" y="115888"/>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zh-TW" altLang="en-US" sz="2400" b="1">
                <a:effectLst>
                  <a:outerShdw blurRad="38100" dist="38100" dir="2700000" algn="tl">
                    <a:srgbClr val="000000"/>
                  </a:outerShdw>
                </a:effectLst>
                <a:ea typeface="標楷體" panose="03000509000000000000" pitchFamily="65" charset="-120"/>
              </a:rPr>
              <a:t>系統性思考</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Text Box 4">
            <a:extLst>
              <a:ext uri="{FF2B5EF4-FFF2-40B4-BE49-F238E27FC236}">
                <a16:creationId xmlns:a16="http://schemas.microsoft.com/office/drawing/2014/main" id="{54615914-2EB2-4F58-A69D-AA2FFD192E3F}"/>
              </a:ext>
            </a:extLst>
          </p:cNvPr>
          <p:cNvSpPr txBox="1">
            <a:spLocks noChangeArrowheads="1"/>
          </p:cNvSpPr>
          <p:nvPr/>
        </p:nvSpPr>
        <p:spPr bwMode="auto">
          <a:xfrm>
            <a:off x="1042988" y="2447925"/>
            <a:ext cx="29718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ClrTx/>
              <a:buSzTx/>
              <a:buFontTx/>
              <a:buNone/>
            </a:pPr>
            <a:r>
              <a:rPr kumimoji="0" lang="zh-TW" altLang="en-US" sz="4400">
                <a:latin typeface="Times New Roman" panose="02020603050405020304" pitchFamily="18" charset="0"/>
                <a:ea typeface="標楷體" panose="03000509000000000000" pitchFamily="65" charset="-120"/>
              </a:rPr>
              <a:t>消費者</a:t>
            </a:r>
          </a:p>
          <a:p>
            <a:pPr algn="ctr" eaLnBrk="1" hangingPunct="1">
              <a:spcBef>
                <a:spcPct val="50000"/>
              </a:spcBef>
              <a:buClrTx/>
              <a:buSzTx/>
              <a:buFontTx/>
              <a:buNone/>
            </a:pPr>
            <a:r>
              <a:rPr kumimoji="0" lang="zh-TW" altLang="en-US" sz="2400" b="1">
                <a:solidFill>
                  <a:schemeClr val="tx2"/>
                </a:solidFill>
                <a:latin typeface="Times New Roman" panose="02020603050405020304" pitchFamily="18" charset="0"/>
              </a:rPr>
              <a:t>養殖魚蝦貝類</a:t>
            </a:r>
          </a:p>
          <a:p>
            <a:pPr algn="ctr" eaLnBrk="1" hangingPunct="1">
              <a:spcBef>
                <a:spcPct val="50000"/>
              </a:spcBef>
              <a:buClrTx/>
              <a:buSzTx/>
              <a:buFontTx/>
              <a:buNone/>
            </a:pPr>
            <a:r>
              <a:rPr kumimoji="0" lang="zh-TW" altLang="en-US" sz="2400">
                <a:latin typeface="Times New Roman" panose="02020603050405020304" pitchFamily="18" charset="0"/>
              </a:rPr>
              <a:t>產生有機廢棄物</a:t>
            </a:r>
          </a:p>
        </p:txBody>
      </p:sp>
      <p:sp>
        <p:nvSpPr>
          <p:cNvPr id="211971" name="Text Box 5">
            <a:extLst>
              <a:ext uri="{FF2B5EF4-FFF2-40B4-BE49-F238E27FC236}">
                <a16:creationId xmlns:a16="http://schemas.microsoft.com/office/drawing/2014/main" id="{DD624A52-1532-4513-916E-D131D9AD2D45}"/>
              </a:ext>
            </a:extLst>
          </p:cNvPr>
          <p:cNvSpPr txBox="1">
            <a:spLocks noChangeArrowheads="1"/>
          </p:cNvSpPr>
          <p:nvPr/>
        </p:nvSpPr>
        <p:spPr bwMode="auto">
          <a:xfrm>
            <a:off x="5538788" y="2066925"/>
            <a:ext cx="2895600" cy="22320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ClrTx/>
              <a:buSzTx/>
              <a:buFontTx/>
              <a:buNone/>
            </a:pPr>
            <a:r>
              <a:rPr kumimoji="0" lang="zh-TW" altLang="en-US" sz="4400">
                <a:latin typeface="Times New Roman" panose="02020603050405020304" pitchFamily="18" charset="0"/>
                <a:ea typeface="標楷體" panose="03000509000000000000" pitchFamily="65" charset="-120"/>
              </a:rPr>
              <a:t>分解者</a:t>
            </a:r>
          </a:p>
          <a:p>
            <a:pPr algn="ctr" eaLnBrk="1" hangingPunct="1">
              <a:spcBef>
                <a:spcPct val="50000"/>
              </a:spcBef>
              <a:buClrTx/>
              <a:buSzTx/>
              <a:buFontTx/>
              <a:buNone/>
            </a:pPr>
            <a:r>
              <a:rPr kumimoji="0" lang="zh-TW" altLang="en-US" sz="2400" b="1">
                <a:solidFill>
                  <a:schemeClr val="tx2"/>
                </a:solidFill>
                <a:latin typeface="Times New Roman" panose="02020603050405020304" pitchFamily="18" charset="0"/>
              </a:rPr>
              <a:t>異營微生物</a:t>
            </a:r>
            <a:r>
              <a:rPr kumimoji="0" lang="zh-TW" altLang="en-US" sz="2400">
                <a:latin typeface="Times New Roman" panose="02020603050405020304" pitchFamily="18" charset="0"/>
              </a:rPr>
              <a:t>轉化</a:t>
            </a:r>
          </a:p>
          <a:p>
            <a:pPr algn="ctr" eaLnBrk="1" hangingPunct="1">
              <a:spcBef>
                <a:spcPct val="50000"/>
              </a:spcBef>
              <a:buClrTx/>
              <a:buSzTx/>
              <a:buFontTx/>
              <a:buNone/>
            </a:pPr>
            <a:r>
              <a:rPr kumimoji="0" lang="zh-TW" altLang="en-US" sz="2400">
                <a:latin typeface="Times New Roman" panose="02020603050405020304" pitchFamily="18" charset="0"/>
              </a:rPr>
              <a:t>有機物為無機鹽 </a:t>
            </a:r>
            <a:r>
              <a:rPr kumimoji="0" lang="en-US" altLang="zh-TW" sz="2400">
                <a:latin typeface="Times New Roman" panose="02020603050405020304" pitchFamily="18" charset="0"/>
              </a:rPr>
              <a:t>(NH3, NH4)</a:t>
            </a:r>
          </a:p>
        </p:txBody>
      </p:sp>
      <p:sp>
        <p:nvSpPr>
          <p:cNvPr id="211972" name="Text Box 6">
            <a:extLst>
              <a:ext uri="{FF2B5EF4-FFF2-40B4-BE49-F238E27FC236}">
                <a16:creationId xmlns:a16="http://schemas.microsoft.com/office/drawing/2014/main" id="{3D1E2009-34AD-4127-8176-6CCF3081A77D}"/>
              </a:ext>
            </a:extLst>
          </p:cNvPr>
          <p:cNvSpPr txBox="1">
            <a:spLocks noChangeArrowheads="1"/>
          </p:cNvSpPr>
          <p:nvPr/>
        </p:nvSpPr>
        <p:spPr bwMode="auto">
          <a:xfrm>
            <a:off x="3328988" y="4657725"/>
            <a:ext cx="3048000" cy="1866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ClrTx/>
              <a:buSzTx/>
              <a:buFontTx/>
              <a:buNone/>
            </a:pPr>
            <a:r>
              <a:rPr kumimoji="0" lang="zh-TW" altLang="en-US" sz="4400">
                <a:latin typeface="Times New Roman" panose="02020603050405020304" pitchFamily="18" charset="0"/>
                <a:ea typeface="標楷體" panose="03000509000000000000" pitchFamily="65" charset="-120"/>
              </a:rPr>
              <a:t>生產者</a:t>
            </a:r>
          </a:p>
          <a:p>
            <a:pPr algn="ctr" eaLnBrk="1" hangingPunct="1">
              <a:spcBef>
                <a:spcPct val="50000"/>
              </a:spcBef>
              <a:buClrTx/>
              <a:buSzTx/>
              <a:buFontTx/>
              <a:buNone/>
            </a:pPr>
            <a:r>
              <a:rPr kumimoji="0" lang="zh-TW" altLang="en-US" sz="2400" b="1">
                <a:solidFill>
                  <a:schemeClr val="tx2"/>
                </a:solidFill>
                <a:latin typeface="Times New Roman" panose="02020603050405020304" pitchFamily="18" charset="0"/>
              </a:rPr>
              <a:t>自營微生物</a:t>
            </a:r>
            <a:r>
              <a:rPr kumimoji="0" lang="zh-TW" altLang="en-US" sz="2400">
                <a:latin typeface="Times New Roman" panose="02020603050405020304" pitchFamily="18" charset="0"/>
              </a:rPr>
              <a:t>轉化</a:t>
            </a:r>
          </a:p>
          <a:p>
            <a:pPr algn="ctr" eaLnBrk="1" hangingPunct="1">
              <a:spcBef>
                <a:spcPct val="50000"/>
              </a:spcBef>
              <a:buClrTx/>
              <a:buSzTx/>
              <a:buFontTx/>
              <a:buNone/>
            </a:pPr>
            <a:r>
              <a:rPr kumimoji="0" lang="zh-TW" altLang="en-US" sz="2400">
                <a:latin typeface="Times New Roman" panose="02020603050405020304" pitchFamily="18" charset="0"/>
              </a:rPr>
              <a:t>無機鹽為</a:t>
            </a:r>
            <a:r>
              <a:rPr kumimoji="0" lang="en-US" altLang="zh-TW" sz="2400">
                <a:latin typeface="Times New Roman" panose="02020603050405020304" pitchFamily="18" charset="0"/>
              </a:rPr>
              <a:t>NO2, NO3</a:t>
            </a:r>
          </a:p>
        </p:txBody>
      </p:sp>
      <p:sp>
        <p:nvSpPr>
          <p:cNvPr id="211973" name="AutoShape 7">
            <a:extLst>
              <a:ext uri="{FF2B5EF4-FFF2-40B4-BE49-F238E27FC236}">
                <a16:creationId xmlns:a16="http://schemas.microsoft.com/office/drawing/2014/main" id="{BEC38483-20BB-4D51-A8D3-385BB5875F59}"/>
              </a:ext>
            </a:extLst>
          </p:cNvPr>
          <p:cNvSpPr>
            <a:spLocks noChangeArrowheads="1"/>
          </p:cNvSpPr>
          <p:nvPr/>
        </p:nvSpPr>
        <p:spPr bwMode="auto">
          <a:xfrm>
            <a:off x="4243388" y="2752725"/>
            <a:ext cx="1219200" cy="914400"/>
          </a:xfrm>
          <a:prstGeom prst="right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latin typeface="Times New Roman" panose="02020603050405020304" pitchFamily="18" charset="0"/>
            </a:endParaRPr>
          </a:p>
        </p:txBody>
      </p:sp>
      <p:sp>
        <p:nvSpPr>
          <p:cNvPr id="211974" name="AutoShape 8">
            <a:extLst>
              <a:ext uri="{FF2B5EF4-FFF2-40B4-BE49-F238E27FC236}">
                <a16:creationId xmlns:a16="http://schemas.microsoft.com/office/drawing/2014/main" id="{B7ADA616-F579-4056-BF61-1E23C3C2A4C7}"/>
              </a:ext>
            </a:extLst>
          </p:cNvPr>
          <p:cNvSpPr>
            <a:spLocks noChangeArrowheads="1"/>
          </p:cNvSpPr>
          <p:nvPr/>
        </p:nvSpPr>
        <p:spPr bwMode="auto">
          <a:xfrm flipH="1">
            <a:off x="1728788" y="4581525"/>
            <a:ext cx="1295400" cy="1295400"/>
          </a:xfrm>
          <a:custGeom>
            <a:avLst/>
            <a:gdLst>
              <a:gd name="T0" fmla="*/ 53885282 w 21600"/>
              <a:gd name="T1" fmla="*/ 0 h 21600"/>
              <a:gd name="T2" fmla="*/ 30082546 w 21600"/>
              <a:gd name="T3" fmla="*/ 24180380 h 21600"/>
              <a:gd name="T4" fmla="*/ 0 w 21600"/>
              <a:gd name="T5" fmla="*/ 66024019 h 21600"/>
              <a:gd name="T6" fmla="*/ 31704615 w 21600"/>
              <a:gd name="T7" fmla="*/ 77688017 h 21600"/>
              <a:gd name="T8" fmla="*/ 63405632 w 21600"/>
              <a:gd name="T9" fmla="*/ 53658707 h 21600"/>
              <a:gd name="T10" fmla="*/ 77688017 w 21600"/>
              <a:gd name="T11" fmla="*/ 24180380 h 21600"/>
              <a:gd name="T12" fmla="*/ 17694720 60000 65536"/>
              <a:gd name="T13" fmla="*/ 11796480 60000 65536"/>
              <a:gd name="T14" fmla="*/ 11796480 60000 65536"/>
              <a:gd name="T15" fmla="*/ 5898240 60000 65536"/>
              <a:gd name="T16" fmla="*/ 0 60000 65536"/>
              <a:gd name="T17" fmla="*/ 0 60000 65536"/>
              <a:gd name="T18" fmla="*/ 0 w 21600"/>
              <a:gd name="T19" fmla="*/ 15114 h 21600"/>
              <a:gd name="T20" fmla="*/ 17629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982" y="0"/>
                </a:moveTo>
                <a:lnTo>
                  <a:pt x="8364" y="6723"/>
                </a:lnTo>
                <a:lnTo>
                  <a:pt x="12335" y="6723"/>
                </a:lnTo>
                <a:lnTo>
                  <a:pt x="12335" y="15114"/>
                </a:lnTo>
                <a:lnTo>
                  <a:pt x="0" y="15114"/>
                </a:lnTo>
                <a:lnTo>
                  <a:pt x="0" y="21600"/>
                </a:lnTo>
                <a:lnTo>
                  <a:pt x="17629" y="21600"/>
                </a:lnTo>
                <a:lnTo>
                  <a:pt x="17629" y="6723"/>
                </a:lnTo>
                <a:lnTo>
                  <a:pt x="21600" y="6723"/>
                </a:lnTo>
                <a:lnTo>
                  <a:pt x="14982"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11975" name="AutoShape 9">
            <a:extLst>
              <a:ext uri="{FF2B5EF4-FFF2-40B4-BE49-F238E27FC236}">
                <a16:creationId xmlns:a16="http://schemas.microsoft.com/office/drawing/2014/main" id="{5F08B7A4-8CB8-434C-904E-0C2D3BA11533}"/>
              </a:ext>
            </a:extLst>
          </p:cNvPr>
          <p:cNvSpPr>
            <a:spLocks noChangeArrowheads="1"/>
          </p:cNvSpPr>
          <p:nvPr/>
        </p:nvSpPr>
        <p:spPr bwMode="auto">
          <a:xfrm rot="16200000" flipH="1">
            <a:off x="6529388" y="4581525"/>
            <a:ext cx="1295400" cy="1295400"/>
          </a:xfrm>
          <a:custGeom>
            <a:avLst/>
            <a:gdLst>
              <a:gd name="T0" fmla="*/ 53266668 w 21600"/>
              <a:gd name="T1" fmla="*/ 0 h 21600"/>
              <a:gd name="T2" fmla="*/ 28845260 w 21600"/>
              <a:gd name="T3" fmla="*/ 25896006 h 21600"/>
              <a:gd name="T4" fmla="*/ 0 w 21600"/>
              <a:gd name="T5" fmla="*/ 62146815 h 21600"/>
              <a:gd name="T6" fmla="*/ 33294359 w 21600"/>
              <a:gd name="T7" fmla="*/ 77688017 h 21600"/>
              <a:gd name="T8" fmla="*/ 66588718 w 21600"/>
              <a:gd name="T9" fmla="*/ 53949992 h 21600"/>
              <a:gd name="T10" fmla="*/ 77688017 w 21600"/>
              <a:gd name="T11" fmla="*/ 25896006 h 21600"/>
              <a:gd name="T12" fmla="*/ 17694720 60000 65536"/>
              <a:gd name="T13" fmla="*/ 11796480 60000 65536"/>
              <a:gd name="T14" fmla="*/ 11796480 60000 65536"/>
              <a:gd name="T15" fmla="*/ 5898240 60000 65536"/>
              <a:gd name="T16" fmla="*/ 0 60000 65536"/>
              <a:gd name="T17" fmla="*/ 0 60000 65536"/>
              <a:gd name="T18" fmla="*/ 0 w 21600"/>
              <a:gd name="T19" fmla="*/ 12957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810" y="0"/>
                </a:moveTo>
                <a:lnTo>
                  <a:pt x="8020" y="7200"/>
                </a:lnTo>
                <a:lnTo>
                  <a:pt x="11106" y="7200"/>
                </a:lnTo>
                <a:lnTo>
                  <a:pt x="11106" y="12957"/>
                </a:lnTo>
                <a:lnTo>
                  <a:pt x="0" y="12957"/>
                </a:lnTo>
                <a:lnTo>
                  <a:pt x="0" y="21600"/>
                </a:lnTo>
                <a:lnTo>
                  <a:pt x="18514" y="21600"/>
                </a:lnTo>
                <a:lnTo>
                  <a:pt x="18514" y="7200"/>
                </a:lnTo>
                <a:lnTo>
                  <a:pt x="21600" y="7200"/>
                </a:lnTo>
                <a:lnTo>
                  <a:pt x="1481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45770" name="Rectangle 10">
            <a:extLst>
              <a:ext uri="{FF2B5EF4-FFF2-40B4-BE49-F238E27FC236}">
                <a16:creationId xmlns:a16="http://schemas.microsoft.com/office/drawing/2014/main" id="{1F5FB28B-875B-4902-B77C-FA7BE83A2B44}"/>
              </a:ext>
            </a:extLst>
          </p:cNvPr>
          <p:cNvSpPr>
            <a:spLocks noRot="1" noChangeArrowheads="1"/>
          </p:cNvSpPr>
          <p:nvPr/>
        </p:nvSpPr>
        <p:spPr bwMode="auto">
          <a:xfrm>
            <a:off x="250825" y="549275"/>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algn="ctr">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eaLnBrk="1" hangingPunct="1">
              <a:defRPr/>
            </a:pPr>
            <a:r>
              <a:rPr lang="zh-TW" altLang="en-US">
                <a:ea typeface="標楷體" panose="03000509000000000000" pitchFamily="65" charset="-120"/>
              </a:rPr>
              <a:t>成功的養殖系統是一個</a:t>
            </a:r>
            <a:br>
              <a:rPr lang="zh-TW" altLang="en-US">
                <a:ea typeface="標楷體" panose="03000509000000000000" pitchFamily="65" charset="-120"/>
              </a:rPr>
            </a:br>
            <a:r>
              <a:rPr lang="zh-TW" altLang="en-US">
                <a:ea typeface="標楷體" panose="03000509000000000000" pitchFamily="65" charset="-120"/>
              </a:rPr>
              <a:t>生態平衡的系統</a:t>
            </a:r>
          </a:p>
        </p:txBody>
      </p:sp>
      <p:sp>
        <p:nvSpPr>
          <p:cNvPr id="245771" name="Rectangle 11">
            <a:extLst>
              <a:ext uri="{FF2B5EF4-FFF2-40B4-BE49-F238E27FC236}">
                <a16:creationId xmlns:a16="http://schemas.microsoft.com/office/drawing/2014/main" id="{6873D3BA-FDDF-44E0-8E4B-9378CD475542}"/>
              </a:ext>
            </a:extLst>
          </p:cNvPr>
          <p:cNvSpPr>
            <a:spLocks noChangeArrowheads="1"/>
          </p:cNvSpPr>
          <p:nvPr/>
        </p:nvSpPr>
        <p:spPr bwMode="auto">
          <a:xfrm>
            <a:off x="0" y="0"/>
            <a:ext cx="4787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zh-TW" altLang="en-US" sz="2400" b="1">
                <a:solidFill>
                  <a:srgbClr val="FFFF00"/>
                </a:solidFill>
                <a:effectLst>
                  <a:outerShdw blurRad="38100" dist="38100" dir="2700000" algn="tl">
                    <a:srgbClr val="000000"/>
                  </a:outerShdw>
                </a:effectLst>
                <a:ea typeface="標楷體" panose="03000509000000000000" pitchFamily="65" charset="-120"/>
              </a:rPr>
              <a:t>結合生命科學，向大自然取經</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41" name="Rectangle 5">
            <a:extLst>
              <a:ext uri="{FF2B5EF4-FFF2-40B4-BE49-F238E27FC236}">
                <a16:creationId xmlns:a16="http://schemas.microsoft.com/office/drawing/2014/main" id="{51C33586-4840-47D4-AAEB-1DE8115016FF}"/>
              </a:ext>
            </a:extLst>
          </p:cNvPr>
          <p:cNvSpPr>
            <a:spLocks noRot="1" noChangeArrowheads="1"/>
          </p:cNvSpPr>
          <p:nvPr/>
        </p:nvSpPr>
        <p:spPr bwMode="auto">
          <a:xfrm>
            <a:off x="301625" y="1217613"/>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kumimoji="1" sz="32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5pPr>
            <a:lvl6pPr marL="2514600" indent="-228600" fontAlgn="base">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6pPr>
            <a:lvl7pPr marL="2971800" indent="-228600" fontAlgn="base">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7pPr>
            <a:lvl8pPr marL="3429000" indent="-228600" fontAlgn="base">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8pPr>
            <a:lvl9pPr marL="3886200" indent="-228600" fontAlgn="base">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effectLst>
                  <a:outerShdw blurRad="38100" dist="38100" dir="2700000" algn="tl">
                    <a:srgbClr val="000000"/>
                  </a:outerShdw>
                </a:effectLst>
                <a:latin typeface="Arial" panose="020B0604020202020204" pitchFamily="34" charset="0"/>
                <a:ea typeface="新細明體" panose="02020500000000000000" pitchFamily="18" charset="-120"/>
              </a:defRPr>
            </a:lvl9pPr>
          </a:lstStyle>
          <a:p>
            <a:pPr eaLnBrk="1" hangingPunct="1">
              <a:defRPr/>
            </a:pPr>
            <a:r>
              <a:rPr lang="zh-TW" altLang="en-US" sz="3600" dirty="0">
                <a:latin typeface="Times" panose="02020603050405020304" pitchFamily="18" charset="0"/>
                <a:ea typeface="標楷體" panose="03000509000000000000" pitchFamily="65" charset="-120"/>
                <a:cs typeface="Times" panose="02020603050405020304" pitchFamily="18" charset="0"/>
              </a:rPr>
              <a:t>體內血液輸送，由心臟至全身，一分鐘內來回，輸送總距離超過</a:t>
            </a:r>
            <a:r>
              <a:rPr lang="en-US" altLang="zh-TW" sz="3600" dirty="0">
                <a:latin typeface="Times" panose="02020603050405020304" pitchFamily="18" charset="0"/>
                <a:ea typeface="標楷體" panose="03000509000000000000" pitchFamily="65" charset="-120"/>
                <a:cs typeface="Times" panose="02020603050405020304" pitchFamily="18" charset="0"/>
              </a:rPr>
              <a:t>7</a:t>
            </a:r>
            <a:r>
              <a:rPr lang="zh-TW" altLang="en-US" sz="3600" dirty="0">
                <a:latin typeface="Times" panose="02020603050405020304" pitchFamily="18" charset="0"/>
                <a:ea typeface="標楷體" panose="03000509000000000000" pitchFamily="65" charset="-120"/>
                <a:cs typeface="Times" panose="02020603050405020304" pitchFamily="18" charset="0"/>
              </a:rPr>
              <a:t>萬 </a:t>
            </a:r>
            <a:r>
              <a:rPr lang="en-US" altLang="zh-TW" sz="3600" dirty="0">
                <a:latin typeface="Times" panose="02020603050405020304" pitchFamily="18" charset="0"/>
                <a:ea typeface="標楷體" panose="03000509000000000000" pitchFamily="65" charset="-120"/>
                <a:cs typeface="Times" panose="02020603050405020304" pitchFamily="18" charset="0"/>
              </a:rPr>
              <a:t>miles.</a:t>
            </a:r>
          </a:p>
          <a:p>
            <a:pPr lvl="1" eaLnBrk="1" hangingPunct="1">
              <a:defRPr/>
            </a:pPr>
            <a:r>
              <a:rPr lang="zh-TW" altLang="en-US" sz="3200" dirty="0">
                <a:latin typeface="Times" panose="02020603050405020304" pitchFamily="18" charset="0"/>
                <a:ea typeface="標楷體" panose="03000509000000000000" pitchFamily="65" charset="-120"/>
                <a:cs typeface="Times" panose="02020603050405020304" pitchFamily="18" charset="0"/>
              </a:rPr>
              <a:t>複雜的交通幹道系統設計的學習對象</a:t>
            </a:r>
          </a:p>
          <a:p>
            <a:pPr eaLnBrk="1" hangingPunct="1">
              <a:defRPr/>
            </a:pPr>
            <a:r>
              <a:rPr lang="zh-TW" altLang="en-US" sz="3600" dirty="0">
                <a:latin typeface="Times" panose="02020603050405020304" pitchFamily="18" charset="0"/>
                <a:ea typeface="標楷體" panose="03000509000000000000" pitchFamily="65" charset="-120"/>
                <a:cs typeface="Times" panose="02020603050405020304" pitchFamily="18" charset="0"/>
              </a:rPr>
              <a:t>體內免疫系統的分工與反應機制</a:t>
            </a:r>
          </a:p>
          <a:p>
            <a:pPr lvl="1" eaLnBrk="1" hangingPunct="1">
              <a:defRPr/>
            </a:pPr>
            <a:r>
              <a:rPr lang="en-US" altLang="zh-TW" sz="3200" dirty="0">
                <a:latin typeface="Times" panose="02020603050405020304" pitchFamily="18" charset="0"/>
                <a:ea typeface="標楷體" panose="03000509000000000000" pitchFamily="65" charset="-120"/>
                <a:cs typeface="Times" panose="02020603050405020304" pitchFamily="18" charset="0"/>
              </a:rPr>
              <a:t>SARS</a:t>
            </a:r>
            <a:r>
              <a:rPr lang="zh-TW" altLang="en-US" sz="3200" dirty="0">
                <a:latin typeface="Times" panose="02020603050405020304" pitchFamily="18" charset="0"/>
                <a:ea typeface="標楷體" panose="03000509000000000000" pitchFamily="65" charset="-120"/>
                <a:cs typeface="Times" panose="02020603050405020304" pitchFamily="18" charset="0"/>
              </a:rPr>
              <a:t>、</a:t>
            </a:r>
            <a:r>
              <a:rPr lang="en-US" altLang="zh-TW" sz="3200" dirty="0">
                <a:latin typeface="Times" panose="02020603050405020304" pitchFamily="18" charset="0"/>
                <a:ea typeface="標楷體" panose="03000509000000000000" pitchFamily="65" charset="-120"/>
                <a:cs typeface="Times" panose="02020603050405020304" pitchFamily="18" charset="0"/>
              </a:rPr>
              <a:t>COVID-19 </a:t>
            </a:r>
            <a:r>
              <a:rPr lang="zh-TW" altLang="en-US" sz="3200" dirty="0">
                <a:latin typeface="Times" panose="02020603050405020304" pitchFamily="18" charset="0"/>
                <a:ea typeface="標楷體" panose="03000509000000000000" pitchFamily="65" charset="-120"/>
                <a:cs typeface="Times" panose="02020603050405020304" pitchFamily="18" charset="0"/>
              </a:rPr>
              <a:t>整合防制</a:t>
            </a:r>
          </a:p>
          <a:p>
            <a:pPr eaLnBrk="1" hangingPunct="1">
              <a:defRPr/>
            </a:pPr>
            <a:r>
              <a:rPr lang="en-US" altLang="zh-TW" sz="3600" dirty="0">
                <a:latin typeface="Times" panose="02020603050405020304" pitchFamily="18" charset="0"/>
                <a:ea typeface="標楷體" panose="03000509000000000000" pitchFamily="65" charset="-120"/>
                <a:cs typeface="Times" panose="02020603050405020304" pitchFamily="18" charset="0"/>
              </a:rPr>
              <a:t>Gene</a:t>
            </a:r>
          </a:p>
          <a:p>
            <a:pPr lvl="1" eaLnBrk="1" hangingPunct="1">
              <a:defRPr/>
            </a:pPr>
            <a:r>
              <a:rPr lang="en-US" altLang="zh-TW" sz="3200" dirty="0">
                <a:latin typeface="Times" panose="02020603050405020304" pitchFamily="18" charset="0"/>
                <a:ea typeface="標楷體" panose="03000509000000000000" pitchFamily="65" charset="-120"/>
                <a:cs typeface="Times" panose="02020603050405020304" pitchFamily="18" charset="0"/>
              </a:rPr>
              <a:t>Genetic Algorithm</a:t>
            </a:r>
          </a:p>
        </p:txBody>
      </p:sp>
      <p:sp>
        <p:nvSpPr>
          <p:cNvPr id="244742" name="Rectangle 6">
            <a:extLst>
              <a:ext uri="{FF2B5EF4-FFF2-40B4-BE49-F238E27FC236}">
                <a16:creationId xmlns:a16="http://schemas.microsoft.com/office/drawing/2014/main" id="{5CF447AA-79A3-44AF-AEF3-6E2EB594EA8D}"/>
              </a:ext>
            </a:extLst>
          </p:cNvPr>
          <p:cNvSpPr>
            <a:spLocks noChangeArrowheads="1"/>
          </p:cNvSpPr>
          <p:nvPr/>
        </p:nvSpPr>
        <p:spPr bwMode="auto">
          <a:xfrm>
            <a:off x="93663" y="0"/>
            <a:ext cx="282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zh-TW" altLang="en-US" sz="2000" b="1">
                <a:solidFill>
                  <a:srgbClr val="FFFF00"/>
                </a:solidFill>
                <a:effectLst>
                  <a:outerShdw blurRad="38100" dist="38100" dir="2700000" algn="tl">
                    <a:srgbClr val="000000"/>
                  </a:outerShdw>
                </a:effectLst>
                <a:ea typeface="標楷體" panose="03000509000000000000" pitchFamily="65" charset="-120"/>
              </a:rPr>
              <a:t>向生命，向演化學習</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標題 1">
            <a:extLst>
              <a:ext uri="{FF2B5EF4-FFF2-40B4-BE49-F238E27FC236}">
                <a16:creationId xmlns:a16="http://schemas.microsoft.com/office/drawing/2014/main" id="{59424484-D6EC-43D2-B501-528439876C5F}"/>
              </a:ext>
            </a:extLst>
          </p:cNvPr>
          <p:cNvSpPr>
            <a:spLocks noGrp="1" noChangeArrowheads="1"/>
          </p:cNvSpPr>
          <p:nvPr>
            <p:ph type="title"/>
          </p:nvPr>
        </p:nvSpPr>
        <p:spPr/>
        <p:txBody>
          <a:body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環境控制下的</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生態農業</a:t>
            </a:r>
          </a:p>
        </p:txBody>
      </p:sp>
      <p:sp>
        <p:nvSpPr>
          <p:cNvPr id="3" name="內容版面配置區 2">
            <a:extLst>
              <a:ext uri="{FF2B5EF4-FFF2-40B4-BE49-F238E27FC236}">
                <a16:creationId xmlns:a16="http://schemas.microsoft.com/office/drawing/2014/main" id="{D1C1383F-B89D-4767-8CDF-008145482F85}"/>
              </a:ext>
            </a:extLst>
          </p:cNvPr>
          <p:cNvSpPr>
            <a:spLocks noGrp="1"/>
          </p:cNvSpPr>
          <p:nvPr>
            <p:ph idx="1"/>
          </p:nvPr>
        </p:nvSpPr>
        <p:spPr>
          <a:xfrm>
            <a:off x="457200" y="2057400"/>
            <a:ext cx="8229600" cy="869950"/>
          </a:xfrm>
        </p:spPr>
        <p:txBody>
          <a:bodyPr rtlCol="0">
            <a:normAutofit lnSpcReduction="10000"/>
          </a:bodyPr>
          <a:lstStyle/>
          <a:p>
            <a:pPr marL="0" indent="0" algn="ctr" fontAlgn="auto">
              <a:spcAft>
                <a:spcPts val="0"/>
              </a:spcAft>
              <a:buFont typeface="Arial" panose="020B0604020202020204" pitchFamily="34" charset="0"/>
              <a:buNone/>
              <a:defRPr/>
            </a:pPr>
            <a:r>
              <a:rPr lang="zh-TW" altLang="en-US" dirty="0">
                <a:latin typeface="標楷體" panose="03000509000000000000" pitchFamily="65" charset="-120"/>
                <a:ea typeface="標楷體" panose="03000509000000000000" pitchFamily="65" charset="-120"/>
              </a:rPr>
              <a:t>畜牧廢水      </a:t>
            </a:r>
            <a:r>
              <a:rPr lang="en-US" altLang="zh-TW" dirty="0">
                <a:latin typeface="標楷體" panose="03000509000000000000" pitchFamily="65" charset="-120"/>
                <a:ea typeface="標楷體" panose="03000509000000000000" pitchFamily="65" charset="-120"/>
                <a:sym typeface="Wingdings" panose="05000000000000000000" pitchFamily="2" charset="2"/>
              </a:rPr>
              <a:t> </a:t>
            </a:r>
            <a:r>
              <a:rPr lang="zh-TW" altLang="en-US" dirty="0">
                <a:latin typeface="標楷體" panose="03000509000000000000" pitchFamily="65" charset="-120"/>
                <a:ea typeface="標楷體" panose="03000509000000000000" pitchFamily="65" charset="-120"/>
                <a:sym typeface="Wingdings" panose="05000000000000000000" pitchFamily="2" charset="2"/>
              </a:rPr>
              <a:t> 藻類營養源 </a:t>
            </a:r>
            <a:r>
              <a:rPr lang="en-US" altLang="zh-TW" dirty="0">
                <a:latin typeface="標楷體" panose="03000509000000000000" pitchFamily="65" charset="-120"/>
                <a:ea typeface="標楷體" panose="03000509000000000000" pitchFamily="65" charset="-120"/>
                <a:sym typeface="Wingdings" panose="05000000000000000000" pitchFamily="2" charset="2"/>
              </a:rPr>
              <a:t> </a:t>
            </a:r>
            <a:r>
              <a:rPr lang="zh-TW" altLang="en-US" dirty="0">
                <a:latin typeface="標楷體" panose="03000509000000000000" pitchFamily="65" charset="-120"/>
                <a:ea typeface="標楷體" panose="03000509000000000000" pitchFamily="65" charset="-120"/>
                <a:sym typeface="Wingdings" panose="05000000000000000000" pitchFamily="2" charset="2"/>
              </a:rPr>
              <a:t>  魚、貝類飼料</a:t>
            </a:r>
            <a:endParaRPr lang="en-US" altLang="zh-TW" dirty="0">
              <a:latin typeface="標楷體" panose="03000509000000000000" pitchFamily="65" charset="-120"/>
              <a:ea typeface="標楷體" panose="03000509000000000000" pitchFamily="65" charset="-120"/>
              <a:sym typeface="Wingdings" panose="05000000000000000000" pitchFamily="2" charset="2"/>
            </a:endParaRPr>
          </a:p>
          <a:p>
            <a:pPr marL="0" indent="0" fontAlgn="auto">
              <a:spcAft>
                <a:spcPts val="0"/>
              </a:spcAft>
              <a:buFont typeface="Arial" panose="020B0604020202020204" pitchFamily="34" charset="0"/>
              <a:buNone/>
              <a:defRPr/>
            </a:pPr>
            <a:r>
              <a:rPr lang="zh-TW" altLang="en-US" dirty="0">
                <a:latin typeface="標楷體" panose="03000509000000000000" pitchFamily="65" charset="-120"/>
                <a:ea typeface="標楷體" panose="03000509000000000000" pitchFamily="65" charset="-120"/>
              </a:rPr>
              <a:t>含高濃度氨氮廢棄物</a:t>
            </a:r>
            <a:endParaRPr lang="en-US" altLang="zh-TW" dirty="0">
              <a:latin typeface="標楷體" panose="03000509000000000000" pitchFamily="65" charset="-120"/>
              <a:ea typeface="標楷體" panose="03000509000000000000" pitchFamily="65" charset="-120"/>
            </a:endParaRPr>
          </a:p>
          <a:p>
            <a:pPr marL="0" indent="0" fontAlgn="auto">
              <a:spcAft>
                <a:spcPts val="0"/>
              </a:spcAft>
              <a:buFont typeface="Arial" panose="020B0604020202020204" pitchFamily="34" charset="0"/>
              <a:buNone/>
              <a:defRPr/>
            </a:pPr>
            <a:endParaRPr lang="en-US" altLang="zh-TW" dirty="0">
              <a:latin typeface="標楷體" panose="03000509000000000000" pitchFamily="65" charset="-120"/>
              <a:ea typeface="標楷體" panose="03000509000000000000" pitchFamily="65" charset="-120"/>
            </a:endParaRPr>
          </a:p>
          <a:p>
            <a:pPr marL="0" indent="0" fontAlgn="auto">
              <a:spcAft>
                <a:spcPts val="0"/>
              </a:spcAft>
              <a:buFont typeface="Arial" panose="020B0604020202020204" pitchFamily="34" charset="0"/>
              <a:buNone/>
              <a:defRPr/>
            </a:pPr>
            <a:endParaRPr lang="en-US" altLang="zh-TW"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80831C02-F29C-49BD-BCC1-DAA8F5B62F98}"/>
              </a:ext>
            </a:extLst>
          </p:cNvPr>
          <p:cNvSpPr>
            <a:spLocks noGrp="1"/>
          </p:cNvSpPr>
          <p:nvPr>
            <p:ph type="sldNum" sz="quarter" idx="12"/>
          </p:nvPr>
        </p:nvSpPr>
        <p:spPr/>
        <p:txBody>
          <a:bodyPr/>
          <a:lstStyle/>
          <a:p>
            <a:pPr defTabSz="685800" eaLnBrk="1" fontAlgn="auto" hangingPunct="1">
              <a:spcBef>
                <a:spcPts val="0"/>
              </a:spcBef>
              <a:spcAft>
                <a:spcPts val="0"/>
              </a:spcAft>
              <a:defRPr/>
            </a:pPr>
            <a:fld id="{AC93F4CA-D21B-495D-96B0-64B2F8810500}" type="slidenum">
              <a:rPr kumimoji="0" lang="zh-TW" altLang="en-US">
                <a:latin typeface="標楷體" panose="03000509000000000000" pitchFamily="65" charset="-120"/>
                <a:ea typeface="標楷體" panose="03000509000000000000" pitchFamily="65" charset="-120"/>
              </a:rPr>
              <a:pPr defTabSz="685800" eaLnBrk="1" fontAlgn="auto" hangingPunct="1">
                <a:spcBef>
                  <a:spcPts val="0"/>
                </a:spcBef>
                <a:spcAft>
                  <a:spcPts val="0"/>
                </a:spcAft>
                <a:defRPr/>
              </a:pPr>
              <a:t>17</a:t>
            </a:fld>
            <a:endParaRPr kumimoji="0" lang="zh-TW" altLang="en-US">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a16="http://schemas.microsoft.com/office/drawing/2014/main" id="{0BA604B4-651B-4B4C-9FB6-ED25A9908ECE}"/>
              </a:ext>
            </a:extLst>
          </p:cNvPr>
          <p:cNvSpPr txBox="1">
            <a:spLocks/>
          </p:cNvSpPr>
          <p:nvPr/>
        </p:nvSpPr>
        <p:spPr>
          <a:xfrm>
            <a:off x="457200" y="3675063"/>
            <a:ext cx="8229600" cy="869950"/>
          </a:xfrm>
          <a:prstGeom prst="rect">
            <a:avLst/>
          </a:prstGeom>
        </p:spPr>
        <p:txBody>
          <a:bodyPr lIns="68580" tIns="34290" rIns="68580" bIns="3429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fontAlgn="auto">
              <a:spcAft>
                <a:spcPts val="0"/>
              </a:spcAft>
              <a:buFont typeface="Arial" pitchFamily="34" charset="0"/>
              <a:buNone/>
              <a:defRPr/>
            </a:pPr>
            <a:r>
              <a:rPr kumimoji="0" lang="zh-TW" altLang="en-US" sz="2400" dirty="0">
                <a:solidFill>
                  <a:prstClr val="black"/>
                </a:solidFill>
                <a:latin typeface="標楷體" panose="03000509000000000000" pitchFamily="65" charset="-120"/>
                <a:ea typeface="標楷體" panose="03000509000000000000" pitchFamily="65" charset="-120"/>
              </a:rPr>
              <a:t>養魚廢水      </a:t>
            </a:r>
            <a:r>
              <a:rPr kumimoji="0" lang="en-US" altLang="zh-TW" sz="2400" dirty="0">
                <a:solidFill>
                  <a:prstClr val="black"/>
                </a:solidFill>
                <a:latin typeface="標楷體" panose="03000509000000000000" pitchFamily="65" charset="-120"/>
                <a:ea typeface="標楷體" panose="03000509000000000000" pitchFamily="65" charset="-120"/>
                <a:sym typeface="Wingdings" panose="05000000000000000000" pitchFamily="2" charset="2"/>
              </a:rPr>
              <a:t> </a:t>
            </a:r>
            <a:r>
              <a:rPr kumimoji="0" lang="zh-TW" altLang="en-US" sz="2400" dirty="0">
                <a:solidFill>
                  <a:prstClr val="black"/>
                </a:solidFill>
                <a:latin typeface="標楷體" panose="03000509000000000000" pitchFamily="65" charset="-120"/>
                <a:ea typeface="標楷體" panose="03000509000000000000" pitchFamily="65" charset="-120"/>
                <a:sym typeface="Wingdings" panose="05000000000000000000" pitchFamily="2" charset="2"/>
              </a:rPr>
              <a:t> 藻類營養源  </a:t>
            </a:r>
            <a:r>
              <a:rPr kumimoji="0" lang="en-US" altLang="zh-TW" sz="2400" dirty="0">
                <a:solidFill>
                  <a:prstClr val="black"/>
                </a:solidFill>
                <a:latin typeface="標楷體" panose="03000509000000000000" pitchFamily="65" charset="-120"/>
                <a:ea typeface="標楷體" panose="03000509000000000000" pitchFamily="65" charset="-120"/>
                <a:sym typeface="Wingdings" panose="05000000000000000000" pitchFamily="2" charset="2"/>
              </a:rPr>
              <a:t> </a:t>
            </a:r>
            <a:r>
              <a:rPr kumimoji="0" lang="zh-TW" altLang="en-US" sz="2400" dirty="0">
                <a:solidFill>
                  <a:prstClr val="black"/>
                </a:solidFill>
                <a:latin typeface="標楷體" panose="03000509000000000000" pitchFamily="65" charset="-120"/>
                <a:ea typeface="標楷體" panose="03000509000000000000" pitchFamily="65" charset="-120"/>
                <a:sym typeface="Wingdings" panose="05000000000000000000" pitchFamily="2" charset="2"/>
              </a:rPr>
              <a:t>  貝類飼料</a:t>
            </a:r>
            <a:endParaRPr kumimoji="0" lang="en-US" altLang="zh-TW" sz="2400" dirty="0">
              <a:solidFill>
                <a:prstClr val="black"/>
              </a:solidFill>
              <a:latin typeface="標楷體" panose="03000509000000000000" pitchFamily="65" charset="-120"/>
              <a:ea typeface="標楷體" panose="03000509000000000000" pitchFamily="65" charset="-120"/>
              <a:sym typeface="Wingdings" panose="05000000000000000000" pitchFamily="2" charset="2"/>
            </a:endParaRPr>
          </a:p>
          <a:p>
            <a:pPr marL="0" indent="0" defTabSz="685800" fontAlgn="auto">
              <a:spcAft>
                <a:spcPts val="0"/>
              </a:spcAft>
              <a:buFont typeface="Arial" pitchFamily="34" charset="0"/>
              <a:buNone/>
              <a:defRPr/>
            </a:pPr>
            <a:r>
              <a:rPr kumimoji="0" lang="zh-TW" altLang="en-US" sz="2400" dirty="0">
                <a:solidFill>
                  <a:prstClr val="black"/>
                </a:solidFill>
                <a:latin typeface="標楷體" panose="03000509000000000000" pitchFamily="65" charset="-120"/>
                <a:ea typeface="標楷體" panose="03000509000000000000" pitchFamily="65" charset="-120"/>
              </a:rPr>
              <a:t>含高濃度氨氮廢棄物</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0" indent="0" defTabSz="685800" fontAlgn="auto">
              <a:spcAft>
                <a:spcPts val="0"/>
              </a:spcAft>
              <a:buFont typeface="Arial" pitchFamily="34" charset="0"/>
              <a:buNone/>
              <a:defRPr/>
            </a:pPr>
            <a:endParaRPr kumimoji="0" lang="en-US" altLang="zh-TW" sz="2400" dirty="0">
              <a:solidFill>
                <a:prstClr val="black"/>
              </a:solidFill>
              <a:latin typeface="標楷體" panose="03000509000000000000" pitchFamily="65" charset="-120"/>
              <a:ea typeface="標楷體" panose="03000509000000000000" pitchFamily="65" charset="-120"/>
            </a:endParaRPr>
          </a:p>
          <a:p>
            <a:pPr marL="0" indent="0" defTabSz="685800" fontAlgn="auto">
              <a:spcAft>
                <a:spcPts val="0"/>
              </a:spcAft>
              <a:buFont typeface="Arial" pitchFamily="34" charset="0"/>
              <a:buNone/>
              <a:defRPr/>
            </a:pPr>
            <a:endParaRPr kumimoji="0" lang="en-US" altLang="zh-TW" sz="2400" dirty="0">
              <a:solidFill>
                <a:prstClr val="black"/>
              </a:solidFill>
              <a:latin typeface="標楷體" panose="03000509000000000000" pitchFamily="65" charset="-120"/>
              <a:ea typeface="標楷體" panose="03000509000000000000" pitchFamily="65" charset="-120"/>
            </a:endParaRP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a:extLst>
              <a:ext uri="{FF2B5EF4-FFF2-40B4-BE49-F238E27FC236}">
                <a16:creationId xmlns:a16="http://schemas.microsoft.com/office/drawing/2014/main" id="{0CEE8CE7-ED39-4DDB-951F-05E0C3E5B8AE}"/>
              </a:ext>
            </a:extLst>
          </p:cNvPr>
          <p:cNvSpPr>
            <a:spLocks noGrp="1" noChangeArrowheads="1"/>
          </p:cNvSpPr>
          <p:nvPr>
            <p:ph type="title"/>
          </p:nvPr>
        </p:nvSpPr>
        <p:spPr/>
        <p:txBody>
          <a:bodyPr/>
          <a:lstStyle/>
          <a:p>
            <a:r>
              <a:rPr lang="zh-TW" altLang="en-US">
                <a:solidFill>
                  <a:srgbClr val="FF0000"/>
                </a:solidFill>
                <a:latin typeface="標楷體" panose="03000509000000000000" pitchFamily="65" charset="-120"/>
                <a:ea typeface="標楷體" panose="03000509000000000000" pitchFamily="65" charset="-120"/>
              </a:rPr>
              <a:t>三源共構</a:t>
            </a:r>
            <a:r>
              <a:rPr lang="zh-TW" altLang="en-US">
                <a:latin typeface="標楷體" panose="03000509000000000000" pitchFamily="65" charset="-120"/>
                <a:ea typeface="標楷體" panose="03000509000000000000" pitchFamily="65" charset="-120"/>
              </a:rPr>
              <a:t>的環境控制下的生態農業</a:t>
            </a:r>
          </a:p>
        </p:txBody>
      </p:sp>
      <p:sp>
        <p:nvSpPr>
          <p:cNvPr id="3" name="內容版面配置區 2">
            <a:extLst>
              <a:ext uri="{FF2B5EF4-FFF2-40B4-BE49-F238E27FC236}">
                <a16:creationId xmlns:a16="http://schemas.microsoft.com/office/drawing/2014/main" id="{14C29D4D-46FF-4ECF-A3D2-855FB292FD6C}"/>
              </a:ext>
            </a:extLst>
          </p:cNvPr>
          <p:cNvSpPr>
            <a:spLocks noGrp="1"/>
          </p:cNvSpPr>
          <p:nvPr>
            <p:ph idx="1"/>
          </p:nvPr>
        </p:nvSpPr>
        <p:spPr>
          <a:xfrm>
            <a:off x="457200" y="1600200"/>
            <a:ext cx="8651875" cy="4525963"/>
          </a:xfrm>
        </p:spPr>
        <p:txBody>
          <a:bodyPr rtlCol="0">
            <a:normAutofit fontScale="92500"/>
          </a:bodyPr>
          <a:lstStyle/>
          <a:p>
            <a:pPr fontAlgn="auto">
              <a:spcAft>
                <a:spcPts val="0"/>
              </a:spcAft>
              <a:defRPr/>
            </a:pPr>
            <a:r>
              <a:rPr lang="zh-TW" altLang="en-US" sz="3200" dirty="0">
                <a:latin typeface="標楷體" panose="03000509000000000000" pitchFamily="65" charset="-120"/>
                <a:ea typeface="標楷體" panose="03000509000000000000" pitchFamily="65" charset="-120"/>
              </a:rPr>
              <a:t>轉廢為寶</a:t>
            </a:r>
            <a:endParaRPr lang="en-US" altLang="zh-TW" sz="3200" dirty="0">
              <a:latin typeface="標楷體" panose="03000509000000000000" pitchFamily="65" charset="-120"/>
              <a:ea typeface="標楷體" panose="03000509000000000000" pitchFamily="65" charset="-120"/>
            </a:endParaRPr>
          </a:p>
          <a:p>
            <a:pPr lvl="1" fontAlgn="auto">
              <a:spcAft>
                <a:spcPts val="0"/>
              </a:spcAft>
              <a:defRPr/>
            </a:pPr>
            <a:r>
              <a:rPr lang="zh-TW" altLang="en-US" sz="2800" dirty="0">
                <a:latin typeface="標楷體" panose="03000509000000000000" pitchFamily="65" charset="-120"/>
                <a:ea typeface="標楷體" panose="03000509000000000000" pitchFamily="65" charset="-120"/>
              </a:rPr>
              <a:t>農產品冷藏庫定期排放的廢氣通常仍在 </a:t>
            </a:r>
            <a:r>
              <a:rPr lang="en-US" altLang="zh-TW" sz="2800" dirty="0">
                <a:solidFill>
                  <a:srgbClr val="FF0000"/>
                </a:solidFill>
                <a:latin typeface="標楷體" panose="03000509000000000000" pitchFamily="65" charset="-120"/>
                <a:ea typeface="標楷體" panose="03000509000000000000" pitchFamily="65" charset="-120"/>
              </a:rPr>
              <a:t>10 </a:t>
            </a:r>
            <a:r>
              <a:rPr lang="zh-TW" altLang="en-US" sz="2800" dirty="0">
                <a:solidFill>
                  <a:srgbClr val="FF0000"/>
                </a:solidFill>
                <a:latin typeface="標楷體" panose="03000509000000000000" pitchFamily="65" charset="-120"/>
                <a:ea typeface="標楷體" panose="03000509000000000000" pitchFamily="65" charset="-120"/>
              </a:rPr>
              <a:t>度</a:t>
            </a:r>
            <a:r>
              <a:rPr lang="en-US" altLang="zh-TW" sz="2800" dirty="0">
                <a:solidFill>
                  <a:srgbClr val="FF0000"/>
                </a:solidFill>
                <a:latin typeface="標楷體" panose="03000509000000000000" pitchFamily="65" charset="-120"/>
                <a:ea typeface="標楷體" panose="03000509000000000000" pitchFamily="65" charset="-120"/>
              </a:rPr>
              <a:t>C </a:t>
            </a:r>
            <a:r>
              <a:rPr lang="zh-TW" altLang="en-US" sz="2800" dirty="0">
                <a:solidFill>
                  <a:srgbClr val="FF0000"/>
                </a:solidFill>
                <a:latin typeface="標楷體" panose="03000509000000000000" pitchFamily="65" charset="-120"/>
                <a:ea typeface="標楷體" panose="03000509000000000000" pitchFamily="65" charset="-120"/>
              </a:rPr>
              <a:t>以下</a:t>
            </a:r>
            <a:endParaRPr lang="en-US" altLang="zh-TW" sz="2800" dirty="0">
              <a:solidFill>
                <a:srgbClr val="FF0000"/>
              </a:solidFill>
              <a:latin typeface="標楷體" panose="03000509000000000000" pitchFamily="65" charset="-120"/>
              <a:ea typeface="標楷體" panose="03000509000000000000" pitchFamily="65" charset="-120"/>
            </a:endParaRPr>
          </a:p>
          <a:p>
            <a:pPr marL="342900" lvl="1" indent="0" algn="ctr" fontAlgn="auto">
              <a:spcAft>
                <a:spcPts val="0"/>
              </a:spcAft>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可做為植物工廠低溫來源  </a:t>
            </a:r>
            <a:r>
              <a:rPr lang="en-US" altLang="zh-TW" sz="2800" dirty="0">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能源</a:t>
            </a:r>
            <a:r>
              <a:rPr lang="en-US" altLang="zh-TW" sz="2800" dirty="0">
                <a:latin typeface="標楷體" panose="03000509000000000000" pitchFamily="65" charset="-120"/>
                <a:ea typeface="標楷體" panose="03000509000000000000" pitchFamily="65" charset="-120"/>
              </a:rPr>
              <a:t>)</a:t>
            </a:r>
          </a:p>
          <a:p>
            <a:pPr lvl="1" fontAlgn="auto">
              <a:spcAft>
                <a:spcPts val="0"/>
              </a:spcAft>
              <a:defRPr/>
            </a:pPr>
            <a:endParaRPr lang="en-US" altLang="zh-TW" sz="2800" dirty="0">
              <a:latin typeface="標楷體" panose="03000509000000000000" pitchFamily="65" charset="-120"/>
              <a:ea typeface="標楷體" panose="03000509000000000000" pitchFamily="65" charset="-120"/>
            </a:endParaRPr>
          </a:p>
          <a:p>
            <a:pPr lvl="1" fontAlgn="auto">
              <a:spcAft>
                <a:spcPts val="0"/>
              </a:spcAft>
              <a:defRPr/>
            </a:pPr>
            <a:r>
              <a:rPr lang="zh-TW" altLang="en-US" sz="2800" dirty="0">
                <a:latin typeface="標楷體" panose="03000509000000000000" pitchFamily="65" charset="-120"/>
                <a:ea typeface="標楷體" panose="03000509000000000000" pitchFamily="65" charset="-120"/>
              </a:rPr>
              <a:t>農產品冷藏庫、菇舍、孵化室、養蟲室等均會</a:t>
            </a:r>
            <a:r>
              <a:rPr lang="zh-TW" altLang="en-US" sz="2800" dirty="0">
                <a:solidFill>
                  <a:srgbClr val="FF0000"/>
                </a:solidFill>
                <a:latin typeface="標楷體" panose="03000509000000000000" pitchFamily="65" charset="-120"/>
                <a:ea typeface="標楷體" panose="03000509000000000000" pitchFamily="65" charset="-120"/>
              </a:rPr>
              <a:t>產生 </a:t>
            </a:r>
            <a:r>
              <a:rPr lang="en-US" altLang="zh-TW" sz="2800" dirty="0">
                <a:solidFill>
                  <a:srgbClr val="FF0000"/>
                </a:solidFill>
                <a:latin typeface="標楷體" panose="03000509000000000000" pitchFamily="65" charset="-120"/>
                <a:ea typeface="標楷體" panose="03000509000000000000" pitchFamily="65" charset="-120"/>
              </a:rPr>
              <a:t>CO</a:t>
            </a:r>
            <a:r>
              <a:rPr lang="en-US" altLang="zh-TW" sz="2800" baseline="-25000" dirty="0">
                <a:solidFill>
                  <a:srgbClr val="FF0000"/>
                </a:solidFill>
                <a:latin typeface="標楷體" panose="03000509000000000000" pitchFamily="65" charset="-120"/>
                <a:ea typeface="標楷體" panose="03000509000000000000" pitchFamily="65" charset="-120"/>
              </a:rPr>
              <a:t>2</a:t>
            </a:r>
            <a:r>
              <a:rPr lang="en-US" altLang="zh-TW" sz="2800" dirty="0">
                <a:solidFill>
                  <a:srgbClr val="FF0000"/>
                </a:solidFill>
                <a:latin typeface="標楷體" panose="03000509000000000000" pitchFamily="65" charset="-120"/>
                <a:ea typeface="標楷體" panose="03000509000000000000" pitchFamily="65" charset="-120"/>
              </a:rPr>
              <a:t> </a:t>
            </a:r>
          </a:p>
          <a:p>
            <a:pPr marL="342900" lvl="1" indent="0" algn="ctr" fontAlgn="auto">
              <a:spcAft>
                <a:spcPts val="0"/>
              </a:spcAft>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可做為植物光合作用的原料 </a:t>
            </a:r>
            <a:r>
              <a:rPr lang="en-US" altLang="zh-TW" sz="2800" dirty="0">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碳源</a:t>
            </a:r>
            <a:r>
              <a:rPr lang="en-US" altLang="zh-TW" sz="2800" dirty="0">
                <a:latin typeface="標楷體" panose="03000509000000000000" pitchFamily="65" charset="-120"/>
                <a:ea typeface="標楷體" panose="03000509000000000000" pitchFamily="65" charset="-120"/>
              </a:rPr>
              <a:t>)</a:t>
            </a:r>
          </a:p>
          <a:p>
            <a:pPr lvl="1" fontAlgn="auto">
              <a:spcAft>
                <a:spcPts val="0"/>
              </a:spcAft>
              <a:defRPr/>
            </a:pPr>
            <a:endParaRPr lang="en-US" altLang="zh-TW" sz="2800" dirty="0">
              <a:latin typeface="標楷體" panose="03000509000000000000" pitchFamily="65" charset="-120"/>
              <a:ea typeface="標楷體" panose="03000509000000000000" pitchFamily="65" charset="-120"/>
            </a:endParaRPr>
          </a:p>
          <a:p>
            <a:pPr lvl="1" fontAlgn="auto">
              <a:spcAft>
                <a:spcPts val="0"/>
              </a:spcAft>
              <a:defRPr/>
            </a:pPr>
            <a:r>
              <a:rPr lang="zh-TW" altLang="en-US" sz="2800" dirty="0">
                <a:latin typeface="標楷體" panose="03000509000000000000" pitchFamily="65" charset="-120"/>
                <a:ea typeface="標楷體" panose="03000509000000000000" pitchFamily="65" charset="-120"/>
              </a:rPr>
              <a:t>養魚工廠的廢水含高濃度</a:t>
            </a:r>
            <a:r>
              <a:rPr lang="zh-TW" altLang="en-US" sz="2800" dirty="0">
                <a:solidFill>
                  <a:srgbClr val="FF0000"/>
                </a:solidFill>
                <a:latin typeface="標楷體" panose="03000509000000000000" pitchFamily="65" charset="-120"/>
                <a:ea typeface="標楷體" panose="03000509000000000000" pitchFamily="65" charset="-120"/>
              </a:rPr>
              <a:t>銨氮成分</a:t>
            </a:r>
            <a:endParaRPr lang="en-US" altLang="zh-TW" sz="2800" dirty="0">
              <a:solidFill>
                <a:srgbClr val="FF0000"/>
              </a:solidFill>
              <a:latin typeface="標楷體" panose="03000509000000000000" pitchFamily="65" charset="-120"/>
              <a:ea typeface="標楷體" panose="03000509000000000000" pitchFamily="65" charset="-120"/>
            </a:endParaRPr>
          </a:p>
          <a:p>
            <a:pPr marL="342900" lvl="1" indent="0" algn="ctr" fontAlgn="auto">
              <a:spcAft>
                <a:spcPts val="0"/>
              </a:spcAft>
              <a:buFont typeface="Arial" panose="020B0604020202020204" pitchFamily="34" charset="0"/>
              <a:buNone/>
              <a:defRPr/>
            </a:pPr>
            <a:r>
              <a:rPr lang="zh-TW" altLang="en-US" sz="2800" dirty="0">
                <a:latin typeface="標楷體" panose="03000509000000000000" pitchFamily="65" charset="-120"/>
                <a:ea typeface="標楷體" panose="03000509000000000000" pitchFamily="65" charset="-120"/>
              </a:rPr>
              <a:t>可做為植物營養來源  </a:t>
            </a:r>
            <a:r>
              <a:rPr lang="en-US" altLang="zh-TW" sz="2800" dirty="0">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氮源</a:t>
            </a:r>
            <a:r>
              <a:rPr lang="en-US" altLang="zh-TW" sz="2800"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75BB02CE-405D-47E4-893D-57EFB8BF4893}"/>
              </a:ext>
            </a:extLst>
          </p:cNvPr>
          <p:cNvSpPr>
            <a:spLocks noGrp="1"/>
          </p:cNvSpPr>
          <p:nvPr>
            <p:ph type="sldNum" sz="quarter" idx="12"/>
          </p:nvPr>
        </p:nvSpPr>
        <p:spPr/>
        <p:txBody>
          <a:bodyPr/>
          <a:lstStyle/>
          <a:p>
            <a:pPr defTabSz="685800" eaLnBrk="1" fontAlgn="auto" hangingPunct="1">
              <a:spcBef>
                <a:spcPts val="0"/>
              </a:spcBef>
              <a:spcAft>
                <a:spcPts val="0"/>
              </a:spcAft>
              <a:defRPr/>
            </a:pPr>
            <a:fld id="{10BB886E-1B82-46EE-9A73-A5A2C93BD1F7}" type="slidenum">
              <a:rPr kumimoji="0" lang="zh-TW" altLang="en-US">
                <a:latin typeface="標楷體" panose="03000509000000000000" pitchFamily="65" charset="-120"/>
                <a:ea typeface="標楷體" panose="03000509000000000000" pitchFamily="65" charset="-120"/>
              </a:rPr>
              <a:pPr defTabSz="685800" eaLnBrk="1" fontAlgn="auto" hangingPunct="1">
                <a:spcBef>
                  <a:spcPts val="0"/>
                </a:spcBef>
                <a:spcAft>
                  <a:spcPts val="0"/>
                </a:spcAft>
                <a:defRPr/>
              </a:pPr>
              <a:t>18</a:t>
            </a:fld>
            <a:endParaRPr kumimoji="0" lang="zh-TW" altLang="en-US">
              <a:latin typeface="標楷體" panose="03000509000000000000" pitchFamily="65" charset="-120"/>
              <a:ea typeface="標楷體" panose="03000509000000000000" pitchFamily="65" charset="-120"/>
            </a:endParaRPr>
          </a:p>
        </p:txBody>
      </p:sp>
      <p:sp>
        <p:nvSpPr>
          <p:cNvPr id="6" name="橢圓 5">
            <a:extLst>
              <a:ext uri="{FF2B5EF4-FFF2-40B4-BE49-F238E27FC236}">
                <a16:creationId xmlns:a16="http://schemas.microsoft.com/office/drawing/2014/main" id="{79116DC1-F692-4D0B-B8B3-98222F1DB623}"/>
              </a:ext>
            </a:extLst>
          </p:cNvPr>
          <p:cNvSpPr/>
          <p:nvPr/>
        </p:nvSpPr>
        <p:spPr>
          <a:xfrm>
            <a:off x="985838" y="2133600"/>
            <a:ext cx="18288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srgbClr val="FF0000"/>
              </a:solidFill>
            </a:endParaRPr>
          </a:p>
        </p:txBody>
      </p:sp>
      <p:sp>
        <p:nvSpPr>
          <p:cNvPr id="7" name="橢圓 6">
            <a:extLst>
              <a:ext uri="{FF2B5EF4-FFF2-40B4-BE49-F238E27FC236}">
                <a16:creationId xmlns:a16="http://schemas.microsoft.com/office/drawing/2014/main" id="{578F7073-ECF5-4569-97E1-5C25155391C9}"/>
              </a:ext>
            </a:extLst>
          </p:cNvPr>
          <p:cNvSpPr/>
          <p:nvPr/>
        </p:nvSpPr>
        <p:spPr>
          <a:xfrm>
            <a:off x="3513138" y="2565400"/>
            <a:ext cx="1346200" cy="6016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8" name="橢圓 7">
            <a:extLst>
              <a:ext uri="{FF2B5EF4-FFF2-40B4-BE49-F238E27FC236}">
                <a16:creationId xmlns:a16="http://schemas.microsoft.com/office/drawing/2014/main" id="{F3AED3A1-8BAD-4045-A59A-57C58F928D33}"/>
              </a:ext>
            </a:extLst>
          </p:cNvPr>
          <p:cNvSpPr/>
          <p:nvPr/>
        </p:nvSpPr>
        <p:spPr>
          <a:xfrm>
            <a:off x="985838" y="4941888"/>
            <a:ext cx="1347787"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53EEB45-CB1B-495C-994B-10A10985DA4A}"/>
              </a:ext>
            </a:extLst>
          </p:cNvPr>
          <p:cNvSpPr>
            <a:spLocks noGrp="1"/>
          </p:cNvSpPr>
          <p:nvPr>
            <p:ph type="ctrTitle"/>
          </p:nvPr>
        </p:nvSpPr>
        <p:spPr>
          <a:xfrm>
            <a:off x="404813" y="1069975"/>
            <a:ext cx="8615362" cy="4591050"/>
          </a:xfrm>
        </p:spPr>
        <p:txBody>
          <a:bodyPr rtlCol="0">
            <a:noAutofit/>
          </a:bodyPr>
          <a:lstStyle/>
          <a:p>
            <a:pPr algn="l" fontAlgn="auto">
              <a:spcAft>
                <a:spcPts val="0"/>
              </a:spcAft>
              <a:defRPr/>
            </a:pPr>
            <a:r>
              <a:rPr lang="zh-TW" altLang="en-US" dirty="0">
                <a:solidFill>
                  <a:srgbClr val="002060"/>
                </a:solidFill>
                <a:latin typeface="標楷體" panose="03000509000000000000" pitchFamily="65" charset="-120"/>
                <a:ea typeface="標楷體" panose="03000509000000000000" pitchFamily="65" charset="-120"/>
              </a:rPr>
              <a:t>有沒有一種</a:t>
            </a:r>
            <a:r>
              <a:rPr lang="zh-TW" altLang="en-US" sz="4050" dirty="0">
                <a:solidFill>
                  <a:srgbClr val="FF0000"/>
                </a:solidFill>
                <a:latin typeface="標楷體" panose="03000509000000000000" pitchFamily="65" charset="-120"/>
                <a:ea typeface="標楷體" panose="03000509000000000000" pitchFamily="65" charset="-120"/>
              </a:rPr>
              <a:t>動物性蛋白質生產系統</a:t>
            </a:r>
            <a:r>
              <a:rPr lang="zh-TW" altLang="en-US" dirty="0">
                <a:solidFill>
                  <a:srgbClr val="002060"/>
                </a:solidFill>
                <a:latin typeface="標楷體" panose="03000509000000000000" pitchFamily="65" charset="-120"/>
                <a:ea typeface="標楷體" panose="03000509000000000000" pitchFamily="65" charset="-120"/>
              </a:rPr>
              <a:t>，</a:t>
            </a:r>
            <a:br>
              <a:rPr lang="en-US" altLang="zh-TW" dirty="0">
                <a:solidFill>
                  <a:srgbClr val="002060"/>
                </a:solidFill>
                <a:latin typeface="標楷體" panose="03000509000000000000" pitchFamily="65" charset="-120"/>
                <a:ea typeface="標楷體" panose="03000509000000000000" pitchFamily="65" charset="-120"/>
              </a:rPr>
            </a:br>
            <a:r>
              <a:rPr lang="zh-TW" altLang="en-US" dirty="0">
                <a:solidFill>
                  <a:srgbClr val="002060"/>
                </a:solidFill>
                <a:latin typeface="標楷體" panose="03000509000000000000" pitchFamily="65" charset="-120"/>
                <a:ea typeface="標楷體" panose="03000509000000000000" pitchFamily="65" charset="-120"/>
              </a:rPr>
              <a:t>使用</a:t>
            </a:r>
            <a:br>
              <a:rPr lang="en-US" altLang="zh-TW" dirty="0">
                <a:solidFill>
                  <a:srgbClr val="002060"/>
                </a:solidFill>
                <a:latin typeface="標楷體" panose="03000509000000000000" pitchFamily="65" charset="-120"/>
                <a:ea typeface="標楷體" panose="03000509000000000000" pitchFamily="65" charset="-120"/>
              </a:rPr>
            </a:br>
            <a:r>
              <a:rPr lang="zh-TW" altLang="en-US" dirty="0">
                <a:solidFill>
                  <a:srgbClr val="002060"/>
                </a:solidFill>
                <a:latin typeface="標楷體" panose="03000509000000000000" pitchFamily="65" charset="-120"/>
                <a:ea typeface="標楷體" panose="03000509000000000000" pitchFamily="65" charset="-120"/>
              </a:rPr>
              <a:t>最少的資源 </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土地、水、人力與能源等</a:t>
            </a:r>
            <a:r>
              <a:rPr lang="en-US" altLang="zh-TW" dirty="0">
                <a:solidFill>
                  <a:srgbClr val="002060"/>
                </a:solidFill>
                <a:latin typeface="標楷體" panose="03000509000000000000" pitchFamily="65" charset="-120"/>
                <a:ea typeface="標楷體" panose="03000509000000000000" pitchFamily="65" charset="-120"/>
              </a:rPr>
              <a:t>)</a:t>
            </a:r>
            <a:r>
              <a:rPr lang="zh-TW" altLang="en-US" dirty="0">
                <a:solidFill>
                  <a:srgbClr val="002060"/>
                </a:solidFill>
                <a:latin typeface="標楷體" panose="03000509000000000000" pitchFamily="65" charset="-120"/>
                <a:ea typeface="標楷體" panose="03000509000000000000" pitchFamily="65" charset="-120"/>
              </a:rPr>
              <a:t>，</a:t>
            </a:r>
            <a:br>
              <a:rPr lang="en-US" altLang="zh-TW" dirty="0">
                <a:solidFill>
                  <a:srgbClr val="002060"/>
                </a:solidFill>
                <a:latin typeface="標楷體" panose="03000509000000000000" pitchFamily="65" charset="-120"/>
                <a:ea typeface="標楷體" panose="03000509000000000000" pitchFamily="65" charset="-120"/>
              </a:rPr>
            </a:br>
            <a:r>
              <a:rPr lang="zh-TW" altLang="en-US" dirty="0">
                <a:solidFill>
                  <a:srgbClr val="002060"/>
                </a:solidFill>
                <a:latin typeface="標楷體" panose="03000509000000000000" pitchFamily="65" charset="-120"/>
                <a:ea typeface="標楷體" panose="03000509000000000000" pitchFamily="65" charset="-120"/>
              </a:rPr>
              <a:t>對環境的影響小，</a:t>
            </a:r>
            <a:br>
              <a:rPr lang="en-US" altLang="zh-TW" dirty="0">
                <a:solidFill>
                  <a:srgbClr val="002060"/>
                </a:solidFill>
                <a:latin typeface="標楷體" panose="03000509000000000000" pitchFamily="65" charset="-120"/>
                <a:ea typeface="標楷體" panose="03000509000000000000" pitchFamily="65" charset="-120"/>
              </a:rPr>
            </a:br>
            <a:r>
              <a:rPr lang="zh-TW" altLang="en-US" dirty="0">
                <a:solidFill>
                  <a:srgbClr val="002060"/>
                </a:solidFill>
                <a:latin typeface="標楷體" panose="03000509000000000000" pitchFamily="65" charset="-120"/>
                <a:ea typeface="標楷體" panose="03000509000000000000" pitchFamily="65" charset="-120"/>
              </a:rPr>
              <a:t>而能夠</a:t>
            </a:r>
            <a:br>
              <a:rPr lang="en-US" altLang="zh-TW" dirty="0">
                <a:solidFill>
                  <a:srgbClr val="002060"/>
                </a:solidFill>
                <a:latin typeface="標楷體" panose="03000509000000000000" pitchFamily="65" charset="-120"/>
                <a:ea typeface="標楷體" panose="03000509000000000000" pitchFamily="65" charset="-120"/>
              </a:rPr>
            </a:br>
            <a:r>
              <a:rPr lang="zh-TW" altLang="en-US" dirty="0">
                <a:solidFill>
                  <a:srgbClr val="002060"/>
                </a:solidFill>
                <a:latin typeface="標楷體" panose="03000509000000000000" pitchFamily="65" charset="-120"/>
                <a:ea typeface="標楷體" panose="03000509000000000000" pitchFamily="65" charset="-120"/>
              </a:rPr>
              <a:t>在最短的時間內</a:t>
            </a:r>
            <a:br>
              <a:rPr lang="en-US" altLang="zh-TW" dirty="0">
                <a:solidFill>
                  <a:srgbClr val="002060"/>
                </a:solidFill>
                <a:latin typeface="標楷體" panose="03000509000000000000" pitchFamily="65" charset="-120"/>
                <a:ea typeface="標楷體" panose="03000509000000000000" pitchFamily="65" charset="-120"/>
              </a:rPr>
            </a:br>
            <a:r>
              <a:rPr lang="zh-TW" altLang="en-US" dirty="0">
                <a:solidFill>
                  <a:srgbClr val="002060"/>
                </a:solidFill>
                <a:latin typeface="標楷體" panose="03000509000000000000" pitchFamily="65" charset="-120"/>
                <a:ea typeface="標楷體" panose="03000509000000000000" pitchFamily="65" charset="-120"/>
              </a:rPr>
              <a:t>提供高品質的動物性蛋白質</a:t>
            </a:r>
            <a:r>
              <a:rPr lang="en-US" altLang="ja-JP" dirty="0">
                <a:solidFill>
                  <a:srgbClr val="002060"/>
                </a:solidFill>
                <a:latin typeface="標楷體" panose="03000509000000000000" pitchFamily="65" charset="-120"/>
                <a:ea typeface="標楷體" panose="03000509000000000000" pitchFamily="65" charset="-120"/>
              </a:rPr>
              <a:t>?</a:t>
            </a:r>
            <a:endParaRPr lang="ja-JP" altLang="en-US" dirty="0">
              <a:solidFill>
                <a:srgbClr val="002060"/>
              </a:solidFill>
              <a:latin typeface="標楷體" panose="03000509000000000000" pitchFamily="65" charset="-120"/>
              <a:ea typeface="標楷體" panose="03000509000000000000" pitchFamily="65" charset="-12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47B4376-16DE-4575-AE76-CA8410046E89}"/>
              </a:ext>
            </a:extLst>
          </p:cNvPr>
          <p:cNvSpPr>
            <a:spLocks noGrp="1" noChangeArrowheads="1"/>
          </p:cNvSpPr>
          <p:nvPr>
            <p:ph type="title"/>
          </p:nvPr>
        </p:nvSpPr>
        <p:spPr>
          <a:xfrm>
            <a:off x="468313" y="476250"/>
            <a:ext cx="1946275" cy="6096000"/>
          </a:xfrm>
        </p:spPr>
        <p:txBody>
          <a:bodyPr/>
          <a:lstStyle/>
          <a:p>
            <a:pPr eaLnBrk="1" hangingPunct="1">
              <a:defRPr/>
            </a:pPr>
            <a:r>
              <a:rPr lang="en-US" altLang="zh-TW"/>
              <a:t>HVAC</a:t>
            </a:r>
          </a:p>
        </p:txBody>
      </p:sp>
      <p:sp>
        <p:nvSpPr>
          <p:cNvPr id="18435" name="Rectangle 3">
            <a:extLst>
              <a:ext uri="{FF2B5EF4-FFF2-40B4-BE49-F238E27FC236}">
                <a16:creationId xmlns:a16="http://schemas.microsoft.com/office/drawing/2014/main" id="{56A6B339-99AE-4BEF-AAB1-589892C445F5}"/>
              </a:ext>
            </a:extLst>
          </p:cNvPr>
          <p:cNvSpPr>
            <a:spLocks noGrp="1" noChangeArrowheads="1"/>
          </p:cNvSpPr>
          <p:nvPr>
            <p:ph type="body" idx="1"/>
          </p:nvPr>
        </p:nvSpPr>
        <p:spPr>
          <a:xfrm>
            <a:off x="2514600" y="381000"/>
            <a:ext cx="6378575" cy="4776788"/>
          </a:xfrm>
        </p:spPr>
        <p:txBody>
          <a:bodyPr/>
          <a:lstStyle/>
          <a:p>
            <a:pPr eaLnBrk="1" hangingPunct="1">
              <a:buFont typeface="Wingdings" panose="05000000000000000000" pitchFamily="2" charset="2"/>
              <a:buNone/>
            </a:pPr>
            <a:r>
              <a:rPr lang="zh-TW" altLang="en-US" sz="4000">
                <a:latin typeface="標楷體" panose="03000509000000000000" pitchFamily="65" charset="-120"/>
                <a:ea typeface="標楷體" panose="03000509000000000000" pitchFamily="65" charset="-120"/>
              </a:rPr>
              <a:t>環境控制為工程界之重要領域，主要包括</a:t>
            </a:r>
          </a:p>
          <a:p>
            <a:pPr eaLnBrk="1" hangingPunct="1">
              <a:buFont typeface="Wingdings" panose="05000000000000000000" pitchFamily="2" charset="2"/>
              <a:buNone/>
            </a:pPr>
            <a:endParaRPr lang="zh-TW" altLang="en-US" sz="4000">
              <a:latin typeface="標楷體" panose="03000509000000000000" pitchFamily="65" charset="-120"/>
              <a:ea typeface="標楷體" panose="03000509000000000000" pitchFamily="65" charset="-120"/>
            </a:endParaRPr>
          </a:p>
          <a:p>
            <a:pPr eaLnBrk="1" hangingPunct="1"/>
            <a:r>
              <a:rPr lang="zh-TW" altLang="en-US" sz="4000" b="1">
                <a:solidFill>
                  <a:srgbClr val="0000CC"/>
                </a:solidFill>
                <a:latin typeface="標楷體" panose="03000509000000000000" pitchFamily="65" charset="-120"/>
                <a:ea typeface="標楷體" panose="03000509000000000000" pitchFamily="65" charset="-120"/>
              </a:rPr>
              <a:t>加熱 </a:t>
            </a:r>
            <a:r>
              <a:rPr lang="en-US" altLang="zh-TW" sz="4000" b="1">
                <a:solidFill>
                  <a:srgbClr val="0000CC"/>
                </a:solidFill>
                <a:latin typeface="標楷體" panose="03000509000000000000" pitchFamily="65" charset="-120"/>
                <a:ea typeface="標楷體" panose="03000509000000000000" pitchFamily="65" charset="-120"/>
              </a:rPr>
              <a:t>(Heating)</a:t>
            </a:r>
          </a:p>
          <a:p>
            <a:pPr eaLnBrk="1" hangingPunct="1"/>
            <a:r>
              <a:rPr lang="zh-TW" altLang="en-US" sz="4000" b="1">
                <a:solidFill>
                  <a:srgbClr val="0000CC"/>
                </a:solidFill>
                <a:latin typeface="標楷體" panose="03000509000000000000" pitchFamily="65" charset="-120"/>
                <a:ea typeface="標楷體" panose="03000509000000000000" pitchFamily="65" charset="-120"/>
              </a:rPr>
              <a:t>通風 </a:t>
            </a:r>
            <a:r>
              <a:rPr lang="en-US" altLang="zh-TW" sz="4000" b="1">
                <a:solidFill>
                  <a:srgbClr val="0000CC"/>
                </a:solidFill>
                <a:latin typeface="標楷體" panose="03000509000000000000" pitchFamily="65" charset="-120"/>
                <a:ea typeface="標楷體" panose="03000509000000000000" pitchFamily="65" charset="-120"/>
              </a:rPr>
              <a:t>(Ventilating)</a:t>
            </a:r>
          </a:p>
          <a:p>
            <a:pPr eaLnBrk="1" hangingPunct="1"/>
            <a:r>
              <a:rPr lang="zh-TW" altLang="en-US" sz="4000" b="1">
                <a:solidFill>
                  <a:srgbClr val="0000CC"/>
                </a:solidFill>
                <a:latin typeface="標楷體" panose="03000509000000000000" pitchFamily="65" charset="-120"/>
                <a:ea typeface="標楷體" panose="03000509000000000000" pitchFamily="65" charset="-120"/>
              </a:rPr>
              <a:t>空氣調節</a:t>
            </a:r>
            <a:r>
              <a:rPr lang="en-US" altLang="zh-TW" sz="4000" b="1">
                <a:solidFill>
                  <a:srgbClr val="0000CC"/>
                </a:solidFill>
                <a:ea typeface="標楷體" panose="03000509000000000000" pitchFamily="65" charset="-120"/>
              </a:rPr>
              <a:t>(</a:t>
            </a:r>
            <a:r>
              <a:rPr lang="en-US" altLang="zh-TW" sz="4000">
                <a:solidFill>
                  <a:srgbClr val="0000CC"/>
                </a:solidFill>
                <a:ea typeface="標楷體" panose="03000509000000000000" pitchFamily="65" charset="-120"/>
              </a:rPr>
              <a:t>Air Conditioning)</a:t>
            </a:r>
            <a:endParaRPr lang="en-US" altLang="zh-TW" sz="4000">
              <a:latin typeface="標楷體" panose="03000509000000000000" pitchFamily="65" charset="-120"/>
              <a:ea typeface="標楷體" panose="03000509000000000000" pitchFamily="65" charset="-120"/>
            </a:endParaRPr>
          </a:p>
          <a:p>
            <a:pPr eaLnBrk="1" hangingPunct="1"/>
            <a:endParaRPr lang="en-US" altLang="zh-TW" sz="4000">
              <a:ea typeface="標楷體" panose="03000509000000000000" pitchFamily="65" charset="-120"/>
            </a:endParaRPr>
          </a:p>
          <a:p>
            <a:pPr eaLnBrk="1" hangingPunct="1"/>
            <a:endParaRPr lang="en-US" altLang="zh-TW" sz="4000">
              <a:ea typeface="標楷體" panose="03000509000000000000" pitchFamily="65" charset="-12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a:extLst>
              <a:ext uri="{FF2B5EF4-FFF2-40B4-BE49-F238E27FC236}">
                <a16:creationId xmlns:a16="http://schemas.microsoft.com/office/drawing/2014/main" id="{42BB0313-E6A1-46B8-9712-0A6A8BDD784C}"/>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畜、禽、蟲舍</a:t>
            </a:r>
          </a:p>
        </p:txBody>
      </p:sp>
      <p:sp>
        <p:nvSpPr>
          <p:cNvPr id="44035" name="內容版面配置區 2">
            <a:extLst>
              <a:ext uri="{FF2B5EF4-FFF2-40B4-BE49-F238E27FC236}">
                <a16:creationId xmlns:a16="http://schemas.microsoft.com/office/drawing/2014/main" id="{130B9898-3659-415B-9017-C695E5AA727D}"/>
              </a:ext>
            </a:extLst>
          </p:cNvPr>
          <p:cNvSpPr>
            <a:spLocks noGrp="1" noChangeArrowheads="1"/>
          </p:cNvSpPr>
          <p:nvPr>
            <p:ph idx="1"/>
          </p:nvPr>
        </p:nvSpPr>
        <p:spPr>
          <a:xfrm>
            <a:off x="457200" y="2057400"/>
            <a:ext cx="2598738" cy="3394075"/>
          </a:xfrm>
        </p:spPr>
        <p:txBody>
          <a:bodyPr/>
          <a:lstStyle/>
          <a:p>
            <a:r>
              <a:rPr lang="zh-TW" altLang="en-US">
                <a:latin typeface="標楷體" panose="03000509000000000000" pitchFamily="65" charset="-120"/>
                <a:ea typeface="標楷體" panose="03000509000000000000" pitchFamily="65" charset="-120"/>
              </a:rPr>
              <a:t>經濟動物</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豬舍</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雞舍</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牛舍</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羊舍</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鹿舍</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兔舍  等</a:t>
            </a:r>
            <a:endParaRPr lang="en-US" altLang="zh-TW">
              <a:latin typeface="標楷體" panose="03000509000000000000" pitchFamily="65" charset="-120"/>
              <a:ea typeface="標楷體" panose="03000509000000000000" pitchFamily="65" charset="-120"/>
            </a:endParaRPr>
          </a:p>
          <a:p>
            <a:endParaRPr lang="zh-TW" altLang="en-US">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07F0E824-BA7C-4B4D-8CFB-412AA933D8D9}"/>
              </a:ext>
            </a:extLst>
          </p:cNvPr>
          <p:cNvSpPr>
            <a:spLocks noGrp="1"/>
          </p:cNvSpPr>
          <p:nvPr>
            <p:ph type="sldNum" sz="quarter" idx="12"/>
          </p:nvPr>
        </p:nvSpPr>
        <p:spPr/>
        <p:txBody>
          <a:bodyPr/>
          <a:lstStyle/>
          <a:p>
            <a:pPr defTabSz="685800" eaLnBrk="1" fontAlgn="auto" hangingPunct="1">
              <a:spcBef>
                <a:spcPts val="0"/>
              </a:spcBef>
              <a:spcAft>
                <a:spcPts val="0"/>
              </a:spcAft>
              <a:defRPr/>
            </a:pPr>
            <a:fld id="{2AFDA367-D464-4D43-AAB8-1F20B03535B3}" type="slidenum">
              <a:rPr kumimoji="0" lang="zh-TW" altLang="en-US">
                <a:latin typeface="Calibri"/>
              </a:rPr>
              <a:pPr defTabSz="685800" eaLnBrk="1" fontAlgn="auto" hangingPunct="1">
                <a:spcBef>
                  <a:spcPts val="0"/>
                </a:spcBef>
                <a:spcAft>
                  <a:spcPts val="0"/>
                </a:spcAft>
                <a:defRPr/>
              </a:pPr>
              <a:t>20</a:t>
            </a:fld>
            <a:endParaRPr kumimoji="0" lang="zh-TW" altLang="en-US" dirty="0">
              <a:latin typeface="Calibri"/>
            </a:endParaRPr>
          </a:p>
        </p:txBody>
      </p:sp>
      <p:sp>
        <p:nvSpPr>
          <p:cNvPr id="44037" name="內容版面配置區 2">
            <a:extLst>
              <a:ext uri="{FF2B5EF4-FFF2-40B4-BE49-F238E27FC236}">
                <a16:creationId xmlns:a16="http://schemas.microsoft.com/office/drawing/2014/main" id="{09A2AB52-C56E-4DE0-BEEA-F3903FFBC7D6}"/>
              </a:ext>
            </a:extLst>
          </p:cNvPr>
          <p:cNvSpPr txBox="1">
            <a:spLocks noChangeArrowheads="1"/>
          </p:cNvSpPr>
          <p:nvPr/>
        </p:nvSpPr>
        <p:spPr bwMode="auto">
          <a:xfrm>
            <a:off x="4103688" y="2009775"/>
            <a:ext cx="4811712"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57175" indent="-257175" defTabSz="6858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1pPr>
            <a:lvl2pPr marL="557213" indent="-214313" defTabSz="685800">
              <a:spcBef>
                <a:spcPct val="2000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5pPr>
            <a:lvl6pPr marL="25146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6pPr>
            <a:lvl7pPr marL="29718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7pPr>
            <a:lvl8pPr marL="34290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8pPr>
            <a:lvl9pPr marL="38862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rPr>
              <a:t>實驗用</a:t>
            </a:r>
            <a:r>
              <a:rPr kumimoji="0" lang="en-US" altLang="zh-TW">
                <a:solidFill>
                  <a:srgbClr val="000000"/>
                </a:solidFill>
                <a:latin typeface="標楷體" panose="03000509000000000000" pitchFamily="65" charset="-120"/>
                <a:ea typeface="標楷體" panose="03000509000000000000" pitchFamily="65" charset="-120"/>
              </a:rPr>
              <a:t>/</a:t>
            </a:r>
            <a:r>
              <a:rPr kumimoji="0" lang="zh-TW" altLang="en-US">
                <a:solidFill>
                  <a:srgbClr val="000000"/>
                </a:solidFill>
                <a:latin typeface="標楷體" panose="03000509000000000000" pitchFamily="65" charset="-120"/>
                <a:ea typeface="標楷體" panose="03000509000000000000" pitchFamily="65" charset="-120"/>
              </a:rPr>
              <a:t>特用動物</a:t>
            </a:r>
            <a:r>
              <a:rPr kumimoji="0" lang="en-US" altLang="zh-TW">
                <a:solidFill>
                  <a:srgbClr val="000000"/>
                </a:solidFill>
                <a:latin typeface="標楷體" panose="03000509000000000000" pitchFamily="65" charset="-120"/>
                <a:ea typeface="標楷體" panose="03000509000000000000" pitchFamily="65" charset="-120"/>
              </a:rPr>
              <a:t>/</a:t>
            </a:r>
            <a:r>
              <a:rPr kumimoji="0" lang="zh-TW" altLang="en-US">
                <a:solidFill>
                  <a:srgbClr val="000000"/>
                </a:solidFill>
                <a:latin typeface="標楷體" panose="03000509000000000000" pitchFamily="65" charset="-120"/>
                <a:ea typeface="標楷體" panose="03000509000000000000" pitchFamily="65" charset="-120"/>
              </a:rPr>
              <a:t>昆蟲</a:t>
            </a:r>
            <a:endParaRPr kumimoji="0" lang="en-US" altLang="zh-TW">
              <a:solidFill>
                <a:srgbClr val="000000"/>
              </a:solidFill>
              <a:latin typeface="標楷體" panose="03000509000000000000" pitchFamily="65" charset="-120"/>
              <a:ea typeface="標楷體" panose="03000509000000000000" pitchFamily="65" charset="-120"/>
            </a:endParaRPr>
          </a:p>
          <a:p>
            <a:pPr lvl="1" eaLnBrk="1" hangingPunct="1"/>
            <a:r>
              <a:rPr kumimoji="0" lang="zh-TW" altLang="en-US">
                <a:solidFill>
                  <a:srgbClr val="000000"/>
                </a:solidFill>
                <a:latin typeface="標楷體" panose="03000509000000000000" pitchFamily="65" charset="-120"/>
                <a:ea typeface="標楷體" panose="03000509000000000000" pitchFamily="65" charset="-120"/>
              </a:rPr>
              <a:t>鼠</a:t>
            </a:r>
            <a:endParaRPr kumimoji="0" lang="en-US" altLang="zh-TW">
              <a:solidFill>
                <a:srgbClr val="000000"/>
              </a:solidFill>
              <a:latin typeface="標楷體" panose="03000509000000000000" pitchFamily="65" charset="-120"/>
              <a:ea typeface="標楷體" panose="03000509000000000000" pitchFamily="65" charset="-120"/>
            </a:endParaRPr>
          </a:p>
          <a:p>
            <a:pPr lvl="1" eaLnBrk="1" hangingPunct="1"/>
            <a:r>
              <a:rPr kumimoji="0" lang="zh-TW" altLang="en-US">
                <a:solidFill>
                  <a:srgbClr val="000000"/>
                </a:solidFill>
                <a:latin typeface="標楷體" panose="03000509000000000000" pitchFamily="65" charset="-120"/>
                <a:ea typeface="標楷體" panose="03000509000000000000" pitchFamily="65" charset="-120"/>
              </a:rPr>
              <a:t>兔</a:t>
            </a:r>
            <a:endParaRPr kumimoji="0" lang="en-US" altLang="zh-TW">
              <a:solidFill>
                <a:srgbClr val="000000"/>
              </a:solidFill>
              <a:latin typeface="標楷體" panose="03000509000000000000" pitchFamily="65" charset="-120"/>
              <a:ea typeface="標楷體" panose="03000509000000000000" pitchFamily="65" charset="-120"/>
            </a:endParaRPr>
          </a:p>
          <a:p>
            <a:pPr lvl="1" eaLnBrk="1" hangingPunct="1"/>
            <a:r>
              <a:rPr kumimoji="0" lang="zh-TW" altLang="en-US">
                <a:solidFill>
                  <a:srgbClr val="000000"/>
                </a:solidFill>
                <a:latin typeface="標楷體" panose="03000509000000000000" pitchFamily="65" charset="-120"/>
                <a:ea typeface="標楷體" panose="03000509000000000000" pitchFamily="65" charset="-120"/>
              </a:rPr>
              <a:t>蛙</a:t>
            </a:r>
            <a:endParaRPr kumimoji="0" lang="en-US" altLang="zh-TW">
              <a:solidFill>
                <a:srgbClr val="000000"/>
              </a:solidFill>
              <a:latin typeface="標楷體" panose="03000509000000000000" pitchFamily="65" charset="-120"/>
              <a:ea typeface="標楷體" panose="03000509000000000000" pitchFamily="65" charset="-120"/>
            </a:endParaRPr>
          </a:p>
          <a:p>
            <a:pPr lvl="1" eaLnBrk="1" hangingPunct="1"/>
            <a:r>
              <a:rPr kumimoji="0" lang="zh-TW" altLang="en-US">
                <a:solidFill>
                  <a:srgbClr val="000000"/>
                </a:solidFill>
                <a:latin typeface="標楷體" panose="03000509000000000000" pitchFamily="65" charset="-120"/>
                <a:ea typeface="標楷體" panose="03000509000000000000" pitchFamily="65" charset="-120"/>
              </a:rPr>
              <a:t>蛇</a:t>
            </a:r>
            <a:endParaRPr kumimoji="0" lang="en-US" altLang="zh-TW">
              <a:solidFill>
                <a:srgbClr val="000000"/>
              </a:solidFill>
              <a:latin typeface="標楷體" panose="03000509000000000000" pitchFamily="65" charset="-120"/>
              <a:ea typeface="標楷體" panose="03000509000000000000" pitchFamily="65" charset="-120"/>
            </a:endParaRPr>
          </a:p>
          <a:p>
            <a:pPr lvl="1" eaLnBrk="1" hangingPunct="1"/>
            <a:r>
              <a:rPr kumimoji="0" lang="zh-TW" altLang="en-US" b="1">
                <a:solidFill>
                  <a:srgbClr val="FF0000"/>
                </a:solidFill>
                <a:latin typeface="標楷體" panose="03000509000000000000" pitchFamily="65" charset="-120"/>
                <a:ea typeface="標楷體" panose="03000509000000000000" pitchFamily="65" charset="-120"/>
              </a:rPr>
              <a:t>蟲：蟋蟀、麵包蟲、大麥蟲、蠅蛆、蚯蚓、黑水虻等</a:t>
            </a:r>
            <a:endParaRPr kumimoji="0" lang="en-US" altLang="zh-TW" b="1">
              <a:solidFill>
                <a:srgbClr val="FF0000"/>
              </a:solidFill>
              <a:latin typeface="標楷體" panose="03000509000000000000" pitchFamily="65" charset="-120"/>
              <a:ea typeface="標楷體" panose="03000509000000000000" pitchFamily="65" charset="-120"/>
            </a:endParaRPr>
          </a:p>
          <a:p>
            <a:pPr lvl="1" eaLnBrk="1" hangingPunct="1"/>
            <a:r>
              <a:rPr kumimoji="0" lang="zh-TW" altLang="en-US">
                <a:solidFill>
                  <a:srgbClr val="000000"/>
                </a:solidFill>
                <a:latin typeface="標楷體" panose="03000509000000000000" pitchFamily="65" charset="-120"/>
                <a:ea typeface="標楷體" panose="03000509000000000000" pitchFamily="65" charset="-120"/>
              </a:rPr>
              <a:t>其他</a:t>
            </a:r>
            <a:endParaRPr kumimoji="0" lang="en-US" altLang="zh-TW">
              <a:solidFill>
                <a:srgbClr val="000000"/>
              </a:solidFill>
              <a:latin typeface="標楷體" panose="03000509000000000000" pitchFamily="65" charset="-120"/>
              <a:ea typeface="標楷體" panose="03000509000000000000" pitchFamily="65" charset="-120"/>
            </a:endParaRPr>
          </a:p>
          <a:p>
            <a:pPr lvl="1" eaLnBrk="1" hangingPunct="1"/>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endParaRPr kumimoji="0" lang="zh-TW" altLang="en-US">
              <a:solidFill>
                <a:srgbClr val="000000"/>
              </a:solidFill>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id="{A31C4BB9-8657-4C44-BA26-1B27BA31E22A}"/>
              </a:ext>
            </a:extLst>
          </p:cNvPr>
          <p:cNvSpPr/>
          <p:nvPr/>
        </p:nvSpPr>
        <p:spPr>
          <a:xfrm>
            <a:off x="1214438" y="5138738"/>
            <a:ext cx="7051675" cy="577850"/>
          </a:xfrm>
          <a:prstGeom prst="rect">
            <a:avLst/>
          </a:prstGeom>
        </p:spPr>
        <p:txBody>
          <a:bodyPr>
            <a:spAutoFit/>
          </a:bodyPr>
          <a:lstStyle/>
          <a:p>
            <a:pPr defTabSz="685800" eaLnBrk="1" fontAlgn="auto" hangingPunct="1">
              <a:spcBef>
                <a:spcPts val="0"/>
              </a:spcBef>
              <a:spcAft>
                <a:spcPts val="0"/>
              </a:spcAft>
              <a:defRPr/>
            </a:pPr>
            <a:r>
              <a:rPr kumimoji="0" lang="zh-CN" altLang="en-US" sz="1050" dirty="0">
                <a:solidFill>
                  <a:prstClr val="black"/>
                </a:solidFill>
                <a:latin typeface="標楷體" panose="03000509000000000000" pitchFamily="65" charset="-120"/>
                <a:ea typeface="標楷體" panose="03000509000000000000" pitchFamily="65" charset="-120"/>
              </a:rPr>
              <a:t>黑水虻（</a:t>
            </a:r>
            <a:r>
              <a:rPr kumimoji="0" lang="en-US" altLang="zh-CN" sz="1050" i="1" dirty="0" err="1">
                <a:solidFill>
                  <a:prstClr val="black"/>
                </a:solidFill>
                <a:latin typeface="標楷體" panose="03000509000000000000" pitchFamily="65" charset="-120"/>
                <a:ea typeface="標楷體" panose="03000509000000000000" pitchFamily="65" charset="-120"/>
              </a:rPr>
              <a:t>Hermetia</a:t>
            </a:r>
            <a:r>
              <a:rPr kumimoji="0" lang="en-US" altLang="zh-CN" sz="1050" i="1" dirty="0">
                <a:solidFill>
                  <a:prstClr val="black"/>
                </a:solidFill>
                <a:latin typeface="標楷體" panose="03000509000000000000" pitchFamily="65" charset="-120"/>
                <a:ea typeface="標楷體" panose="03000509000000000000" pitchFamily="65" charset="-120"/>
              </a:rPr>
              <a:t> </a:t>
            </a:r>
            <a:r>
              <a:rPr kumimoji="0" lang="en-US" altLang="zh-CN" sz="1050" i="1" dirty="0" err="1">
                <a:solidFill>
                  <a:prstClr val="black"/>
                </a:solidFill>
                <a:latin typeface="標楷體" panose="03000509000000000000" pitchFamily="65" charset="-120"/>
                <a:ea typeface="標楷體" panose="03000509000000000000" pitchFamily="65" charset="-120"/>
              </a:rPr>
              <a:t>illucens</a:t>
            </a:r>
            <a:r>
              <a:rPr kumimoji="0" lang="en-US" altLang="zh-CN" sz="1050" i="1" dirty="0">
                <a:solidFill>
                  <a:prstClr val="black"/>
                </a:solidFill>
                <a:latin typeface="標楷體" panose="03000509000000000000" pitchFamily="65" charset="-120"/>
                <a:ea typeface="標楷體" panose="03000509000000000000" pitchFamily="65" charset="-120"/>
              </a:rPr>
              <a:t> </a:t>
            </a:r>
            <a:r>
              <a:rPr kumimoji="0" lang="en-US" altLang="zh-CN" sz="1050" dirty="0">
                <a:solidFill>
                  <a:prstClr val="black"/>
                </a:solidFill>
                <a:latin typeface="標楷體" panose="03000509000000000000" pitchFamily="65" charset="-120"/>
                <a:ea typeface="標楷體" panose="03000509000000000000" pitchFamily="65" charset="-120"/>
              </a:rPr>
              <a:t>L.</a:t>
            </a:r>
            <a:r>
              <a:rPr kumimoji="0" lang="zh-CN" altLang="en-US" sz="1050" dirty="0">
                <a:solidFill>
                  <a:prstClr val="black"/>
                </a:solidFill>
                <a:latin typeface="標楷體" panose="03000509000000000000" pitchFamily="65" charset="-120"/>
                <a:ea typeface="標楷體" panose="03000509000000000000" pitchFamily="65" charset="-120"/>
              </a:rPr>
              <a:t>），腐生性的</a:t>
            </a:r>
            <a:r>
              <a:rPr kumimoji="0" lang="zh-CN" altLang="en-US" sz="1050" dirty="0">
                <a:solidFill>
                  <a:prstClr val="black"/>
                </a:solidFill>
                <a:latin typeface="標楷體" panose="03000509000000000000" pitchFamily="65" charset="-120"/>
                <a:ea typeface="標楷體" panose="03000509000000000000" pitchFamily="65" charset="-120"/>
                <a:hlinkClick r:id="rId2"/>
              </a:rPr>
              <a:t>水虻科</a:t>
            </a:r>
            <a:r>
              <a:rPr kumimoji="0" lang="zh-CN" altLang="en-US" sz="1050" dirty="0">
                <a:solidFill>
                  <a:prstClr val="black"/>
                </a:solidFill>
                <a:latin typeface="標楷體" panose="03000509000000000000" pitchFamily="65" charset="-120"/>
                <a:ea typeface="標楷體" panose="03000509000000000000" pitchFamily="65" charset="-120"/>
              </a:rPr>
              <a:t>昆虫，能够取食禽畜</a:t>
            </a:r>
            <a:r>
              <a:rPr kumimoji="0" lang="zh-TW" altLang="en-US" sz="1050" dirty="0">
                <a:solidFill>
                  <a:prstClr val="black"/>
                </a:solidFill>
                <a:latin typeface="標楷體" panose="03000509000000000000" pitchFamily="65" charset="-120"/>
                <a:ea typeface="標楷體" panose="03000509000000000000" pitchFamily="65" charset="-120"/>
              </a:rPr>
              <a:t>糞便</a:t>
            </a:r>
            <a:r>
              <a:rPr kumimoji="0" lang="zh-CN" altLang="en-US" sz="1050" dirty="0">
                <a:solidFill>
                  <a:prstClr val="black"/>
                </a:solidFill>
                <a:latin typeface="標楷體" panose="03000509000000000000" pitchFamily="65" charset="-120"/>
                <a:ea typeface="標楷體" panose="03000509000000000000" pitchFamily="65" charset="-120"/>
              </a:rPr>
              <a:t>和生活垃圾， 生</a:t>
            </a:r>
            <a:r>
              <a:rPr kumimoji="0" lang="zh-TW" altLang="en-US" sz="1050" dirty="0">
                <a:solidFill>
                  <a:prstClr val="black"/>
                </a:solidFill>
                <a:latin typeface="標楷體" panose="03000509000000000000" pitchFamily="65" charset="-120"/>
                <a:ea typeface="標楷體" panose="03000509000000000000" pitchFamily="65" charset="-120"/>
              </a:rPr>
              <a:t>產</a:t>
            </a:r>
            <a:r>
              <a:rPr kumimoji="0" lang="zh-CN" altLang="en-US" sz="1050" dirty="0">
                <a:solidFill>
                  <a:prstClr val="black"/>
                </a:solidFill>
                <a:latin typeface="標楷體" panose="03000509000000000000" pitchFamily="65" charset="-120"/>
                <a:ea typeface="標楷體" panose="03000509000000000000" pitchFamily="65" charset="-120"/>
              </a:rPr>
              <a:t>高</a:t>
            </a:r>
            <a:r>
              <a:rPr kumimoji="0" lang="zh-TW" altLang="en-US" sz="1050" dirty="0">
                <a:solidFill>
                  <a:prstClr val="black"/>
                </a:solidFill>
                <a:latin typeface="標楷體" panose="03000509000000000000" pitchFamily="65" charset="-120"/>
                <a:ea typeface="標楷體" panose="03000509000000000000" pitchFamily="65" charset="-120"/>
              </a:rPr>
              <a:t>價</a:t>
            </a:r>
            <a:r>
              <a:rPr kumimoji="0" lang="zh-CN" altLang="en-US" sz="1050" dirty="0">
                <a:solidFill>
                  <a:prstClr val="black"/>
                </a:solidFill>
                <a:latin typeface="標楷體" panose="03000509000000000000" pitchFamily="65" charset="-120"/>
                <a:ea typeface="標楷體" panose="03000509000000000000" pitchFamily="65" charset="-120"/>
              </a:rPr>
              <a:t>值的</a:t>
            </a:r>
            <a:r>
              <a:rPr kumimoji="0" lang="zh-TW" altLang="en-US" sz="1050" dirty="0">
                <a:solidFill>
                  <a:prstClr val="black"/>
                </a:solidFill>
                <a:latin typeface="標楷體" panose="03000509000000000000" pitchFamily="65" charset="-120"/>
                <a:ea typeface="標楷體" panose="03000509000000000000" pitchFamily="65" charset="-120"/>
              </a:rPr>
              <a:t>動</a:t>
            </a:r>
            <a:r>
              <a:rPr kumimoji="0" lang="zh-CN" altLang="en-US" sz="1050" dirty="0">
                <a:solidFill>
                  <a:prstClr val="black"/>
                </a:solidFill>
                <a:latin typeface="標楷體" panose="03000509000000000000" pitchFamily="65" charset="-120"/>
                <a:ea typeface="標楷體" panose="03000509000000000000" pitchFamily="65" charset="-120"/>
              </a:rPr>
              <a:t>物</a:t>
            </a:r>
            <a:r>
              <a:rPr kumimoji="0" lang="zh-TW" altLang="en-US" sz="1050" dirty="0">
                <a:solidFill>
                  <a:prstClr val="black"/>
                </a:solidFill>
                <a:latin typeface="標楷體" panose="03000509000000000000" pitchFamily="65" charset="-120"/>
                <a:ea typeface="標楷體" panose="03000509000000000000" pitchFamily="65" charset="-120"/>
              </a:rPr>
              <a:t>性</a:t>
            </a:r>
            <a:r>
              <a:rPr kumimoji="0" lang="zh-CN" altLang="en-US" sz="1050" dirty="0">
                <a:solidFill>
                  <a:prstClr val="black"/>
                </a:solidFill>
                <a:latin typeface="標楷體" panose="03000509000000000000" pitchFamily="65" charset="-120"/>
                <a:ea typeface="標楷體" panose="03000509000000000000" pitchFamily="65" charset="-120"/>
              </a:rPr>
              <a:t>蛋白</a:t>
            </a:r>
            <a:r>
              <a:rPr kumimoji="0" lang="zh-TW" altLang="en-US" sz="1050" dirty="0">
                <a:solidFill>
                  <a:prstClr val="black"/>
                </a:solidFill>
                <a:latin typeface="標楷體" panose="03000509000000000000" pitchFamily="65" charset="-120"/>
                <a:ea typeface="標楷體" panose="03000509000000000000" pitchFamily="65" charset="-120"/>
              </a:rPr>
              <a:t>飼料</a:t>
            </a:r>
            <a:r>
              <a:rPr kumimoji="0" lang="zh-CN" altLang="en-US" sz="1050" dirty="0">
                <a:solidFill>
                  <a:prstClr val="black"/>
                </a:solidFill>
                <a:latin typeface="標楷體" panose="03000509000000000000" pitchFamily="65" charset="-120"/>
                <a:ea typeface="標楷體" panose="03000509000000000000" pitchFamily="65" charset="-120"/>
              </a:rPr>
              <a:t>，因其繁殖迅速，生物量大，食性</a:t>
            </a:r>
            <a:r>
              <a:rPr kumimoji="0" lang="zh-TW" altLang="en-US" sz="1050" dirty="0">
                <a:solidFill>
                  <a:prstClr val="black"/>
                </a:solidFill>
                <a:latin typeface="標楷體" panose="03000509000000000000" pitchFamily="65" charset="-120"/>
                <a:ea typeface="標楷體" panose="03000509000000000000" pitchFamily="65" charset="-120"/>
              </a:rPr>
              <a:t>廣</a:t>
            </a:r>
            <a:r>
              <a:rPr kumimoji="0" lang="zh-CN" altLang="en-US" sz="1050" dirty="0">
                <a:solidFill>
                  <a:prstClr val="black"/>
                </a:solidFill>
                <a:latin typeface="標楷體" panose="03000509000000000000" pitchFamily="65" charset="-120"/>
                <a:ea typeface="標楷體" panose="03000509000000000000" pitchFamily="65" charset="-120"/>
              </a:rPr>
              <a:t>泛、吸收</a:t>
            </a:r>
            <a:r>
              <a:rPr kumimoji="0" lang="zh-TW" altLang="en-US" sz="1050" dirty="0">
                <a:solidFill>
                  <a:prstClr val="black"/>
                </a:solidFill>
                <a:latin typeface="標楷體" panose="03000509000000000000" pitchFamily="65" charset="-120"/>
                <a:ea typeface="標楷體" panose="03000509000000000000" pitchFamily="65" charset="-120"/>
              </a:rPr>
              <a:t>轉化</a:t>
            </a:r>
            <a:r>
              <a:rPr kumimoji="0" lang="zh-CN" altLang="en-US" sz="1050" dirty="0">
                <a:solidFill>
                  <a:prstClr val="black"/>
                </a:solidFill>
                <a:latin typeface="標楷體" panose="03000509000000000000" pitchFamily="65" charset="-120"/>
                <a:ea typeface="標楷體" panose="03000509000000000000" pitchFamily="65" charset="-120"/>
              </a:rPr>
              <a:t>率高，容易管理、</a:t>
            </a:r>
            <a:r>
              <a:rPr kumimoji="0" lang="zh-TW" altLang="en-US" sz="1050" dirty="0">
                <a:solidFill>
                  <a:prstClr val="black"/>
                </a:solidFill>
                <a:latin typeface="標楷體" panose="03000509000000000000" pitchFamily="65" charset="-120"/>
                <a:ea typeface="標楷體" panose="03000509000000000000" pitchFamily="65" charset="-120"/>
              </a:rPr>
              <a:t>飼養</a:t>
            </a:r>
            <a:r>
              <a:rPr kumimoji="0" lang="zh-CN" altLang="en-US" sz="1050" dirty="0">
                <a:solidFill>
                  <a:prstClr val="black"/>
                </a:solidFill>
                <a:latin typeface="標楷體" panose="03000509000000000000" pitchFamily="65" charset="-120"/>
                <a:ea typeface="標楷體" panose="03000509000000000000" pitchFamily="65" charset="-120"/>
              </a:rPr>
              <a:t>成本低，</a:t>
            </a:r>
            <a:r>
              <a:rPr kumimoji="0" lang="zh-TW" altLang="en-US" sz="1050" dirty="0">
                <a:solidFill>
                  <a:prstClr val="black"/>
                </a:solidFill>
                <a:latin typeface="標楷體" panose="03000509000000000000" pitchFamily="65" charset="-120"/>
                <a:ea typeface="標楷體" panose="03000509000000000000" pitchFamily="65" charset="-120"/>
              </a:rPr>
              <a:t>動</a:t>
            </a:r>
            <a:r>
              <a:rPr kumimoji="0" lang="zh-CN" altLang="en-US" sz="1050" dirty="0">
                <a:solidFill>
                  <a:prstClr val="black"/>
                </a:solidFill>
                <a:latin typeface="標楷體" panose="03000509000000000000" pitchFamily="65" charset="-120"/>
                <a:ea typeface="標楷體" panose="03000509000000000000" pitchFamily="65" charset="-120"/>
              </a:rPr>
              <a:t>物</a:t>
            </a:r>
            <a:r>
              <a:rPr kumimoji="0" lang="zh-TW" altLang="en-US" sz="1050" dirty="0">
                <a:solidFill>
                  <a:prstClr val="black"/>
                </a:solidFill>
                <a:latin typeface="標楷體" panose="03000509000000000000" pitchFamily="65" charset="-120"/>
                <a:ea typeface="標楷體" panose="03000509000000000000" pitchFamily="65" charset="-120"/>
              </a:rPr>
              <a:t>適口</a:t>
            </a:r>
            <a:r>
              <a:rPr kumimoji="0" lang="zh-CN" altLang="en-US" sz="1050" dirty="0">
                <a:solidFill>
                  <a:prstClr val="black"/>
                </a:solidFill>
                <a:latin typeface="標楷體" panose="03000509000000000000" pitchFamily="65" charset="-120"/>
                <a:ea typeface="標楷體" panose="03000509000000000000" pitchFamily="65" charset="-120"/>
              </a:rPr>
              <a:t>性好等特</a:t>
            </a:r>
            <a:r>
              <a:rPr kumimoji="0" lang="zh-TW" altLang="en-US" sz="1050" dirty="0">
                <a:solidFill>
                  <a:prstClr val="black"/>
                </a:solidFill>
                <a:latin typeface="標楷體" panose="03000509000000000000" pitchFamily="65" charset="-120"/>
                <a:ea typeface="標楷體" panose="03000509000000000000" pitchFamily="65" charset="-120"/>
              </a:rPr>
              <a:t>點</a:t>
            </a:r>
            <a:r>
              <a:rPr kumimoji="0" lang="zh-CN" altLang="en-US" sz="1050" dirty="0">
                <a:solidFill>
                  <a:prstClr val="black"/>
                </a:solidFill>
                <a:latin typeface="標楷體" panose="03000509000000000000" pitchFamily="65" charset="-120"/>
                <a:ea typeface="標楷體" panose="03000509000000000000" pitchFamily="65" charset="-120"/>
              </a:rPr>
              <a:t>，</a:t>
            </a:r>
            <a:r>
              <a:rPr kumimoji="0" lang="zh-TW" altLang="en-US" sz="1050" dirty="0">
                <a:solidFill>
                  <a:prstClr val="black"/>
                </a:solidFill>
                <a:latin typeface="標楷體" panose="03000509000000000000" pitchFamily="65" charset="-120"/>
                <a:ea typeface="標楷體" panose="03000509000000000000" pitchFamily="65" charset="-120"/>
              </a:rPr>
              <a:t>被廣泛量產進行資源化利用。</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DB430164-FFE3-4BEA-8F81-712F5A56EC6E}"/>
              </a:ext>
            </a:extLst>
          </p:cNvPr>
          <p:cNvSpPr>
            <a:spLocks noGrp="1" noChangeArrowheads="1"/>
          </p:cNvSpPr>
          <p:nvPr>
            <p:ph type="title"/>
          </p:nvPr>
        </p:nvSpPr>
        <p:spPr>
          <a:xfrm>
            <a:off x="3492500" y="333375"/>
            <a:ext cx="4465638" cy="960438"/>
          </a:xfrm>
        </p:spPr>
        <p:txBody>
          <a:bodyPr/>
          <a:lstStyle/>
          <a:p>
            <a:pPr eaLnBrk="1" hangingPunct="1">
              <a:defRPr/>
            </a:pPr>
            <a:r>
              <a:rPr lang="zh-TW" altLang="en-US">
                <a:solidFill>
                  <a:schemeClr val="accent2"/>
                </a:solidFill>
                <a:latin typeface="標楷體" panose="03000509000000000000" pitchFamily="65" charset="-120"/>
                <a:ea typeface="標楷體" panose="03000509000000000000" pitchFamily="65" charset="-120"/>
              </a:rPr>
              <a:t>禽畜舍環境控制</a:t>
            </a:r>
          </a:p>
        </p:txBody>
      </p:sp>
      <p:sp>
        <p:nvSpPr>
          <p:cNvPr id="45059" name="Rectangle 3">
            <a:extLst>
              <a:ext uri="{FF2B5EF4-FFF2-40B4-BE49-F238E27FC236}">
                <a16:creationId xmlns:a16="http://schemas.microsoft.com/office/drawing/2014/main" id="{E5555EF0-27FE-4987-A46B-D841C1BA74AF}"/>
              </a:ext>
            </a:extLst>
          </p:cNvPr>
          <p:cNvSpPr>
            <a:spLocks noGrp="1" noChangeArrowheads="1"/>
          </p:cNvSpPr>
          <p:nvPr>
            <p:ph type="body" sz="half" idx="1"/>
          </p:nvPr>
        </p:nvSpPr>
        <p:spPr>
          <a:xfrm>
            <a:off x="2268538" y="1628775"/>
            <a:ext cx="6875462" cy="4267200"/>
          </a:xfrm>
        </p:spPr>
        <p:txBody>
          <a:bodyPr/>
          <a:lstStyle/>
          <a:p>
            <a:pPr eaLnBrk="1" hangingPunct="1"/>
            <a:r>
              <a:rPr lang="zh-TW" altLang="en-US">
                <a:ea typeface="標楷體" panose="03000509000000000000" pitchFamily="65" charset="-120"/>
              </a:rPr>
              <a:t>台灣三大禽畜產動物：雞、豬與牛</a:t>
            </a:r>
          </a:p>
          <a:p>
            <a:pPr eaLnBrk="1" hangingPunct="1"/>
            <a:endParaRPr lang="zh-TW" altLang="en-US">
              <a:ea typeface="標楷體" panose="03000509000000000000" pitchFamily="65" charset="-120"/>
            </a:endParaRPr>
          </a:p>
          <a:p>
            <a:pPr eaLnBrk="1" hangingPunct="1"/>
            <a:r>
              <a:rPr lang="zh-TW" altLang="en-US">
                <a:ea typeface="標楷體" panose="03000509000000000000" pitchFamily="65" charset="-120"/>
              </a:rPr>
              <a:t>開放式雞舍</a:t>
            </a:r>
            <a:r>
              <a:rPr lang="zh-TW" altLang="en-US">
                <a:ea typeface="標楷體" panose="03000509000000000000" pitchFamily="65" charset="-120"/>
                <a:sym typeface="Wingdings" panose="05000000000000000000" pitchFamily="2" charset="2"/>
              </a:rPr>
              <a:t></a:t>
            </a:r>
            <a:r>
              <a:rPr lang="zh-TW" altLang="en-US">
                <a:ea typeface="標楷體" panose="03000509000000000000" pitchFamily="65" charset="-120"/>
              </a:rPr>
              <a:t>環控密閉式雞舍</a:t>
            </a:r>
          </a:p>
          <a:p>
            <a:pPr algn="ctr" eaLnBrk="1" hangingPunct="1">
              <a:buFont typeface="Wingdings" panose="05000000000000000000" pitchFamily="2" charset="2"/>
              <a:buNone/>
            </a:pPr>
            <a:r>
              <a:rPr lang="en-US" altLang="zh-TW">
                <a:ea typeface="標楷體" panose="03000509000000000000" pitchFamily="65" charset="-120"/>
              </a:rPr>
              <a:t>(</a:t>
            </a:r>
            <a:r>
              <a:rPr lang="zh-TW" altLang="en-US">
                <a:ea typeface="標楷體" panose="03000509000000000000" pitchFamily="65" charset="-120"/>
              </a:rPr>
              <a:t>推廣成功</a:t>
            </a:r>
            <a:r>
              <a:rPr lang="en-US" altLang="zh-TW">
                <a:ea typeface="標楷體" panose="03000509000000000000" pitchFamily="65" charset="-120"/>
              </a:rPr>
              <a:t>)</a:t>
            </a:r>
          </a:p>
          <a:p>
            <a:pPr eaLnBrk="1" hangingPunct="1"/>
            <a:r>
              <a:rPr lang="zh-TW" altLang="en-US">
                <a:ea typeface="標楷體" panose="03000509000000000000" pitchFamily="65" charset="-120"/>
              </a:rPr>
              <a:t>開放式豬舍</a:t>
            </a:r>
            <a:r>
              <a:rPr lang="zh-TW" altLang="en-US">
                <a:ea typeface="標楷體" panose="03000509000000000000" pitchFamily="65" charset="-120"/>
                <a:sym typeface="Wingdings" panose="05000000000000000000" pitchFamily="2" charset="2"/>
              </a:rPr>
              <a:t></a:t>
            </a:r>
            <a:r>
              <a:rPr lang="zh-TW" altLang="en-US">
                <a:ea typeface="標楷體" panose="03000509000000000000" pitchFamily="65" charset="-120"/>
              </a:rPr>
              <a:t>環控密閉式水簾豬舍</a:t>
            </a:r>
          </a:p>
          <a:p>
            <a:pPr algn="ctr" eaLnBrk="1" hangingPunct="1">
              <a:buFont typeface="Wingdings" panose="05000000000000000000" pitchFamily="2" charset="2"/>
              <a:buNone/>
            </a:pPr>
            <a:r>
              <a:rPr lang="en-US" altLang="zh-TW">
                <a:ea typeface="標楷體" panose="03000509000000000000" pitchFamily="65" charset="-120"/>
              </a:rPr>
              <a:t>(</a:t>
            </a:r>
            <a:r>
              <a:rPr lang="zh-TW" altLang="en-US">
                <a:ea typeface="標楷體" panose="03000509000000000000" pitchFamily="65" charset="-120"/>
              </a:rPr>
              <a:t>推廣有限</a:t>
            </a:r>
            <a:r>
              <a:rPr lang="en-US" altLang="zh-TW">
                <a:ea typeface="標楷體" panose="03000509000000000000" pitchFamily="65" charset="-120"/>
              </a:rPr>
              <a:t>)</a:t>
            </a:r>
          </a:p>
          <a:p>
            <a:pPr eaLnBrk="1" hangingPunct="1"/>
            <a:r>
              <a:rPr lang="zh-TW" altLang="en-US">
                <a:ea typeface="標楷體" panose="03000509000000000000" pitchFamily="65" charset="-120"/>
              </a:rPr>
              <a:t>開放式牛舍</a:t>
            </a:r>
            <a:r>
              <a:rPr lang="zh-TW" altLang="en-US">
                <a:ea typeface="標楷體" panose="03000509000000000000" pitchFamily="65" charset="-120"/>
                <a:sym typeface="Wingdings" panose="05000000000000000000" pitchFamily="2" charset="2"/>
              </a:rPr>
              <a:t></a:t>
            </a:r>
            <a:r>
              <a:rPr lang="zh-TW" altLang="en-US">
                <a:ea typeface="標楷體" panose="03000509000000000000" pitchFamily="65" charset="-120"/>
              </a:rPr>
              <a:t>環控密閉式水簾牛舍</a:t>
            </a:r>
          </a:p>
          <a:p>
            <a:pPr algn="ctr" eaLnBrk="1" hangingPunct="1">
              <a:buFont typeface="Wingdings" panose="05000000000000000000" pitchFamily="2" charset="2"/>
              <a:buNone/>
            </a:pPr>
            <a:r>
              <a:rPr lang="en-US" altLang="zh-TW">
                <a:ea typeface="標楷體" panose="03000509000000000000" pitchFamily="65" charset="-120"/>
              </a:rPr>
              <a:t>(</a:t>
            </a:r>
            <a:r>
              <a:rPr lang="zh-TW" altLang="en-US">
                <a:ea typeface="標楷體" panose="03000509000000000000" pitchFamily="65" charset="-120"/>
              </a:rPr>
              <a:t>推廣失敗</a:t>
            </a:r>
            <a:r>
              <a:rPr lang="en-US" altLang="zh-TW">
                <a:ea typeface="標楷體" panose="03000509000000000000" pitchFamily="65" charset="-120"/>
              </a:rPr>
              <a:t>)</a:t>
            </a:r>
          </a:p>
        </p:txBody>
      </p:sp>
      <p:pic>
        <p:nvPicPr>
          <p:cNvPr id="45060" name="Picture 4" descr="負壓水牆風扇-廠商型錄">
            <a:extLst>
              <a:ext uri="{FF2B5EF4-FFF2-40B4-BE49-F238E27FC236}">
                <a16:creationId xmlns:a16="http://schemas.microsoft.com/office/drawing/2014/main" id="{7C95A7CD-BCDC-4419-ABD1-3653A75ED9A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0733" b="11592"/>
          <a:stretch>
            <a:fillRect/>
          </a:stretch>
        </p:blipFill>
        <p:spPr>
          <a:xfrm>
            <a:off x="0" y="3175"/>
            <a:ext cx="2286000" cy="1541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1" name="Picture 5" descr="蛋雞舍燈光4">
            <a:extLst>
              <a:ext uri="{FF2B5EF4-FFF2-40B4-BE49-F238E27FC236}">
                <a16:creationId xmlns:a16="http://schemas.microsoft.com/office/drawing/2014/main" id="{A06FECEA-F060-460E-A33D-4C99C86CB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7563"/>
            <a:ext cx="2286000"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蛋雞舍燈光2">
            <a:extLst>
              <a:ext uri="{FF2B5EF4-FFF2-40B4-BE49-F238E27FC236}">
                <a16:creationId xmlns:a16="http://schemas.microsoft.com/office/drawing/2014/main" id="{4BA0BA69-1586-42F5-9D3D-7FF9249CD9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9713"/>
            <a:ext cx="22860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7" descr="img00007">
            <a:extLst>
              <a:ext uri="{FF2B5EF4-FFF2-40B4-BE49-F238E27FC236}">
                <a16:creationId xmlns:a16="http://schemas.microsoft.com/office/drawing/2014/main" id="{A4F25D07-B661-4809-9DE3-36625CF81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014"/>
          <a:stretch>
            <a:fillRect/>
          </a:stretch>
        </p:blipFill>
        <p:spPr bwMode="auto">
          <a:xfrm>
            <a:off x="0" y="5108575"/>
            <a:ext cx="22860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9878F294-668C-49A2-ADCA-F3C68BDE2453}"/>
              </a:ext>
            </a:extLst>
          </p:cNvPr>
          <p:cNvSpPr>
            <a:spLocks noGrp="1" noChangeArrowheads="1"/>
          </p:cNvSpPr>
          <p:nvPr>
            <p:ph type="title"/>
          </p:nvPr>
        </p:nvSpPr>
        <p:spPr>
          <a:xfrm>
            <a:off x="395288" y="457200"/>
            <a:ext cx="4100512" cy="762000"/>
          </a:xfrm>
        </p:spPr>
        <p:txBody>
          <a:bodyPr/>
          <a:lstStyle/>
          <a:p>
            <a:pPr eaLnBrk="1" hangingPunct="1"/>
            <a:r>
              <a:rPr lang="zh-TW" altLang="en-US" sz="3600">
                <a:solidFill>
                  <a:schemeClr val="folHlink"/>
                </a:solidFill>
                <a:ea typeface="標楷體" panose="03000509000000000000" pitchFamily="65" charset="-120"/>
              </a:rPr>
              <a:t>風機水簾降溫系統</a:t>
            </a:r>
          </a:p>
        </p:txBody>
      </p:sp>
      <p:sp>
        <p:nvSpPr>
          <p:cNvPr id="46083" name="Rectangle 3">
            <a:extLst>
              <a:ext uri="{FF2B5EF4-FFF2-40B4-BE49-F238E27FC236}">
                <a16:creationId xmlns:a16="http://schemas.microsoft.com/office/drawing/2014/main" id="{775C7B28-453A-4CBB-B8CE-7F1A6C5D5565}"/>
              </a:ext>
            </a:extLst>
          </p:cNvPr>
          <p:cNvSpPr>
            <a:spLocks noGrp="1" noChangeArrowheads="1"/>
          </p:cNvSpPr>
          <p:nvPr>
            <p:ph type="body" sz="half" idx="1"/>
          </p:nvPr>
        </p:nvSpPr>
        <p:spPr>
          <a:xfrm>
            <a:off x="395288" y="1773238"/>
            <a:ext cx="4149725" cy="4176712"/>
          </a:xfrm>
        </p:spPr>
        <p:txBody>
          <a:bodyPr/>
          <a:lstStyle/>
          <a:p>
            <a:pPr eaLnBrk="1" hangingPunct="1"/>
            <a:r>
              <a:rPr lang="zh-TW" altLang="en-US" sz="2800">
                <a:ea typeface="標楷體" panose="03000509000000000000" pitchFamily="65" charset="-120"/>
              </a:rPr>
              <a:t>最適通風速率：</a:t>
            </a:r>
          </a:p>
          <a:p>
            <a:pPr lvl="1" eaLnBrk="1" hangingPunct="1"/>
            <a:r>
              <a:rPr kumimoji="0" lang="en-US" altLang="zh-TW" sz="2400"/>
              <a:t>250 ft/min</a:t>
            </a:r>
            <a:r>
              <a:rPr lang="en-US" altLang="zh-TW" sz="2400"/>
              <a:t> (1.27 m/s) for 4</a:t>
            </a:r>
            <a:r>
              <a:rPr lang="en-US" altLang="zh-TW" sz="2400">
                <a:latin typeface="Arial" panose="020B0604020202020204" pitchFamily="34" charset="0"/>
              </a:rPr>
              <a:t>“</a:t>
            </a:r>
            <a:r>
              <a:rPr lang="en-US" altLang="zh-TW" sz="2400"/>
              <a:t> (10 cm) pad</a:t>
            </a:r>
          </a:p>
          <a:p>
            <a:pPr lvl="1" eaLnBrk="1" hangingPunct="1"/>
            <a:r>
              <a:rPr lang="en-US" altLang="zh-TW" sz="2400"/>
              <a:t>400 ft/min (2.0 m/s) for 6</a:t>
            </a:r>
            <a:r>
              <a:rPr lang="en-US" altLang="zh-TW" sz="2400">
                <a:latin typeface="Arial" panose="020B0604020202020204" pitchFamily="34" charset="0"/>
              </a:rPr>
              <a:t>”</a:t>
            </a:r>
            <a:r>
              <a:rPr lang="en-US" altLang="zh-TW" sz="2400"/>
              <a:t> (15 cm) pad</a:t>
            </a:r>
          </a:p>
          <a:p>
            <a:pPr lvl="1" eaLnBrk="1" hangingPunct="1"/>
            <a:r>
              <a:rPr lang="zh-TW" altLang="en-US" sz="2400">
                <a:ea typeface="標楷體" panose="03000509000000000000" pitchFamily="65" charset="-120"/>
              </a:rPr>
              <a:t>以上風速可得</a:t>
            </a:r>
            <a:r>
              <a:rPr lang="en-US" altLang="zh-TW" sz="2400">
                <a:ea typeface="標楷體" panose="03000509000000000000" pitchFamily="65" charset="-120"/>
              </a:rPr>
              <a:t>80%</a:t>
            </a:r>
            <a:r>
              <a:rPr lang="zh-TW" altLang="en-US" sz="2400">
                <a:ea typeface="標楷體" panose="03000509000000000000" pitchFamily="65" charset="-120"/>
              </a:rPr>
              <a:t>效率，</a:t>
            </a:r>
            <a:r>
              <a:rPr lang="en-US" altLang="zh-TW" sz="2400">
                <a:ea typeface="標楷體" panose="03000509000000000000" pitchFamily="65" charset="-120"/>
              </a:rPr>
              <a:t>0.08</a:t>
            </a:r>
            <a:r>
              <a:rPr lang="en-US" altLang="zh-TW" sz="2400">
                <a:latin typeface="標楷體" panose="03000509000000000000" pitchFamily="65" charset="-120"/>
                <a:ea typeface="標楷體" panose="03000509000000000000" pitchFamily="65" charset="-120"/>
              </a:rPr>
              <a:t>”</a:t>
            </a:r>
            <a:r>
              <a:rPr lang="zh-TW" altLang="en-US" sz="2400">
                <a:ea typeface="標楷體" panose="03000509000000000000" pitchFamily="65" charset="-120"/>
              </a:rPr>
              <a:t>水柱</a:t>
            </a:r>
            <a:r>
              <a:rPr lang="en-US" altLang="zh-TW" sz="2400">
                <a:ea typeface="標楷體" panose="03000509000000000000" pitchFamily="65" charset="-120"/>
              </a:rPr>
              <a:t>(</a:t>
            </a:r>
            <a:r>
              <a:rPr lang="zh-TW" altLang="en-US" sz="2400">
                <a:ea typeface="標楷體" panose="03000509000000000000" pitchFamily="65" charset="-120"/>
              </a:rPr>
              <a:t>約</a:t>
            </a:r>
            <a:r>
              <a:rPr lang="en-US" altLang="zh-TW" sz="2400">
                <a:ea typeface="標楷體" panose="03000509000000000000" pitchFamily="65" charset="-120"/>
              </a:rPr>
              <a:t>20Pa)</a:t>
            </a:r>
            <a:r>
              <a:rPr lang="zh-TW" altLang="en-US" sz="2400">
                <a:ea typeface="標楷體" panose="03000509000000000000" pitchFamily="65" charset="-120"/>
              </a:rPr>
              <a:t>壓降</a:t>
            </a:r>
          </a:p>
          <a:p>
            <a:pPr lvl="1" eaLnBrk="1" hangingPunct="1"/>
            <a:r>
              <a:rPr lang="zh-TW" altLang="en-US" sz="2400">
                <a:ea typeface="標楷體" panose="03000509000000000000" pitchFamily="65" charset="-120"/>
              </a:rPr>
              <a:t>以上風速適合小動物，植物；不適合大動物。</a:t>
            </a:r>
          </a:p>
        </p:txBody>
      </p:sp>
      <p:sp>
        <p:nvSpPr>
          <p:cNvPr id="46084" name="Text Box 4">
            <a:extLst>
              <a:ext uri="{FF2B5EF4-FFF2-40B4-BE49-F238E27FC236}">
                <a16:creationId xmlns:a16="http://schemas.microsoft.com/office/drawing/2014/main" id="{8F26E228-E7D7-4E0A-AC34-82A8107DA727}"/>
              </a:ext>
            </a:extLst>
          </p:cNvPr>
          <p:cNvSpPr txBox="1">
            <a:spLocks noChangeArrowheads="1"/>
          </p:cNvSpPr>
          <p:nvPr/>
        </p:nvSpPr>
        <p:spPr bwMode="auto">
          <a:xfrm>
            <a:off x="684213" y="6165850"/>
            <a:ext cx="828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lvl="2" eaLnBrk="1" hangingPunct="1">
              <a:spcBef>
                <a:spcPct val="0"/>
              </a:spcBef>
              <a:buClrTx/>
              <a:buSzTx/>
              <a:buFontTx/>
              <a:buNone/>
            </a:pPr>
            <a:r>
              <a:rPr lang="zh-TW" altLang="en-US">
                <a:solidFill>
                  <a:srgbClr val="000000"/>
                </a:solidFill>
                <a:latin typeface="標楷體" panose="03000509000000000000" pitchFamily="65" charset="-120"/>
                <a:ea typeface="標楷體" panose="03000509000000000000" pitchFamily="65" charset="-120"/>
              </a:rPr>
              <a:t>肉雞</a:t>
            </a:r>
            <a:r>
              <a:rPr lang="en-US" altLang="zh-TW">
                <a:solidFill>
                  <a:srgbClr val="000000"/>
                </a:solidFill>
                <a:latin typeface="標楷體" panose="03000509000000000000" pitchFamily="65" charset="-120"/>
                <a:ea typeface="標楷體" panose="03000509000000000000" pitchFamily="65" charset="-120"/>
              </a:rPr>
              <a:t>/</a:t>
            </a:r>
            <a:r>
              <a:rPr lang="zh-TW" altLang="en-US">
                <a:solidFill>
                  <a:srgbClr val="000000"/>
                </a:solidFill>
                <a:latin typeface="標楷體" panose="03000509000000000000" pitchFamily="65" charset="-120"/>
                <a:ea typeface="標楷體" panose="03000509000000000000" pitchFamily="65" charset="-120"/>
              </a:rPr>
              <a:t>蛋雞：</a:t>
            </a:r>
            <a:r>
              <a:rPr lang="en-US" altLang="zh-TW">
                <a:solidFill>
                  <a:srgbClr val="000000"/>
                </a:solidFill>
                <a:latin typeface="Times New Roman" panose="02020603050405020304" pitchFamily="18" charset="0"/>
                <a:ea typeface="標楷體" panose="03000509000000000000" pitchFamily="65" charset="-120"/>
              </a:rPr>
              <a:t>2-4 kg</a:t>
            </a:r>
            <a:r>
              <a:rPr lang="zh-TW" altLang="en-US">
                <a:solidFill>
                  <a:srgbClr val="000000"/>
                </a:solidFill>
                <a:latin typeface="標楷體" panose="03000509000000000000" pitchFamily="65" charset="-120"/>
                <a:ea typeface="標楷體" panose="03000509000000000000" pitchFamily="65" charset="-120"/>
              </a:rPr>
              <a:t>，豬：</a:t>
            </a:r>
            <a:r>
              <a:rPr lang="en-US" altLang="zh-TW">
                <a:solidFill>
                  <a:srgbClr val="000000"/>
                </a:solidFill>
                <a:latin typeface="Times New Roman" panose="02020603050405020304" pitchFamily="18" charset="0"/>
                <a:ea typeface="標楷體" panose="03000509000000000000" pitchFamily="65" charset="-120"/>
              </a:rPr>
              <a:t>200 kg</a:t>
            </a:r>
            <a:r>
              <a:rPr lang="zh-TW" altLang="en-US">
                <a:solidFill>
                  <a:srgbClr val="000000"/>
                </a:solidFill>
                <a:latin typeface="標楷體" panose="03000509000000000000" pitchFamily="65" charset="-120"/>
                <a:ea typeface="標楷體" panose="03000509000000000000" pitchFamily="65" charset="-120"/>
              </a:rPr>
              <a:t>，牛：</a:t>
            </a:r>
            <a:r>
              <a:rPr lang="en-US" altLang="zh-TW">
                <a:solidFill>
                  <a:srgbClr val="000000"/>
                </a:solidFill>
                <a:latin typeface="Times New Roman" panose="02020603050405020304" pitchFamily="18" charset="0"/>
                <a:ea typeface="標楷體" panose="03000509000000000000" pitchFamily="65" charset="-120"/>
              </a:rPr>
              <a:t>400-600 kg</a:t>
            </a:r>
            <a:endParaRPr lang="en-US" altLang="zh-TW" sz="1800">
              <a:solidFill>
                <a:srgbClr val="000000"/>
              </a:solidFill>
              <a:latin typeface="Times New Roman" panose="02020603050405020304" pitchFamily="18" charset="0"/>
            </a:endParaRPr>
          </a:p>
        </p:txBody>
      </p:sp>
      <p:grpSp>
        <p:nvGrpSpPr>
          <p:cNvPr id="46085" name="Group 5">
            <a:extLst>
              <a:ext uri="{FF2B5EF4-FFF2-40B4-BE49-F238E27FC236}">
                <a16:creationId xmlns:a16="http://schemas.microsoft.com/office/drawing/2014/main" id="{7B599BFE-716C-4428-A5D7-060B641D37DB}"/>
              </a:ext>
            </a:extLst>
          </p:cNvPr>
          <p:cNvGrpSpPr>
            <a:grpSpLocks/>
          </p:cNvGrpSpPr>
          <p:nvPr/>
        </p:nvGrpSpPr>
        <p:grpSpPr bwMode="auto">
          <a:xfrm>
            <a:off x="4427538" y="476250"/>
            <a:ext cx="4516437" cy="5472113"/>
            <a:chOff x="2789" y="300"/>
            <a:chExt cx="2845" cy="3447"/>
          </a:xfrm>
        </p:grpSpPr>
        <p:pic>
          <p:nvPicPr>
            <p:cNvPr id="46086" name="Picture 6">
              <a:extLst>
                <a:ext uri="{FF2B5EF4-FFF2-40B4-BE49-F238E27FC236}">
                  <a16:creationId xmlns:a16="http://schemas.microsoft.com/office/drawing/2014/main" id="{CFD0A0D2-374E-4CF1-86FA-D5A8B1C88167}"/>
                </a:ext>
              </a:extLst>
            </p:cNvPr>
            <p:cNvPicPr>
              <a:picLocks noChangeAspect="1" noChangeArrowheads="1"/>
            </p:cNvPicPr>
            <p:nvPr/>
          </p:nvPicPr>
          <p:blipFill>
            <a:blip r:embed="rId2">
              <a:lum bright="-42000" contrast="78000"/>
              <a:extLst>
                <a:ext uri="{28A0092B-C50C-407E-A947-70E740481C1C}">
                  <a14:useLocalDpi xmlns:a14="http://schemas.microsoft.com/office/drawing/2010/main" val="0"/>
                </a:ext>
              </a:extLst>
            </a:blip>
            <a:srcRect/>
            <a:stretch>
              <a:fillRect/>
            </a:stretch>
          </p:blipFill>
          <p:spPr bwMode="auto">
            <a:xfrm>
              <a:off x="2789" y="300"/>
              <a:ext cx="2845" cy="3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7" name="Line 7">
              <a:extLst>
                <a:ext uri="{FF2B5EF4-FFF2-40B4-BE49-F238E27FC236}">
                  <a16:creationId xmlns:a16="http://schemas.microsoft.com/office/drawing/2014/main" id="{4019B6AD-4F80-427C-86FE-DC059241C3C6}"/>
                </a:ext>
              </a:extLst>
            </p:cNvPr>
            <p:cNvSpPr>
              <a:spLocks noChangeShapeType="1"/>
            </p:cNvSpPr>
            <p:nvPr/>
          </p:nvSpPr>
          <p:spPr bwMode="auto">
            <a:xfrm flipH="1" flipV="1">
              <a:off x="5039" y="3222"/>
              <a:ext cx="318" cy="226"/>
            </a:xfrm>
            <a:prstGeom prst="line">
              <a:avLst/>
            </a:prstGeom>
            <a:noFill/>
            <a:ln w="3810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6088" name="Line 8">
              <a:extLst>
                <a:ext uri="{FF2B5EF4-FFF2-40B4-BE49-F238E27FC236}">
                  <a16:creationId xmlns:a16="http://schemas.microsoft.com/office/drawing/2014/main" id="{F558336E-DF10-49AA-835B-0747FFB0187F}"/>
                </a:ext>
              </a:extLst>
            </p:cNvPr>
            <p:cNvSpPr>
              <a:spLocks noChangeShapeType="1"/>
            </p:cNvSpPr>
            <p:nvPr/>
          </p:nvSpPr>
          <p:spPr bwMode="auto">
            <a:xfrm flipH="1" flipV="1">
              <a:off x="4286" y="3230"/>
              <a:ext cx="318" cy="226"/>
            </a:xfrm>
            <a:prstGeom prst="line">
              <a:avLst/>
            </a:prstGeom>
            <a:noFill/>
            <a:ln w="3810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6089" name="Line 9">
              <a:extLst>
                <a:ext uri="{FF2B5EF4-FFF2-40B4-BE49-F238E27FC236}">
                  <a16:creationId xmlns:a16="http://schemas.microsoft.com/office/drawing/2014/main" id="{90FB68D4-9E55-4A19-A078-E8CC63289C93}"/>
                </a:ext>
              </a:extLst>
            </p:cNvPr>
            <p:cNvSpPr>
              <a:spLocks noChangeShapeType="1"/>
            </p:cNvSpPr>
            <p:nvPr/>
          </p:nvSpPr>
          <p:spPr bwMode="auto">
            <a:xfrm flipH="1">
              <a:off x="4323" y="999"/>
              <a:ext cx="227" cy="317"/>
            </a:xfrm>
            <a:prstGeom prst="line">
              <a:avLst/>
            </a:prstGeom>
            <a:noFill/>
            <a:ln w="3810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6090" name="Line 10">
              <a:extLst>
                <a:ext uri="{FF2B5EF4-FFF2-40B4-BE49-F238E27FC236}">
                  <a16:creationId xmlns:a16="http://schemas.microsoft.com/office/drawing/2014/main" id="{86AA9B36-8824-49E4-8CC8-ECA805E4C6D2}"/>
                </a:ext>
              </a:extLst>
            </p:cNvPr>
            <p:cNvSpPr>
              <a:spLocks noChangeShapeType="1"/>
            </p:cNvSpPr>
            <p:nvPr/>
          </p:nvSpPr>
          <p:spPr bwMode="auto">
            <a:xfrm flipV="1">
              <a:off x="4821" y="1552"/>
              <a:ext cx="181" cy="245"/>
            </a:xfrm>
            <a:prstGeom prst="line">
              <a:avLst/>
            </a:prstGeom>
            <a:noFill/>
            <a:ln w="38100">
              <a:solidFill>
                <a:schemeClr val="hlink"/>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46091" name="Text Box 11">
              <a:extLst>
                <a:ext uri="{FF2B5EF4-FFF2-40B4-BE49-F238E27FC236}">
                  <a16:creationId xmlns:a16="http://schemas.microsoft.com/office/drawing/2014/main" id="{37962E3D-7934-4C85-B942-D2ECD1D551BB}"/>
                </a:ext>
              </a:extLst>
            </p:cNvPr>
            <p:cNvSpPr txBox="1">
              <a:spLocks noChangeArrowheads="1"/>
            </p:cNvSpPr>
            <p:nvPr/>
          </p:nvSpPr>
          <p:spPr bwMode="auto">
            <a:xfrm>
              <a:off x="3107" y="709"/>
              <a:ext cx="423" cy="8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eaLnBrk="1" hangingPunct="1">
                <a:spcBef>
                  <a:spcPct val="50000"/>
                </a:spcBef>
                <a:buClrTx/>
                <a:buSzTx/>
                <a:buFontTx/>
                <a:buNone/>
              </a:pPr>
              <a:r>
                <a:rPr lang="zh-TW" altLang="en-US" b="1">
                  <a:solidFill>
                    <a:srgbClr val="0000CC"/>
                  </a:solidFill>
                  <a:latin typeface="Verdana" panose="020B0604030504040204" pitchFamily="34" charset="0"/>
                  <a:ea typeface="標楷體" panose="03000509000000000000" pitchFamily="65" charset="-120"/>
                </a:rPr>
                <a:t>效  率</a:t>
              </a:r>
            </a:p>
          </p:txBody>
        </p:sp>
        <p:sp>
          <p:nvSpPr>
            <p:cNvPr id="46092" name="Text Box 12">
              <a:extLst>
                <a:ext uri="{FF2B5EF4-FFF2-40B4-BE49-F238E27FC236}">
                  <a16:creationId xmlns:a16="http://schemas.microsoft.com/office/drawing/2014/main" id="{19F86946-3255-4E2B-AA92-CDFDC2D2CBAB}"/>
                </a:ext>
              </a:extLst>
            </p:cNvPr>
            <p:cNvSpPr txBox="1">
              <a:spLocks noChangeArrowheads="1"/>
            </p:cNvSpPr>
            <p:nvPr/>
          </p:nvSpPr>
          <p:spPr bwMode="auto">
            <a:xfrm>
              <a:off x="3107" y="2341"/>
              <a:ext cx="423" cy="8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eaLnBrk="1" hangingPunct="1">
                <a:spcBef>
                  <a:spcPct val="50000"/>
                </a:spcBef>
                <a:buClrTx/>
                <a:buSzTx/>
                <a:buFontTx/>
                <a:buNone/>
              </a:pPr>
              <a:r>
                <a:rPr lang="zh-TW" altLang="en-US" b="1">
                  <a:solidFill>
                    <a:srgbClr val="0000CC"/>
                  </a:solidFill>
                  <a:latin typeface="Verdana" panose="020B0604030504040204" pitchFamily="34" charset="0"/>
                  <a:ea typeface="標楷體" panose="03000509000000000000" pitchFamily="65" charset="-120"/>
                </a:rPr>
                <a:t>壓  降</a:t>
              </a:r>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64CE15F-460E-4848-8E94-3B84E01B222D}"/>
              </a:ext>
            </a:extLst>
          </p:cNvPr>
          <p:cNvSpPr>
            <a:spLocks noGrp="1" noChangeArrowheads="1"/>
          </p:cNvSpPr>
          <p:nvPr>
            <p:ph type="title"/>
          </p:nvPr>
        </p:nvSpPr>
        <p:spPr>
          <a:xfrm>
            <a:off x="2268538" y="381000"/>
            <a:ext cx="6407150" cy="960438"/>
          </a:xfrm>
        </p:spPr>
        <p:txBody>
          <a:bodyPr/>
          <a:lstStyle/>
          <a:p>
            <a:pPr eaLnBrk="1" hangingPunct="1">
              <a:defRPr/>
            </a:pPr>
            <a:r>
              <a:rPr lang="zh-TW" altLang="en-US">
                <a:solidFill>
                  <a:schemeClr val="accent2"/>
                </a:solidFill>
                <a:ea typeface="標楷體" panose="03000509000000000000" pitchFamily="65" charset="-120"/>
              </a:rPr>
              <a:t>對大動物適合的風速</a:t>
            </a:r>
          </a:p>
        </p:txBody>
      </p:sp>
      <p:sp>
        <p:nvSpPr>
          <p:cNvPr id="47107" name="Rectangle 3">
            <a:extLst>
              <a:ext uri="{FF2B5EF4-FFF2-40B4-BE49-F238E27FC236}">
                <a16:creationId xmlns:a16="http://schemas.microsoft.com/office/drawing/2014/main" id="{11538A8B-DCC6-47C2-80DE-FDEE3575B952}"/>
              </a:ext>
            </a:extLst>
          </p:cNvPr>
          <p:cNvSpPr>
            <a:spLocks noGrp="1" noChangeArrowheads="1"/>
          </p:cNvSpPr>
          <p:nvPr>
            <p:ph type="body" idx="1"/>
          </p:nvPr>
        </p:nvSpPr>
        <p:spPr>
          <a:xfrm>
            <a:off x="2555875" y="1700213"/>
            <a:ext cx="6096000" cy="3335337"/>
          </a:xfrm>
        </p:spPr>
        <p:txBody>
          <a:bodyPr/>
          <a:lstStyle/>
          <a:p>
            <a:pPr eaLnBrk="1" hangingPunct="1"/>
            <a:r>
              <a:rPr lang="en-US" altLang="zh-TW" sz="4000"/>
              <a:t>5 </a:t>
            </a:r>
            <a:r>
              <a:rPr lang="en-US" altLang="zh-TW" sz="4000">
                <a:latin typeface="Arial" panose="020B0604020202020204" pitchFamily="34" charset="0"/>
              </a:rPr>
              <a:t>–</a:t>
            </a:r>
            <a:r>
              <a:rPr lang="en-US" altLang="zh-TW" sz="4000"/>
              <a:t> 10 m/s </a:t>
            </a:r>
          </a:p>
          <a:p>
            <a:pPr lvl="1" eaLnBrk="1" hangingPunct="1"/>
            <a:r>
              <a:rPr lang="zh-TW" altLang="en-US" sz="3600">
                <a:ea typeface="標楷體" panose="03000509000000000000" pitchFamily="65" charset="-120"/>
              </a:rPr>
              <a:t>水簾效率變得很低 </a:t>
            </a:r>
          </a:p>
          <a:p>
            <a:pPr lvl="2" eaLnBrk="1" hangingPunct="1">
              <a:buFont typeface="Wingdings" panose="05000000000000000000" pitchFamily="2" charset="2"/>
              <a:buNone/>
            </a:pPr>
            <a:r>
              <a:rPr lang="en-US" altLang="zh-TW" sz="3200">
                <a:ea typeface="標楷體" panose="03000509000000000000" pitchFamily="65" charset="-120"/>
              </a:rPr>
              <a:t>(&lt; 50 %)</a:t>
            </a:r>
          </a:p>
          <a:p>
            <a:pPr lvl="1" eaLnBrk="1" hangingPunct="1"/>
            <a:r>
              <a:rPr lang="zh-TW" altLang="en-US" sz="3600">
                <a:ea typeface="標楷體" panose="03000509000000000000" pitchFamily="65" charset="-120"/>
              </a:rPr>
              <a:t>水簾壓降變得很大</a:t>
            </a:r>
          </a:p>
          <a:p>
            <a:pPr lvl="2" eaLnBrk="1" hangingPunct="1">
              <a:buFont typeface="Wingdings" panose="05000000000000000000" pitchFamily="2" charset="2"/>
              <a:buNone/>
            </a:pPr>
            <a:r>
              <a:rPr lang="zh-TW" altLang="en-US" sz="3200">
                <a:ea typeface="標楷體" panose="03000509000000000000" pitchFamily="65" charset="-120"/>
              </a:rPr>
              <a:t> </a:t>
            </a:r>
            <a:r>
              <a:rPr lang="en-US" altLang="zh-TW" sz="3200">
                <a:ea typeface="標楷體" panose="03000509000000000000" pitchFamily="65" charset="-120"/>
              </a:rPr>
              <a:t>(&gt; 50 Pa)</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233F3531-4978-44C9-AC0B-40C341A5AEC5}"/>
              </a:ext>
            </a:extLst>
          </p:cNvPr>
          <p:cNvSpPr>
            <a:spLocks noGrp="1" noChangeArrowheads="1"/>
          </p:cNvSpPr>
          <p:nvPr>
            <p:ph type="title"/>
          </p:nvPr>
        </p:nvSpPr>
        <p:spPr>
          <a:xfrm>
            <a:off x="2555875" y="381000"/>
            <a:ext cx="6048375" cy="960438"/>
          </a:xfrm>
        </p:spPr>
        <p:txBody>
          <a:bodyPr/>
          <a:lstStyle/>
          <a:p>
            <a:pPr eaLnBrk="1" hangingPunct="1">
              <a:defRPr/>
            </a:pPr>
            <a:r>
              <a:rPr lang="zh-TW" altLang="en-US" sz="3600">
                <a:solidFill>
                  <a:schemeClr val="accent2"/>
                </a:solidFill>
                <a:ea typeface="標楷體" panose="03000509000000000000" pitchFamily="65" charset="-120"/>
              </a:rPr>
              <a:t>對大動物適合的</a:t>
            </a:r>
            <a:br>
              <a:rPr lang="zh-TW" altLang="en-US" sz="3600">
                <a:solidFill>
                  <a:schemeClr val="accent2"/>
                </a:solidFill>
                <a:ea typeface="標楷體" panose="03000509000000000000" pitchFamily="65" charset="-120"/>
              </a:rPr>
            </a:br>
            <a:r>
              <a:rPr lang="zh-TW" altLang="en-US" sz="3600">
                <a:solidFill>
                  <a:schemeClr val="accent2"/>
                </a:solidFill>
                <a:ea typeface="標楷體" panose="03000509000000000000" pitchFamily="65" charset="-120"/>
              </a:rPr>
              <a:t>蒸發冷卻降溫系統</a:t>
            </a:r>
          </a:p>
        </p:txBody>
      </p:sp>
      <p:sp>
        <p:nvSpPr>
          <p:cNvPr id="48131" name="Rectangle 3">
            <a:extLst>
              <a:ext uri="{FF2B5EF4-FFF2-40B4-BE49-F238E27FC236}">
                <a16:creationId xmlns:a16="http://schemas.microsoft.com/office/drawing/2014/main" id="{32C80855-1206-41EB-B461-EEE00E2C20F3}"/>
              </a:ext>
            </a:extLst>
          </p:cNvPr>
          <p:cNvSpPr>
            <a:spLocks noGrp="1" noChangeArrowheads="1"/>
          </p:cNvSpPr>
          <p:nvPr>
            <p:ph type="body" sz="half" idx="1"/>
          </p:nvPr>
        </p:nvSpPr>
        <p:spPr>
          <a:xfrm>
            <a:off x="2555875" y="6019800"/>
            <a:ext cx="6161088" cy="504825"/>
          </a:xfrm>
        </p:spPr>
        <p:txBody>
          <a:bodyPr/>
          <a:lstStyle/>
          <a:p>
            <a:pPr eaLnBrk="1" hangingPunct="1">
              <a:buFont typeface="Wingdings" panose="05000000000000000000" pitchFamily="2" charset="2"/>
              <a:buNone/>
            </a:pPr>
            <a:r>
              <a:rPr lang="zh-TW" altLang="en-US" sz="2400">
                <a:latin typeface="標楷體" panose="03000509000000000000" pitchFamily="65" charset="-120"/>
                <a:ea typeface="標楷體" panose="03000509000000000000" pitchFamily="65" charset="-120"/>
              </a:rPr>
              <a:t>正壓式多層網式噴霧降溫法 </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方，</a:t>
            </a:r>
            <a:r>
              <a:rPr lang="en-US" altLang="zh-TW" sz="2400">
                <a:latin typeface="標楷體" panose="03000509000000000000" pitchFamily="65" charset="-120"/>
                <a:ea typeface="標楷體" panose="03000509000000000000" pitchFamily="65" charset="-120"/>
              </a:rPr>
              <a:t>2002)</a:t>
            </a:r>
          </a:p>
        </p:txBody>
      </p:sp>
      <p:pic>
        <p:nvPicPr>
          <p:cNvPr id="48132" name="Picture 4" descr="網牆外觀">
            <a:extLst>
              <a:ext uri="{FF2B5EF4-FFF2-40B4-BE49-F238E27FC236}">
                <a16:creationId xmlns:a16="http://schemas.microsoft.com/office/drawing/2014/main" id="{9522354C-C55C-4488-9D80-B8D665F8707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3637" r="6061"/>
          <a:stretch>
            <a:fillRect/>
          </a:stretch>
        </p:blipFill>
        <p:spPr>
          <a:xfrm>
            <a:off x="2411413" y="1773238"/>
            <a:ext cx="3532187" cy="420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3" name="Text Box 7">
            <a:extLst>
              <a:ext uri="{FF2B5EF4-FFF2-40B4-BE49-F238E27FC236}">
                <a16:creationId xmlns:a16="http://schemas.microsoft.com/office/drawing/2014/main" id="{51DDD7A6-6A2E-4A95-957B-41909E9FF92A}"/>
              </a:ext>
            </a:extLst>
          </p:cNvPr>
          <p:cNvSpPr txBox="1">
            <a:spLocks noChangeArrowheads="1"/>
          </p:cNvSpPr>
          <p:nvPr/>
        </p:nvSpPr>
        <p:spPr bwMode="auto">
          <a:xfrm>
            <a:off x="6011863" y="2924175"/>
            <a:ext cx="273685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ClrTx/>
              <a:buSzTx/>
              <a:buFontTx/>
              <a:buNone/>
            </a:pPr>
            <a:r>
              <a:rPr lang="en-US" altLang="zh-TW" sz="2800" b="1">
                <a:solidFill>
                  <a:srgbClr val="000000"/>
                </a:solidFill>
                <a:ea typeface="標楷體" panose="03000509000000000000" pitchFamily="65" charset="-120"/>
              </a:rPr>
              <a:t>10 m/s</a:t>
            </a:r>
            <a:r>
              <a:rPr lang="en-US" altLang="zh-TW" sz="2800" b="1">
                <a:solidFill>
                  <a:srgbClr val="000000"/>
                </a:solidFill>
                <a:latin typeface="標楷體" panose="03000509000000000000" pitchFamily="65" charset="-120"/>
                <a:ea typeface="標楷體" panose="03000509000000000000" pitchFamily="65" charset="-120"/>
              </a:rPr>
              <a:t> </a:t>
            </a:r>
            <a:r>
              <a:rPr lang="zh-TW" altLang="en-US" sz="2800" b="1">
                <a:solidFill>
                  <a:srgbClr val="000000"/>
                </a:solidFill>
                <a:latin typeface="標楷體" panose="03000509000000000000" pitchFamily="65" charset="-120"/>
                <a:ea typeface="標楷體" panose="03000509000000000000" pitchFamily="65" charset="-120"/>
              </a:rPr>
              <a:t>時</a:t>
            </a:r>
          </a:p>
          <a:p>
            <a:pPr lvl="1" eaLnBrk="1" hangingPunct="1">
              <a:spcBef>
                <a:spcPct val="50000"/>
              </a:spcBef>
              <a:buClrTx/>
              <a:buSzTx/>
              <a:buFontTx/>
              <a:buNone/>
            </a:pPr>
            <a:r>
              <a:rPr lang="zh-TW" altLang="en-US" b="1">
                <a:solidFill>
                  <a:srgbClr val="000000"/>
                </a:solidFill>
                <a:latin typeface="標楷體" panose="03000509000000000000" pitchFamily="65" charset="-120"/>
                <a:ea typeface="標楷體" panose="03000509000000000000" pitchFamily="65" charset="-120"/>
              </a:rPr>
              <a:t>效率 </a:t>
            </a:r>
            <a:r>
              <a:rPr lang="en-US" altLang="zh-TW" b="1">
                <a:solidFill>
                  <a:srgbClr val="000000"/>
                </a:solidFill>
                <a:ea typeface="標楷體" panose="03000509000000000000" pitchFamily="65" charset="-120"/>
              </a:rPr>
              <a:t>92%</a:t>
            </a:r>
          </a:p>
          <a:p>
            <a:pPr lvl="1" eaLnBrk="1" hangingPunct="1">
              <a:spcBef>
                <a:spcPct val="50000"/>
              </a:spcBef>
              <a:buClrTx/>
              <a:buSzTx/>
              <a:buFontTx/>
              <a:buNone/>
            </a:pPr>
            <a:r>
              <a:rPr lang="zh-TW" altLang="en-US" b="1">
                <a:solidFill>
                  <a:srgbClr val="000000"/>
                </a:solidFill>
                <a:latin typeface="標楷體" panose="03000509000000000000" pitchFamily="65" charset="-120"/>
                <a:ea typeface="標楷體" panose="03000509000000000000" pitchFamily="65" charset="-120"/>
              </a:rPr>
              <a:t>壓降 </a:t>
            </a:r>
            <a:r>
              <a:rPr lang="en-US" altLang="zh-TW" b="1">
                <a:solidFill>
                  <a:srgbClr val="000000"/>
                </a:solidFill>
                <a:ea typeface="標楷體" panose="03000509000000000000" pitchFamily="65" charset="-120"/>
              </a:rPr>
              <a:t>30 Pa</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7F6A95B8-99C4-4DF5-85D7-4A2D08C4BBA9}"/>
              </a:ext>
            </a:extLst>
          </p:cNvPr>
          <p:cNvSpPr>
            <a:spLocks noGrp="1" noChangeArrowheads="1"/>
          </p:cNvSpPr>
          <p:nvPr>
            <p:ph type="title"/>
          </p:nvPr>
        </p:nvSpPr>
        <p:spPr>
          <a:xfrm>
            <a:off x="609600" y="381000"/>
            <a:ext cx="8210550" cy="960438"/>
          </a:xfrm>
        </p:spPr>
        <p:txBody>
          <a:bodyPr/>
          <a:lstStyle/>
          <a:p>
            <a:pPr eaLnBrk="1" hangingPunct="1">
              <a:defRPr/>
            </a:pPr>
            <a:r>
              <a:rPr lang="zh-TW" altLang="en-US" sz="3600">
                <a:solidFill>
                  <a:schemeClr val="accent2"/>
                </a:solidFill>
                <a:latin typeface="標楷體" panose="03000509000000000000" pitchFamily="65" charset="-120"/>
                <a:ea typeface="標楷體" panose="03000509000000000000" pitchFamily="65" charset="-120"/>
              </a:rPr>
              <a:t>負壓式多層網式噴霧降溫法 </a:t>
            </a:r>
            <a:r>
              <a:rPr lang="en-US" altLang="zh-TW" sz="3600">
                <a:solidFill>
                  <a:schemeClr val="accent2"/>
                </a:solidFill>
                <a:latin typeface="標楷體" panose="03000509000000000000" pitchFamily="65" charset="-120"/>
                <a:ea typeface="標楷體" panose="03000509000000000000" pitchFamily="65" charset="-120"/>
              </a:rPr>
              <a:t>(</a:t>
            </a:r>
            <a:r>
              <a:rPr lang="zh-TW" altLang="en-US" sz="3600">
                <a:solidFill>
                  <a:schemeClr val="accent2"/>
                </a:solidFill>
                <a:latin typeface="標楷體" panose="03000509000000000000" pitchFamily="65" charset="-120"/>
                <a:ea typeface="標楷體" panose="03000509000000000000" pitchFamily="65" charset="-120"/>
              </a:rPr>
              <a:t>方，</a:t>
            </a:r>
            <a:r>
              <a:rPr lang="en-US" altLang="zh-TW" sz="3600">
                <a:solidFill>
                  <a:schemeClr val="accent2"/>
                </a:solidFill>
                <a:latin typeface="標楷體" panose="03000509000000000000" pitchFamily="65" charset="-120"/>
                <a:ea typeface="標楷體" panose="03000509000000000000" pitchFamily="65" charset="-120"/>
              </a:rPr>
              <a:t>2002)</a:t>
            </a:r>
          </a:p>
        </p:txBody>
      </p:sp>
      <p:pic>
        <p:nvPicPr>
          <p:cNvPr id="49155" name="Picture 3" descr="fog-上側">
            <a:extLst>
              <a:ext uri="{FF2B5EF4-FFF2-40B4-BE49-F238E27FC236}">
                <a16:creationId xmlns:a16="http://schemas.microsoft.com/office/drawing/2014/main" id="{D010B9C0-672F-4F74-882A-49E10C2A71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313" y="1412875"/>
            <a:ext cx="6048375" cy="4994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1">
            <a:extLst>
              <a:ext uri="{FF2B5EF4-FFF2-40B4-BE49-F238E27FC236}">
                <a16:creationId xmlns:a16="http://schemas.microsoft.com/office/drawing/2014/main" id="{3CC2C1B4-5C5A-4734-A94D-22013C68CC3D}"/>
              </a:ext>
            </a:extLst>
          </p:cNvPr>
          <p:cNvSpPr>
            <a:spLocks noGrp="1" noChangeArrowheads="1"/>
          </p:cNvSpPr>
          <p:nvPr>
            <p:ph type="title"/>
          </p:nvPr>
        </p:nvSpPr>
        <p:spPr>
          <a:xfrm>
            <a:off x="457200" y="1200150"/>
            <a:ext cx="8229600" cy="857250"/>
          </a:xfrm>
        </p:spPr>
        <p:txBody>
          <a:bodyPr/>
          <a:lstStyle/>
          <a:p>
            <a:r>
              <a:rPr lang="zh-TW" altLang="en-US">
                <a:latin typeface="標楷體" panose="03000509000000000000" pitchFamily="65" charset="-120"/>
                <a:ea typeface="標楷體" panose="03000509000000000000" pitchFamily="65" charset="-120"/>
              </a:rPr>
              <a:t>多吃蟲、救地球</a:t>
            </a:r>
          </a:p>
        </p:txBody>
      </p:sp>
      <p:sp>
        <p:nvSpPr>
          <p:cNvPr id="50179" name="內容版面配置區 5">
            <a:extLst>
              <a:ext uri="{FF2B5EF4-FFF2-40B4-BE49-F238E27FC236}">
                <a16:creationId xmlns:a16="http://schemas.microsoft.com/office/drawing/2014/main" id="{CBCC3504-E2DE-4DAF-ADD5-3E34590F3D15}"/>
              </a:ext>
            </a:extLst>
          </p:cNvPr>
          <p:cNvSpPr>
            <a:spLocks noGrp="1" noChangeArrowheads="1"/>
          </p:cNvSpPr>
          <p:nvPr>
            <p:ph idx="1"/>
          </p:nvPr>
        </p:nvSpPr>
        <p:spPr>
          <a:xfrm>
            <a:off x="5281613" y="2057400"/>
            <a:ext cx="3862387" cy="3394075"/>
          </a:xfrm>
        </p:spPr>
        <p:txBody>
          <a:bodyPr/>
          <a:lstStyle/>
          <a:p>
            <a:r>
              <a:rPr lang="zh-TW" altLang="en-US">
                <a:latin typeface="標楷體" panose="03000509000000000000" pitchFamily="65" charset="-120"/>
                <a:ea typeface="標楷體" panose="03000509000000000000" pitchFamily="65" charset="-120"/>
              </a:rPr>
              <a:t>可作為</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食物、飼料、餌料</a:t>
            </a:r>
            <a:endParaRPr lang="en-US" altLang="zh-TW">
              <a:latin typeface="標楷體" panose="03000509000000000000" pitchFamily="65" charset="-120"/>
              <a:ea typeface="標楷體" panose="03000509000000000000" pitchFamily="65" charset="-120"/>
            </a:endParaRPr>
          </a:p>
          <a:p>
            <a:endParaRPr lang="en-US" altLang="zh-TW">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高蛋白、高轉換、低排放</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黑水虻</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黃粉蟲</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麵包蟲</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蟋蟀</a:t>
            </a:r>
            <a:endParaRPr lang="en-US" altLang="zh-TW">
              <a:latin typeface="標楷體" panose="03000509000000000000" pitchFamily="65" charset="-120"/>
              <a:ea typeface="標楷體" panose="03000509000000000000" pitchFamily="65" charset="-120"/>
            </a:endParaRPr>
          </a:p>
          <a:p>
            <a:pPr lvl="1"/>
            <a:r>
              <a:rPr lang="zh-TW" altLang="en-US">
                <a:latin typeface="標楷體" panose="03000509000000000000" pitchFamily="65" charset="-120"/>
                <a:ea typeface="標楷體" panose="03000509000000000000" pitchFamily="65" charset="-120"/>
              </a:rPr>
              <a:t>蚯蚓</a:t>
            </a:r>
            <a:endParaRPr lang="en-US" altLang="zh-TW">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22C18038-5509-468F-BE3A-02822BD8F0F7}"/>
              </a:ext>
            </a:extLst>
          </p:cNvPr>
          <p:cNvSpPr>
            <a:spLocks noGrp="1"/>
          </p:cNvSpPr>
          <p:nvPr>
            <p:ph type="sldNum" sz="quarter" idx="12"/>
          </p:nvPr>
        </p:nvSpPr>
        <p:spPr/>
        <p:txBody>
          <a:bodyPr/>
          <a:lstStyle/>
          <a:p>
            <a:pPr defTabSz="685800" eaLnBrk="1" fontAlgn="auto" hangingPunct="1">
              <a:spcBef>
                <a:spcPts val="0"/>
              </a:spcBef>
              <a:spcAft>
                <a:spcPts val="0"/>
              </a:spcAft>
              <a:defRPr/>
            </a:pPr>
            <a:fld id="{160EC07F-F8DF-48E6-8F4B-DF31E430FF14}" type="slidenum">
              <a:rPr kumimoji="0" lang="zh-TW" altLang="en-US">
                <a:latin typeface="Calibri"/>
              </a:rPr>
              <a:pPr defTabSz="685800" eaLnBrk="1" fontAlgn="auto" hangingPunct="1">
                <a:spcBef>
                  <a:spcPts val="0"/>
                </a:spcBef>
                <a:spcAft>
                  <a:spcPts val="0"/>
                </a:spcAft>
                <a:defRPr/>
              </a:pPr>
              <a:t>26</a:t>
            </a:fld>
            <a:endParaRPr kumimoji="0" lang="zh-TW" altLang="en-US">
              <a:latin typeface="Calibri"/>
            </a:endParaRPr>
          </a:p>
        </p:txBody>
      </p:sp>
      <p:pic>
        <p:nvPicPr>
          <p:cNvPr id="50181" name="圖片 4">
            <a:extLst>
              <a:ext uri="{FF2B5EF4-FFF2-40B4-BE49-F238E27FC236}">
                <a16:creationId xmlns:a16="http://schemas.microsoft.com/office/drawing/2014/main" id="{F060E394-B257-4ADD-965C-8FE7DB006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2057400"/>
            <a:ext cx="471011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1E990FA1-C1AB-4A81-BBB8-ECE18E172AA9}"/>
              </a:ext>
            </a:extLst>
          </p:cNvPr>
          <p:cNvSpPr/>
          <p:nvPr/>
        </p:nvSpPr>
        <p:spPr>
          <a:xfrm>
            <a:off x="1392238" y="5211763"/>
            <a:ext cx="4225925" cy="300037"/>
          </a:xfrm>
          <a:prstGeom prst="rect">
            <a:avLst/>
          </a:prstGeom>
        </p:spPr>
        <p:txBody>
          <a:bodyPr wrap="none">
            <a:spAutoFit/>
          </a:bodyPr>
          <a:lstStyle/>
          <a:p>
            <a:pPr defTabSz="685800" eaLnBrk="1" fontAlgn="auto" hangingPunct="1">
              <a:spcBef>
                <a:spcPts val="0"/>
              </a:spcBef>
              <a:spcAft>
                <a:spcPts val="0"/>
              </a:spcAft>
              <a:defRPr/>
            </a:pPr>
            <a:r>
              <a:rPr kumimoji="0" lang="en-US" altLang="zh-TW" sz="1350" dirty="0">
                <a:solidFill>
                  <a:prstClr val="black"/>
                </a:solidFill>
                <a:latin typeface="Calibri"/>
              </a:rPr>
              <a:t>http://www.cw.com.tw/article/article.action?id=5067593</a:t>
            </a:r>
            <a:endParaRPr kumimoji="0" lang="zh-TW" altLang="en-US" sz="1350" dirty="0">
              <a:solidFill>
                <a:prstClr val="black"/>
              </a:solidFill>
              <a:latin typeface="Calibri"/>
            </a:endParaRPr>
          </a:p>
        </p:txBody>
      </p:sp>
      <p:sp>
        <p:nvSpPr>
          <p:cNvPr id="8" name="矩形 7">
            <a:extLst>
              <a:ext uri="{FF2B5EF4-FFF2-40B4-BE49-F238E27FC236}">
                <a16:creationId xmlns:a16="http://schemas.microsoft.com/office/drawing/2014/main" id="{163C747F-C7ED-4FA7-8CAC-A34176029E8F}"/>
              </a:ext>
            </a:extLst>
          </p:cNvPr>
          <p:cNvSpPr/>
          <p:nvPr/>
        </p:nvSpPr>
        <p:spPr>
          <a:xfrm>
            <a:off x="457200" y="5651500"/>
            <a:ext cx="7904163" cy="300038"/>
          </a:xfrm>
          <a:prstGeom prst="rect">
            <a:avLst/>
          </a:prstGeom>
          <a:solidFill>
            <a:schemeClr val="bg1"/>
          </a:solidFill>
        </p:spPr>
        <p:txBody>
          <a:bodyPr>
            <a:spAutoFit/>
          </a:bodyPr>
          <a:lstStyle/>
          <a:p>
            <a:pPr defTabSz="685800" eaLnBrk="1" fontAlgn="auto" hangingPunct="1">
              <a:spcBef>
                <a:spcPts val="0"/>
              </a:spcBef>
              <a:spcAft>
                <a:spcPts val="0"/>
              </a:spcAft>
              <a:defRPr/>
            </a:pPr>
            <a:r>
              <a:rPr kumimoji="0" lang="zh-TW" altLang="en-US" sz="1350" dirty="0">
                <a:solidFill>
                  <a:prstClr val="black"/>
                </a:solidFill>
                <a:latin typeface="標楷體" panose="03000509000000000000" pitchFamily="65" charset="-120"/>
                <a:ea typeface="標楷體" panose="03000509000000000000" pitchFamily="65" charset="-120"/>
              </a:rPr>
              <a:t>聯合國糧農組織估計，飼養同樣重量的情況下，黃粉蟲所產生的溫室氣體，只有豬的百分之一。</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標題 1">
            <a:extLst>
              <a:ext uri="{FF2B5EF4-FFF2-40B4-BE49-F238E27FC236}">
                <a16:creationId xmlns:a16="http://schemas.microsoft.com/office/drawing/2014/main" id="{8D9E84A4-7420-4CAA-BA50-BB69C94BBE40}"/>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昆蟲救地球：未來農業</a:t>
            </a:r>
          </a:p>
        </p:txBody>
      </p:sp>
      <p:sp>
        <p:nvSpPr>
          <p:cNvPr id="4" name="投影片編號版面配置區 3">
            <a:extLst>
              <a:ext uri="{FF2B5EF4-FFF2-40B4-BE49-F238E27FC236}">
                <a16:creationId xmlns:a16="http://schemas.microsoft.com/office/drawing/2014/main" id="{00C3C905-CFAE-4399-A81B-1DBD096C0D5D}"/>
              </a:ext>
            </a:extLst>
          </p:cNvPr>
          <p:cNvSpPr>
            <a:spLocks noGrp="1"/>
          </p:cNvSpPr>
          <p:nvPr>
            <p:ph type="sldNum" sz="quarter" idx="12"/>
          </p:nvPr>
        </p:nvSpPr>
        <p:spPr/>
        <p:txBody>
          <a:bodyPr/>
          <a:lstStyle/>
          <a:p>
            <a:pPr defTabSz="685800" eaLnBrk="1" fontAlgn="auto" hangingPunct="1">
              <a:spcBef>
                <a:spcPts val="0"/>
              </a:spcBef>
              <a:spcAft>
                <a:spcPts val="0"/>
              </a:spcAft>
              <a:defRPr/>
            </a:pPr>
            <a:fld id="{FC7088CD-D276-48B2-ADFA-9C5B9191CB41}" type="slidenum">
              <a:rPr kumimoji="0" lang="zh-TW" altLang="en-US">
                <a:latin typeface="標楷體" panose="03000509000000000000" pitchFamily="65" charset="-120"/>
                <a:ea typeface="標楷體" panose="03000509000000000000" pitchFamily="65" charset="-120"/>
              </a:rPr>
              <a:pPr defTabSz="685800" eaLnBrk="1" fontAlgn="auto" hangingPunct="1">
                <a:spcBef>
                  <a:spcPts val="0"/>
                </a:spcBef>
                <a:spcAft>
                  <a:spcPts val="0"/>
                </a:spcAft>
                <a:defRPr/>
              </a:pPr>
              <a:t>27</a:t>
            </a:fld>
            <a:endParaRPr kumimoji="0" lang="zh-TW" altLang="en-US">
              <a:latin typeface="標楷體" panose="03000509000000000000" pitchFamily="65" charset="-120"/>
              <a:ea typeface="標楷體" panose="03000509000000000000" pitchFamily="65" charset="-120"/>
            </a:endParaRPr>
          </a:p>
        </p:txBody>
      </p:sp>
      <p:sp>
        <p:nvSpPr>
          <p:cNvPr id="51204" name="內容版面配置區 2">
            <a:extLst>
              <a:ext uri="{FF2B5EF4-FFF2-40B4-BE49-F238E27FC236}">
                <a16:creationId xmlns:a16="http://schemas.microsoft.com/office/drawing/2014/main" id="{B1532AAE-C71A-4FD5-BE0A-5F201A4840A5}"/>
              </a:ext>
            </a:extLst>
          </p:cNvPr>
          <p:cNvSpPr txBox="1">
            <a:spLocks noChangeArrowheads="1"/>
          </p:cNvSpPr>
          <p:nvPr/>
        </p:nvSpPr>
        <p:spPr bwMode="auto">
          <a:xfrm>
            <a:off x="892175" y="3898900"/>
            <a:ext cx="247650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5pPr>
            <a:lvl6pPr marL="25146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6pPr>
            <a:lvl7pPr marL="29718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7pPr>
            <a:lvl8pPr marL="34290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8pPr>
            <a:lvl9pPr marL="38862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9pPr>
          </a:lstStyle>
          <a:p>
            <a:pPr eaLnBrk="1" hangingPunct="1">
              <a:buFont typeface="Arial" panose="020B0604020202020204" pitchFamily="34" charset="0"/>
              <a:buNone/>
            </a:pPr>
            <a:r>
              <a:rPr kumimoji="0" lang="zh-TW" altLang="en-US">
                <a:solidFill>
                  <a:srgbClr val="000000"/>
                </a:solidFill>
                <a:latin typeface="標楷體" panose="03000509000000000000" pitchFamily="65" charset="-120"/>
                <a:ea typeface="標楷體" panose="03000509000000000000" pitchFamily="65" charset="-120"/>
              </a:rPr>
              <a:t>有機廢棄物  </a:t>
            </a:r>
            <a:r>
              <a:rPr kumimoji="0" lang="en-US" altLang="zh-TW">
                <a:solidFill>
                  <a:srgbClr val="000000"/>
                </a:solidFill>
                <a:latin typeface="標楷體" panose="03000509000000000000" pitchFamily="65" charset="-120"/>
                <a:ea typeface="標楷體" panose="03000509000000000000" pitchFamily="65" charset="-120"/>
                <a:sym typeface="Wingdings" panose="05000000000000000000" pitchFamily="2" charset="2"/>
              </a:rPr>
              <a:t> </a:t>
            </a:r>
            <a:r>
              <a:rPr kumimoji="0" lang="zh-TW" altLang="en-US">
                <a:solidFill>
                  <a:srgbClr val="000000"/>
                </a:solidFill>
                <a:latin typeface="標楷體" panose="03000509000000000000" pitchFamily="65" charset="-120"/>
                <a:ea typeface="標楷體" panose="03000509000000000000" pitchFamily="65" charset="-120"/>
                <a:sym typeface="Wingdings" panose="05000000000000000000" pitchFamily="2" charset="2"/>
              </a:rPr>
              <a:t>  </a:t>
            </a:r>
            <a:endParaRPr kumimoji="0" lang="en-US" altLang="zh-TW">
              <a:solidFill>
                <a:srgbClr val="000000"/>
              </a:solidFill>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5810B383-19DF-426F-B49D-9B4BB3F22F79}"/>
              </a:ext>
            </a:extLst>
          </p:cNvPr>
          <p:cNvSpPr/>
          <p:nvPr/>
        </p:nvSpPr>
        <p:spPr>
          <a:xfrm>
            <a:off x="6162675" y="3349625"/>
            <a:ext cx="2608263" cy="170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kumimoji="0" lang="zh-TW" altLang="en-US"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蚓糞土 </a:t>
            </a:r>
            <a:endParaRPr kumimoji="0" lang="en-US" altLang="zh-TW" sz="2100" dirty="0">
              <a:solidFill>
                <a:prstClr val="white"/>
              </a:solidFill>
              <a:latin typeface="標楷體" panose="03000509000000000000" pitchFamily="65" charset="-120"/>
              <a:ea typeface="標楷體" panose="03000509000000000000" pitchFamily="65" charset="-120"/>
              <a:sym typeface="Wingdings" panose="05000000000000000000" pitchFamily="2" charset="2"/>
            </a:endParaRPr>
          </a:p>
          <a:p>
            <a:pPr algn="ctr" defTabSz="685800" eaLnBrk="1" fontAlgn="auto" hangingPunct="1">
              <a:spcBef>
                <a:spcPts val="0"/>
              </a:spcBef>
              <a:spcAft>
                <a:spcPts val="0"/>
              </a:spcAft>
              <a:defRPr/>
            </a:pPr>
            <a:r>
              <a:rPr kumimoji="0" lang="en-US" altLang="zh-TW"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a:t>
            </a:r>
            <a:r>
              <a:rPr kumimoji="0" lang="zh-TW" altLang="en-US"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堆肥、土壤改良</a:t>
            </a:r>
            <a:r>
              <a:rPr kumimoji="0" lang="en-US" altLang="zh-TW"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a:t>
            </a:r>
          </a:p>
          <a:p>
            <a:pPr algn="ctr" defTabSz="685800" eaLnBrk="1" fontAlgn="auto" hangingPunct="1">
              <a:spcBef>
                <a:spcPts val="0"/>
              </a:spcBef>
              <a:spcAft>
                <a:spcPts val="0"/>
              </a:spcAft>
              <a:defRPr/>
            </a:pPr>
            <a:endParaRPr kumimoji="0" lang="en-US" altLang="zh-TW" sz="2100" dirty="0">
              <a:solidFill>
                <a:prstClr val="white"/>
              </a:solidFill>
              <a:latin typeface="標楷體" panose="03000509000000000000" pitchFamily="65" charset="-120"/>
              <a:ea typeface="標楷體" panose="03000509000000000000" pitchFamily="65" charset="-120"/>
              <a:sym typeface="Wingdings" panose="05000000000000000000" pitchFamily="2" charset="2"/>
            </a:endParaRPr>
          </a:p>
          <a:p>
            <a:pPr algn="ctr" defTabSz="685800" eaLnBrk="1" fontAlgn="auto" hangingPunct="1">
              <a:spcBef>
                <a:spcPts val="0"/>
              </a:spcBef>
              <a:spcAft>
                <a:spcPts val="0"/>
              </a:spcAft>
              <a:defRPr/>
            </a:pPr>
            <a:r>
              <a:rPr kumimoji="0" lang="zh-TW" altLang="en-US"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蚓糞水</a:t>
            </a:r>
            <a:endParaRPr kumimoji="0" lang="en-US" altLang="zh-TW" sz="2100" dirty="0">
              <a:solidFill>
                <a:prstClr val="white"/>
              </a:solidFill>
              <a:latin typeface="標楷體" panose="03000509000000000000" pitchFamily="65" charset="-120"/>
              <a:ea typeface="標楷體" panose="03000509000000000000" pitchFamily="65" charset="-120"/>
              <a:sym typeface="Wingdings" panose="05000000000000000000" pitchFamily="2" charset="2"/>
            </a:endParaRPr>
          </a:p>
          <a:p>
            <a:pPr algn="ctr" defTabSz="685800" eaLnBrk="1" fontAlgn="auto" hangingPunct="1">
              <a:spcBef>
                <a:spcPts val="0"/>
              </a:spcBef>
              <a:spcAft>
                <a:spcPts val="0"/>
              </a:spcAft>
              <a:defRPr/>
            </a:pPr>
            <a:r>
              <a:rPr kumimoji="0" lang="zh-TW" altLang="en-US"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  </a:t>
            </a:r>
            <a:r>
              <a:rPr kumimoji="0" lang="en-US" altLang="zh-TW"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a:t>
            </a:r>
            <a:r>
              <a:rPr kumimoji="0" lang="zh-TW" altLang="en-US"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有機液態肥料</a:t>
            </a:r>
            <a:r>
              <a:rPr kumimoji="0" lang="en-US" altLang="zh-TW"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a:t>
            </a:r>
            <a:endParaRPr kumimoji="0" lang="zh-TW" altLang="en-US" sz="2100" dirty="0">
              <a:solidFill>
                <a:prstClr val="white"/>
              </a:solidFill>
            </a:endParaRPr>
          </a:p>
        </p:txBody>
      </p:sp>
      <p:pic>
        <p:nvPicPr>
          <p:cNvPr id="51206" name="圖片 7">
            <a:extLst>
              <a:ext uri="{FF2B5EF4-FFF2-40B4-BE49-F238E27FC236}">
                <a16:creationId xmlns:a16="http://schemas.microsoft.com/office/drawing/2014/main" id="{064EC967-CA0F-4011-A742-9DC587B2F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75" y="3349625"/>
            <a:ext cx="26352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內容版面配置區 5">
            <a:extLst>
              <a:ext uri="{FF2B5EF4-FFF2-40B4-BE49-F238E27FC236}">
                <a16:creationId xmlns:a16="http://schemas.microsoft.com/office/drawing/2014/main" id="{1EAF05EB-550B-4CD0-BD14-F3F97AD3A201}"/>
              </a:ext>
            </a:extLst>
          </p:cNvPr>
          <p:cNvSpPr>
            <a:spLocks noGrp="1" noChangeArrowheads="1"/>
          </p:cNvSpPr>
          <p:nvPr>
            <p:ph idx="1"/>
          </p:nvPr>
        </p:nvSpPr>
        <p:spPr>
          <a:xfrm>
            <a:off x="373063" y="1920875"/>
            <a:ext cx="8229600" cy="3394075"/>
          </a:xfrm>
        </p:spPr>
        <p:txBody>
          <a:bodyPr/>
          <a:lstStyle/>
          <a:p>
            <a:r>
              <a:rPr lang="zh-TW" altLang="en-US">
                <a:latin typeface="標楷體" panose="03000509000000000000" pitchFamily="65" charset="-120"/>
                <a:ea typeface="標楷體" panose="03000509000000000000" pitchFamily="65" charset="-120"/>
              </a:rPr>
              <a:t>昆蟲的生產成本極低、資源投資報酬率高，對環境的衝擊比傳統畜牧業與養殖業都小很多</a:t>
            </a:r>
            <a:endParaRPr lang="en-US" altLang="zh-TW">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只需要餵食廚餘、農業廢棄物、甚至屠宰場的動物廢棄物。</a:t>
            </a:r>
            <a:endParaRPr lang="en-US" altLang="zh-TW">
              <a:latin typeface="標楷體" panose="03000509000000000000" pitchFamily="65" charset="-120"/>
              <a:ea typeface="標楷體" panose="03000509000000000000" pitchFamily="65" charset="-120"/>
            </a:endParaRPr>
          </a:p>
          <a:p>
            <a:endParaRPr lang="zh-TW" altLang="en-US"/>
          </a:p>
        </p:txBody>
      </p:sp>
      <p:sp>
        <p:nvSpPr>
          <p:cNvPr id="9" name="矩形 8">
            <a:extLst>
              <a:ext uri="{FF2B5EF4-FFF2-40B4-BE49-F238E27FC236}">
                <a16:creationId xmlns:a16="http://schemas.microsoft.com/office/drawing/2014/main" id="{55F74876-9477-4BC5-9D5C-47F9E69FDD45}"/>
              </a:ext>
            </a:extLst>
          </p:cNvPr>
          <p:cNvSpPr/>
          <p:nvPr/>
        </p:nvSpPr>
        <p:spPr>
          <a:xfrm>
            <a:off x="3254375" y="5019675"/>
            <a:ext cx="2608263" cy="379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kumimoji="0" lang="zh-TW" altLang="en-US" sz="2100" dirty="0">
                <a:solidFill>
                  <a:prstClr val="white"/>
                </a:solidFill>
                <a:latin typeface="標楷體" panose="03000509000000000000" pitchFamily="65" charset="-120"/>
                <a:ea typeface="標楷體" panose="03000509000000000000" pitchFamily="65" charset="-120"/>
                <a:sym typeface="Wingdings" panose="05000000000000000000" pitchFamily="2" charset="2"/>
              </a:rPr>
              <a:t>食材、飼料、中藥</a:t>
            </a:r>
            <a:endParaRPr kumimoji="0" lang="en-US" altLang="zh-TW" sz="2100" dirty="0">
              <a:solidFill>
                <a:prstClr val="white"/>
              </a:solidFill>
              <a:latin typeface="標楷體" panose="03000509000000000000" pitchFamily="65" charset="-120"/>
              <a:ea typeface="標楷體" panose="03000509000000000000" pitchFamily="65" charset="-120"/>
              <a:sym typeface="Wingdings" panose="05000000000000000000" pitchFamily="2" charset="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1">
            <a:extLst>
              <a:ext uri="{FF2B5EF4-FFF2-40B4-BE49-F238E27FC236}">
                <a16:creationId xmlns:a16="http://schemas.microsoft.com/office/drawing/2014/main" id="{49EFAFFA-D2E8-4317-9163-84C92A405500}"/>
              </a:ext>
            </a:extLst>
          </p:cNvPr>
          <p:cNvSpPr txBox="1">
            <a:spLocks noChangeArrowheads="1"/>
          </p:cNvSpPr>
          <p:nvPr/>
        </p:nvSpPr>
        <p:spPr bwMode="auto">
          <a:xfrm>
            <a:off x="0" y="1077913"/>
            <a:ext cx="92519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lnSpc>
                <a:spcPct val="90000"/>
              </a:lnSpc>
            </a:pPr>
            <a:r>
              <a:rPr kumimoji="0" lang="zh-TW" altLang="en-US" sz="3300">
                <a:solidFill>
                  <a:srgbClr val="000000"/>
                </a:solidFill>
                <a:latin typeface="標楷體" panose="03000509000000000000" pitchFamily="65" charset="-120"/>
                <a:ea typeface="標楷體" panose="03000509000000000000" pitchFamily="65" charset="-120"/>
              </a:rPr>
              <a:t>農業循環經濟</a:t>
            </a:r>
            <a:r>
              <a:rPr kumimoji="0" lang="en-US" altLang="zh-TW" sz="3300">
                <a:solidFill>
                  <a:srgbClr val="000000"/>
                </a:solidFill>
                <a:latin typeface="標楷體" panose="03000509000000000000" pitchFamily="65" charset="-120"/>
                <a:ea typeface="標楷體" panose="03000509000000000000" pitchFamily="65" charset="-120"/>
              </a:rPr>
              <a:t>/</a:t>
            </a:r>
            <a:r>
              <a:rPr kumimoji="0" lang="zh-TW" altLang="en-US" sz="3300">
                <a:solidFill>
                  <a:srgbClr val="000000"/>
                </a:solidFill>
                <a:latin typeface="標楷體" panose="03000509000000000000" pitchFamily="65" charset="-120"/>
                <a:ea typeface="標楷體" panose="03000509000000000000" pitchFamily="65" charset="-120"/>
              </a:rPr>
              <a:t>生態農業 </a:t>
            </a:r>
            <a:r>
              <a:rPr kumimoji="0" lang="en-US" altLang="zh-TW" sz="3300">
                <a:solidFill>
                  <a:srgbClr val="000000"/>
                </a:solidFill>
                <a:latin typeface="標楷體" panose="03000509000000000000" pitchFamily="65" charset="-120"/>
                <a:ea typeface="標楷體" panose="03000509000000000000" pitchFamily="65" charset="-120"/>
              </a:rPr>
              <a:t>(</a:t>
            </a:r>
            <a:r>
              <a:rPr kumimoji="0" lang="zh-TW" altLang="en-US" sz="2700">
                <a:solidFill>
                  <a:srgbClr val="000000"/>
                </a:solidFill>
                <a:latin typeface="標楷體" panose="03000509000000000000" pitchFamily="65" charset="-120"/>
                <a:ea typeface="標楷體" panose="03000509000000000000" pitchFamily="65" charset="-120"/>
              </a:rPr>
              <a:t>魚菜共生</a:t>
            </a:r>
            <a:r>
              <a:rPr kumimoji="0" lang="en-US" altLang="zh-TW" sz="2700">
                <a:solidFill>
                  <a:srgbClr val="000000"/>
                </a:solidFill>
                <a:latin typeface="標楷體" panose="03000509000000000000" pitchFamily="65" charset="-120"/>
                <a:ea typeface="標楷體" panose="03000509000000000000" pitchFamily="65" charset="-120"/>
              </a:rPr>
              <a:t>/</a:t>
            </a:r>
            <a:r>
              <a:rPr kumimoji="0" lang="zh-TW" altLang="en-US" sz="2700">
                <a:solidFill>
                  <a:srgbClr val="000000"/>
                </a:solidFill>
                <a:latin typeface="標楷體" panose="03000509000000000000" pitchFamily="65" charset="-120"/>
                <a:ea typeface="標楷體" panose="03000509000000000000" pitchFamily="65" charset="-120"/>
              </a:rPr>
              <a:t>養耕整合</a:t>
            </a:r>
            <a:r>
              <a:rPr kumimoji="0" lang="en-US" altLang="zh-TW" sz="3300">
                <a:solidFill>
                  <a:srgbClr val="000000"/>
                </a:solidFill>
                <a:latin typeface="標楷體" panose="03000509000000000000" pitchFamily="65" charset="-120"/>
                <a:ea typeface="標楷體" panose="03000509000000000000" pitchFamily="65" charset="-120"/>
              </a:rPr>
              <a:t>)</a:t>
            </a:r>
            <a:endParaRPr kumimoji="0" lang="zh-TW" altLang="en-US" sz="3300">
              <a:solidFill>
                <a:srgbClr val="000000"/>
              </a:solidFill>
              <a:latin typeface="標楷體" panose="03000509000000000000" pitchFamily="65" charset="-120"/>
              <a:ea typeface="標楷體" panose="03000509000000000000" pitchFamily="65" charset="-120"/>
            </a:endParaRPr>
          </a:p>
        </p:txBody>
      </p:sp>
      <p:grpSp>
        <p:nvGrpSpPr>
          <p:cNvPr id="52227" name="群組 1">
            <a:extLst>
              <a:ext uri="{FF2B5EF4-FFF2-40B4-BE49-F238E27FC236}">
                <a16:creationId xmlns:a16="http://schemas.microsoft.com/office/drawing/2014/main" id="{D4DEEB18-2812-4934-BBBB-915FC0050754}"/>
              </a:ext>
            </a:extLst>
          </p:cNvPr>
          <p:cNvGrpSpPr>
            <a:grpSpLocks/>
          </p:cNvGrpSpPr>
          <p:nvPr/>
        </p:nvGrpSpPr>
        <p:grpSpPr bwMode="auto">
          <a:xfrm>
            <a:off x="1928813" y="1658938"/>
            <a:ext cx="5280025" cy="4292600"/>
            <a:chOff x="-538979" y="1151569"/>
            <a:chExt cx="7039429" cy="5723746"/>
          </a:xfrm>
        </p:grpSpPr>
        <p:graphicFrame>
          <p:nvGraphicFramePr>
            <p:cNvPr id="4" name="資料庫圖表 3">
              <a:extLst>
                <a:ext uri="{FF2B5EF4-FFF2-40B4-BE49-F238E27FC236}">
                  <a16:creationId xmlns:a16="http://schemas.microsoft.com/office/drawing/2014/main" id="{65058187-3833-487C-96FE-0210A672E957}"/>
                </a:ext>
              </a:extLst>
            </p:cNvPr>
            <p:cNvGraphicFramePr/>
            <p:nvPr/>
          </p:nvGraphicFramePr>
          <p:xfrm>
            <a:off x="-538979" y="1151569"/>
            <a:ext cx="7039429" cy="5188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向下箭號 5">
              <a:extLst>
                <a:ext uri="{FF2B5EF4-FFF2-40B4-BE49-F238E27FC236}">
                  <a16:creationId xmlns:a16="http://schemas.microsoft.com/office/drawing/2014/main" id="{73ECCC95-FAD7-4F2A-9655-544044AB5ED3}"/>
                </a:ext>
              </a:extLst>
            </p:cNvPr>
            <p:cNvSpPr/>
            <p:nvPr/>
          </p:nvSpPr>
          <p:spPr>
            <a:xfrm rot="3077694">
              <a:off x="3457975" y="3390073"/>
              <a:ext cx="421237" cy="30477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7" name="向下箭號 6">
              <a:extLst>
                <a:ext uri="{FF2B5EF4-FFF2-40B4-BE49-F238E27FC236}">
                  <a16:creationId xmlns:a16="http://schemas.microsoft.com/office/drawing/2014/main" id="{032326D6-C3C9-4A52-982F-6CDF39E0E6A5}"/>
                </a:ext>
              </a:extLst>
            </p:cNvPr>
            <p:cNvSpPr/>
            <p:nvPr/>
          </p:nvSpPr>
          <p:spPr>
            <a:xfrm rot="7281383">
              <a:off x="1869551" y="3319162"/>
              <a:ext cx="419120" cy="30477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8" name="橢圓 7">
              <a:extLst>
                <a:ext uri="{FF2B5EF4-FFF2-40B4-BE49-F238E27FC236}">
                  <a16:creationId xmlns:a16="http://schemas.microsoft.com/office/drawing/2014/main" id="{7C19DA1A-6FF6-4B71-BAD8-46C80D539897}"/>
                </a:ext>
              </a:extLst>
            </p:cNvPr>
            <p:cNvSpPr/>
            <p:nvPr/>
          </p:nvSpPr>
          <p:spPr>
            <a:xfrm>
              <a:off x="2322509" y="3259872"/>
              <a:ext cx="1094222" cy="1083786"/>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dirty="0">
                  <a:solidFill>
                    <a:prstClr val="white"/>
                  </a:solidFill>
                </a:rPr>
                <a:t>汙泥</a:t>
              </a:r>
            </a:p>
          </p:txBody>
        </p:sp>
        <p:sp>
          <p:nvSpPr>
            <p:cNvPr id="9" name="向下箭號 8">
              <a:extLst>
                <a:ext uri="{FF2B5EF4-FFF2-40B4-BE49-F238E27FC236}">
                  <a16:creationId xmlns:a16="http://schemas.microsoft.com/office/drawing/2014/main" id="{8DE9C457-5A90-44D1-9ECE-2F16FDA988C8}"/>
                </a:ext>
              </a:extLst>
            </p:cNvPr>
            <p:cNvSpPr/>
            <p:nvPr/>
          </p:nvSpPr>
          <p:spPr>
            <a:xfrm rot="3704700">
              <a:off x="1876960" y="5997934"/>
              <a:ext cx="421237" cy="30477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10" name="橢圓 9">
              <a:extLst>
                <a:ext uri="{FF2B5EF4-FFF2-40B4-BE49-F238E27FC236}">
                  <a16:creationId xmlns:a16="http://schemas.microsoft.com/office/drawing/2014/main" id="{F4F38537-E547-4EAA-94DF-5CD2C89988D5}"/>
                </a:ext>
              </a:extLst>
            </p:cNvPr>
            <p:cNvSpPr/>
            <p:nvPr/>
          </p:nvSpPr>
          <p:spPr>
            <a:xfrm>
              <a:off x="694931" y="5791529"/>
              <a:ext cx="1094223" cy="10837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dirty="0">
                  <a:solidFill>
                    <a:prstClr val="white"/>
                  </a:solidFill>
                </a:rPr>
                <a:t>消費者</a:t>
              </a:r>
            </a:p>
          </p:txBody>
        </p:sp>
        <p:sp>
          <p:nvSpPr>
            <p:cNvPr id="11" name="向下箭號 10">
              <a:extLst>
                <a:ext uri="{FF2B5EF4-FFF2-40B4-BE49-F238E27FC236}">
                  <a16:creationId xmlns:a16="http://schemas.microsoft.com/office/drawing/2014/main" id="{C00DC1D4-E705-4F2D-9362-450D17FC3D9F}"/>
                </a:ext>
              </a:extLst>
            </p:cNvPr>
            <p:cNvSpPr/>
            <p:nvPr/>
          </p:nvSpPr>
          <p:spPr>
            <a:xfrm rot="10800000">
              <a:off x="1050501" y="5402043"/>
              <a:ext cx="421181" cy="30481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grpSp>
      <p:sp>
        <p:nvSpPr>
          <p:cNvPr id="3" name="矩形 2">
            <a:extLst>
              <a:ext uri="{FF2B5EF4-FFF2-40B4-BE49-F238E27FC236}">
                <a16:creationId xmlns:a16="http://schemas.microsoft.com/office/drawing/2014/main" id="{76ADDA89-DF68-4D76-8C75-BBFAFBCF91FB}"/>
              </a:ext>
            </a:extLst>
          </p:cNvPr>
          <p:cNvSpPr/>
          <p:nvPr/>
        </p:nvSpPr>
        <p:spPr>
          <a:xfrm>
            <a:off x="6864350" y="2098675"/>
            <a:ext cx="1454150" cy="3140075"/>
          </a:xfrm>
          <a:prstGeom prst="rect">
            <a:avLst/>
          </a:prstGeom>
        </p:spPr>
        <p:txBody>
          <a:bodyPr wrap="none">
            <a:spAutoFit/>
          </a:bodyPr>
          <a:lstStyle/>
          <a:p>
            <a:pPr defTabSz="685800" eaLnBrk="1" fontAlgn="auto" hangingPunct="1">
              <a:spcBef>
                <a:spcPts val="0"/>
              </a:spcBef>
              <a:spcAft>
                <a:spcPts val="0"/>
              </a:spcAft>
              <a:defRPr/>
            </a:pPr>
            <a:r>
              <a:rPr kumimoji="0" lang="zh-TW" altLang="en-US" sz="4950" dirty="0">
                <a:solidFill>
                  <a:prstClr val="black"/>
                </a:solidFill>
                <a:latin typeface="標楷體" panose="03000509000000000000" pitchFamily="65" charset="-120"/>
                <a:ea typeface="標楷體" panose="03000509000000000000" pitchFamily="65" charset="-120"/>
              </a:rPr>
              <a:t>養殖</a:t>
            </a:r>
            <a:endParaRPr kumimoji="0" lang="en-US" altLang="zh-TW" sz="4950" dirty="0">
              <a:solidFill>
                <a:prstClr val="black"/>
              </a:solidFill>
              <a:latin typeface="標楷體" panose="03000509000000000000" pitchFamily="65" charset="-120"/>
              <a:ea typeface="標楷體" panose="03000509000000000000" pitchFamily="65" charset="-120"/>
            </a:endParaRPr>
          </a:p>
          <a:p>
            <a:pPr defTabSz="685800" eaLnBrk="1" fontAlgn="auto" hangingPunct="1">
              <a:spcBef>
                <a:spcPts val="0"/>
              </a:spcBef>
              <a:spcAft>
                <a:spcPts val="0"/>
              </a:spcAft>
              <a:defRPr/>
            </a:pPr>
            <a:r>
              <a:rPr kumimoji="0" lang="zh-TW" altLang="en-US" sz="4950" dirty="0">
                <a:solidFill>
                  <a:prstClr val="black"/>
                </a:solidFill>
                <a:latin typeface="標楷體" panose="03000509000000000000" pitchFamily="65" charset="-120"/>
                <a:ea typeface="標楷體" panose="03000509000000000000" pitchFamily="65" charset="-120"/>
              </a:rPr>
              <a:t>養水</a:t>
            </a:r>
            <a:endParaRPr kumimoji="0" lang="en-US" altLang="zh-TW" sz="4950" dirty="0">
              <a:solidFill>
                <a:prstClr val="black"/>
              </a:solidFill>
              <a:latin typeface="標楷體" panose="03000509000000000000" pitchFamily="65" charset="-120"/>
              <a:ea typeface="標楷體" panose="03000509000000000000" pitchFamily="65" charset="-120"/>
            </a:endParaRPr>
          </a:p>
          <a:p>
            <a:pPr defTabSz="685800" eaLnBrk="1" fontAlgn="auto" hangingPunct="1">
              <a:spcBef>
                <a:spcPts val="0"/>
              </a:spcBef>
              <a:spcAft>
                <a:spcPts val="0"/>
              </a:spcAft>
              <a:defRPr/>
            </a:pPr>
            <a:r>
              <a:rPr kumimoji="0" lang="zh-TW" altLang="en-US" sz="4950" dirty="0">
                <a:solidFill>
                  <a:srgbClr val="FF0000"/>
                </a:solidFill>
                <a:latin typeface="標楷體" panose="03000509000000000000" pitchFamily="65" charset="-120"/>
                <a:ea typeface="標楷體" panose="03000509000000000000" pitchFamily="65" charset="-120"/>
              </a:rPr>
              <a:t>養蟲</a:t>
            </a:r>
            <a:endParaRPr kumimoji="0" lang="en-US" altLang="zh-TW" sz="4950" dirty="0">
              <a:solidFill>
                <a:srgbClr val="FF0000"/>
              </a:solidFill>
              <a:latin typeface="標楷體" panose="03000509000000000000" pitchFamily="65" charset="-120"/>
              <a:ea typeface="標楷體" panose="03000509000000000000" pitchFamily="65" charset="-120"/>
            </a:endParaRPr>
          </a:p>
          <a:p>
            <a:pPr defTabSz="685800" eaLnBrk="1" fontAlgn="auto" hangingPunct="1">
              <a:spcBef>
                <a:spcPts val="0"/>
              </a:spcBef>
              <a:spcAft>
                <a:spcPts val="0"/>
              </a:spcAft>
              <a:defRPr/>
            </a:pPr>
            <a:r>
              <a:rPr kumimoji="0" lang="zh-TW" altLang="en-US" sz="4950" dirty="0">
                <a:solidFill>
                  <a:prstClr val="black"/>
                </a:solidFill>
                <a:latin typeface="標楷體" panose="03000509000000000000" pitchFamily="65" charset="-120"/>
                <a:ea typeface="標楷體" panose="03000509000000000000" pitchFamily="65" charset="-120"/>
              </a:rPr>
              <a:t>種菜</a:t>
            </a:r>
            <a:endParaRPr kumimoji="0" lang="zh-TW" altLang="en-US" sz="4950" dirty="0">
              <a:solidFill>
                <a:prstClr val="black"/>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標題 1">
            <a:extLst>
              <a:ext uri="{FF2B5EF4-FFF2-40B4-BE49-F238E27FC236}">
                <a16:creationId xmlns:a16="http://schemas.microsoft.com/office/drawing/2014/main" id="{A2EED57A-40CA-4697-AC6D-D45BD78D6874}"/>
              </a:ext>
            </a:extLst>
          </p:cNvPr>
          <p:cNvSpPr>
            <a:spLocks noGrp="1" noChangeArrowheads="1"/>
          </p:cNvSpPr>
          <p:nvPr>
            <p:ph type="title"/>
          </p:nvPr>
        </p:nvSpPr>
        <p:spPr>
          <a:xfrm>
            <a:off x="361950" y="109538"/>
            <a:ext cx="7886700" cy="769937"/>
          </a:xfrm>
        </p:spPr>
        <p:txBody>
          <a:bodyPr/>
          <a:lstStyle/>
          <a:p>
            <a:r>
              <a:rPr lang="zh-TW" altLang="en-US">
                <a:latin typeface="標楷體" panose="03000509000000000000" pitchFamily="65" charset="-120"/>
                <a:ea typeface="標楷體" panose="03000509000000000000" pitchFamily="65" charset="-120"/>
              </a:rPr>
              <a:t>農業循環經濟 </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生態農業</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8" name="內容版面配置區 7">
            <a:extLst>
              <a:ext uri="{FF2B5EF4-FFF2-40B4-BE49-F238E27FC236}">
                <a16:creationId xmlns:a16="http://schemas.microsoft.com/office/drawing/2014/main" id="{4526E342-67E9-4C0D-A237-9B74A2F98912}"/>
              </a:ext>
            </a:extLst>
          </p:cNvPr>
          <p:cNvSpPr>
            <a:spLocks noGrp="1"/>
          </p:cNvSpPr>
          <p:nvPr>
            <p:ph idx="1"/>
          </p:nvPr>
        </p:nvSpPr>
        <p:spPr>
          <a:xfrm>
            <a:off x="411163" y="1935163"/>
            <a:ext cx="2800350" cy="2293937"/>
          </a:xfrm>
        </p:spPr>
        <p:txBody>
          <a:bodyPr rtlCol="0">
            <a:normAutofit fontScale="92500" lnSpcReduction="10000"/>
          </a:bodyPr>
          <a:lstStyle/>
          <a:p>
            <a:pPr fontAlgn="auto">
              <a:spcAft>
                <a:spcPts val="0"/>
              </a:spcAft>
              <a:defRPr/>
            </a:pPr>
            <a:r>
              <a:rPr lang="zh-TW" altLang="en-US" sz="2700" dirty="0">
                <a:latin typeface="標楷體" panose="03000509000000000000" pitchFamily="65" charset="-120"/>
                <a:ea typeface="標楷體" panose="03000509000000000000" pitchFamily="65" charset="-120"/>
              </a:rPr>
              <a:t>要全年穩態經營</a:t>
            </a:r>
            <a:endParaRPr lang="en-US" altLang="zh-TW" sz="2700" dirty="0">
              <a:latin typeface="標楷體" panose="03000509000000000000" pitchFamily="65" charset="-120"/>
              <a:ea typeface="標楷體" panose="03000509000000000000" pitchFamily="65" charset="-120"/>
            </a:endParaRPr>
          </a:p>
          <a:p>
            <a:pPr fontAlgn="auto">
              <a:spcAft>
                <a:spcPts val="0"/>
              </a:spcAft>
              <a:defRPr/>
            </a:pPr>
            <a:r>
              <a:rPr lang="zh-TW" altLang="en-US" sz="2700" dirty="0">
                <a:latin typeface="標楷體" panose="03000509000000000000" pitchFamily="65" charset="-120"/>
                <a:ea typeface="標楷體" panose="03000509000000000000" pitchFamily="65" charset="-120"/>
              </a:rPr>
              <a:t>環控為重點</a:t>
            </a:r>
            <a:endParaRPr lang="en-US" altLang="zh-TW" sz="2700" dirty="0">
              <a:latin typeface="標楷體" panose="03000509000000000000" pitchFamily="65" charset="-120"/>
              <a:ea typeface="標楷體" panose="03000509000000000000" pitchFamily="65" charset="-120"/>
            </a:endParaRPr>
          </a:p>
          <a:p>
            <a:pPr lvl="1" fontAlgn="auto">
              <a:spcAft>
                <a:spcPts val="0"/>
              </a:spcAft>
              <a:defRPr/>
            </a:pPr>
            <a:r>
              <a:rPr lang="zh-TW" altLang="en-US" sz="3000" b="1" dirty="0">
                <a:latin typeface="標楷體" panose="03000509000000000000" pitchFamily="65" charset="-120"/>
                <a:ea typeface="標楷體" panose="03000509000000000000" pitchFamily="65" charset="-120"/>
              </a:rPr>
              <a:t>室內</a:t>
            </a:r>
            <a:r>
              <a:rPr lang="zh-TW" altLang="en-US" sz="2400" dirty="0">
                <a:solidFill>
                  <a:srgbClr val="FF0000"/>
                </a:solidFill>
                <a:latin typeface="標楷體" panose="03000509000000000000" pitchFamily="65" charset="-120"/>
                <a:ea typeface="標楷體" panose="03000509000000000000" pitchFamily="65" charset="-120"/>
              </a:rPr>
              <a:t>養殖</a:t>
            </a:r>
            <a:endParaRPr lang="en-US" altLang="zh-TW" sz="2400" dirty="0">
              <a:solidFill>
                <a:srgbClr val="FF0000"/>
              </a:solidFill>
              <a:latin typeface="標楷體" panose="03000509000000000000" pitchFamily="65" charset="-120"/>
              <a:ea typeface="標楷體" panose="03000509000000000000" pitchFamily="65" charset="-120"/>
            </a:endParaRPr>
          </a:p>
          <a:p>
            <a:pPr lvl="1" fontAlgn="auto">
              <a:spcAft>
                <a:spcPts val="0"/>
              </a:spcAft>
              <a:defRPr/>
            </a:pPr>
            <a:r>
              <a:rPr lang="zh-TW" altLang="en-US" sz="3000" b="1" dirty="0">
                <a:latin typeface="標楷體" panose="03000509000000000000" pitchFamily="65" charset="-120"/>
                <a:ea typeface="標楷體" panose="03000509000000000000" pitchFamily="65" charset="-120"/>
              </a:rPr>
              <a:t>室內</a:t>
            </a:r>
            <a:r>
              <a:rPr lang="zh-TW" altLang="en-US" sz="2400" dirty="0">
                <a:solidFill>
                  <a:srgbClr val="FF0000"/>
                </a:solidFill>
                <a:latin typeface="標楷體" panose="03000509000000000000" pitchFamily="65" charset="-120"/>
                <a:ea typeface="標楷體" panose="03000509000000000000" pitchFamily="65" charset="-120"/>
              </a:rPr>
              <a:t>養蟲</a:t>
            </a:r>
            <a:endParaRPr lang="en-US" altLang="zh-TW" sz="2400" dirty="0">
              <a:solidFill>
                <a:srgbClr val="FF0000"/>
              </a:solidFill>
              <a:latin typeface="標楷體" panose="03000509000000000000" pitchFamily="65" charset="-120"/>
              <a:ea typeface="標楷體" panose="03000509000000000000" pitchFamily="65" charset="-120"/>
            </a:endParaRPr>
          </a:p>
          <a:p>
            <a:pPr lvl="1" fontAlgn="auto">
              <a:spcAft>
                <a:spcPts val="0"/>
              </a:spcAft>
              <a:defRPr/>
            </a:pPr>
            <a:r>
              <a:rPr lang="zh-TW" altLang="en-US" sz="3000" b="1" dirty="0">
                <a:latin typeface="標楷體" panose="03000509000000000000" pitchFamily="65" charset="-120"/>
                <a:ea typeface="標楷體" panose="03000509000000000000" pitchFamily="65" charset="-120"/>
              </a:rPr>
              <a:t>室內</a:t>
            </a:r>
            <a:r>
              <a:rPr lang="zh-TW" altLang="en-US" sz="2400" dirty="0">
                <a:solidFill>
                  <a:srgbClr val="FF0000"/>
                </a:solidFill>
                <a:latin typeface="標楷體" panose="03000509000000000000" pitchFamily="65" charset="-120"/>
                <a:ea typeface="標楷體" panose="03000509000000000000" pitchFamily="65" charset="-120"/>
              </a:rPr>
              <a:t>種菜</a:t>
            </a:r>
          </a:p>
        </p:txBody>
      </p:sp>
      <p:pic>
        <p:nvPicPr>
          <p:cNvPr id="53252" name="圖片 5">
            <a:extLst>
              <a:ext uri="{FF2B5EF4-FFF2-40B4-BE49-F238E27FC236}">
                <a16:creationId xmlns:a16="http://schemas.microsoft.com/office/drawing/2014/main" id="{7FFEBAC5-5D5D-408A-976E-412C0DAFD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888" y="857250"/>
            <a:ext cx="58531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6">
            <a:extLst>
              <a:ext uri="{FF2B5EF4-FFF2-40B4-BE49-F238E27FC236}">
                <a16:creationId xmlns:a16="http://schemas.microsoft.com/office/drawing/2014/main" id="{8C7DC110-9F84-433B-BEA3-92B9DCB1006D}"/>
              </a:ext>
            </a:extLst>
          </p:cNvPr>
          <p:cNvSpPr txBox="1"/>
          <p:nvPr/>
        </p:nvSpPr>
        <p:spPr>
          <a:xfrm>
            <a:off x="4305300" y="5678488"/>
            <a:ext cx="1106488" cy="300037"/>
          </a:xfrm>
          <a:prstGeom prst="rect">
            <a:avLst/>
          </a:prstGeom>
          <a:solidFill>
            <a:schemeClr val="bg2">
              <a:lumMod val="90000"/>
            </a:schemeClr>
          </a:solidFill>
        </p:spPr>
        <p:txBody>
          <a:bodyPr>
            <a:spAutoFit/>
          </a:bodyPr>
          <a:lstStyle/>
          <a:p>
            <a:pPr algn="ctr" defTabSz="685800" eaLnBrk="1" fontAlgn="auto" hangingPunct="1">
              <a:spcBef>
                <a:spcPts val="0"/>
              </a:spcBef>
              <a:spcAft>
                <a:spcPts val="0"/>
              </a:spcAft>
              <a:defRPr/>
            </a:pPr>
            <a:r>
              <a:rPr kumimoji="0" lang="zh-TW" altLang="en-US" sz="1350" dirty="0">
                <a:solidFill>
                  <a:prstClr val="black"/>
                </a:solidFill>
                <a:latin typeface="微軟正黑體" panose="020B0604030504040204" pitchFamily="34" charset="-120"/>
                <a:ea typeface="微軟正黑體" panose="020B0604030504040204" pitchFamily="34" charset="-120"/>
              </a:rPr>
              <a:t>有機廢棄物</a:t>
            </a:r>
          </a:p>
        </p:txBody>
      </p:sp>
      <p:sp>
        <p:nvSpPr>
          <p:cNvPr id="3" name="文字方塊 2">
            <a:extLst>
              <a:ext uri="{FF2B5EF4-FFF2-40B4-BE49-F238E27FC236}">
                <a16:creationId xmlns:a16="http://schemas.microsoft.com/office/drawing/2014/main" id="{52C87C68-E397-486A-8119-A96029E9D2C1}"/>
              </a:ext>
            </a:extLst>
          </p:cNvPr>
          <p:cNvSpPr txBox="1"/>
          <p:nvPr/>
        </p:nvSpPr>
        <p:spPr>
          <a:xfrm>
            <a:off x="838200" y="4395788"/>
            <a:ext cx="1309688" cy="854075"/>
          </a:xfrm>
          <a:prstGeom prst="rect">
            <a:avLst/>
          </a:prstGeom>
          <a:noFill/>
        </p:spPr>
        <p:txBody>
          <a:bodyPr>
            <a:spAutoFit/>
          </a:bodyPr>
          <a:lstStyle/>
          <a:p>
            <a:pPr algn="ctr" defTabSz="685800" eaLnBrk="1" fontAlgn="auto" hangingPunct="1">
              <a:spcBef>
                <a:spcPts val="0"/>
              </a:spcBef>
              <a:spcAft>
                <a:spcPts val="0"/>
              </a:spcAft>
              <a:defRPr/>
            </a:pPr>
            <a:r>
              <a:rPr kumimoji="0" lang="zh-TW" altLang="en-US" sz="4950" b="1" dirty="0">
                <a:solidFill>
                  <a:srgbClr val="7030A0"/>
                </a:solidFill>
                <a:latin typeface="微軟正黑體" panose="020B0604030504040204" pitchFamily="34" charset="-120"/>
                <a:ea typeface="微軟正黑體" panose="020B0604030504040204" pitchFamily="34" charset="-120"/>
              </a:rPr>
              <a:t>富</a:t>
            </a:r>
            <a:endParaRPr kumimoji="0" lang="zh-TW" altLang="en-US" sz="1350" b="1" dirty="0">
              <a:solidFill>
                <a:srgbClr val="7030A0"/>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5D821CB7-725A-4ADF-B4E2-E6AE927DC225}"/>
              </a:ext>
            </a:extLst>
          </p:cNvPr>
          <p:cNvSpPr txBox="1">
            <a:spLocks noChangeArrowheads="1"/>
          </p:cNvSpPr>
          <p:nvPr/>
        </p:nvSpPr>
        <p:spPr bwMode="auto">
          <a:xfrm>
            <a:off x="2147888" y="4327525"/>
            <a:ext cx="11430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rPr>
              <a:t>水田</a:t>
            </a:r>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r>
              <a:rPr kumimoji="0" lang="zh-TW" altLang="en-US">
                <a:solidFill>
                  <a:srgbClr val="000000"/>
                </a:solidFill>
                <a:latin typeface="標楷體" panose="03000509000000000000" pitchFamily="65" charset="-120"/>
                <a:ea typeface="標楷體" panose="03000509000000000000" pitchFamily="65" charset="-120"/>
              </a:rPr>
              <a:t>蟲墅</a:t>
            </a:r>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r>
              <a:rPr kumimoji="0" lang="zh-TW" altLang="en-US">
                <a:solidFill>
                  <a:srgbClr val="000000"/>
                </a:solidFill>
                <a:latin typeface="標楷體" panose="03000509000000000000" pitchFamily="65" charset="-120"/>
                <a:ea typeface="標楷體" panose="03000509000000000000" pitchFamily="65" charset="-120"/>
              </a:rPr>
              <a:t>菜田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153CEFC-BF39-430C-924A-F221F1CBE0A3}"/>
              </a:ext>
            </a:extLst>
          </p:cNvPr>
          <p:cNvSpPr>
            <a:spLocks noGrp="1" noChangeArrowheads="1"/>
          </p:cNvSpPr>
          <p:nvPr>
            <p:ph type="title"/>
          </p:nvPr>
        </p:nvSpPr>
        <p:spPr>
          <a:xfrm>
            <a:off x="2339975" y="381000"/>
            <a:ext cx="6553200" cy="887413"/>
          </a:xfrm>
        </p:spPr>
        <p:txBody>
          <a:bodyPr/>
          <a:lstStyle/>
          <a:p>
            <a:pPr eaLnBrk="1" hangingPunct="1">
              <a:defRPr/>
            </a:pPr>
            <a:r>
              <a:rPr lang="zh-TW" altLang="en-US">
                <a:solidFill>
                  <a:schemeClr val="accent2"/>
                </a:solidFill>
                <a:latin typeface="標楷體" panose="03000509000000000000" pitchFamily="65" charset="-120"/>
                <a:ea typeface="標楷體" panose="03000509000000000000" pitchFamily="65" charset="-120"/>
              </a:rPr>
              <a:t>機械領域中</a:t>
            </a:r>
            <a:r>
              <a:rPr lang="en-US" altLang="zh-TW">
                <a:solidFill>
                  <a:schemeClr val="accent2"/>
                </a:solidFill>
                <a:ea typeface="標楷體" panose="03000509000000000000" pitchFamily="65" charset="-120"/>
              </a:rPr>
              <a:t>HVAC</a:t>
            </a:r>
            <a:r>
              <a:rPr lang="zh-TW" altLang="en-US" sz="2800">
                <a:solidFill>
                  <a:schemeClr val="accent2"/>
                </a:solidFill>
                <a:latin typeface="標楷體" panose="03000509000000000000" pitchFamily="65" charset="-120"/>
                <a:ea typeface="標楷體" panose="03000509000000000000" pitchFamily="65" charset="-120"/>
              </a:rPr>
              <a:t>應用範圍</a:t>
            </a:r>
          </a:p>
        </p:txBody>
      </p:sp>
      <p:sp>
        <p:nvSpPr>
          <p:cNvPr id="19459" name="Rectangle 3">
            <a:extLst>
              <a:ext uri="{FF2B5EF4-FFF2-40B4-BE49-F238E27FC236}">
                <a16:creationId xmlns:a16="http://schemas.microsoft.com/office/drawing/2014/main" id="{B2881CD1-6FCB-4EA9-922B-AD8F0F5915FB}"/>
              </a:ext>
            </a:extLst>
          </p:cNvPr>
          <p:cNvSpPr>
            <a:spLocks noGrp="1" noChangeArrowheads="1"/>
          </p:cNvSpPr>
          <p:nvPr>
            <p:ph type="body" idx="1"/>
          </p:nvPr>
        </p:nvSpPr>
        <p:spPr>
          <a:xfrm>
            <a:off x="2339975" y="1485900"/>
            <a:ext cx="6553200" cy="4895850"/>
          </a:xfrm>
        </p:spPr>
        <p:txBody>
          <a:bodyPr/>
          <a:lstStyle/>
          <a:p>
            <a:pPr marL="469900" indent="-469900" eaLnBrk="1" hangingPunct="1">
              <a:lnSpc>
                <a:spcPct val="80000"/>
              </a:lnSpc>
            </a:pPr>
            <a:r>
              <a:rPr lang="zh-TW" altLang="en-US" sz="2800">
                <a:latin typeface="標楷體" panose="03000509000000000000" pitchFamily="65" charset="-120"/>
                <a:ea typeface="標楷體" panose="03000509000000000000" pitchFamily="65" charset="-120"/>
              </a:rPr>
              <a:t>中、大型建築物，住宅的空調 </a:t>
            </a:r>
          </a:p>
          <a:p>
            <a:pPr marL="469900" indent="-469900" eaLnBrk="1" hangingPunct="1">
              <a:lnSpc>
                <a:spcPct val="80000"/>
              </a:lnSpc>
            </a:pPr>
            <a:r>
              <a:rPr lang="zh-TW" altLang="en-US" sz="2800">
                <a:latin typeface="標楷體" panose="03000509000000000000" pitchFamily="65" charset="-120"/>
                <a:ea typeface="標楷體" panose="03000509000000000000" pitchFamily="65" charset="-120"/>
              </a:rPr>
              <a:t>工業空調</a:t>
            </a:r>
          </a:p>
          <a:p>
            <a:pPr marL="908050" lvl="1" indent="-436563" eaLnBrk="1" hangingPunct="1">
              <a:lnSpc>
                <a:spcPct val="80000"/>
              </a:lnSpc>
            </a:pPr>
            <a:r>
              <a:rPr lang="zh-TW" altLang="en-US" sz="2400">
                <a:latin typeface="標楷體" panose="03000509000000000000" pitchFamily="65" charset="-120"/>
                <a:ea typeface="標楷體" panose="03000509000000000000" pitchFamily="65" charset="-120"/>
              </a:rPr>
              <a:t>現場</a:t>
            </a:r>
            <a:r>
              <a:rPr lang="en-US" altLang="zh-TW" sz="2400">
                <a:latin typeface="標楷體" panose="03000509000000000000" pitchFamily="65" charset="-120"/>
                <a:ea typeface="標楷體" panose="03000509000000000000" pitchFamily="65" charset="-120"/>
              </a:rPr>
              <a:t>(spot)</a:t>
            </a:r>
            <a:r>
              <a:rPr lang="zh-TW" altLang="en-US" sz="2400">
                <a:latin typeface="標楷體" panose="03000509000000000000" pitchFamily="65" charset="-120"/>
                <a:ea typeface="標楷體" panose="03000509000000000000" pitchFamily="65" charset="-120"/>
              </a:rPr>
              <a:t>加熱</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冷卻，環境實驗室，</a:t>
            </a:r>
          </a:p>
          <a:p>
            <a:pPr marL="908050" lvl="1" indent="-436563" eaLnBrk="1" hangingPunct="1">
              <a:lnSpc>
                <a:spcPct val="80000"/>
              </a:lnSpc>
            </a:pPr>
            <a:r>
              <a:rPr lang="zh-TW" altLang="en-US" sz="2400">
                <a:latin typeface="標楷體" panose="03000509000000000000" pitchFamily="65" charset="-120"/>
                <a:ea typeface="標楷體" panose="03000509000000000000" pitchFamily="65" charset="-120"/>
              </a:rPr>
              <a:t>印刷業、紡織業：濕度控制 </a:t>
            </a:r>
          </a:p>
          <a:p>
            <a:pPr marL="908050" lvl="1" indent="-436563" eaLnBrk="1" hangingPunct="1">
              <a:lnSpc>
                <a:spcPct val="80000"/>
              </a:lnSpc>
            </a:pPr>
            <a:r>
              <a:rPr lang="zh-TW" altLang="en-US" sz="2400">
                <a:latin typeface="標楷體" panose="03000509000000000000" pitchFamily="65" charset="-120"/>
                <a:ea typeface="標楷體" panose="03000509000000000000" pitchFamily="65" charset="-120"/>
              </a:rPr>
              <a:t>精密零件，無塵室：溫、濕度與粉塵控制 </a:t>
            </a:r>
          </a:p>
          <a:p>
            <a:pPr marL="908050" lvl="1" indent="-436563" eaLnBrk="1" hangingPunct="1">
              <a:lnSpc>
                <a:spcPct val="80000"/>
              </a:lnSpc>
            </a:pPr>
            <a:r>
              <a:rPr lang="zh-TW" altLang="en-US" sz="2400">
                <a:latin typeface="標楷體" panose="03000509000000000000" pitchFamily="65" charset="-120"/>
                <a:ea typeface="標楷體" panose="03000509000000000000" pitchFamily="65" charset="-120"/>
              </a:rPr>
              <a:t>照相產品：溫、濕度控制 </a:t>
            </a:r>
          </a:p>
          <a:p>
            <a:pPr marL="908050" lvl="1" indent="-436563" eaLnBrk="1" hangingPunct="1">
              <a:lnSpc>
                <a:spcPct val="80000"/>
              </a:lnSpc>
            </a:pPr>
            <a:r>
              <a:rPr lang="zh-TW" altLang="en-US" sz="2400">
                <a:latin typeface="標楷體" panose="03000509000000000000" pitchFamily="65" charset="-120"/>
                <a:ea typeface="標楷體" panose="03000509000000000000" pitchFamily="65" charset="-120"/>
              </a:rPr>
              <a:t>電腦室：溫、濕度控制  </a:t>
            </a:r>
          </a:p>
          <a:p>
            <a:pPr marL="469900" indent="-469900" eaLnBrk="1" hangingPunct="1">
              <a:lnSpc>
                <a:spcPct val="80000"/>
              </a:lnSpc>
            </a:pPr>
            <a:r>
              <a:rPr lang="zh-TW" altLang="en-US" sz="2800">
                <a:latin typeface="標楷體" panose="03000509000000000000" pitchFamily="65" charset="-120"/>
                <a:ea typeface="標楷體" panose="03000509000000000000" pitchFamily="65" charset="-120"/>
              </a:rPr>
              <a:t>交通工具空調</a:t>
            </a:r>
          </a:p>
          <a:p>
            <a:pPr marL="469900" indent="-469900" eaLnBrk="1" hangingPunct="1">
              <a:lnSpc>
                <a:spcPct val="80000"/>
              </a:lnSpc>
            </a:pPr>
            <a:r>
              <a:rPr lang="zh-TW" altLang="en-US" sz="2800">
                <a:latin typeface="標楷體" panose="03000509000000000000" pitchFamily="65" charset="-120"/>
                <a:ea typeface="標楷體" panose="03000509000000000000" pitchFamily="65" charset="-120"/>
              </a:rPr>
              <a:t>食品儲藏、輸送與陳列 </a:t>
            </a:r>
          </a:p>
          <a:p>
            <a:pPr marL="469900" indent="-469900" eaLnBrk="1" hangingPunct="1">
              <a:lnSpc>
                <a:spcPct val="80000"/>
              </a:lnSpc>
            </a:pPr>
            <a:r>
              <a:rPr lang="zh-TW" altLang="en-US" sz="2800">
                <a:latin typeface="標楷體" panose="03000509000000000000" pitchFamily="65" charset="-120"/>
                <a:ea typeface="標楷體" panose="03000509000000000000" pitchFamily="65" charset="-120"/>
              </a:rPr>
              <a:t>食品加工：乳品、飲料 </a:t>
            </a:r>
          </a:p>
          <a:p>
            <a:pPr marL="469900" indent="-469900" eaLnBrk="1" hangingPunct="1">
              <a:lnSpc>
                <a:spcPct val="80000"/>
              </a:lnSpc>
            </a:pPr>
            <a:r>
              <a:rPr lang="zh-TW" altLang="en-US" sz="2800">
                <a:latin typeface="標楷體" panose="03000509000000000000" pitchFamily="65" charset="-120"/>
                <a:ea typeface="標楷體" panose="03000509000000000000" pitchFamily="65" charset="-120"/>
              </a:rPr>
              <a:t>化學與加工工業：液態氣體等 </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圖片 3">
            <a:extLst>
              <a:ext uri="{FF2B5EF4-FFF2-40B4-BE49-F238E27FC236}">
                <a16:creationId xmlns:a16="http://schemas.microsoft.com/office/drawing/2014/main" id="{4E7C2521-7113-4470-ADB6-C278C91C1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862013"/>
            <a:ext cx="7915275"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圖片 3">
            <a:extLst>
              <a:ext uri="{FF2B5EF4-FFF2-40B4-BE49-F238E27FC236}">
                <a16:creationId xmlns:a16="http://schemas.microsoft.com/office/drawing/2014/main" id="{887F0459-DD34-4839-8BB2-B94EF2863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857250"/>
            <a:ext cx="662622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標題 1">
            <a:extLst>
              <a:ext uri="{FF2B5EF4-FFF2-40B4-BE49-F238E27FC236}">
                <a16:creationId xmlns:a16="http://schemas.microsoft.com/office/drawing/2014/main" id="{7464A839-6FC7-4C09-A984-C31483AE4303}"/>
              </a:ext>
            </a:extLst>
          </p:cNvPr>
          <p:cNvSpPr>
            <a:spLocks noGrp="1" noChangeArrowheads="1"/>
          </p:cNvSpPr>
          <p:nvPr>
            <p:ph type="title"/>
          </p:nvPr>
        </p:nvSpPr>
        <p:spPr>
          <a:xfrm>
            <a:off x="0" y="857250"/>
            <a:ext cx="1854200" cy="5086350"/>
          </a:xfrm>
        </p:spPr>
        <p:txBody>
          <a:bodyPr/>
          <a:lstStyle/>
          <a:p>
            <a:r>
              <a:rPr lang="zh-TW" altLang="en-US" sz="4500">
                <a:latin typeface="標楷體" panose="03000509000000000000" pitchFamily="65" charset="-120"/>
                <a:ea typeface="標楷體" panose="03000509000000000000" pitchFamily="65" charset="-120"/>
              </a:rPr>
              <a:t>業者</a:t>
            </a:r>
            <a:br>
              <a:rPr lang="en-US" altLang="zh-TW" sz="4500">
                <a:latin typeface="標楷體" panose="03000509000000000000" pitchFamily="65" charset="-120"/>
                <a:ea typeface="標楷體" panose="03000509000000000000" pitchFamily="65" charset="-120"/>
              </a:rPr>
            </a:br>
            <a:r>
              <a:rPr lang="zh-TW" altLang="en-US" sz="4500">
                <a:latin typeface="標楷體" panose="03000509000000000000" pitchFamily="65" charset="-120"/>
                <a:ea typeface="標楷體" panose="03000509000000000000" pitchFamily="65" charset="-120"/>
              </a:rPr>
              <a:t>認知</a:t>
            </a:r>
            <a:br>
              <a:rPr lang="en-US" altLang="zh-TW" sz="4500">
                <a:latin typeface="標楷體" panose="03000509000000000000" pitchFamily="65" charset="-120"/>
                <a:ea typeface="標楷體" panose="03000509000000000000" pitchFamily="65" charset="-120"/>
              </a:rPr>
            </a:br>
            <a:r>
              <a:rPr lang="zh-TW" altLang="en-US" sz="4500">
                <a:latin typeface="標楷體" panose="03000509000000000000" pitchFamily="65" charset="-120"/>
                <a:ea typeface="標楷體" panose="03000509000000000000" pitchFamily="65" charset="-120"/>
              </a:rPr>
              <a:t>的</a:t>
            </a:r>
            <a:br>
              <a:rPr lang="en-US" altLang="zh-TW" sz="4500">
                <a:latin typeface="標楷體" panose="03000509000000000000" pitchFamily="65" charset="-120"/>
                <a:ea typeface="標楷體" panose="03000509000000000000" pitchFamily="65" charset="-120"/>
              </a:rPr>
            </a:br>
            <a:r>
              <a:rPr lang="zh-TW" altLang="en-US" sz="4500">
                <a:latin typeface="標楷體" panose="03000509000000000000" pitchFamily="65" charset="-120"/>
                <a:ea typeface="標楷體" panose="03000509000000000000" pitchFamily="65" charset="-120"/>
              </a:rPr>
              <a:t>養蟲</a:t>
            </a:r>
            <a:br>
              <a:rPr lang="en-US" altLang="zh-TW" sz="4500">
                <a:latin typeface="標楷體" panose="03000509000000000000" pitchFamily="65" charset="-120"/>
                <a:ea typeface="標楷體" panose="03000509000000000000" pitchFamily="65" charset="-120"/>
              </a:rPr>
            </a:br>
            <a:r>
              <a:rPr lang="zh-TW" altLang="en-US" sz="4500">
                <a:latin typeface="標楷體" panose="03000509000000000000" pitchFamily="65" charset="-120"/>
                <a:ea typeface="標楷體" panose="03000509000000000000" pitchFamily="65" charset="-120"/>
              </a:rPr>
              <a:t>商機</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タイトル 3">
            <a:extLst>
              <a:ext uri="{FF2B5EF4-FFF2-40B4-BE49-F238E27FC236}">
                <a16:creationId xmlns:a16="http://schemas.microsoft.com/office/drawing/2014/main" id="{0C0DB50C-E126-4377-BE9A-5DB8C542884B}"/>
              </a:ext>
            </a:extLst>
          </p:cNvPr>
          <p:cNvSpPr>
            <a:spLocks noGrp="1" noChangeArrowheads="1"/>
          </p:cNvSpPr>
          <p:nvPr>
            <p:ph type="ctrTitle"/>
          </p:nvPr>
        </p:nvSpPr>
        <p:spPr>
          <a:xfrm>
            <a:off x="404813" y="1069975"/>
            <a:ext cx="8615362" cy="4591050"/>
          </a:xfrm>
        </p:spPr>
        <p:txBody>
          <a:bodyPr/>
          <a:lstStyle/>
          <a:p>
            <a:pPr algn="l"/>
            <a:r>
              <a:rPr lang="zh-TW" altLang="en-US">
                <a:solidFill>
                  <a:srgbClr val="002060"/>
                </a:solidFill>
                <a:latin typeface="標楷體" panose="03000509000000000000" pitchFamily="65" charset="-120"/>
                <a:ea typeface="標楷體" panose="03000509000000000000" pitchFamily="65" charset="-120"/>
              </a:rPr>
              <a:t>有沒有一種</a:t>
            </a:r>
            <a:r>
              <a:rPr lang="zh-TW" altLang="en-US" sz="5400">
                <a:solidFill>
                  <a:srgbClr val="FF0000"/>
                </a:solidFill>
                <a:latin typeface="標楷體" panose="03000509000000000000" pitchFamily="65" charset="-120"/>
                <a:ea typeface="標楷體" panose="03000509000000000000" pitchFamily="65" charset="-120"/>
              </a:rPr>
              <a:t>作物生產系統</a:t>
            </a:r>
            <a:r>
              <a:rPr lang="zh-TW" altLang="en-US">
                <a:solidFill>
                  <a:srgbClr val="002060"/>
                </a:solidFill>
                <a:latin typeface="標楷體" panose="03000509000000000000" pitchFamily="65" charset="-120"/>
                <a:ea typeface="標楷體" panose="03000509000000000000" pitchFamily="65" charset="-120"/>
              </a:rPr>
              <a:t>，</a:t>
            </a:r>
            <a:br>
              <a:rPr lang="en-US" altLang="zh-TW">
                <a:solidFill>
                  <a:srgbClr val="002060"/>
                </a:solidFill>
                <a:latin typeface="標楷體" panose="03000509000000000000" pitchFamily="65" charset="-120"/>
                <a:ea typeface="標楷體" panose="03000509000000000000" pitchFamily="65" charset="-120"/>
              </a:rPr>
            </a:br>
            <a:r>
              <a:rPr lang="zh-TW" altLang="en-US">
                <a:solidFill>
                  <a:srgbClr val="002060"/>
                </a:solidFill>
                <a:latin typeface="標楷體" panose="03000509000000000000" pitchFamily="65" charset="-120"/>
                <a:ea typeface="標楷體" panose="03000509000000000000" pitchFamily="65" charset="-120"/>
              </a:rPr>
              <a:t>使用</a:t>
            </a:r>
            <a:br>
              <a:rPr lang="en-US" altLang="zh-TW">
                <a:solidFill>
                  <a:srgbClr val="002060"/>
                </a:solidFill>
                <a:latin typeface="標楷體" panose="03000509000000000000" pitchFamily="65" charset="-120"/>
                <a:ea typeface="標楷體" panose="03000509000000000000" pitchFamily="65" charset="-120"/>
              </a:rPr>
            </a:br>
            <a:r>
              <a:rPr lang="zh-TW" altLang="en-US">
                <a:solidFill>
                  <a:srgbClr val="002060"/>
                </a:solidFill>
                <a:latin typeface="標楷體" panose="03000509000000000000" pitchFamily="65" charset="-120"/>
                <a:ea typeface="標楷體" panose="03000509000000000000" pitchFamily="65" charset="-120"/>
              </a:rPr>
              <a:t>最少的資源 </a:t>
            </a:r>
            <a:r>
              <a:rPr lang="en-US" altLang="zh-TW">
                <a:solidFill>
                  <a:srgbClr val="002060"/>
                </a:solidFill>
                <a:latin typeface="標楷體" panose="03000509000000000000" pitchFamily="65" charset="-120"/>
                <a:ea typeface="標楷體" panose="03000509000000000000" pitchFamily="65" charset="-120"/>
              </a:rPr>
              <a:t>(</a:t>
            </a:r>
            <a:r>
              <a:rPr lang="zh-TW" altLang="en-US">
                <a:solidFill>
                  <a:srgbClr val="002060"/>
                </a:solidFill>
                <a:latin typeface="標楷體" panose="03000509000000000000" pitchFamily="65" charset="-120"/>
                <a:ea typeface="標楷體" panose="03000509000000000000" pitchFamily="65" charset="-120"/>
              </a:rPr>
              <a:t>土地、水、人力與能源等</a:t>
            </a:r>
            <a:r>
              <a:rPr lang="en-US" altLang="zh-TW">
                <a:solidFill>
                  <a:srgbClr val="002060"/>
                </a:solidFill>
                <a:latin typeface="標楷體" panose="03000509000000000000" pitchFamily="65" charset="-120"/>
                <a:ea typeface="標楷體" panose="03000509000000000000" pitchFamily="65" charset="-120"/>
              </a:rPr>
              <a:t>)</a:t>
            </a:r>
            <a:r>
              <a:rPr lang="zh-TW" altLang="en-US">
                <a:solidFill>
                  <a:srgbClr val="002060"/>
                </a:solidFill>
                <a:latin typeface="標楷體" panose="03000509000000000000" pitchFamily="65" charset="-120"/>
                <a:ea typeface="標楷體" panose="03000509000000000000" pitchFamily="65" charset="-120"/>
              </a:rPr>
              <a:t>，</a:t>
            </a:r>
            <a:br>
              <a:rPr lang="en-US" altLang="zh-TW">
                <a:solidFill>
                  <a:srgbClr val="002060"/>
                </a:solidFill>
                <a:latin typeface="標楷體" panose="03000509000000000000" pitchFamily="65" charset="-120"/>
                <a:ea typeface="標楷體" panose="03000509000000000000" pitchFamily="65" charset="-120"/>
              </a:rPr>
            </a:br>
            <a:r>
              <a:rPr lang="zh-TW" altLang="en-US">
                <a:solidFill>
                  <a:srgbClr val="002060"/>
                </a:solidFill>
                <a:latin typeface="標楷體" panose="03000509000000000000" pitchFamily="65" charset="-120"/>
                <a:ea typeface="標楷體" panose="03000509000000000000" pitchFamily="65" charset="-120"/>
              </a:rPr>
              <a:t>對環境的影響小，</a:t>
            </a:r>
            <a:br>
              <a:rPr lang="en-US" altLang="zh-TW">
                <a:solidFill>
                  <a:srgbClr val="002060"/>
                </a:solidFill>
                <a:latin typeface="標楷體" panose="03000509000000000000" pitchFamily="65" charset="-120"/>
                <a:ea typeface="標楷體" panose="03000509000000000000" pitchFamily="65" charset="-120"/>
              </a:rPr>
            </a:br>
            <a:r>
              <a:rPr lang="zh-TW" altLang="en-US">
                <a:solidFill>
                  <a:srgbClr val="002060"/>
                </a:solidFill>
                <a:latin typeface="標楷體" panose="03000509000000000000" pitchFamily="65" charset="-120"/>
                <a:ea typeface="標楷體" panose="03000509000000000000" pitchFamily="65" charset="-120"/>
              </a:rPr>
              <a:t>而能夠</a:t>
            </a:r>
            <a:br>
              <a:rPr lang="en-US" altLang="zh-TW">
                <a:solidFill>
                  <a:srgbClr val="002060"/>
                </a:solidFill>
                <a:latin typeface="標楷體" panose="03000509000000000000" pitchFamily="65" charset="-120"/>
                <a:ea typeface="標楷體" panose="03000509000000000000" pitchFamily="65" charset="-120"/>
              </a:rPr>
            </a:br>
            <a:r>
              <a:rPr lang="zh-TW" altLang="en-US">
                <a:solidFill>
                  <a:srgbClr val="002060"/>
                </a:solidFill>
                <a:latin typeface="標楷體" panose="03000509000000000000" pitchFamily="65" charset="-120"/>
                <a:ea typeface="標楷體" panose="03000509000000000000" pitchFamily="65" charset="-120"/>
              </a:rPr>
              <a:t>在最短的時間內</a:t>
            </a:r>
            <a:br>
              <a:rPr lang="en-US" altLang="zh-TW">
                <a:solidFill>
                  <a:srgbClr val="002060"/>
                </a:solidFill>
                <a:latin typeface="標楷體" panose="03000509000000000000" pitchFamily="65" charset="-120"/>
                <a:ea typeface="標楷體" panose="03000509000000000000" pitchFamily="65" charset="-120"/>
              </a:rPr>
            </a:br>
            <a:r>
              <a:rPr lang="zh-TW" altLang="en-US">
                <a:solidFill>
                  <a:srgbClr val="002060"/>
                </a:solidFill>
                <a:latin typeface="標楷體" panose="03000509000000000000" pitchFamily="65" charset="-120"/>
                <a:ea typeface="標楷體" panose="03000509000000000000" pitchFamily="65" charset="-120"/>
              </a:rPr>
              <a:t>栽培出高品質的農產品</a:t>
            </a:r>
            <a:r>
              <a:rPr lang="en-US" altLang="ja-JP">
                <a:solidFill>
                  <a:srgbClr val="002060"/>
                </a:solidFill>
                <a:latin typeface="標楷體" panose="03000509000000000000" pitchFamily="65" charset="-120"/>
                <a:ea typeface="標楷體" panose="03000509000000000000" pitchFamily="65" charset="-120"/>
              </a:rPr>
              <a:t>?</a:t>
            </a:r>
            <a:endParaRPr lang="ja-JP" altLang="en-US">
              <a:solidFill>
                <a:srgbClr val="002060"/>
              </a:solidFill>
              <a:latin typeface="標楷體" panose="03000509000000000000" pitchFamily="65" charset="-120"/>
              <a:ea typeface="標楷體" panose="03000509000000000000" pitchFamily="65" charset="-12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a:extLst>
              <a:ext uri="{FF2B5EF4-FFF2-40B4-BE49-F238E27FC236}">
                <a16:creationId xmlns:a16="http://schemas.microsoft.com/office/drawing/2014/main" id="{C9E13852-93F2-4435-9F04-1AA943816F7E}"/>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溫室的</a:t>
            </a:r>
            <a:r>
              <a:rPr lang="zh-TW" altLang="en-US" sz="2100">
                <a:latin typeface="標楷體" panose="03000509000000000000" pitchFamily="65" charset="-120"/>
                <a:ea typeface="標楷體" panose="03000509000000000000" pitchFamily="65" charset="-120"/>
              </a:rPr>
              <a:t>不同分類</a:t>
            </a:r>
            <a:endParaRPr lang="zh-TW" altLang="en-US">
              <a:latin typeface="標楷體" panose="03000509000000000000" pitchFamily="65" charset="-120"/>
              <a:ea typeface="標楷體" panose="03000509000000000000" pitchFamily="65" charset="-120"/>
            </a:endParaRPr>
          </a:p>
        </p:txBody>
      </p:sp>
      <p:sp>
        <p:nvSpPr>
          <p:cNvPr id="57347" name="內容版面配置區 2">
            <a:extLst>
              <a:ext uri="{FF2B5EF4-FFF2-40B4-BE49-F238E27FC236}">
                <a16:creationId xmlns:a16="http://schemas.microsoft.com/office/drawing/2014/main" id="{85A65ED0-0139-43AC-98AD-5307F07CF28A}"/>
              </a:ext>
            </a:extLst>
          </p:cNvPr>
          <p:cNvSpPr>
            <a:spLocks noGrp="1" noChangeArrowheads="1"/>
          </p:cNvSpPr>
          <p:nvPr>
            <p:ph idx="1"/>
          </p:nvPr>
        </p:nvSpPr>
        <p:spPr>
          <a:xfrm>
            <a:off x="457200" y="2057400"/>
            <a:ext cx="2417763" cy="3394075"/>
          </a:xfrm>
        </p:spPr>
        <p:txBody>
          <a:bodyPr/>
          <a:lstStyle/>
          <a:p>
            <a:r>
              <a:rPr lang="zh-TW" altLang="en-US">
                <a:latin typeface="標楷體" panose="03000509000000000000" pitchFamily="65" charset="-120"/>
                <a:ea typeface="標楷體" panose="03000509000000000000" pitchFamily="65" charset="-120"/>
              </a:rPr>
              <a:t>量產溫室</a:t>
            </a:r>
            <a:endParaRPr lang="en-US" altLang="zh-TW">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觀賞溫室</a:t>
            </a:r>
            <a:endParaRPr lang="en-US" altLang="zh-TW">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實驗溫室</a:t>
            </a:r>
            <a:endParaRPr lang="en-US" altLang="zh-TW">
              <a:latin typeface="標楷體" panose="03000509000000000000" pitchFamily="65" charset="-120"/>
              <a:ea typeface="標楷體" panose="03000509000000000000" pitchFamily="65" charset="-120"/>
            </a:endParaRPr>
          </a:p>
          <a:p>
            <a:endParaRPr lang="en-US" altLang="zh-TW">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密閉溫室</a:t>
            </a:r>
            <a:endParaRPr lang="en-US" altLang="zh-TW">
              <a:latin typeface="標楷體" panose="03000509000000000000" pitchFamily="65" charset="-120"/>
              <a:ea typeface="標楷體" panose="03000509000000000000" pitchFamily="65" charset="-120"/>
            </a:endParaRPr>
          </a:p>
          <a:p>
            <a:r>
              <a:rPr lang="zh-TW" altLang="en-US">
                <a:latin typeface="標楷體" panose="03000509000000000000" pitchFamily="65" charset="-120"/>
                <a:ea typeface="標楷體" panose="03000509000000000000" pitchFamily="65" charset="-120"/>
              </a:rPr>
              <a:t>半密閉溫室</a:t>
            </a:r>
          </a:p>
        </p:txBody>
      </p:sp>
      <p:sp>
        <p:nvSpPr>
          <p:cNvPr id="4" name="投影片編號版面配置區 3">
            <a:extLst>
              <a:ext uri="{FF2B5EF4-FFF2-40B4-BE49-F238E27FC236}">
                <a16:creationId xmlns:a16="http://schemas.microsoft.com/office/drawing/2014/main" id="{1E7F9480-DFD7-4D61-A9CC-6F49AC4D1D8D}"/>
              </a:ext>
            </a:extLst>
          </p:cNvPr>
          <p:cNvSpPr>
            <a:spLocks noGrp="1"/>
          </p:cNvSpPr>
          <p:nvPr>
            <p:ph type="sldNum" sz="quarter" idx="12"/>
          </p:nvPr>
        </p:nvSpPr>
        <p:spPr/>
        <p:txBody>
          <a:bodyPr/>
          <a:lstStyle/>
          <a:p>
            <a:pPr defTabSz="685800" eaLnBrk="1" fontAlgn="auto" hangingPunct="1">
              <a:spcBef>
                <a:spcPts val="0"/>
              </a:spcBef>
              <a:spcAft>
                <a:spcPts val="0"/>
              </a:spcAft>
              <a:defRPr/>
            </a:pPr>
            <a:fld id="{BBE71134-FC89-4280-B616-A8C5494A6607}" type="slidenum">
              <a:rPr kumimoji="0" lang="zh-TW" altLang="en-US">
                <a:latin typeface="Calibri"/>
              </a:rPr>
              <a:pPr defTabSz="685800" eaLnBrk="1" fontAlgn="auto" hangingPunct="1">
                <a:spcBef>
                  <a:spcPts val="0"/>
                </a:spcBef>
                <a:spcAft>
                  <a:spcPts val="0"/>
                </a:spcAft>
                <a:defRPr/>
              </a:pPr>
              <a:t>33</a:t>
            </a:fld>
            <a:endParaRPr kumimoji="0" lang="zh-TW" altLang="en-US">
              <a:latin typeface="Calibri"/>
            </a:endParaRPr>
          </a:p>
        </p:txBody>
      </p:sp>
      <p:sp>
        <p:nvSpPr>
          <p:cNvPr id="57349" name="內容版面配置區 2">
            <a:extLst>
              <a:ext uri="{FF2B5EF4-FFF2-40B4-BE49-F238E27FC236}">
                <a16:creationId xmlns:a16="http://schemas.microsoft.com/office/drawing/2014/main" id="{B8E59EF7-2303-4EAD-A1C0-A4FAC97E932F}"/>
              </a:ext>
            </a:extLst>
          </p:cNvPr>
          <p:cNvSpPr txBox="1">
            <a:spLocks noChangeArrowheads="1"/>
          </p:cNvSpPr>
          <p:nvPr/>
        </p:nvSpPr>
        <p:spPr bwMode="auto">
          <a:xfrm>
            <a:off x="3230563" y="2057400"/>
            <a:ext cx="2417762"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57175" indent="-257175" defTabSz="6858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ea typeface="新細明體" panose="02020500000000000000" pitchFamily="18" charset="-12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5pPr>
            <a:lvl6pPr marL="25146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6pPr>
            <a:lvl7pPr marL="29718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7pPr>
            <a:lvl8pPr marL="34290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8pPr>
            <a:lvl9pPr marL="3886200" indent="-228600" defTabSz="685800" fontAlgn="base">
              <a:spcBef>
                <a:spcPct val="20000"/>
              </a:spcBef>
              <a:spcAft>
                <a:spcPct val="0"/>
              </a:spcAft>
              <a:buFont typeface="Arial" panose="020B0604020202020204" pitchFamily="34" charset="0"/>
              <a:buChar char="»"/>
              <a:defRPr sz="1500">
                <a:solidFill>
                  <a:schemeClr val="tx1"/>
                </a:solidFill>
                <a:latin typeface="Calibri" panose="020F0502020204030204" pitchFamily="34" charset="0"/>
                <a:ea typeface="新細明體" panose="02020500000000000000" pitchFamily="18"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rPr>
              <a:t>簡易溫室</a:t>
            </a:r>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r>
              <a:rPr kumimoji="0" lang="zh-TW" altLang="en-US">
                <a:solidFill>
                  <a:srgbClr val="000000"/>
                </a:solidFill>
                <a:latin typeface="標楷體" panose="03000509000000000000" pitchFamily="65" charset="-120"/>
                <a:ea typeface="標楷體" panose="03000509000000000000" pitchFamily="65" charset="-120"/>
              </a:rPr>
              <a:t>半精密溫室</a:t>
            </a:r>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r>
              <a:rPr kumimoji="0" lang="zh-TW" altLang="en-US">
                <a:solidFill>
                  <a:srgbClr val="000000"/>
                </a:solidFill>
                <a:latin typeface="標楷體" panose="03000509000000000000" pitchFamily="65" charset="-120"/>
                <a:ea typeface="標楷體" panose="03000509000000000000" pitchFamily="65" charset="-120"/>
              </a:rPr>
              <a:t>精密溫室</a:t>
            </a:r>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r>
              <a:rPr kumimoji="0" lang="zh-TW" altLang="en-US">
                <a:solidFill>
                  <a:srgbClr val="000000"/>
                </a:solidFill>
                <a:latin typeface="標楷體" panose="03000509000000000000" pitchFamily="65" charset="-120"/>
                <a:ea typeface="標楷體" panose="03000509000000000000" pitchFamily="65" charset="-120"/>
              </a:rPr>
              <a:t>塑膠布溫室</a:t>
            </a:r>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r>
              <a:rPr kumimoji="0" lang="zh-TW" altLang="en-US">
                <a:solidFill>
                  <a:srgbClr val="000000"/>
                </a:solidFill>
                <a:latin typeface="標楷體" panose="03000509000000000000" pitchFamily="65" charset="-120"/>
                <a:ea typeface="標楷體" panose="03000509000000000000" pitchFamily="65" charset="-120"/>
              </a:rPr>
              <a:t>塑膠板溫室</a:t>
            </a:r>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r>
              <a:rPr kumimoji="0" lang="zh-TW" altLang="en-US">
                <a:solidFill>
                  <a:srgbClr val="000000"/>
                </a:solidFill>
                <a:latin typeface="標楷體" panose="03000509000000000000" pitchFamily="65" charset="-120"/>
                <a:ea typeface="標楷體" panose="03000509000000000000" pitchFamily="65" charset="-120"/>
              </a:rPr>
              <a:t>玻璃溫室</a:t>
            </a:r>
            <a:endParaRPr kumimoji="0" lang="en-US" altLang="zh-TW">
              <a:solidFill>
                <a:srgbClr val="000000"/>
              </a:solidFill>
              <a:latin typeface="標楷體" panose="03000509000000000000" pitchFamily="65" charset="-120"/>
              <a:ea typeface="標楷體" panose="03000509000000000000" pitchFamily="65" charset="-120"/>
            </a:endParaRPr>
          </a:p>
          <a:p>
            <a:pPr eaLnBrk="1" hangingPunct="1"/>
            <a:endParaRPr kumimoji="0" lang="en-US" altLang="zh-TW">
              <a:solidFill>
                <a:srgbClr val="000000"/>
              </a:solidFill>
              <a:latin typeface="標楷體" panose="03000509000000000000" pitchFamily="65" charset="-120"/>
              <a:ea typeface="標楷體" panose="03000509000000000000" pitchFamily="65" charset="-120"/>
            </a:endParaRPr>
          </a:p>
        </p:txBody>
      </p:sp>
      <p:sp>
        <p:nvSpPr>
          <p:cNvPr id="6" name="內容版面配置區 2">
            <a:extLst>
              <a:ext uri="{FF2B5EF4-FFF2-40B4-BE49-F238E27FC236}">
                <a16:creationId xmlns:a16="http://schemas.microsoft.com/office/drawing/2014/main" id="{B0028746-2C7D-49EF-B8C1-51654A841E7F}"/>
              </a:ext>
            </a:extLst>
          </p:cNvPr>
          <p:cNvSpPr txBox="1">
            <a:spLocks/>
          </p:cNvSpPr>
          <p:nvPr/>
        </p:nvSpPr>
        <p:spPr>
          <a:xfrm>
            <a:off x="6269038" y="2057400"/>
            <a:ext cx="2417762" cy="3394075"/>
          </a:xfrm>
          <a:prstGeom prst="rect">
            <a:avLst/>
          </a:prstGeom>
        </p:spPr>
        <p:txBody>
          <a:bodyPr lIns="68580" tIns="34290" rIns="68580" bIns="3429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組織培養室</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育苗溫室</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育成溫室</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景觀溫室</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溫室餐廳</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自然通風溫室</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強制通風溫室</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補光溫室</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r>
              <a:rPr kumimoji="0" lang="zh-TW" altLang="en-US" sz="2400" dirty="0">
                <a:solidFill>
                  <a:prstClr val="black"/>
                </a:solidFill>
                <a:latin typeface="標楷體" panose="03000509000000000000" pitchFamily="65" charset="-120"/>
                <a:ea typeface="標楷體" panose="03000509000000000000" pitchFamily="65" charset="-120"/>
              </a:rPr>
              <a:t>精密環控溫室</a:t>
            </a:r>
            <a:endParaRPr kumimoji="0" lang="en-US" altLang="zh-TW" sz="2400" dirty="0">
              <a:solidFill>
                <a:prstClr val="black"/>
              </a:solidFill>
              <a:latin typeface="標楷體" panose="03000509000000000000" pitchFamily="65" charset="-120"/>
              <a:ea typeface="標楷體" panose="03000509000000000000" pitchFamily="65" charset="-120"/>
            </a:endParaRPr>
          </a:p>
          <a:p>
            <a:pPr marL="257175" indent="-257175" defTabSz="685800" fontAlgn="auto">
              <a:spcAft>
                <a:spcPts val="0"/>
              </a:spcAft>
              <a:defRPr/>
            </a:pPr>
            <a:endParaRPr kumimoji="0" lang="en-US" altLang="zh-TW" sz="2400" dirty="0">
              <a:solidFill>
                <a:prstClr val="black"/>
              </a:solidFill>
              <a:latin typeface="標楷體" panose="03000509000000000000" pitchFamily="65" charset="-120"/>
              <a:ea typeface="標楷體" panose="03000509000000000000" pitchFamily="65" charset="-12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8EBD89A-6341-4701-B086-E58BEA46428D}"/>
              </a:ext>
            </a:extLst>
          </p:cNvPr>
          <p:cNvSpPr>
            <a:spLocks noGrp="1" noChangeArrowheads="1"/>
          </p:cNvSpPr>
          <p:nvPr>
            <p:ph type="title"/>
          </p:nvPr>
        </p:nvSpPr>
        <p:spPr/>
        <p:txBody>
          <a:bodyPr rtlCol="0">
            <a:normAutofit/>
          </a:bodyPr>
          <a:lstStyle/>
          <a:p>
            <a:pPr fontAlgn="auto">
              <a:spcAft>
                <a:spcPts val="0"/>
              </a:spcAft>
              <a:defRPr/>
            </a:pPr>
            <a:r>
              <a:rPr lang="zh-TW" altLang="en-US" sz="5400" b="1" dirty="0">
                <a:effectLst>
                  <a:outerShdw blurRad="38100" dist="38100" dir="2700000" algn="tl">
                    <a:srgbClr val="000000"/>
                  </a:outerShdw>
                </a:effectLst>
                <a:latin typeface="標楷體" panose="03000509000000000000" pitchFamily="65" charset="-120"/>
                <a:ea typeface="標楷體" panose="03000509000000000000" pitchFamily="65" charset="-120"/>
              </a:rPr>
              <a:t>環境調控</a:t>
            </a:r>
            <a:endParaRPr lang="en-US" sz="5400" b="1" dirty="0">
              <a:effectLst>
                <a:outerShdw blurRad="38100" dist="38100" dir="2700000" algn="tl">
                  <a:srgbClr val="000000"/>
                </a:outerShdw>
              </a:effectLst>
              <a:latin typeface="標楷體" panose="03000509000000000000" pitchFamily="65" charset="-120"/>
              <a:ea typeface="標楷體" panose="03000509000000000000" pitchFamily="65" charset="-120"/>
            </a:endParaRPr>
          </a:p>
        </p:txBody>
      </p:sp>
      <p:sp>
        <p:nvSpPr>
          <p:cNvPr id="58371" name="Rectangle 3">
            <a:extLst>
              <a:ext uri="{FF2B5EF4-FFF2-40B4-BE49-F238E27FC236}">
                <a16:creationId xmlns:a16="http://schemas.microsoft.com/office/drawing/2014/main" id="{6081970C-56B8-4FB7-BD02-C2C21EC72FBE}"/>
              </a:ext>
            </a:extLst>
          </p:cNvPr>
          <p:cNvSpPr>
            <a:spLocks noGrp="1" noChangeArrowheads="1"/>
          </p:cNvSpPr>
          <p:nvPr>
            <p:ph type="body" idx="1"/>
          </p:nvPr>
        </p:nvSpPr>
        <p:spPr>
          <a:xfrm>
            <a:off x="323528" y="1916832"/>
            <a:ext cx="8640960" cy="4096791"/>
          </a:xfrm>
        </p:spPr>
        <p:txBody>
          <a:bodyPr rtlCol="0">
            <a:normAutofit lnSpcReduction="10000"/>
          </a:bodyPr>
          <a:lstStyle/>
          <a:p>
            <a:pPr fontAlgn="auto">
              <a:spcAft>
                <a:spcPts val="0"/>
              </a:spcAft>
              <a:defRPr/>
            </a:pPr>
            <a:r>
              <a:rPr lang="zh-TW" altLang="en-US" sz="3600" dirty="0">
                <a:latin typeface="Times" panose="02020603050405020304" pitchFamily="18" charset="0"/>
                <a:ea typeface="標楷體" panose="03000509000000000000" pitchFamily="65" charset="-120"/>
                <a:cs typeface="Times" panose="02020603050405020304" pitchFamily="18" charset="0"/>
              </a:rPr>
              <a:t>調節 </a:t>
            </a:r>
            <a:r>
              <a:rPr lang="en-US" altLang="zh-TW" sz="2800" i="1"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rPr>
              <a:t>Modification</a:t>
            </a:r>
            <a:r>
              <a:rPr lang="en-US" altLang="zh-TW" sz="2800"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rPr>
              <a:t> – of environmental variables, one factor or level at a time</a:t>
            </a:r>
          </a:p>
          <a:p>
            <a:pPr fontAlgn="auto">
              <a:spcAft>
                <a:spcPts val="0"/>
              </a:spcAft>
              <a:buFontTx/>
              <a:buNone/>
              <a:defRPr/>
            </a:pPr>
            <a:endParaRPr lang="en-US" altLang="zh-TW" sz="2800"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endParaRPr>
          </a:p>
          <a:p>
            <a:pPr fontAlgn="auto">
              <a:spcAft>
                <a:spcPts val="0"/>
              </a:spcAft>
              <a:defRPr/>
            </a:pPr>
            <a:r>
              <a:rPr lang="zh-TW" altLang="en-US" sz="3600" dirty="0">
                <a:latin typeface="Times" panose="02020603050405020304" pitchFamily="18" charset="0"/>
                <a:ea typeface="標楷體" panose="03000509000000000000" pitchFamily="65" charset="-120"/>
                <a:cs typeface="Times" panose="02020603050405020304" pitchFamily="18" charset="0"/>
              </a:rPr>
              <a:t>模擬 </a:t>
            </a:r>
            <a:r>
              <a:rPr lang="en-US" altLang="zh-TW" sz="2800" i="1"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rPr>
              <a:t>Experimental Simulation – </a:t>
            </a:r>
            <a:r>
              <a:rPr lang="en-US" altLang="zh-TW" sz="2800"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rPr>
              <a:t>of natural environmental phenomena</a:t>
            </a:r>
          </a:p>
          <a:p>
            <a:pPr fontAlgn="auto">
              <a:spcAft>
                <a:spcPts val="0"/>
              </a:spcAft>
              <a:buFontTx/>
              <a:buNone/>
              <a:defRPr/>
            </a:pPr>
            <a:endParaRPr lang="en-US" altLang="zh-TW" sz="2800" i="1"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endParaRPr>
          </a:p>
          <a:p>
            <a:pPr fontAlgn="auto">
              <a:spcAft>
                <a:spcPts val="0"/>
              </a:spcAft>
              <a:defRPr/>
            </a:pPr>
            <a:r>
              <a:rPr lang="zh-TW" altLang="en-US" sz="3600" dirty="0">
                <a:latin typeface="Times" panose="02020603050405020304" pitchFamily="18" charset="0"/>
                <a:ea typeface="標楷體" panose="03000509000000000000" pitchFamily="65" charset="-120"/>
                <a:cs typeface="Times" panose="02020603050405020304" pitchFamily="18" charset="0"/>
              </a:rPr>
              <a:t>調控 </a:t>
            </a:r>
            <a:r>
              <a:rPr lang="en-US" altLang="zh-TW" sz="2800" i="1"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rPr>
              <a:t>Manipulation – </a:t>
            </a:r>
            <a:r>
              <a:rPr lang="en-US" altLang="zh-TW" sz="2800"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rPr>
              <a:t>of one or more environmental variables, static or dynamic</a:t>
            </a:r>
            <a:endParaRPr lang="en-US" altLang="zh-TW" sz="2800" i="1" dirty="0">
              <a:effectLst>
                <a:outerShdw blurRad="38100" dist="38100" dir="2700000" algn="tl">
                  <a:srgbClr val="000000"/>
                </a:outerShdw>
              </a:effectLst>
              <a:latin typeface="Times" panose="02020603050405020304" pitchFamily="18" charset="0"/>
              <a:ea typeface="標楷體" panose="03000509000000000000" pitchFamily="65" charset="-120"/>
              <a:cs typeface="Times"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F718088E-09CF-48E9-A45E-CB198B8E81F2}"/>
              </a:ext>
            </a:extLst>
          </p:cNvPr>
          <p:cNvSpPr>
            <a:spLocks noGrp="1" noChangeArrowheads="1"/>
          </p:cNvSpPr>
          <p:nvPr>
            <p:ph type="title"/>
          </p:nvPr>
        </p:nvSpPr>
        <p:spPr/>
        <p:txBody>
          <a:bodyPr/>
          <a:lstStyle/>
          <a:p>
            <a:pPr eaLnBrk="1" hangingPunct="1">
              <a:defRPr/>
            </a:pPr>
            <a:r>
              <a:rPr lang="zh-TW" altLang="en-US">
                <a:ea typeface="標楷體" panose="03000509000000000000" pitchFamily="65" charset="-120"/>
              </a:rPr>
              <a:t>溫室環境控制</a:t>
            </a:r>
          </a:p>
        </p:txBody>
      </p:sp>
      <p:sp>
        <p:nvSpPr>
          <p:cNvPr id="60419" name="Rectangle 3">
            <a:extLst>
              <a:ext uri="{FF2B5EF4-FFF2-40B4-BE49-F238E27FC236}">
                <a16:creationId xmlns:a16="http://schemas.microsoft.com/office/drawing/2014/main" id="{EBE9E808-C9F9-41C4-8DDF-8A4F7C8E5D29}"/>
              </a:ext>
            </a:extLst>
          </p:cNvPr>
          <p:cNvSpPr>
            <a:spLocks noGrp="1" noChangeArrowheads="1"/>
          </p:cNvSpPr>
          <p:nvPr>
            <p:ph type="body" idx="1"/>
          </p:nvPr>
        </p:nvSpPr>
        <p:spPr>
          <a:xfrm>
            <a:off x="2484438" y="884238"/>
            <a:ext cx="6096000" cy="5353074"/>
          </a:xfrm>
        </p:spPr>
        <p:txBody>
          <a:bodyPr/>
          <a:lstStyle/>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自然通風</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強制通風</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防蟲網</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負壓式蒸發冷卻降溫</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正壓式蒸發冷卻單元機</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側吹式、下吹式</a:t>
            </a:r>
            <a:r>
              <a:rPr lang="en-US" altLang="zh-TW" sz="2400" dirty="0">
                <a:latin typeface="標楷體" panose="03000509000000000000" pitchFamily="65" charset="-120"/>
                <a:ea typeface="標楷體" panose="03000509000000000000" pitchFamily="65" charset="-120"/>
              </a:rPr>
              <a:t>)</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遮光法：內遮蔭、外遮蔭、外鋪蓋 </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遮光法：塗料</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屋頂灑水法 </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內部空氣循環用之風扇 </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風機噴流法（</a:t>
            </a:r>
            <a:r>
              <a:rPr lang="en-US" altLang="zh-TW" sz="2400" dirty="0">
                <a:latin typeface="標楷體" panose="03000509000000000000" pitchFamily="65" charset="-120"/>
                <a:ea typeface="標楷體" panose="03000509000000000000" pitchFamily="65" charset="-120"/>
              </a:rPr>
              <a:t>Fan-Jet</a:t>
            </a:r>
            <a:r>
              <a:rPr lang="zh-TW" altLang="en-US" sz="2400" dirty="0">
                <a:latin typeface="標楷體" panose="03000509000000000000" pitchFamily="65" charset="-120"/>
                <a:ea typeface="標楷體" panose="03000509000000000000" pitchFamily="65" charset="-120"/>
              </a:rPr>
              <a:t>） </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冷熱水根溫調節系統 </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桌面型熱</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冷水管加熱</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降溫系統 </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無沙水泥地底部加熱</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降溫系統 </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冷凍循環法：壓縮式、吸收式 </a:t>
            </a: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乾燥除濕法：液體除濕、固體除濕</a:t>
            </a:r>
            <a:endParaRPr lang="en-US" altLang="zh-TW" sz="2400" dirty="0">
              <a:latin typeface="標楷體" panose="03000509000000000000" pitchFamily="65" charset="-120"/>
              <a:ea typeface="標楷體" panose="03000509000000000000" pitchFamily="65" charset="-120"/>
            </a:endParaRPr>
          </a:p>
          <a:p>
            <a:pPr marL="571500" indent="-571500" eaLnBrk="1" hangingPunct="1">
              <a:lnSpc>
                <a:spcPct val="80000"/>
              </a:lnSpc>
            </a:pPr>
            <a:r>
              <a:rPr lang="zh-TW" altLang="en-US" sz="2400" dirty="0">
                <a:latin typeface="標楷體" panose="03000509000000000000" pitchFamily="65" charset="-120"/>
                <a:ea typeface="標楷體" panose="03000509000000000000" pitchFamily="65" charset="-120"/>
              </a:rPr>
              <a:t>補光：高壓鈉燈、</a:t>
            </a:r>
            <a:r>
              <a:rPr lang="en-US" altLang="zh-TW" sz="2400" dirty="0">
                <a:latin typeface="標楷體" panose="03000509000000000000" pitchFamily="65" charset="-120"/>
                <a:ea typeface="標楷體" panose="03000509000000000000" pitchFamily="65" charset="-120"/>
              </a:rPr>
              <a:t>LED</a:t>
            </a:r>
            <a:endParaRPr lang="zh-TW" altLang="en-US" sz="2400" dirty="0">
              <a:latin typeface="標楷體" panose="03000509000000000000" pitchFamily="65" charset="-120"/>
              <a:ea typeface="標楷體" panose="03000509000000000000" pitchFamily="65" charset="-12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14D4A8C8-972E-4B4C-A5C0-A35292DF1EB6}"/>
              </a:ext>
            </a:extLst>
          </p:cNvPr>
          <p:cNvSpPr>
            <a:spLocks noGrp="1" noChangeArrowheads="1"/>
          </p:cNvSpPr>
          <p:nvPr>
            <p:ph type="title"/>
          </p:nvPr>
        </p:nvSpPr>
        <p:spPr>
          <a:xfrm>
            <a:off x="179512" y="692696"/>
            <a:ext cx="8964488" cy="857250"/>
          </a:xfrm>
        </p:spPr>
        <p:txBody>
          <a:bodyPr rtlCol="0">
            <a:normAutofit fontScale="90000"/>
          </a:bodyPr>
          <a:lstStyle/>
          <a:p>
            <a:pPr fontAlgn="auto">
              <a:spcAft>
                <a:spcPts val="0"/>
              </a:spcAft>
              <a:defRPr/>
            </a:pPr>
            <a:r>
              <a:rPr lang="en-US" sz="3000" b="1" dirty="0">
                <a:effectLst>
                  <a:outerShdw blurRad="38100" dist="38100" dir="2700000" algn="tl">
                    <a:srgbClr val="000000"/>
                  </a:outerShdw>
                </a:effectLst>
                <a:latin typeface="Times New Roman" charset="0"/>
              </a:rPr>
              <a:t>The “Value added” of Environmental Containment &amp; Control </a:t>
            </a:r>
            <a:r>
              <a:rPr lang="zh-TW" altLang="en-US" sz="3000" b="1" dirty="0">
                <a:effectLst>
                  <a:outerShdw blurRad="38100" dist="38100" dir="2700000" algn="tl">
                    <a:srgbClr val="000000"/>
                  </a:outerShdw>
                </a:effectLst>
                <a:latin typeface="標楷體" panose="03000509000000000000" pitchFamily="65" charset="-120"/>
                <a:ea typeface="標楷體" panose="03000509000000000000" pitchFamily="65" charset="-120"/>
              </a:rPr>
              <a:t>環境調控的加值</a:t>
            </a:r>
            <a:endParaRPr lang="en-US" sz="3000" b="1" dirty="0">
              <a:effectLst>
                <a:outerShdw blurRad="38100" dist="38100" dir="2700000" algn="tl">
                  <a:srgbClr val="000000"/>
                </a:outerShdw>
              </a:effectLst>
              <a:latin typeface="標楷體" panose="03000509000000000000" pitchFamily="65" charset="-120"/>
              <a:ea typeface="標楷體" panose="03000509000000000000" pitchFamily="65" charset="-120"/>
            </a:endParaRPr>
          </a:p>
        </p:txBody>
      </p:sp>
      <p:sp>
        <p:nvSpPr>
          <p:cNvPr id="130051" name="Rectangle 3">
            <a:extLst>
              <a:ext uri="{FF2B5EF4-FFF2-40B4-BE49-F238E27FC236}">
                <a16:creationId xmlns:a16="http://schemas.microsoft.com/office/drawing/2014/main" id="{A7630336-8E9A-4678-B6B4-7F303CE0353E}"/>
              </a:ext>
            </a:extLst>
          </p:cNvPr>
          <p:cNvSpPr>
            <a:spLocks noGrp="1" noChangeArrowheads="1"/>
          </p:cNvSpPr>
          <p:nvPr>
            <p:ph type="body" idx="1"/>
          </p:nvPr>
        </p:nvSpPr>
        <p:spPr>
          <a:xfrm>
            <a:off x="395536" y="2132856"/>
            <a:ext cx="8424936" cy="3744415"/>
          </a:xfrm>
        </p:spPr>
        <p:txBody>
          <a:bodyPr rtlCol="0">
            <a:normAutofit fontScale="92500" lnSpcReduction="10000"/>
          </a:bodyPr>
          <a:lstStyle/>
          <a:p>
            <a:pPr fontAlgn="auto">
              <a:spcAft>
                <a:spcPts val="0"/>
              </a:spcAft>
              <a:buFontTx/>
              <a:buNone/>
              <a:defRPr/>
            </a:pPr>
            <a:r>
              <a:rPr lang="en-US" altLang="zh-TW" sz="2800" b="1" dirty="0">
                <a:effectLst>
                  <a:outerShdw blurRad="38100" dist="38100" dir="2700000" algn="tl">
                    <a:srgbClr val="000000"/>
                  </a:outerShdw>
                </a:effectLst>
                <a:latin typeface="Times New Roman" pitchFamily="18" charset="0"/>
              </a:rPr>
              <a:t>    </a:t>
            </a:r>
            <a:r>
              <a:rPr lang="en-US" altLang="zh-TW" sz="3200" b="1" dirty="0">
                <a:effectLst>
                  <a:outerShdw blurRad="38100" dist="38100" dir="2700000" algn="tl">
                    <a:srgbClr val="000000"/>
                  </a:outerShdw>
                </a:effectLst>
                <a:latin typeface="Times New Roman" pitchFamily="18" charset="0"/>
              </a:rPr>
              <a:t>Discovering the genetic limits of different plant</a:t>
            </a:r>
          </a:p>
          <a:p>
            <a:pPr fontAlgn="auto">
              <a:spcAft>
                <a:spcPts val="0"/>
              </a:spcAft>
              <a:buFontTx/>
              <a:buNone/>
              <a:defRPr/>
            </a:pPr>
            <a:r>
              <a:rPr lang="en-US" altLang="zh-TW" sz="3200" b="1" dirty="0">
                <a:effectLst>
                  <a:outerShdw blurRad="38100" dist="38100" dir="2700000" algn="tl">
                    <a:srgbClr val="000000"/>
                  </a:outerShdw>
                </a:effectLst>
                <a:latin typeface="Times New Roman" pitchFamily="18" charset="0"/>
              </a:rPr>
              <a:t>    species to respond to defined environments</a:t>
            </a:r>
          </a:p>
          <a:p>
            <a:pPr fontAlgn="auto">
              <a:spcAft>
                <a:spcPts val="0"/>
              </a:spcAft>
              <a:buFontTx/>
              <a:buNone/>
              <a:defRPr/>
            </a:pPr>
            <a:endParaRPr lang="en-US" altLang="zh-TW" sz="3200" b="1" dirty="0">
              <a:effectLst>
                <a:outerShdw blurRad="38100" dist="38100" dir="2700000" algn="tl">
                  <a:srgbClr val="000000"/>
                </a:outerShdw>
              </a:effectLst>
              <a:latin typeface="Times New Roman" pitchFamily="18" charset="0"/>
            </a:endParaRPr>
          </a:p>
          <a:p>
            <a:pPr fontAlgn="auto">
              <a:spcAft>
                <a:spcPts val="0"/>
              </a:spcAft>
              <a:buFontTx/>
              <a:buNone/>
              <a:defRPr/>
            </a:pPr>
            <a:r>
              <a:rPr lang="en-US" altLang="zh-TW" sz="3200" b="1" dirty="0">
                <a:effectLst>
                  <a:outerShdw blurRad="38100" dist="38100" dir="2700000" algn="tl">
                    <a:srgbClr val="000000"/>
                  </a:outerShdw>
                </a:effectLst>
                <a:latin typeface="Times New Roman" pitchFamily="18" charset="0"/>
              </a:rPr>
              <a:t>    •  Production time of crops can be reduced</a:t>
            </a:r>
          </a:p>
          <a:p>
            <a:pPr fontAlgn="auto">
              <a:spcAft>
                <a:spcPts val="0"/>
              </a:spcAft>
              <a:buFontTx/>
              <a:buNone/>
              <a:defRPr/>
            </a:pPr>
            <a:r>
              <a:rPr lang="en-US" altLang="zh-TW" sz="3200" b="1" dirty="0">
                <a:effectLst>
                  <a:outerShdw blurRad="38100" dist="38100" dir="2700000" algn="tl">
                    <a:srgbClr val="000000"/>
                  </a:outerShdw>
                </a:effectLst>
                <a:latin typeface="Times New Roman" pitchFamily="18" charset="0"/>
              </a:rPr>
              <a:t>    •  Yield per cycle can be enhanced </a:t>
            </a:r>
          </a:p>
          <a:p>
            <a:pPr fontAlgn="auto">
              <a:spcAft>
                <a:spcPts val="0"/>
              </a:spcAft>
              <a:buFontTx/>
              <a:buNone/>
              <a:defRPr/>
            </a:pPr>
            <a:r>
              <a:rPr lang="en-US" altLang="zh-TW" sz="3200" b="1" dirty="0">
                <a:effectLst>
                  <a:outerShdw blurRad="38100" dist="38100" dir="2700000" algn="tl">
                    <a:srgbClr val="000000"/>
                  </a:outerShdw>
                </a:effectLst>
                <a:latin typeface="Times New Roman" pitchFamily="18" charset="0"/>
              </a:rPr>
              <a:t>    •  Yield increase x time reduction =  </a:t>
            </a:r>
          </a:p>
          <a:p>
            <a:pPr fontAlgn="auto">
              <a:spcAft>
                <a:spcPts val="0"/>
              </a:spcAft>
              <a:buFontTx/>
              <a:buNone/>
              <a:defRPr/>
            </a:pPr>
            <a:r>
              <a:rPr lang="en-US" altLang="zh-TW" sz="3200" b="1" dirty="0">
                <a:effectLst>
                  <a:outerShdw blurRad="38100" dist="38100" dir="2700000" algn="tl">
                    <a:srgbClr val="000000"/>
                  </a:outerShdw>
                </a:effectLst>
                <a:latin typeface="Times New Roman" pitchFamily="18" charset="0"/>
              </a:rPr>
              <a:t>        enhanced annualized CE productivity</a:t>
            </a:r>
            <a:endParaRPr lang="en-US" altLang="zh-TW" sz="2800" b="1" dirty="0">
              <a:effectLst>
                <a:outerShdw blurRad="38100" dist="38100" dir="2700000" algn="tl">
                  <a:srgbClr val="000000"/>
                </a:outerShdw>
              </a:effectLst>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1DD847A4-8F44-4E5C-B416-BF5A3D9DEEBF}"/>
              </a:ext>
            </a:extLst>
          </p:cNvPr>
          <p:cNvSpPr>
            <a:spLocks noGrp="1" noChangeArrowheads="1"/>
          </p:cNvSpPr>
          <p:nvPr>
            <p:ph type="title"/>
          </p:nvPr>
        </p:nvSpPr>
        <p:spPr>
          <a:xfrm>
            <a:off x="1259632" y="188640"/>
            <a:ext cx="6858000" cy="857250"/>
          </a:xfrm>
        </p:spPr>
        <p:txBody>
          <a:bodyPr rtlCol="0">
            <a:normAutofit/>
          </a:bodyPr>
          <a:lstStyle/>
          <a:p>
            <a:pPr fontAlgn="auto">
              <a:spcAft>
                <a:spcPts val="0"/>
              </a:spcAft>
              <a:defRPr/>
            </a:pPr>
            <a:r>
              <a:rPr lang="en-US" altLang="zh-TW" sz="3600" b="1" dirty="0">
                <a:effectLst>
                  <a:outerShdw blurRad="38100" dist="38100" dir="2700000" algn="tl">
                    <a:srgbClr val="000000"/>
                  </a:outerShdw>
                </a:effectLst>
              </a:rPr>
              <a:t>Advantage of CEA vs. OFA</a:t>
            </a:r>
            <a:endParaRPr lang="en-US" altLang="zh-TW" dirty="0"/>
          </a:p>
        </p:txBody>
      </p:sp>
      <p:sp>
        <p:nvSpPr>
          <p:cNvPr id="134147" name="Rectangle 3">
            <a:extLst>
              <a:ext uri="{FF2B5EF4-FFF2-40B4-BE49-F238E27FC236}">
                <a16:creationId xmlns:a16="http://schemas.microsoft.com/office/drawing/2014/main" id="{B90D5E02-9F6C-4B0C-8C6D-3DB5DE625A3F}"/>
              </a:ext>
            </a:extLst>
          </p:cNvPr>
          <p:cNvSpPr>
            <a:spLocks noGrp="1" noChangeArrowheads="1"/>
          </p:cNvSpPr>
          <p:nvPr>
            <p:ph type="body" idx="1"/>
          </p:nvPr>
        </p:nvSpPr>
        <p:spPr>
          <a:xfrm>
            <a:off x="827584" y="1484784"/>
            <a:ext cx="7992888" cy="4631456"/>
          </a:xfrm>
        </p:spPr>
        <p:txBody>
          <a:bodyPr rtlCol="0">
            <a:normAutofit/>
          </a:bodyPr>
          <a:lstStyle/>
          <a:p>
            <a:pPr fontAlgn="auto">
              <a:lnSpc>
                <a:spcPct val="80000"/>
              </a:lnSpc>
              <a:spcAft>
                <a:spcPts val="0"/>
              </a:spcAft>
              <a:buFontTx/>
              <a:buNone/>
              <a:defRPr/>
            </a:pPr>
            <a:r>
              <a:rPr lang="en-US" altLang="zh-TW" sz="3600" b="1" dirty="0">
                <a:effectLst>
                  <a:outerShdw blurRad="38100" dist="38100" dir="2700000" algn="tl">
                    <a:srgbClr val="000000"/>
                  </a:outerShdw>
                </a:effectLst>
              </a:rPr>
              <a:t>Ability to grow value-added crops…</a:t>
            </a:r>
          </a:p>
          <a:p>
            <a:pPr lvl="1" fontAlgn="auto">
              <a:lnSpc>
                <a:spcPct val="80000"/>
              </a:lnSpc>
              <a:spcAft>
                <a:spcPts val="0"/>
              </a:spcAft>
              <a:buFont typeface="Arial" panose="020B0604020202020204" pitchFamily="34" charset="0"/>
              <a:buNone/>
              <a:defRPr/>
            </a:pPr>
            <a:r>
              <a:rPr lang="en-US" altLang="zh-TW" sz="3200" b="1" dirty="0">
                <a:effectLst>
                  <a:outerShdw blurRad="38100" dist="38100" dir="2700000" algn="tl">
                    <a:srgbClr val="000000"/>
                  </a:outerShdw>
                </a:effectLst>
              </a:rPr>
              <a:t> • anywhere</a:t>
            </a:r>
          </a:p>
          <a:p>
            <a:pPr lvl="1" fontAlgn="auto">
              <a:lnSpc>
                <a:spcPct val="80000"/>
              </a:lnSpc>
              <a:spcAft>
                <a:spcPts val="0"/>
              </a:spcAft>
              <a:buFont typeface="Arial" panose="020B0604020202020204" pitchFamily="34" charset="0"/>
              <a:buNone/>
              <a:defRPr/>
            </a:pPr>
            <a:r>
              <a:rPr lang="en-US" altLang="zh-TW" sz="3200" b="1" dirty="0">
                <a:effectLst>
                  <a:outerShdw blurRad="38100" dist="38100" dir="2700000" algn="tl">
                    <a:srgbClr val="000000"/>
                  </a:outerShdw>
                </a:effectLst>
              </a:rPr>
              <a:t> • anytime</a:t>
            </a:r>
          </a:p>
          <a:p>
            <a:pPr lvl="1" fontAlgn="auto">
              <a:lnSpc>
                <a:spcPct val="80000"/>
              </a:lnSpc>
              <a:spcAft>
                <a:spcPts val="0"/>
              </a:spcAft>
              <a:buFont typeface="Arial" panose="020B0604020202020204" pitchFamily="34" charset="0"/>
              <a:buNone/>
              <a:defRPr/>
            </a:pPr>
            <a:r>
              <a:rPr lang="en-US" altLang="zh-TW" sz="3200" b="1" dirty="0">
                <a:effectLst>
                  <a:outerShdw blurRad="38100" dist="38100" dir="2700000" algn="tl">
                    <a:srgbClr val="000000"/>
                  </a:outerShdw>
                </a:effectLst>
              </a:rPr>
              <a:t> • faster</a:t>
            </a:r>
          </a:p>
          <a:p>
            <a:pPr lvl="1" fontAlgn="auto">
              <a:lnSpc>
                <a:spcPct val="80000"/>
              </a:lnSpc>
              <a:spcAft>
                <a:spcPts val="0"/>
              </a:spcAft>
              <a:buFont typeface="Arial" panose="020B0604020202020204" pitchFamily="34" charset="0"/>
              <a:buNone/>
              <a:defRPr/>
            </a:pPr>
            <a:r>
              <a:rPr lang="en-US" altLang="zh-TW" sz="3200" b="1" dirty="0">
                <a:effectLst>
                  <a:outerShdw blurRad="38100" dist="38100" dir="2700000" algn="tl">
                    <a:srgbClr val="000000"/>
                  </a:outerShdw>
                </a:effectLst>
              </a:rPr>
              <a:t> • more productively</a:t>
            </a:r>
          </a:p>
          <a:p>
            <a:pPr lvl="1" fontAlgn="auto">
              <a:lnSpc>
                <a:spcPct val="80000"/>
              </a:lnSpc>
              <a:spcAft>
                <a:spcPts val="0"/>
              </a:spcAft>
              <a:buFont typeface="Arial" panose="020B0604020202020204" pitchFamily="34" charset="0"/>
              <a:buNone/>
              <a:defRPr/>
            </a:pPr>
            <a:r>
              <a:rPr lang="en-US" altLang="zh-TW" sz="3200" b="1" dirty="0">
                <a:effectLst>
                  <a:outerShdw blurRad="38100" dist="38100" dir="2700000" algn="tl">
                    <a:srgbClr val="000000"/>
                  </a:outerShdw>
                </a:effectLst>
              </a:rPr>
              <a:t> • reduced chemical inputs</a:t>
            </a:r>
          </a:p>
          <a:p>
            <a:pPr lvl="1" fontAlgn="auto">
              <a:lnSpc>
                <a:spcPct val="80000"/>
              </a:lnSpc>
              <a:spcAft>
                <a:spcPts val="0"/>
              </a:spcAft>
              <a:buFont typeface="Arial" panose="020B0604020202020204" pitchFamily="34" charset="0"/>
              <a:buNone/>
              <a:defRPr/>
            </a:pPr>
            <a:r>
              <a:rPr lang="en-US" altLang="zh-TW" sz="3200" b="1" dirty="0">
                <a:effectLst>
                  <a:outerShdw blurRad="38100" dist="38100" dir="2700000" algn="tl">
                    <a:srgbClr val="000000"/>
                  </a:outerShdw>
                </a:effectLst>
              </a:rPr>
              <a:t> • soilless culture</a:t>
            </a:r>
          </a:p>
          <a:p>
            <a:pPr lvl="1" fontAlgn="auto">
              <a:lnSpc>
                <a:spcPct val="80000"/>
              </a:lnSpc>
              <a:spcAft>
                <a:spcPts val="0"/>
              </a:spcAft>
              <a:buFont typeface="Arial" panose="020B0604020202020204" pitchFamily="34" charset="0"/>
              <a:buNone/>
              <a:defRPr/>
            </a:pPr>
            <a:r>
              <a:rPr lang="en-US" altLang="zh-TW" sz="3200" b="1" dirty="0">
                <a:effectLst>
                  <a:outerShdw blurRad="38100" dist="38100" dir="2700000" algn="tl">
                    <a:srgbClr val="000000"/>
                  </a:outerShdw>
                </a:effectLst>
              </a:rPr>
              <a:t> • containment</a:t>
            </a:r>
          </a:p>
          <a:p>
            <a:pPr lvl="1" fontAlgn="auto">
              <a:lnSpc>
                <a:spcPct val="80000"/>
              </a:lnSpc>
              <a:spcAft>
                <a:spcPts val="0"/>
              </a:spcAft>
              <a:buNone/>
              <a:defRPr/>
            </a:pPr>
            <a:r>
              <a:rPr lang="en-US" altLang="zh-TW" sz="3200" b="1" dirty="0">
                <a:effectLst>
                  <a:outerShdw blurRad="38100" dist="38100" dir="2700000" algn="tl">
                    <a:srgbClr val="000000"/>
                  </a:outerShdw>
                </a:effectLst>
              </a:rPr>
              <a:t> • less risk</a:t>
            </a:r>
          </a:p>
          <a:p>
            <a:pPr lvl="1" fontAlgn="auto">
              <a:lnSpc>
                <a:spcPct val="80000"/>
              </a:lnSpc>
              <a:spcAft>
                <a:spcPts val="0"/>
              </a:spcAft>
              <a:buFont typeface="Arial" panose="020B0604020202020204" pitchFamily="34" charset="0"/>
              <a:buNone/>
              <a:defRPr/>
            </a:pPr>
            <a:endParaRPr lang="en-US" altLang="zh-TW" sz="3200" b="1" dirty="0">
              <a:effectLst>
                <a:outerShdw blurRad="38100" dist="38100" dir="2700000" algn="tl">
                  <a:srgbClr val="000000"/>
                </a:outerShdw>
              </a:effectLst>
            </a:endParaRPr>
          </a:p>
          <a:p>
            <a:pPr fontAlgn="auto">
              <a:lnSpc>
                <a:spcPct val="80000"/>
              </a:lnSpc>
              <a:spcAft>
                <a:spcPts val="0"/>
              </a:spcAft>
              <a:defRPr/>
            </a:pPr>
            <a:endParaRPr lang="en-US" altLang="zh-TW"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A5C7-B7D1-44F1-AF70-C2FEC6A60A1F}"/>
              </a:ext>
            </a:extLst>
          </p:cNvPr>
          <p:cNvSpPr>
            <a:spLocks noGrp="1"/>
          </p:cNvSpPr>
          <p:nvPr>
            <p:ph type="title"/>
          </p:nvPr>
        </p:nvSpPr>
        <p:spPr>
          <a:xfrm>
            <a:off x="-30088" y="188640"/>
            <a:ext cx="9073008" cy="857250"/>
          </a:xfrm>
        </p:spPr>
        <p:txBody>
          <a:bodyPr rtlCol="0">
            <a:normAutofit fontScale="90000"/>
          </a:bodyPr>
          <a:lstStyle/>
          <a:p>
            <a:pPr fontAlgn="auto">
              <a:spcAft>
                <a:spcPts val="0"/>
              </a:spcAft>
              <a:defRPr/>
            </a:pPr>
            <a:r>
              <a:rPr lang="en-US" sz="2800" b="1" dirty="0">
                <a:effectLst>
                  <a:outerShdw blurRad="50800" dist="38100" dir="2700000">
                    <a:srgbClr val="000000">
                      <a:alpha val="43000"/>
                    </a:srgbClr>
                  </a:outerShdw>
                </a:effectLst>
              </a:rPr>
              <a:t>Productivity of crops grown in Open-Field Agriculture (OFA) vs. Controlled-Environment Agriculture (CEA)</a:t>
            </a:r>
          </a:p>
        </p:txBody>
      </p:sp>
      <p:graphicFrame>
        <p:nvGraphicFramePr>
          <p:cNvPr id="4" name="Content Placeholder 3">
            <a:extLst>
              <a:ext uri="{FF2B5EF4-FFF2-40B4-BE49-F238E27FC236}">
                <a16:creationId xmlns:a16="http://schemas.microsoft.com/office/drawing/2014/main" id="{85C01691-52AE-466F-A4C8-92675C89B04A}"/>
              </a:ext>
            </a:extLst>
          </p:cNvPr>
          <p:cNvGraphicFramePr>
            <a:graphicFrameLocks noGrp="1"/>
          </p:cNvGraphicFramePr>
          <p:nvPr>
            <p:ph idx="1"/>
            <p:extLst>
              <p:ext uri="{D42A27DB-BD31-4B8C-83A1-F6EECF244321}">
                <p14:modId xmlns:p14="http://schemas.microsoft.com/office/powerpoint/2010/main" val="594516554"/>
              </p:ext>
            </p:extLst>
          </p:nvPr>
        </p:nvGraphicFramePr>
        <p:xfrm>
          <a:off x="179512" y="1340768"/>
          <a:ext cx="8712969" cy="4896540"/>
        </p:xfrm>
        <a:graphic>
          <a:graphicData uri="http://schemas.openxmlformats.org/drawingml/2006/table">
            <a:tbl>
              <a:tblPr firstRow="1" bandRow="1">
                <a:effectLst>
                  <a:outerShdw blurRad="50800" dist="38100" dir="2700000">
                    <a:srgbClr val="000000">
                      <a:alpha val="43000"/>
                    </a:srgbClr>
                  </a:outerShdw>
                </a:effectLst>
                <a:tableStyleId>{9D7B26C5-4107-4FEC-AEDC-1716B250A1EF}</a:tableStyleId>
              </a:tblPr>
              <a:tblGrid>
                <a:gridCol w="1648399">
                  <a:extLst>
                    <a:ext uri="{9D8B030D-6E8A-4147-A177-3AD203B41FA5}">
                      <a16:colId xmlns:a16="http://schemas.microsoft.com/office/drawing/2014/main" val="20000"/>
                    </a:ext>
                  </a:extLst>
                </a:gridCol>
                <a:gridCol w="1648400">
                  <a:extLst>
                    <a:ext uri="{9D8B030D-6E8A-4147-A177-3AD203B41FA5}">
                      <a16:colId xmlns:a16="http://schemas.microsoft.com/office/drawing/2014/main" val="20001"/>
                    </a:ext>
                  </a:extLst>
                </a:gridCol>
                <a:gridCol w="1883885">
                  <a:extLst>
                    <a:ext uri="{9D8B030D-6E8A-4147-A177-3AD203B41FA5}">
                      <a16:colId xmlns:a16="http://schemas.microsoft.com/office/drawing/2014/main" val="20002"/>
                    </a:ext>
                  </a:extLst>
                </a:gridCol>
                <a:gridCol w="2197865">
                  <a:extLst>
                    <a:ext uri="{9D8B030D-6E8A-4147-A177-3AD203B41FA5}">
                      <a16:colId xmlns:a16="http://schemas.microsoft.com/office/drawing/2014/main" val="20003"/>
                    </a:ext>
                  </a:extLst>
                </a:gridCol>
                <a:gridCol w="1334420">
                  <a:extLst>
                    <a:ext uri="{9D8B030D-6E8A-4147-A177-3AD203B41FA5}">
                      <a16:colId xmlns:a16="http://schemas.microsoft.com/office/drawing/2014/main" val="20004"/>
                    </a:ext>
                  </a:extLst>
                </a:gridCol>
              </a:tblGrid>
              <a:tr h="1401390">
                <a:tc>
                  <a:txBody>
                    <a:bodyPr/>
                    <a:lstStyle/>
                    <a:p>
                      <a:endParaRPr lang="en-US" sz="2400" b="1" dirty="0">
                        <a:solidFill>
                          <a:schemeClr val="tx1"/>
                        </a:solidFill>
                      </a:endParaRPr>
                    </a:p>
                    <a:p>
                      <a:endParaRPr lang="en-US" sz="2400" b="1" dirty="0">
                        <a:solidFill>
                          <a:schemeClr val="tx1"/>
                        </a:solidFill>
                      </a:endParaRPr>
                    </a:p>
                    <a:p>
                      <a:r>
                        <a:rPr lang="en-US" sz="2400" b="1" dirty="0">
                          <a:solidFill>
                            <a:schemeClr val="tx1"/>
                          </a:solidFill>
                        </a:rPr>
                        <a:t>     </a:t>
                      </a:r>
                      <a:r>
                        <a:rPr lang="en-US" sz="2400" b="1" dirty="0">
                          <a:solidFill>
                            <a:schemeClr val="tx1"/>
                          </a:solidFill>
                          <a:effectLst>
                            <a:outerShdw blurRad="50800" dist="38100" dir="2700000">
                              <a:srgbClr val="000000">
                                <a:alpha val="43000"/>
                              </a:srgbClr>
                            </a:outerShdw>
                          </a:effectLst>
                        </a:rPr>
                        <a:t>Crop</a:t>
                      </a:r>
                    </a:p>
                  </a:txBody>
                  <a:tcPr marL="68580" marR="68580" marT="34290" marB="34290"/>
                </a:tc>
                <a:tc>
                  <a:txBody>
                    <a:bodyPr/>
                    <a:lstStyle/>
                    <a:p>
                      <a:r>
                        <a:rPr lang="en-US" sz="1800" b="1" dirty="0">
                          <a:solidFill>
                            <a:schemeClr val="tx1"/>
                          </a:solidFill>
                        </a:rPr>
                        <a:t>   </a:t>
                      </a:r>
                      <a:r>
                        <a:rPr lang="en-US" sz="2400" b="1" dirty="0">
                          <a:solidFill>
                            <a:schemeClr val="tx1"/>
                          </a:solidFill>
                          <a:effectLst>
                            <a:outerShdw blurRad="50800" dist="38100" dir="2700000">
                              <a:srgbClr val="000000">
                                <a:alpha val="43000"/>
                              </a:srgbClr>
                            </a:outerShdw>
                          </a:effectLst>
                        </a:rPr>
                        <a:t>Cropping</a:t>
                      </a:r>
                      <a:endParaRPr lang="en-US" sz="1800" b="1" dirty="0">
                        <a:solidFill>
                          <a:schemeClr val="tx1"/>
                        </a:solidFill>
                        <a:effectLst>
                          <a:outerShdw blurRad="50800" dist="38100" dir="2700000">
                            <a:srgbClr val="000000">
                              <a:alpha val="43000"/>
                            </a:srgbClr>
                          </a:outerShdw>
                        </a:effectLst>
                      </a:endParaRPr>
                    </a:p>
                    <a:p>
                      <a:r>
                        <a:rPr lang="en-US" sz="1800" b="1" dirty="0">
                          <a:solidFill>
                            <a:schemeClr val="tx1"/>
                          </a:solidFill>
                          <a:effectLst>
                            <a:outerShdw blurRad="50800" dist="38100" dir="2700000">
                              <a:srgbClr val="000000">
                                <a:alpha val="43000"/>
                              </a:srgbClr>
                            </a:outerShdw>
                          </a:effectLst>
                        </a:rPr>
                        <a:t>  Time</a:t>
                      </a:r>
                      <a:r>
                        <a:rPr lang="en-US" sz="1800" b="1" baseline="0" dirty="0">
                          <a:solidFill>
                            <a:schemeClr val="tx1"/>
                          </a:solidFill>
                          <a:effectLst>
                            <a:outerShdw blurRad="50800" dist="38100" dir="2700000">
                              <a:srgbClr val="000000">
                                <a:alpha val="43000"/>
                              </a:srgbClr>
                            </a:outerShdw>
                          </a:effectLst>
                        </a:rPr>
                        <a:t> </a:t>
                      </a:r>
                      <a:r>
                        <a:rPr lang="en-US" sz="1800" b="1" dirty="0">
                          <a:solidFill>
                            <a:schemeClr val="tx1"/>
                          </a:solidFill>
                          <a:effectLst>
                            <a:outerShdw blurRad="50800" dist="38100" dir="2700000">
                              <a:srgbClr val="000000">
                                <a:alpha val="43000"/>
                              </a:srgbClr>
                            </a:outerShdw>
                          </a:effectLst>
                        </a:rPr>
                        <a:t>(days)</a:t>
                      </a:r>
                    </a:p>
                    <a:p>
                      <a:r>
                        <a:rPr lang="en-US" sz="1800" b="1" dirty="0">
                          <a:solidFill>
                            <a:schemeClr val="tx1"/>
                          </a:solidFill>
                          <a:effectLst>
                            <a:outerShdw blurRad="50800" dist="38100" dir="2700000">
                              <a:srgbClr val="000000">
                                <a:alpha val="43000"/>
                              </a:srgbClr>
                            </a:outerShdw>
                          </a:effectLst>
                        </a:rPr>
                        <a:t> </a:t>
                      </a:r>
                    </a:p>
                    <a:p>
                      <a:r>
                        <a:rPr lang="en-US" sz="1800" b="1" dirty="0">
                          <a:solidFill>
                            <a:schemeClr val="tx1"/>
                          </a:solidFill>
                          <a:effectLst>
                            <a:outerShdw blurRad="50800" dist="38100" dir="2700000">
                              <a:srgbClr val="000000">
                                <a:alpha val="43000"/>
                              </a:srgbClr>
                            </a:outerShdw>
                          </a:effectLst>
                        </a:rPr>
                        <a:t> OFA     CEA</a:t>
                      </a:r>
                    </a:p>
                  </a:txBody>
                  <a:tcPr marL="68580" marR="68580" marT="34290" marB="34290"/>
                </a:tc>
                <a:tc>
                  <a:txBody>
                    <a:bodyPr/>
                    <a:lstStyle/>
                    <a:p>
                      <a:r>
                        <a:rPr lang="en-US" sz="1800" b="1" dirty="0">
                          <a:solidFill>
                            <a:schemeClr val="tx1"/>
                          </a:solidFill>
                        </a:rPr>
                        <a:t>   </a:t>
                      </a:r>
                      <a:r>
                        <a:rPr lang="en-US" sz="1800" b="1" dirty="0">
                          <a:solidFill>
                            <a:schemeClr val="tx1"/>
                          </a:solidFill>
                          <a:effectLst>
                            <a:outerShdw blurRad="50800" dist="38100" dir="2700000">
                              <a:srgbClr val="000000">
                                <a:alpha val="43000"/>
                              </a:srgbClr>
                            </a:outerShdw>
                          </a:effectLst>
                        </a:rPr>
                        <a:t>Cycles</a:t>
                      </a:r>
                      <a:r>
                        <a:rPr lang="en-US" sz="1800" b="1" baseline="0" dirty="0">
                          <a:solidFill>
                            <a:schemeClr val="tx1"/>
                          </a:solidFill>
                          <a:effectLst>
                            <a:outerShdw blurRad="50800" dist="38100" dir="2700000">
                              <a:srgbClr val="000000">
                                <a:alpha val="43000"/>
                              </a:srgbClr>
                            </a:outerShdw>
                          </a:effectLst>
                        </a:rPr>
                        <a:t> /</a:t>
                      </a:r>
                      <a:r>
                        <a:rPr lang="en-US" sz="1800" b="1" dirty="0">
                          <a:solidFill>
                            <a:schemeClr val="tx1"/>
                          </a:solidFill>
                          <a:effectLst>
                            <a:outerShdw blurRad="50800" dist="38100" dir="2700000">
                              <a:srgbClr val="000000">
                                <a:alpha val="43000"/>
                              </a:srgbClr>
                            </a:outerShdw>
                          </a:effectLst>
                        </a:rPr>
                        <a:t> year</a:t>
                      </a:r>
                    </a:p>
                    <a:p>
                      <a:r>
                        <a:rPr lang="en-US" sz="1800" b="1" dirty="0">
                          <a:solidFill>
                            <a:schemeClr val="tx1"/>
                          </a:solidFill>
                          <a:effectLst>
                            <a:outerShdw blurRad="50800" dist="38100" dir="2700000">
                              <a:srgbClr val="000000">
                                <a:alpha val="43000"/>
                              </a:srgbClr>
                            </a:outerShdw>
                          </a:effectLst>
                        </a:rPr>
                        <a:t>  </a:t>
                      </a:r>
                    </a:p>
                    <a:p>
                      <a:r>
                        <a:rPr lang="en-US" sz="1800" b="1" dirty="0">
                          <a:solidFill>
                            <a:schemeClr val="tx1"/>
                          </a:solidFill>
                          <a:effectLst>
                            <a:outerShdw blurRad="50800" dist="38100" dir="2700000">
                              <a:srgbClr val="000000">
                                <a:alpha val="43000"/>
                              </a:srgbClr>
                            </a:outerShdw>
                          </a:effectLst>
                        </a:rPr>
                        <a:t> </a:t>
                      </a:r>
                    </a:p>
                    <a:p>
                      <a:r>
                        <a:rPr lang="en-US" sz="1800" b="1" dirty="0">
                          <a:solidFill>
                            <a:schemeClr val="tx1"/>
                          </a:solidFill>
                          <a:effectLst>
                            <a:outerShdw blurRad="50800" dist="38100" dir="2700000">
                              <a:srgbClr val="000000">
                                <a:alpha val="43000"/>
                              </a:srgbClr>
                            </a:outerShdw>
                          </a:effectLst>
                        </a:rPr>
                        <a:t> </a:t>
                      </a:r>
                      <a:r>
                        <a:rPr lang="en-US" sz="1800" b="1" baseline="0" dirty="0">
                          <a:solidFill>
                            <a:schemeClr val="tx1"/>
                          </a:solidFill>
                          <a:effectLst>
                            <a:outerShdw blurRad="50800" dist="38100" dir="2700000">
                              <a:srgbClr val="000000">
                                <a:alpha val="43000"/>
                              </a:srgbClr>
                            </a:outerShdw>
                          </a:effectLst>
                        </a:rPr>
                        <a:t> </a:t>
                      </a:r>
                      <a:r>
                        <a:rPr lang="en-US" sz="1800" b="1" dirty="0">
                          <a:solidFill>
                            <a:schemeClr val="tx1"/>
                          </a:solidFill>
                          <a:effectLst>
                            <a:outerShdw blurRad="50800" dist="38100" dir="2700000">
                              <a:srgbClr val="000000">
                                <a:alpha val="43000"/>
                              </a:srgbClr>
                            </a:outerShdw>
                          </a:effectLst>
                        </a:rPr>
                        <a:t>OFA     CEA</a:t>
                      </a:r>
                    </a:p>
                  </a:txBody>
                  <a:tcPr marL="68580" marR="68580" marT="34290" marB="34290"/>
                </a:tc>
                <a:tc>
                  <a:txBody>
                    <a:bodyPr/>
                    <a:lstStyle/>
                    <a:p>
                      <a:r>
                        <a:rPr lang="en-US" sz="1800" b="1" dirty="0">
                          <a:solidFill>
                            <a:schemeClr val="tx1"/>
                          </a:solidFill>
                          <a:effectLst>
                            <a:outerShdw blurRad="50800" dist="38100" dir="2700000">
                              <a:srgbClr val="000000">
                                <a:alpha val="43000"/>
                              </a:srgbClr>
                            </a:outerShdw>
                          </a:effectLst>
                        </a:rPr>
                        <a:t>  Yield / cycle</a:t>
                      </a:r>
                    </a:p>
                    <a:p>
                      <a:r>
                        <a:rPr lang="en-US" sz="1800" b="1" dirty="0">
                          <a:solidFill>
                            <a:schemeClr val="tx1"/>
                          </a:solidFill>
                          <a:effectLst>
                            <a:outerShdw blurRad="50800" dist="38100" dir="2700000">
                              <a:srgbClr val="000000">
                                <a:alpha val="43000"/>
                              </a:srgbClr>
                            </a:outerShdw>
                          </a:effectLst>
                        </a:rPr>
                        <a:t>(</a:t>
                      </a:r>
                      <a:r>
                        <a:rPr lang="en-US" sz="1800" b="1" dirty="0" err="1">
                          <a:solidFill>
                            <a:schemeClr val="tx1"/>
                          </a:solidFill>
                          <a:effectLst>
                            <a:outerShdw blurRad="50800" dist="38100" dir="2700000">
                              <a:srgbClr val="000000">
                                <a:alpha val="43000"/>
                              </a:srgbClr>
                            </a:outerShdw>
                          </a:effectLst>
                        </a:rPr>
                        <a:t>g</a:t>
                      </a:r>
                      <a:r>
                        <a:rPr lang="en-US" sz="1800" b="1" dirty="0">
                          <a:solidFill>
                            <a:schemeClr val="tx1"/>
                          </a:solidFill>
                          <a:effectLst>
                            <a:outerShdw blurRad="50800" dist="38100" dir="2700000">
                              <a:srgbClr val="000000">
                                <a:alpha val="43000"/>
                              </a:srgbClr>
                            </a:outerShdw>
                          </a:effectLst>
                        </a:rPr>
                        <a:t> </a:t>
                      </a:r>
                      <a:r>
                        <a:rPr lang="en-US" sz="1800" b="1" dirty="0" err="1">
                          <a:solidFill>
                            <a:schemeClr val="tx1"/>
                          </a:solidFill>
                          <a:effectLst>
                            <a:outerShdw blurRad="50800" dist="38100" dir="2700000">
                              <a:srgbClr val="000000">
                                <a:alpha val="43000"/>
                              </a:srgbClr>
                            </a:outerShdw>
                          </a:effectLst>
                        </a:rPr>
                        <a:t>x</a:t>
                      </a:r>
                      <a:r>
                        <a:rPr lang="en-US" sz="1800" b="1" baseline="0" dirty="0">
                          <a:solidFill>
                            <a:schemeClr val="tx1"/>
                          </a:solidFill>
                          <a:effectLst>
                            <a:outerShdw blurRad="50800" dist="38100" dir="2700000">
                              <a:srgbClr val="000000">
                                <a:alpha val="43000"/>
                              </a:srgbClr>
                            </a:outerShdw>
                          </a:effectLst>
                        </a:rPr>
                        <a:t> </a:t>
                      </a:r>
                      <a:r>
                        <a:rPr lang="en-US" sz="1800" b="1" dirty="0">
                          <a:solidFill>
                            <a:schemeClr val="tx1"/>
                          </a:solidFill>
                          <a:effectLst>
                            <a:outerShdw blurRad="50800" dist="38100" dir="2700000">
                              <a:srgbClr val="000000">
                                <a:alpha val="43000"/>
                              </a:srgbClr>
                            </a:outerShdw>
                          </a:effectLst>
                        </a:rPr>
                        <a:t>m</a:t>
                      </a:r>
                      <a:r>
                        <a:rPr lang="en-US" sz="1800" b="1" baseline="30000" dirty="0">
                          <a:solidFill>
                            <a:schemeClr val="tx1"/>
                          </a:solidFill>
                          <a:effectLst>
                            <a:outerShdw blurRad="50800" dist="38100" dir="2700000">
                              <a:srgbClr val="000000">
                                <a:alpha val="43000"/>
                              </a:srgbClr>
                            </a:outerShdw>
                          </a:effectLst>
                        </a:rPr>
                        <a:t>-2 </a:t>
                      </a:r>
                      <a:r>
                        <a:rPr lang="en-US" sz="1800" b="1" baseline="0" dirty="0" err="1">
                          <a:solidFill>
                            <a:schemeClr val="tx1"/>
                          </a:solidFill>
                          <a:effectLst>
                            <a:outerShdw blurRad="50800" dist="38100" dir="2700000">
                              <a:srgbClr val="000000">
                                <a:alpha val="43000"/>
                              </a:srgbClr>
                            </a:outerShdw>
                          </a:effectLst>
                        </a:rPr>
                        <a:t>x</a:t>
                      </a:r>
                      <a:r>
                        <a:rPr lang="en-US" sz="1800" b="1" baseline="0" dirty="0">
                          <a:solidFill>
                            <a:schemeClr val="tx1"/>
                          </a:solidFill>
                          <a:effectLst>
                            <a:outerShdw blurRad="50800" dist="38100" dir="2700000">
                              <a:srgbClr val="000000">
                                <a:alpha val="43000"/>
                              </a:srgbClr>
                            </a:outerShdw>
                          </a:effectLst>
                        </a:rPr>
                        <a:t> 10</a:t>
                      </a:r>
                      <a:r>
                        <a:rPr lang="en-US" sz="1800" b="1" baseline="30000" dirty="0">
                          <a:solidFill>
                            <a:schemeClr val="tx1"/>
                          </a:solidFill>
                          <a:effectLst>
                            <a:outerShdw blurRad="50800" dist="38100" dir="2700000">
                              <a:srgbClr val="000000">
                                <a:alpha val="43000"/>
                              </a:srgbClr>
                            </a:outerShdw>
                          </a:effectLst>
                        </a:rPr>
                        <a:t>-3</a:t>
                      </a:r>
                      <a:r>
                        <a:rPr lang="en-US" sz="1800" b="1" baseline="0" dirty="0">
                          <a:solidFill>
                            <a:schemeClr val="tx1"/>
                          </a:solidFill>
                          <a:effectLst>
                            <a:outerShdw blurRad="50800" dist="38100" dir="2700000">
                              <a:srgbClr val="000000">
                                <a:alpha val="43000"/>
                              </a:srgbClr>
                            </a:outerShdw>
                          </a:effectLst>
                        </a:rPr>
                        <a:t>)</a:t>
                      </a:r>
                    </a:p>
                    <a:p>
                      <a:endParaRPr lang="en-US" sz="1800" b="1" baseline="0" dirty="0">
                        <a:solidFill>
                          <a:schemeClr val="tx1"/>
                        </a:solidFill>
                        <a:effectLst>
                          <a:outerShdw blurRad="50800" dist="38100" dir="2700000">
                            <a:srgbClr val="000000">
                              <a:alpha val="43000"/>
                            </a:srgbClr>
                          </a:outerShdw>
                        </a:effectLst>
                      </a:endParaRPr>
                    </a:p>
                    <a:p>
                      <a:r>
                        <a:rPr lang="en-US" sz="1800" b="1" baseline="0" dirty="0">
                          <a:solidFill>
                            <a:schemeClr val="tx1"/>
                          </a:solidFill>
                          <a:effectLst>
                            <a:outerShdw blurRad="50800" dist="38100" dir="2700000">
                              <a:srgbClr val="000000">
                                <a:alpha val="43000"/>
                              </a:srgbClr>
                            </a:outerShdw>
                          </a:effectLst>
                        </a:rPr>
                        <a:t> OFA        CEA</a:t>
                      </a:r>
                      <a:endParaRPr lang="en-US" sz="1800" b="1" dirty="0">
                        <a:solidFill>
                          <a:schemeClr val="tx1"/>
                        </a:solidFill>
                        <a:effectLst>
                          <a:outerShdw blurRad="50800" dist="38100" dir="2700000">
                            <a:srgbClr val="000000">
                              <a:alpha val="43000"/>
                            </a:srgbClr>
                          </a:outerShdw>
                        </a:effectLst>
                      </a:endParaRPr>
                    </a:p>
                  </a:txBody>
                  <a:tcPr marL="68580" marR="68580" marT="34290" marB="34290"/>
                </a:tc>
                <a:tc>
                  <a:txBody>
                    <a:bodyPr/>
                    <a:lstStyle/>
                    <a:p>
                      <a:r>
                        <a:rPr lang="en-US" sz="1800" b="1" dirty="0">
                          <a:solidFill>
                            <a:schemeClr val="tx1"/>
                          </a:solidFill>
                          <a:effectLst>
                            <a:outerShdw blurRad="50800" dist="38100" dir="2700000">
                              <a:srgbClr val="000000">
                                <a:alpha val="43000"/>
                              </a:srgbClr>
                            </a:outerShdw>
                          </a:effectLst>
                        </a:rPr>
                        <a:t>     Fold-</a:t>
                      </a:r>
                    </a:p>
                    <a:p>
                      <a:r>
                        <a:rPr lang="en-US" sz="1800" b="1" dirty="0">
                          <a:solidFill>
                            <a:schemeClr val="tx1"/>
                          </a:solidFill>
                          <a:effectLst>
                            <a:outerShdw blurRad="50800" dist="38100" dir="2700000">
                              <a:srgbClr val="000000">
                                <a:alpha val="43000"/>
                              </a:srgbClr>
                            </a:outerShdw>
                          </a:effectLst>
                        </a:rPr>
                        <a:t>   increase</a:t>
                      </a:r>
                      <a:r>
                        <a:rPr lang="en-US" sz="1800" b="1" baseline="0" dirty="0">
                          <a:solidFill>
                            <a:schemeClr val="tx1"/>
                          </a:solidFill>
                          <a:effectLst>
                            <a:outerShdw blurRad="50800" dist="38100" dir="2700000">
                              <a:srgbClr val="000000">
                                <a:alpha val="43000"/>
                              </a:srgbClr>
                            </a:outerShdw>
                          </a:effectLst>
                        </a:rPr>
                        <a:t> </a:t>
                      </a:r>
                      <a:endParaRPr lang="en-US" sz="1800" b="1" dirty="0">
                        <a:solidFill>
                          <a:schemeClr val="tx1"/>
                        </a:solidFill>
                        <a:effectLst>
                          <a:outerShdw blurRad="50800" dist="38100" dir="2700000">
                            <a:srgbClr val="000000">
                              <a:alpha val="43000"/>
                            </a:srgbClr>
                          </a:outerShdw>
                        </a:effectLst>
                      </a:endParaRPr>
                    </a:p>
                    <a:p>
                      <a:endParaRPr lang="en-US" sz="1800" b="1" dirty="0">
                        <a:solidFill>
                          <a:schemeClr val="tx1"/>
                        </a:solidFill>
                        <a:effectLst>
                          <a:outerShdw blurRad="50800" dist="38100" dir="2700000">
                            <a:srgbClr val="000000">
                              <a:alpha val="43000"/>
                            </a:srgbClr>
                          </a:outerShdw>
                        </a:effectLst>
                      </a:endParaRPr>
                    </a:p>
                    <a:p>
                      <a:r>
                        <a:rPr lang="en-US" sz="1800" b="1" dirty="0">
                          <a:solidFill>
                            <a:schemeClr val="tx1"/>
                          </a:solidFill>
                          <a:effectLst>
                            <a:outerShdw blurRad="50800" dist="38100" dir="2700000">
                              <a:srgbClr val="000000">
                                <a:alpha val="43000"/>
                              </a:srgbClr>
                            </a:outerShdw>
                          </a:effectLst>
                        </a:rPr>
                        <a:t>(CEA</a:t>
                      </a:r>
                      <a:r>
                        <a:rPr lang="en-US" sz="1800" b="1" baseline="0" dirty="0">
                          <a:solidFill>
                            <a:schemeClr val="tx1"/>
                          </a:solidFill>
                          <a:effectLst>
                            <a:outerShdw blurRad="50800" dist="38100" dir="2700000">
                              <a:srgbClr val="000000">
                                <a:alpha val="43000"/>
                              </a:srgbClr>
                            </a:outerShdw>
                          </a:effectLst>
                        </a:rPr>
                        <a:t> / OFA</a:t>
                      </a:r>
                      <a:r>
                        <a:rPr lang="en-US" sz="1800" b="1" baseline="0" dirty="0">
                          <a:solidFill>
                            <a:schemeClr val="tx1"/>
                          </a:solidFill>
                        </a:rPr>
                        <a:t>)</a:t>
                      </a:r>
                      <a:endParaRPr lang="en-US" sz="1800" b="1" dirty="0">
                        <a:solidFill>
                          <a:schemeClr val="tx1"/>
                        </a:solidFill>
                      </a:endParaRPr>
                    </a:p>
                  </a:txBody>
                  <a:tcPr marL="68580" marR="68580" marT="34290" marB="34290"/>
                </a:tc>
                <a:extLst>
                  <a:ext uri="{0D108BD9-81ED-4DB2-BD59-A6C34878D82A}">
                    <a16:rowId xmlns:a16="http://schemas.microsoft.com/office/drawing/2014/main" val="10000"/>
                  </a:ext>
                </a:extLst>
              </a:tr>
              <a:tr h="388350">
                <a:tc>
                  <a:txBody>
                    <a:bodyPr/>
                    <a:lstStyle/>
                    <a:p>
                      <a:r>
                        <a:rPr lang="en-US" sz="1600" dirty="0">
                          <a:solidFill>
                            <a:schemeClr val="tx1"/>
                          </a:solidFill>
                        </a:rPr>
                        <a:t>     </a:t>
                      </a:r>
                      <a:r>
                        <a:rPr lang="en-US" sz="1600" dirty="0">
                          <a:solidFill>
                            <a:schemeClr val="tx1"/>
                          </a:solidFill>
                          <a:effectLst>
                            <a:outerShdw blurRad="50800" dist="38100" dir="2700000">
                              <a:srgbClr val="000000">
                                <a:alpha val="43000"/>
                              </a:srgbClr>
                            </a:outerShdw>
                          </a:effectLst>
                        </a:rPr>
                        <a:t>Soybean</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130      80</a:t>
                      </a:r>
                    </a:p>
                  </a:txBody>
                  <a:tcPr marL="68580" marR="68580" marT="34290" marB="34290"/>
                </a:tc>
                <a:tc>
                  <a:txBody>
                    <a:bodyPr/>
                    <a:lstStyle/>
                    <a:p>
                      <a:pPr algn="l"/>
                      <a:r>
                        <a:rPr lang="en-US" sz="2000" dirty="0">
                          <a:solidFill>
                            <a:schemeClr val="tx1"/>
                          </a:solidFill>
                          <a:effectLst>
                            <a:outerShdw blurRad="50800" dist="38100" dir="2700000">
                              <a:srgbClr val="000000">
                                <a:alpha val="43000"/>
                              </a:srgbClr>
                            </a:outerShdw>
                          </a:effectLst>
                        </a:rPr>
                        <a:t>     1         4</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0.59</a:t>
                      </a:r>
                      <a:r>
                        <a:rPr lang="en-US" sz="2000" baseline="0" dirty="0">
                          <a:solidFill>
                            <a:schemeClr val="tx1"/>
                          </a:solidFill>
                          <a:effectLst>
                            <a:outerShdw blurRad="50800" dist="38100" dir="2700000">
                              <a:srgbClr val="000000">
                                <a:alpha val="43000"/>
                              </a:srgbClr>
                            </a:outerShdw>
                          </a:effectLst>
                        </a:rPr>
                        <a:t>       1.57</a:t>
                      </a:r>
                      <a:endParaRPr lang="en-US" sz="2000" dirty="0">
                        <a:solidFill>
                          <a:schemeClr val="tx1"/>
                        </a:solidFill>
                        <a:effectLst>
                          <a:outerShdw blurRad="50800" dist="38100" dir="2700000">
                            <a:srgbClr val="000000">
                              <a:alpha val="43000"/>
                            </a:srgbClr>
                          </a:outerShdw>
                        </a:effectLst>
                      </a:endParaRP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10.6</a:t>
                      </a:r>
                    </a:p>
                  </a:txBody>
                  <a:tcPr marL="68580" marR="68580" marT="34290" marB="34290"/>
                </a:tc>
                <a:extLst>
                  <a:ext uri="{0D108BD9-81ED-4DB2-BD59-A6C34878D82A}">
                    <a16:rowId xmlns:a16="http://schemas.microsoft.com/office/drawing/2014/main" val="10001"/>
                  </a:ext>
                </a:extLst>
              </a:tr>
              <a:tr h="388350">
                <a:tc>
                  <a:txBody>
                    <a:bodyPr/>
                    <a:lstStyle/>
                    <a:p>
                      <a:r>
                        <a:rPr lang="en-US" sz="1600" dirty="0">
                          <a:solidFill>
                            <a:schemeClr val="tx1"/>
                          </a:solidFill>
                        </a:rPr>
                        <a:t>     </a:t>
                      </a:r>
                      <a:r>
                        <a:rPr lang="en-US" sz="1600" dirty="0">
                          <a:solidFill>
                            <a:schemeClr val="tx1"/>
                          </a:solidFill>
                          <a:effectLst>
                            <a:outerShdw blurRad="50800" dist="38100" dir="2700000">
                              <a:srgbClr val="000000">
                                <a:alpha val="43000"/>
                              </a:srgbClr>
                            </a:outerShdw>
                          </a:effectLst>
                        </a:rPr>
                        <a:t>Tomato</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160      67</a:t>
                      </a:r>
                    </a:p>
                  </a:txBody>
                  <a:tcPr marL="68580" marR="68580" marT="34290" marB="34290"/>
                </a:tc>
                <a:tc>
                  <a:txBody>
                    <a:bodyPr/>
                    <a:lstStyle/>
                    <a:p>
                      <a:pPr algn="l"/>
                      <a:r>
                        <a:rPr lang="en-US" sz="2000" dirty="0">
                          <a:solidFill>
                            <a:schemeClr val="tx1"/>
                          </a:solidFill>
                        </a:rPr>
                        <a:t>     1         5</a:t>
                      </a:r>
                    </a:p>
                  </a:txBody>
                  <a:tcPr marL="68580" marR="68580" marT="34290" marB="34290"/>
                </a:tc>
                <a:tc>
                  <a:txBody>
                    <a:bodyPr/>
                    <a:lstStyle/>
                    <a:p>
                      <a:r>
                        <a:rPr lang="en-US" sz="2000" dirty="0">
                          <a:solidFill>
                            <a:schemeClr val="tx1"/>
                          </a:solidFill>
                          <a:effectLst>
                            <a:outerShdw blurRad="50800" dist="38100" dir="2700000">
                              <a:srgbClr val="000000">
                                <a:alpha val="43000"/>
                              </a:srgbClr>
                            </a:outerShdw>
                          </a:effectLst>
                        </a:rPr>
                        <a:t>12.91     17.00</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6.6</a:t>
                      </a:r>
                    </a:p>
                  </a:txBody>
                  <a:tcPr marL="68580" marR="68580" marT="34290" marB="34290"/>
                </a:tc>
                <a:extLst>
                  <a:ext uri="{0D108BD9-81ED-4DB2-BD59-A6C34878D82A}">
                    <a16:rowId xmlns:a16="http://schemas.microsoft.com/office/drawing/2014/main" val="10002"/>
                  </a:ext>
                </a:extLst>
              </a:tr>
              <a:tr h="388350">
                <a:tc>
                  <a:txBody>
                    <a:bodyPr/>
                    <a:lstStyle/>
                    <a:p>
                      <a:r>
                        <a:rPr lang="en-US" sz="1600" dirty="0">
                          <a:solidFill>
                            <a:schemeClr val="tx1"/>
                          </a:solidFill>
                        </a:rPr>
                        <a:t>     </a:t>
                      </a:r>
                      <a:r>
                        <a:rPr lang="en-US" sz="1600" dirty="0">
                          <a:solidFill>
                            <a:schemeClr val="tx1"/>
                          </a:solidFill>
                          <a:effectLst>
                            <a:outerShdw blurRad="50800" dist="38100" dir="2700000">
                              <a:srgbClr val="000000">
                                <a:alpha val="43000"/>
                              </a:srgbClr>
                            </a:outerShdw>
                          </a:effectLst>
                        </a:rPr>
                        <a:t>Lettuce</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55</a:t>
                      </a:r>
                      <a:r>
                        <a:rPr lang="en-US" sz="2000" baseline="0" dirty="0">
                          <a:solidFill>
                            <a:schemeClr val="tx1"/>
                          </a:solidFill>
                          <a:effectLst>
                            <a:outerShdw blurRad="50800" dist="38100" dir="2700000">
                              <a:srgbClr val="000000">
                                <a:alpha val="43000"/>
                              </a:srgbClr>
                            </a:outerShdw>
                          </a:effectLst>
                        </a:rPr>
                        <a:t>      22</a:t>
                      </a:r>
                      <a:endParaRPr lang="en-US" sz="2000" dirty="0">
                        <a:solidFill>
                          <a:schemeClr val="tx1"/>
                        </a:solidFill>
                        <a:effectLst>
                          <a:outerShdw blurRad="50800" dist="38100" dir="2700000">
                            <a:srgbClr val="000000">
                              <a:alpha val="43000"/>
                            </a:srgbClr>
                          </a:outerShdw>
                        </a:effectLst>
                      </a:endParaRPr>
                    </a:p>
                  </a:txBody>
                  <a:tcPr marL="68580" marR="68580" marT="34290" marB="34290"/>
                </a:tc>
                <a:tc>
                  <a:txBody>
                    <a:bodyPr/>
                    <a:lstStyle/>
                    <a:p>
                      <a:pPr algn="l"/>
                      <a:r>
                        <a:rPr lang="en-US" sz="2000" dirty="0">
                          <a:solidFill>
                            <a:schemeClr val="tx1"/>
                          </a:solidFill>
                          <a:effectLst>
                            <a:outerShdw blurRad="50800" dist="38100" dir="2700000">
                              <a:srgbClr val="000000">
                                <a:alpha val="43000"/>
                              </a:srgbClr>
                            </a:outerShdw>
                          </a:effectLst>
                        </a:rPr>
                        <a:t>     2</a:t>
                      </a:r>
                      <a:r>
                        <a:rPr lang="en-US" sz="2000" baseline="0" dirty="0">
                          <a:solidFill>
                            <a:schemeClr val="tx1"/>
                          </a:solidFill>
                          <a:effectLst>
                            <a:outerShdw blurRad="50800" dist="38100" dir="2700000">
                              <a:srgbClr val="000000">
                                <a:alpha val="43000"/>
                              </a:srgbClr>
                            </a:outerShdw>
                          </a:effectLst>
                        </a:rPr>
                        <a:t>       15</a:t>
                      </a:r>
                      <a:endParaRPr lang="en-US" sz="2000" dirty="0">
                        <a:solidFill>
                          <a:schemeClr val="tx1"/>
                        </a:solidFill>
                        <a:effectLst>
                          <a:outerShdw blurRad="50800" dist="38100" dir="2700000">
                            <a:srgbClr val="000000">
                              <a:alpha val="43000"/>
                            </a:srgbClr>
                          </a:outerShdw>
                        </a:effectLst>
                      </a:endParaRPr>
                    </a:p>
                  </a:txBody>
                  <a:tcPr marL="68580" marR="68580" marT="34290" marB="34290"/>
                </a:tc>
                <a:tc>
                  <a:txBody>
                    <a:bodyPr/>
                    <a:lstStyle/>
                    <a:p>
                      <a:r>
                        <a:rPr lang="en-US" sz="2000" dirty="0">
                          <a:solidFill>
                            <a:schemeClr val="tx1"/>
                          </a:solidFill>
                          <a:effectLst>
                            <a:outerShdw blurRad="50800" dist="38100" dir="2700000">
                              <a:srgbClr val="000000">
                                <a:alpha val="43000"/>
                              </a:srgbClr>
                            </a:outerShdw>
                          </a:effectLst>
                        </a:rPr>
                        <a:t>  2.40       6.00</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18.8</a:t>
                      </a:r>
                    </a:p>
                  </a:txBody>
                  <a:tcPr marL="68580" marR="68580" marT="34290" marB="34290"/>
                </a:tc>
                <a:extLst>
                  <a:ext uri="{0D108BD9-81ED-4DB2-BD59-A6C34878D82A}">
                    <a16:rowId xmlns:a16="http://schemas.microsoft.com/office/drawing/2014/main" val="10003"/>
                  </a:ext>
                </a:extLst>
              </a:tr>
              <a:tr h="388350">
                <a:tc>
                  <a:txBody>
                    <a:bodyPr/>
                    <a:lstStyle/>
                    <a:p>
                      <a:r>
                        <a:rPr lang="en-US" sz="1600" dirty="0">
                          <a:solidFill>
                            <a:schemeClr val="tx1"/>
                          </a:solidFill>
                        </a:rPr>
                        <a:t>   </a:t>
                      </a:r>
                      <a:r>
                        <a:rPr lang="en-US" sz="1600" dirty="0">
                          <a:solidFill>
                            <a:schemeClr val="tx1"/>
                          </a:solidFill>
                          <a:effectLst>
                            <a:outerShdw blurRad="50800" dist="38100" dir="2700000">
                              <a:srgbClr val="000000">
                                <a:alpha val="43000"/>
                              </a:srgbClr>
                            </a:outerShdw>
                          </a:effectLst>
                        </a:rPr>
                        <a:t>Sugar Beet</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140    100</a:t>
                      </a:r>
                    </a:p>
                  </a:txBody>
                  <a:tcPr marL="68580" marR="68580" marT="34290" marB="34290"/>
                </a:tc>
                <a:tc>
                  <a:txBody>
                    <a:bodyPr/>
                    <a:lstStyle/>
                    <a:p>
                      <a:pPr algn="l"/>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a:t>
                      </a:r>
                      <a:r>
                        <a:rPr lang="en-US" sz="2000" baseline="0" dirty="0">
                          <a:solidFill>
                            <a:schemeClr val="tx1"/>
                          </a:solidFill>
                          <a:effectLst>
                            <a:outerShdw blurRad="50800" dist="38100" dir="2700000">
                              <a:srgbClr val="000000">
                                <a:alpha val="43000"/>
                              </a:srgbClr>
                            </a:outerShdw>
                          </a:effectLst>
                        </a:rPr>
                        <a:t>         3</a:t>
                      </a:r>
                      <a:endParaRPr lang="en-US" sz="2000" dirty="0">
                        <a:solidFill>
                          <a:schemeClr val="tx1"/>
                        </a:solidFill>
                        <a:effectLst>
                          <a:outerShdw blurRad="50800" dist="38100" dir="2700000">
                            <a:srgbClr val="000000">
                              <a:alpha val="43000"/>
                            </a:srgbClr>
                          </a:outerShdw>
                        </a:effectLst>
                      </a:endParaRP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5.29     14.67</a:t>
                      </a:r>
                    </a:p>
                  </a:txBody>
                  <a:tcPr marL="68580" marR="68580" marT="34290" marB="34290"/>
                </a:tc>
                <a:tc>
                  <a:txBody>
                    <a:bodyPr/>
                    <a:lstStyle/>
                    <a:p>
                      <a:r>
                        <a:rPr lang="en-US" sz="2000" dirty="0">
                          <a:solidFill>
                            <a:schemeClr val="tx1"/>
                          </a:solidFill>
                          <a:effectLst>
                            <a:outerShdw blurRad="50800" dist="38100" dir="2700000">
                              <a:srgbClr val="000000">
                                <a:alpha val="43000"/>
                              </a:srgbClr>
                            </a:outerShdw>
                          </a:effectLst>
                        </a:rPr>
                        <a:t>        8.3</a:t>
                      </a:r>
                    </a:p>
                  </a:txBody>
                  <a:tcPr marL="68580" marR="68580" marT="34290" marB="34290"/>
                </a:tc>
                <a:extLst>
                  <a:ext uri="{0D108BD9-81ED-4DB2-BD59-A6C34878D82A}">
                    <a16:rowId xmlns:a16="http://schemas.microsoft.com/office/drawing/2014/main" val="10004"/>
                  </a:ext>
                </a:extLst>
              </a:tr>
              <a:tr h="388350">
                <a:tc>
                  <a:txBody>
                    <a:bodyPr/>
                    <a:lstStyle/>
                    <a:p>
                      <a:r>
                        <a:rPr lang="en-US" sz="1600" dirty="0">
                          <a:solidFill>
                            <a:schemeClr val="tx1"/>
                          </a:solidFill>
                          <a:effectLst>
                            <a:outerShdw blurRad="50800" dist="38100" dir="2700000">
                              <a:srgbClr val="000000">
                                <a:alpha val="43000"/>
                              </a:srgbClr>
                            </a:outerShdw>
                          </a:effectLst>
                        </a:rPr>
                        <a:t>     Peanut</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125      90</a:t>
                      </a:r>
                    </a:p>
                  </a:txBody>
                  <a:tcPr marL="68580" marR="68580" marT="34290" marB="34290"/>
                </a:tc>
                <a:tc>
                  <a:txBody>
                    <a:bodyPr/>
                    <a:lstStyle/>
                    <a:p>
                      <a:pPr algn="l"/>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1         4</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0.28       0.80</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11.4</a:t>
                      </a:r>
                    </a:p>
                  </a:txBody>
                  <a:tcPr marL="68580" marR="68580" marT="34290" marB="34290"/>
                </a:tc>
                <a:extLst>
                  <a:ext uri="{0D108BD9-81ED-4DB2-BD59-A6C34878D82A}">
                    <a16:rowId xmlns:a16="http://schemas.microsoft.com/office/drawing/2014/main" val="10005"/>
                  </a:ext>
                </a:extLst>
              </a:tr>
              <a:tr h="388350">
                <a:tc>
                  <a:txBody>
                    <a:bodyPr/>
                    <a:lstStyle/>
                    <a:p>
                      <a:r>
                        <a:rPr lang="en-US" sz="1600" dirty="0">
                          <a:solidFill>
                            <a:schemeClr val="tx1"/>
                          </a:solidFill>
                        </a:rPr>
                        <a:t>     </a:t>
                      </a:r>
                      <a:r>
                        <a:rPr lang="en-US" sz="1600" dirty="0">
                          <a:solidFill>
                            <a:schemeClr val="tx1"/>
                          </a:solidFill>
                          <a:effectLst>
                            <a:outerShdw blurRad="50800" dist="38100" dir="2700000">
                              <a:srgbClr val="000000">
                                <a:alpha val="43000"/>
                              </a:srgbClr>
                            </a:outerShdw>
                          </a:effectLst>
                        </a:rPr>
                        <a:t>Cabbage</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110     90</a:t>
                      </a:r>
                    </a:p>
                  </a:txBody>
                  <a:tcPr marL="68580" marR="68580" marT="34290" marB="34290"/>
                </a:tc>
                <a:tc>
                  <a:txBody>
                    <a:bodyPr/>
                    <a:lstStyle/>
                    <a:p>
                      <a:pPr algn="l"/>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2         4</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2.69</a:t>
                      </a:r>
                      <a:r>
                        <a:rPr lang="en-US" sz="2000" baseline="0" dirty="0">
                          <a:solidFill>
                            <a:schemeClr val="tx1"/>
                          </a:solidFill>
                          <a:effectLst>
                            <a:outerShdw blurRad="50800" dist="38100" dir="2700000">
                              <a:srgbClr val="000000">
                                <a:alpha val="43000"/>
                              </a:srgbClr>
                            </a:outerShdw>
                          </a:effectLst>
                        </a:rPr>
                        <a:t>       9.00</a:t>
                      </a:r>
                      <a:endParaRPr lang="en-US" sz="2000" dirty="0">
                        <a:solidFill>
                          <a:schemeClr val="tx1"/>
                        </a:solidFill>
                        <a:effectLst>
                          <a:outerShdw blurRad="50800" dist="38100" dir="2700000">
                            <a:srgbClr val="000000">
                              <a:alpha val="43000"/>
                            </a:srgbClr>
                          </a:outerShdw>
                        </a:effectLst>
                      </a:endParaRP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6.7</a:t>
                      </a:r>
                    </a:p>
                  </a:txBody>
                  <a:tcPr marL="68580" marR="68580" marT="34290" marB="34290"/>
                </a:tc>
                <a:extLst>
                  <a:ext uri="{0D108BD9-81ED-4DB2-BD59-A6C34878D82A}">
                    <a16:rowId xmlns:a16="http://schemas.microsoft.com/office/drawing/2014/main" val="10006"/>
                  </a:ext>
                </a:extLst>
              </a:tr>
              <a:tr h="388350">
                <a:tc>
                  <a:txBody>
                    <a:bodyPr/>
                    <a:lstStyle/>
                    <a:p>
                      <a:r>
                        <a:rPr lang="en-US" sz="1600" dirty="0">
                          <a:solidFill>
                            <a:schemeClr val="tx1"/>
                          </a:solidFill>
                        </a:rPr>
                        <a:t>     </a:t>
                      </a:r>
                      <a:r>
                        <a:rPr lang="en-US" sz="1600" dirty="0">
                          <a:solidFill>
                            <a:schemeClr val="tx1"/>
                          </a:solidFill>
                          <a:effectLst>
                            <a:outerShdw blurRad="50800" dist="38100" dir="2700000">
                              <a:srgbClr val="000000">
                                <a:alpha val="43000"/>
                              </a:srgbClr>
                            </a:outerShdw>
                          </a:effectLst>
                        </a:rPr>
                        <a:t>Spinach</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75     60</a:t>
                      </a:r>
                    </a:p>
                  </a:txBody>
                  <a:tcPr marL="68580" marR="68580" marT="34290" marB="34290"/>
                </a:tc>
                <a:tc>
                  <a:txBody>
                    <a:bodyPr/>
                    <a:lstStyle/>
                    <a:p>
                      <a:pPr algn="l"/>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2         6</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2.20       5.00</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6.8</a:t>
                      </a:r>
                    </a:p>
                  </a:txBody>
                  <a:tcPr marL="68580" marR="68580" marT="34290" marB="34290"/>
                </a:tc>
                <a:extLst>
                  <a:ext uri="{0D108BD9-81ED-4DB2-BD59-A6C34878D82A}">
                    <a16:rowId xmlns:a16="http://schemas.microsoft.com/office/drawing/2014/main" val="10007"/>
                  </a:ext>
                </a:extLst>
              </a:tr>
              <a:tr h="388350">
                <a:tc>
                  <a:txBody>
                    <a:bodyPr/>
                    <a:lstStyle/>
                    <a:p>
                      <a:r>
                        <a:rPr lang="en-US" sz="1600" dirty="0">
                          <a:solidFill>
                            <a:schemeClr val="tx1"/>
                          </a:solidFill>
                        </a:rPr>
                        <a:t>     </a:t>
                      </a:r>
                      <a:r>
                        <a:rPr lang="en-US" sz="1600" dirty="0">
                          <a:solidFill>
                            <a:schemeClr val="tx1"/>
                          </a:solidFill>
                          <a:effectLst>
                            <a:outerShdw blurRad="50800" dist="38100" dir="2700000">
                              <a:srgbClr val="000000">
                                <a:alpha val="43000"/>
                              </a:srgbClr>
                            </a:outerShdw>
                          </a:effectLst>
                        </a:rPr>
                        <a:t>Potato</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110     80</a:t>
                      </a:r>
                    </a:p>
                  </a:txBody>
                  <a:tcPr marL="68580" marR="68580" marT="34290" marB="34290"/>
                </a:tc>
                <a:tc>
                  <a:txBody>
                    <a:bodyPr/>
                    <a:lstStyle/>
                    <a:p>
                      <a:pPr algn="l"/>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1         4</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3.79     12.40</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13.1</a:t>
                      </a:r>
                    </a:p>
                  </a:txBody>
                  <a:tcPr marL="68580" marR="68580" marT="34290" marB="34290"/>
                </a:tc>
                <a:extLst>
                  <a:ext uri="{0D108BD9-81ED-4DB2-BD59-A6C34878D82A}">
                    <a16:rowId xmlns:a16="http://schemas.microsoft.com/office/drawing/2014/main" val="10008"/>
                  </a:ext>
                </a:extLst>
              </a:tr>
              <a:tr h="388350">
                <a:tc>
                  <a:txBody>
                    <a:bodyPr/>
                    <a:lstStyle/>
                    <a:p>
                      <a:r>
                        <a:rPr lang="en-US" sz="1600" dirty="0">
                          <a:solidFill>
                            <a:schemeClr val="tx1"/>
                          </a:solidFill>
                          <a:effectLst>
                            <a:outerShdw blurRad="50800" dist="38100" dir="2700000">
                              <a:srgbClr val="000000">
                                <a:alpha val="43000"/>
                              </a:srgbClr>
                            </a:outerShdw>
                          </a:effectLst>
                        </a:rPr>
                        <a:t>     Wheat</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120     65</a:t>
                      </a:r>
                    </a:p>
                  </a:txBody>
                  <a:tcPr marL="68580" marR="68580" marT="34290" marB="34290"/>
                </a:tc>
                <a:tc>
                  <a:txBody>
                    <a:bodyPr/>
                    <a:lstStyle/>
                    <a:p>
                      <a:pPr algn="l"/>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a:t>
                      </a:r>
                      <a:r>
                        <a:rPr lang="en-US" sz="2000" baseline="0" dirty="0">
                          <a:solidFill>
                            <a:schemeClr val="tx1"/>
                          </a:solidFill>
                          <a:effectLst>
                            <a:outerShdw blurRad="50800" dist="38100" dir="2700000">
                              <a:srgbClr val="000000">
                                <a:alpha val="43000"/>
                              </a:srgbClr>
                            </a:outerShdw>
                          </a:effectLst>
                        </a:rPr>
                        <a:t>         5</a:t>
                      </a:r>
                      <a:endParaRPr lang="en-US" sz="2000" dirty="0">
                        <a:solidFill>
                          <a:schemeClr val="tx1"/>
                        </a:solidFill>
                        <a:effectLst>
                          <a:outerShdw blurRad="50800" dist="38100" dir="2700000">
                            <a:srgbClr val="000000">
                              <a:alpha val="43000"/>
                            </a:srgbClr>
                          </a:outerShdw>
                        </a:effectLst>
                      </a:endParaRP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0.40       1.00</a:t>
                      </a:r>
                    </a:p>
                  </a:txBody>
                  <a:tcPr marL="68580" marR="68580" marT="34290" marB="34290"/>
                </a:tc>
                <a:tc>
                  <a:txBody>
                    <a:bodyPr/>
                    <a:lstStyle/>
                    <a:p>
                      <a:r>
                        <a:rPr lang="en-US" sz="2000" dirty="0">
                          <a:solidFill>
                            <a:schemeClr val="tx1"/>
                          </a:solidFill>
                        </a:rPr>
                        <a:t>      </a:t>
                      </a:r>
                      <a:r>
                        <a:rPr lang="en-US" sz="2000" dirty="0">
                          <a:solidFill>
                            <a:schemeClr val="tx1"/>
                          </a:solidFill>
                          <a:effectLst>
                            <a:outerShdw blurRad="50800" dist="38100" dir="2700000">
                              <a:srgbClr val="000000">
                                <a:alpha val="43000"/>
                              </a:srgbClr>
                            </a:outerShdw>
                          </a:effectLst>
                        </a:rPr>
                        <a:t>12.5</a:t>
                      </a:r>
                    </a:p>
                  </a:txBody>
                  <a:tcPr marL="68580" marR="68580" marT="34290" marB="34290"/>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74530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85C7420-E7FA-4849-9A69-B3F6EE67CA0A}"/>
              </a:ext>
            </a:extLst>
          </p:cNvPr>
          <p:cNvSpPr>
            <a:spLocks noGrp="1" noChangeArrowheads="1"/>
          </p:cNvSpPr>
          <p:nvPr>
            <p:ph type="title"/>
          </p:nvPr>
        </p:nvSpPr>
        <p:spPr>
          <a:xfrm>
            <a:off x="611188" y="1557338"/>
            <a:ext cx="1658937" cy="1727200"/>
          </a:xfrm>
        </p:spPr>
        <p:txBody>
          <a:bodyPr/>
          <a:lstStyle/>
          <a:p>
            <a:pPr eaLnBrk="1" hangingPunct="1">
              <a:defRPr/>
            </a:pPr>
            <a:r>
              <a:rPr lang="zh-TW" altLang="en-US">
                <a:ea typeface="標楷體" panose="03000509000000000000" pitchFamily="65" charset="-120"/>
              </a:rPr>
              <a:t>自然通風</a:t>
            </a:r>
          </a:p>
        </p:txBody>
      </p:sp>
      <p:pic>
        <p:nvPicPr>
          <p:cNvPr id="71683" name="Picture 3">
            <a:extLst>
              <a:ext uri="{FF2B5EF4-FFF2-40B4-BE49-F238E27FC236}">
                <a16:creationId xmlns:a16="http://schemas.microsoft.com/office/drawing/2014/main" id="{4A2592BB-0F7A-4CE1-993C-6938999727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3691"/>
          <a:stretch>
            <a:fillRect/>
          </a:stretch>
        </p:blipFill>
        <p:spPr>
          <a:xfrm>
            <a:off x="2627313" y="333375"/>
            <a:ext cx="6516687" cy="6089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684" name="Rectangle 4">
            <a:extLst>
              <a:ext uri="{FF2B5EF4-FFF2-40B4-BE49-F238E27FC236}">
                <a16:creationId xmlns:a16="http://schemas.microsoft.com/office/drawing/2014/main" id="{D79C290E-4326-4496-9166-4634D49CD503}"/>
              </a:ext>
            </a:extLst>
          </p:cNvPr>
          <p:cNvSpPr>
            <a:spLocks noChangeArrowheads="1"/>
          </p:cNvSpPr>
          <p:nvPr/>
        </p:nvSpPr>
        <p:spPr bwMode="auto">
          <a:xfrm>
            <a:off x="4572000" y="2349500"/>
            <a:ext cx="38893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Clr>
                <a:schemeClr val="accent2"/>
              </a:buClr>
              <a:buSzTx/>
              <a:buFont typeface="Wingdings" panose="05000000000000000000" pitchFamily="2" charset="2"/>
              <a:buNone/>
            </a:pPr>
            <a:r>
              <a:rPr lang="zh-TW" altLang="en-US" sz="2800">
                <a:solidFill>
                  <a:srgbClr val="0000CC"/>
                </a:solidFill>
                <a:latin typeface="Verdana" panose="020B0604030504040204" pitchFamily="34" charset="0"/>
                <a:ea typeface="標楷體" panose="03000509000000000000" pitchFamily="65" charset="-120"/>
              </a:rPr>
              <a:t>上、下開口</a:t>
            </a:r>
            <a:r>
              <a:rPr lang="zh-TW" altLang="en-US" sz="2800">
                <a:latin typeface="Verdana" panose="020B0604030504040204" pitchFamily="34" charset="0"/>
                <a:ea typeface="標楷體" panose="03000509000000000000" pitchFamily="65" charset="-120"/>
              </a:rPr>
              <a:t>中</a:t>
            </a:r>
            <a:r>
              <a:rPr lang="zh-TW" altLang="en-US" sz="2800">
                <a:solidFill>
                  <a:srgbClr val="0000CC"/>
                </a:solidFill>
                <a:latin typeface="Verdana" panose="020B0604030504040204" pitchFamily="34" charset="0"/>
                <a:ea typeface="標楷體" panose="03000509000000000000" pitchFamily="65" charset="-120"/>
              </a:rPr>
              <a:t>面積小者</a:t>
            </a:r>
            <a:r>
              <a:rPr lang="zh-TW" altLang="en-US" sz="2800">
                <a:latin typeface="Verdana" panose="020B0604030504040204" pitchFamily="34" charset="0"/>
                <a:ea typeface="標楷體" panose="03000509000000000000" pitchFamily="65" charset="-120"/>
              </a:rPr>
              <a:t>為通風量的關鍵因子。</a:t>
            </a:r>
          </a:p>
        </p:txBody>
      </p:sp>
      <p:grpSp>
        <p:nvGrpSpPr>
          <p:cNvPr id="71685" name="Group 14">
            <a:extLst>
              <a:ext uri="{FF2B5EF4-FFF2-40B4-BE49-F238E27FC236}">
                <a16:creationId xmlns:a16="http://schemas.microsoft.com/office/drawing/2014/main" id="{29285A26-B382-473B-88C6-2A2150F48153}"/>
              </a:ext>
            </a:extLst>
          </p:cNvPr>
          <p:cNvGrpSpPr>
            <a:grpSpLocks/>
          </p:cNvGrpSpPr>
          <p:nvPr/>
        </p:nvGrpSpPr>
        <p:grpSpPr bwMode="auto">
          <a:xfrm>
            <a:off x="0" y="0"/>
            <a:ext cx="2614613" cy="1484313"/>
            <a:chOff x="8" y="0"/>
            <a:chExt cx="2101" cy="1207"/>
          </a:xfrm>
        </p:grpSpPr>
        <p:pic>
          <p:nvPicPr>
            <p:cNvPr id="71688" name="Picture 8" descr="P07">
              <a:extLst>
                <a:ext uri="{FF2B5EF4-FFF2-40B4-BE49-F238E27FC236}">
                  <a16:creationId xmlns:a16="http://schemas.microsoft.com/office/drawing/2014/main" id="{1AEA854D-57D7-45E7-866C-FEF10E600007}"/>
                </a:ext>
              </a:extLst>
            </p:cNvPr>
            <p:cNvPicPr>
              <a:picLocks noChangeAspect="1" noChangeArrowheads="1"/>
            </p:cNvPicPr>
            <p:nvPr/>
          </p:nvPicPr>
          <p:blipFill>
            <a:blip r:embed="rId4">
              <a:lum bright="-42000" contrast="84000"/>
              <a:extLst>
                <a:ext uri="{28A0092B-C50C-407E-A947-70E740481C1C}">
                  <a14:useLocalDpi xmlns:a14="http://schemas.microsoft.com/office/drawing/2010/main" val="0"/>
                </a:ext>
              </a:extLst>
            </a:blip>
            <a:srcRect l="5273" t="1442" r="29619" b="1903"/>
            <a:stretch>
              <a:fillRect/>
            </a:stretch>
          </p:blipFill>
          <p:spPr bwMode="auto">
            <a:xfrm>
              <a:off x="158" y="0"/>
              <a:ext cx="1951" cy="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Rectangle 11">
              <a:extLst>
                <a:ext uri="{FF2B5EF4-FFF2-40B4-BE49-F238E27FC236}">
                  <a16:creationId xmlns:a16="http://schemas.microsoft.com/office/drawing/2014/main" id="{DAC9C03A-278A-4691-B7E0-579B35A1FD58}"/>
                </a:ext>
              </a:extLst>
            </p:cNvPr>
            <p:cNvSpPr>
              <a:spLocks noChangeArrowheads="1"/>
            </p:cNvSpPr>
            <p:nvPr/>
          </p:nvSpPr>
          <p:spPr bwMode="auto">
            <a:xfrm>
              <a:off x="8" y="0"/>
              <a:ext cx="612" cy="2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1690" name="Rectangle 13">
              <a:extLst>
                <a:ext uri="{FF2B5EF4-FFF2-40B4-BE49-F238E27FC236}">
                  <a16:creationId xmlns:a16="http://schemas.microsoft.com/office/drawing/2014/main" id="{20A6F845-CCAD-4A05-8F9E-1862B0BC873D}"/>
                </a:ext>
              </a:extLst>
            </p:cNvPr>
            <p:cNvSpPr>
              <a:spLocks noChangeArrowheads="1"/>
            </p:cNvSpPr>
            <p:nvPr/>
          </p:nvSpPr>
          <p:spPr bwMode="auto">
            <a:xfrm>
              <a:off x="1570" y="43"/>
              <a:ext cx="529" cy="25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grpSp>
      <p:graphicFrame>
        <p:nvGraphicFramePr>
          <p:cNvPr id="71686" name="Object 15">
            <a:extLst>
              <a:ext uri="{FF2B5EF4-FFF2-40B4-BE49-F238E27FC236}">
                <a16:creationId xmlns:a16="http://schemas.microsoft.com/office/drawing/2014/main" id="{489D96D0-5ED6-4EC3-8460-C337C066E2D1}"/>
              </a:ext>
            </a:extLst>
          </p:cNvPr>
          <p:cNvGraphicFramePr>
            <a:graphicFrameLocks noChangeAspect="1"/>
          </p:cNvGraphicFramePr>
          <p:nvPr/>
        </p:nvGraphicFramePr>
        <p:xfrm>
          <a:off x="0" y="5140325"/>
          <a:ext cx="2584450" cy="1717675"/>
        </p:xfrm>
        <a:graphic>
          <a:graphicData uri="http://schemas.openxmlformats.org/presentationml/2006/ole">
            <mc:AlternateContent xmlns:mc="http://schemas.openxmlformats.org/markup-compatibility/2006">
              <mc:Choice xmlns:v="urn:schemas-microsoft-com:vml" Requires="v">
                <p:oleObj spid="_x0000_s71711" name="PhotoImpact" r:id="rId5" imgW="4203175" imgH="2793651" progId="PI3.Image">
                  <p:embed/>
                </p:oleObj>
              </mc:Choice>
              <mc:Fallback>
                <p:oleObj name="PhotoImpact" r:id="rId5" imgW="4203175" imgH="2793651" progId="PI3.Image">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140325"/>
                        <a:ext cx="2584450"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687" name="Object 16">
            <a:extLst>
              <a:ext uri="{FF2B5EF4-FFF2-40B4-BE49-F238E27FC236}">
                <a16:creationId xmlns:a16="http://schemas.microsoft.com/office/drawing/2014/main" id="{D38A0F91-38FA-4E71-9C00-DC36A7472BED}"/>
              </a:ext>
            </a:extLst>
          </p:cNvPr>
          <p:cNvGraphicFramePr>
            <a:graphicFrameLocks noChangeAspect="1"/>
          </p:cNvGraphicFramePr>
          <p:nvPr/>
        </p:nvGraphicFramePr>
        <p:xfrm>
          <a:off x="0" y="3573463"/>
          <a:ext cx="2627313" cy="1841500"/>
        </p:xfrm>
        <a:graphic>
          <a:graphicData uri="http://schemas.openxmlformats.org/presentationml/2006/ole">
            <mc:AlternateContent xmlns:mc="http://schemas.openxmlformats.org/markup-compatibility/2006">
              <mc:Choice xmlns:v="urn:schemas-microsoft-com:vml" Requires="v">
                <p:oleObj spid="_x0000_s71712" name="PhotoImpact" r:id="rId7" imgW="3860317" imgH="2704762" progId="PI3.Image">
                  <p:embed/>
                </p:oleObj>
              </mc:Choice>
              <mc:Fallback>
                <p:oleObj name="PhotoImpact" r:id="rId7" imgW="3860317" imgH="2704762" progId="PI3.Image">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73463"/>
                        <a:ext cx="2627313"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3">
            <a:extLst>
              <a:ext uri="{FF2B5EF4-FFF2-40B4-BE49-F238E27FC236}">
                <a16:creationId xmlns:a16="http://schemas.microsoft.com/office/drawing/2014/main" id="{E72AE0F7-5397-4036-8D60-A83DC9495664}"/>
              </a:ext>
            </a:extLst>
          </p:cNvPr>
          <p:cNvSpPr>
            <a:spLocks noGrp="1" noChangeArrowheads="1"/>
          </p:cNvSpPr>
          <p:nvPr>
            <p:ph type="body" idx="1"/>
          </p:nvPr>
        </p:nvSpPr>
        <p:spPr>
          <a:xfrm>
            <a:off x="2339975" y="765175"/>
            <a:ext cx="6335713" cy="5616575"/>
          </a:xfrm>
        </p:spPr>
        <p:txBody>
          <a:bodyPr/>
          <a:lstStyle/>
          <a:p>
            <a:pPr marL="469900" indent="-469900" eaLnBrk="1" hangingPunct="1">
              <a:lnSpc>
                <a:spcPct val="90000"/>
              </a:lnSpc>
            </a:pPr>
            <a:r>
              <a:rPr lang="zh-TW" altLang="en-US">
                <a:ea typeface="標楷體" panose="03000509000000000000" pitchFamily="65" charset="-120"/>
              </a:rPr>
              <a:t>植物之上方、頂層葉冠部、底部區域</a:t>
            </a:r>
          </a:p>
          <a:p>
            <a:pPr marL="908050" lvl="1" indent="-436563" eaLnBrk="1" hangingPunct="1">
              <a:lnSpc>
                <a:spcPct val="90000"/>
              </a:lnSpc>
            </a:pPr>
            <a:r>
              <a:rPr lang="zh-TW" altLang="en-US" sz="2200">
                <a:solidFill>
                  <a:schemeClr val="accent2"/>
                </a:solidFill>
                <a:ea typeface="標楷體" panose="03000509000000000000" pitchFamily="65" charset="-120"/>
              </a:rPr>
              <a:t>輻射環境</a:t>
            </a:r>
            <a:r>
              <a:rPr lang="zh-TW" altLang="en-US" sz="2200">
                <a:ea typeface="標楷體" panose="03000509000000000000" pitchFamily="65" charset="-120"/>
              </a:rPr>
              <a:t>：太陽或人工光照之能量、光譜分佈狀況以及光照時間等。</a:t>
            </a:r>
          </a:p>
          <a:p>
            <a:pPr marL="908050" lvl="1" indent="-436563" eaLnBrk="1" hangingPunct="1">
              <a:lnSpc>
                <a:spcPct val="90000"/>
              </a:lnSpc>
            </a:pPr>
            <a:r>
              <a:rPr lang="zh-TW" altLang="en-US" sz="2200">
                <a:solidFill>
                  <a:schemeClr val="accent2"/>
                </a:solidFill>
                <a:ea typeface="標楷體" panose="03000509000000000000" pitchFamily="65" charset="-120"/>
              </a:rPr>
              <a:t>氣體環境</a:t>
            </a:r>
            <a:r>
              <a:rPr lang="zh-TW" altLang="en-US" sz="2200">
                <a:ea typeface="標楷體" panose="03000509000000000000" pitchFamily="65" charset="-120"/>
              </a:rPr>
              <a:t>：水蒸氣、氧氣、二氧化碳及其它如乙烯、二氧化硫等氣體。</a:t>
            </a:r>
          </a:p>
          <a:p>
            <a:pPr marL="469900" indent="-469900" eaLnBrk="1" hangingPunct="1">
              <a:lnSpc>
                <a:spcPct val="90000"/>
              </a:lnSpc>
            </a:pPr>
            <a:r>
              <a:rPr lang="zh-TW" altLang="en-US">
                <a:ea typeface="標楷體" panose="03000509000000000000" pitchFamily="65" charset="-120"/>
              </a:rPr>
              <a:t>根部區域</a:t>
            </a:r>
          </a:p>
          <a:p>
            <a:pPr marL="908050" lvl="1" indent="-436563" eaLnBrk="1" hangingPunct="1">
              <a:lnSpc>
                <a:spcPct val="90000"/>
              </a:lnSpc>
            </a:pPr>
            <a:r>
              <a:rPr lang="zh-TW" altLang="en-US" sz="2200">
                <a:solidFill>
                  <a:schemeClr val="accent2"/>
                </a:solidFill>
                <a:ea typeface="標楷體" panose="03000509000000000000" pitchFamily="65" charset="-120"/>
              </a:rPr>
              <a:t>氣／液環境</a:t>
            </a:r>
            <a:r>
              <a:rPr lang="zh-TW" altLang="en-US" sz="2200">
                <a:ea typeface="標楷體" panose="03000509000000000000" pitchFamily="65" charset="-120"/>
              </a:rPr>
              <a:t>：水與氣體之比例、營養溶液之可利用分佈與施用時間。</a:t>
            </a:r>
          </a:p>
          <a:p>
            <a:pPr marL="908050" lvl="1" indent="-436563" eaLnBrk="1" hangingPunct="1">
              <a:lnSpc>
                <a:spcPct val="90000"/>
              </a:lnSpc>
            </a:pPr>
            <a:r>
              <a:rPr lang="zh-TW" altLang="en-US" sz="2200">
                <a:solidFill>
                  <a:schemeClr val="accent2"/>
                </a:solidFill>
                <a:ea typeface="標楷體" panose="03000509000000000000" pitchFamily="65" charset="-120"/>
              </a:rPr>
              <a:t>養分環境</a:t>
            </a:r>
            <a:r>
              <a:rPr lang="zh-TW" altLang="en-US" sz="2200">
                <a:ea typeface="標楷體" panose="03000509000000000000" pitchFamily="65" charset="-120"/>
              </a:rPr>
              <a:t>：礦物質含量、鹽分及生長基質與營養液之ｐＨ值。</a:t>
            </a:r>
          </a:p>
          <a:p>
            <a:pPr marL="908050" lvl="1" indent="-436563" eaLnBrk="1" hangingPunct="1">
              <a:lnSpc>
                <a:spcPct val="90000"/>
              </a:lnSpc>
            </a:pPr>
            <a:r>
              <a:rPr lang="zh-TW" altLang="en-US" sz="2200">
                <a:solidFill>
                  <a:schemeClr val="accent2"/>
                </a:solidFill>
                <a:ea typeface="標楷體" panose="03000509000000000000" pitchFamily="65" charset="-120"/>
              </a:rPr>
              <a:t>物理環境</a:t>
            </a:r>
            <a:r>
              <a:rPr lang="zh-TW" altLang="en-US" sz="2200">
                <a:ea typeface="標楷體" panose="03000509000000000000" pitchFamily="65" charset="-120"/>
              </a:rPr>
              <a:t>：根部基質物之物理性質包含陽離子交換能力、持水能力及密度等。</a:t>
            </a:r>
          </a:p>
          <a:p>
            <a:pPr marL="908050" lvl="1" indent="-436563" eaLnBrk="1" hangingPunct="1">
              <a:lnSpc>
                <a:spcPct val="90000"/>
              </a:lnSpc>
            </a:pPr>
            <a:r>
              <a:rPr lang="zh-TW" altLang="en-US" sz="2200">
                <a:solidFill>
                  <a:schemeClr val="accent2"/>
                </a:solidFill>
                <a:ea typeface="標楷體" panose="03000509000000000000" pitchFamily="65" charset="-120"/>
              </a:rPr>
              <a:t>生化環境</a:t>
            </a:r>
            <a:r>
              <a:rPr lang="zh-TW" altLang="en-US" sz="2200">
                <a:ea typeface="標楷體" panose="03000509000000000000" pitchFamily="65" charset="-120"/>
              </a:rPr>
              <a:t>：有機廢棄物之清除及有益之微生物。</a:t>
            </a:r>
          </a:p>
        </p:txBody>
      </p:sp>
      <p:sp>
        <p:nvSpPr>
          <p:cNvPr id="25609" name="Rectangle 9">
            <a:extLst>
              <a:ext uri="{FF2B5EF4-FFF2-40B4-BE49-F238E27FC236}">
                <a16:creationId xmlns:a16="http://schemas.microsoft.com/office/drawing/2014/main" id="{7746A180-B352-401E-A63C-13711A5946E3}"/>
              </a:ext>
            </a:extLst>
          </p:cNvPr>
          <p:cNvSpPr>
            <a:spLocks noGrp="1" noChangeArrowheads="1"/>
          </p:cNvSpPr>
          <p:nvPr>
            <p:ph type="title"/>
          </p:nvPr>
        </p:nvSpPr>
        <p:spPr>
          <a:xfrm>
            <a:off x="468313" y="381000"/>
            <a:ext cx="2016125" cy="6096000"/>
          </a:xfrm>
        </p:spPr>
        <p:txBody>
          <a:bodyPr/>
          <a:lstStyle/>
          <a:p>
            <a:pPr eaLnBrk="1" hangingPunct="1">
              <a:defRPr/>
            </a:pPr>
            <a:br>
              <a:rPr lang="en-US" altLang="zh-TW" sz="3200">
                <a:ea typeface="標楷體" panose="03000509000000000000" pitchFamily="65" charset="-120"/>
              </a:rPr>
            </a:br>
            <a:r>
              <a:rPr lang="zh-TW" altLang="en-US" sz="3200">
                <a:ea typeface="標楷體" panose="03000509000000000000" pitchFamily="65" charset="-120"/>
              </a:rPr>
              <a:t>生物產業領域</a:t>
            </a:r>
            <a:br>
              <a:rPr lang="zh-TW" altLang="en-US" sz="3200">
                <a:ea typeface="標楷體" panose="03000509000000000000" pitchFamily="65" charset="-120"/>
              </a:rPr>
            </a:br>
            <a:r>
              <a:rPr lang="zh-TW" altLang="en-US" sz="3200">
                <a:ea typeface="標楷體" panose="03000509000000000000" pitchFamily="65" charset="-120"/>
              </a:rPr>
              <a:t>環境控制的</a:t>
            </a:r>
            <a:br>
              <a:rPr lang="zh-TW" altLang="en-US" sz="3200">
                <a:ea typeface="標楷體" panose="03000509000000000000" pitchFamily="65" charset="-120"/>
              </a:rPr>
            </a:br>
            <a:r>
              <a:rPr lang="zh-TW" altLang="en-US" sz="3200">
                <a:ea typeface="標楷體" panose="03000509000000000000" pitchFamily="65" charset="-120"/>
              </a:rPr>
              <a:t>應用範圍</a:t>
            </a:r>
            <a:br>
              <a:rPr lang="zh-TW" altLang="en-US" sz="3200">
                <a:ea typeface="標楷體" panose="03000509000000000000" pitchFamily="65" charset="-120"/>
              </a:rPr>
            </a:br>
            <a:br>
              <a:rPr lang="zh-TW" altLang="en-US" sz="3200">
                <a:ea typeface="標楷體" panose="03000509000000000000" pitchFamily="65" charset="-120"/>
              </a:rPr>
            </a:br>
            <a:r>
              <a:rPr lang="zh-TW" altLang="en-US" sz="3200">
                <a:ea typeface="標楷體" panose="03000509000000000000" pitchFamily="65" charset="-120"/>
              </a:rPr>
              <a:t>以</a:t>
            </a:r>
            <a:br>
              <a:rPr lang="zh-TW" altLang="en-US" sz="3200">
                <a:ea typeface="標楷體" panose="03000509000000000000" pitchFamily="65" charset="-120"/>
              </a:rPr>
            </a:br>
            <a:r>
              <a:rPr lang="zh-TW" altLang="en-US" sz="3200">
                <a:ea typeface="標楷體" panose="03000509000000000000" pitchFamily="65" charset="-120"/>
              </a:rPr>
              <a:t>植物的</a:t>
            </a:r>
            <a:br>
              <a:rPr lang="zh-TW" altLang="en-US" sz="3200">
                <a:ea typeface="標楷體" panose="03000509000000000000" pitchFamily="65" charset="-120"/>
              </a:rPr>
            </a:br>
            <a:r>
              <a:rPr lang="zh-TW" altLang="en-US" sz="3200">
                <a:ea typeface="標楷體" panose="03000509000000000000" pitchFamily="65" charset="-120"/>
              </a:rPr>
              <a:t>微氣候</a:t>
            </a:r>
            <a:br>
              <a:rPr lang="zh-TW" altLang="en-US" sz="3200">
                <a:ea typeface="標楷體" panose="03000509000000000000" pitchFamily="65" charset="-120"/>
              </a:rPr>
            </a:br>
            <a:r>
              <a:rPr lang="zh-TW" altLang="en-US" sz="3200">
                <a:ea typeface="標楷體" panose="03000509000000000000" pitchFamily="65" charset="-120"/>
              </a:rPr>
              <a:t>為例</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899B5FB-88AB-4CFB-9267-39B3B94D8659}"/>
              </a:ext>
            </a:extLst>
          </p:cNvPr>
          <p:cNvSpPr>
            <a:spLocks noGrp="1" noChangeArrowheads="1"/>
          </p:cNvSpPr>
          <p:nvPr>
            <p:ph type="title" idx="4294967295"/>
          </p:nvPr>
        </p:nvSpPr>
        <p:spPr>
          <a:xfrm>
            <a:off x="1143000" y="304800"/>
            <a:ext cx="8001000" cy="1216025"/>
          </a:xfrm>
        </p:spPr>
        <p:txBody>
          <a:bodyPr/>
          <a:lstStyle/>
          <a:p>
            <a:pPr eaLnBrk="1" hangingPunct="1">
              <a:defRPr/>
            </a:pPr>
            <a:r>
              <a:rPr lang="zh-TW" altLang="en-US" sz="5300">
                <a:solidFill>
                  <a:schemeClr val="accent2"/>
                </a:solidFill>
                <a:ea typeface="標楷體" panose="03000509000000000000" pitchFamily="65" charset="-120"/>
              </a:rPr>
              <a:t>防蟲網</a:t>
            </a:r>
          </a:p>
        </p:txBody>
      </p:sp>
      <p:pic>
        <p:nvPicPr>
          <p:cNvPr id="72707" name="Picture 4" descr="fig18b~1">
            <a:extLst>
              <a:ext uri="{FF2B5EF4-FFF2-40B4-BE49-F238E27FC236}">
                <a16:creationId xmlns:a16="http://schemas.microsoft.com/office/drawing/2014/main" id="{5C930A88-3824-4A31-B6A4-CA86916668FC}"/>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076825" y="1412875"/>
            <a:ext cx="3671888" cy="2443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2708" name="Picture 5" descr="NCSU greenhouse screening 1">
            <a:extLst>
              <a:ext uri="{FF2B5EF4-FFF2-40B4-BE49-F238E27FC236}">
                <a16:creationId xmlns:a16="http://schemas.microsoft.com/office/drawing/2014/main" id="{4A003200-6787-4814-BCD4-53F9BB83B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676"/>
          <a:stretch>
            <a:fillRect/>
          </a:stretch>
        </p:blipFill>
        <p:spPr bwMode="auto">
          <a:xfrm>
            <a:off x="5076825" y="3573463"/>
            <a:ext cx="37290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6">
            <a:extLst>
              <a:ext uri="{FF2B5EF4-FFF2-40B4-BE49-F238E27FC236}">
                <a16:creationId xmlns:a16="http://schemas.microsoft.com/office/drawing/2014/main" id="{877FE427-6CB5-4C85-98AD-9E746ADC9F81}"/>
              </a:ext>
            </a:extLst>
          </p:cNvPr>
          <p:cNvSpPr>
            <a:spLocks noChangeArrowheads="1"/>
          </p:cNvSpPr>
          <p:nvPr/>
        </p:nvSpPr>
        <p:spPr bwMode="auto">
          <a:xfrm>
            <a:off x="2411413" y="1484313"/>
            <a:ext cx="2520950"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lnSpc>
                <a:spcPct val="90000"/>
              </a:lnSpc>
              <a:buFont typeface="Wingdings" panose="05000000000000000000" pitchFamily="2" charset="2"/>
              <a:buNone/>
            </a:pPr>
            <a:r>
              <a:rPr lang="zh-TW" altLang="en-US" sz="3500">
                <a:ea typeface="標楷體" panose="03000509000000000000" pitchFamily="65" charset="-120"/>
              </a:rPr>
              <a:t>防蟲網</a:t>
            </a:r>
            <a:r>
              <a:rPr lang="en-US" altLang="zh-TW" sz="3500">
                <a:ea typeface="標楷體" panose="03000509000000000000" pitchFamily="65" charset="-120"/>
              </a:rPr>
              <a:t>(32mesh, </a:t>
            </a:r>
            <a:r>
              <a:rPr lang="zh-TW" altLang="en-US" sz="3500">
                <a:ea typeface="標楷體" panose="03000509000000000000" pitchFamily="65" charset="-120"/>
              </a:rPr>
              <a:t>網目開口</a:t>
            </a:r>
            <a:r>
              <a:rPr lang="en-US" altLang="zh-TW" sz="3500">
                <a:ea typeface="標楷體" panose="03000509000000000000" pitchFamily="65" charset="-120"/>
              </a:rPr>
              <a:t>=0.6mm) </a:t>
            </a:r>
            <a:r>
              <a:rPr lang="zh-TW" altLang="en-US" sz="3500">
                <a:ea typeface="標楷體" panose="03000509000000000000" pitchFamily="65" charset="-120"/>
              </a:rPr>
              <a:t>會增加不少壓降</a:t>
            </a:r>
          </a:p>
          <a:p>
            <a:pPr eaLnBrk="1" hangingPunct="1">
              <a:lnSpc>
                <a:spcPct val="90000"/>
              </a:lnSpc>
              <a:buFont typeface="Wingdings" panose="05000000000000000000" pitchFamily="2" charset="2"/>
              <a:buNone/>
            </a:pPr>
            <a:r>
              <a:rPr lang="zh-TW" altLang="en-US" sz="3500">
                <a:ea typeface="標楷體" panose="03000509000000000000" pitchFamily="65" charset="-120"/>
              </a:rPr>
              <a:t>防蟲網面積應 </a:t>
            </a:r>
            <a:r>
              <a:rPr lang="en-US" altLang="zh-TW" sz="3500">
                <a:ea typeface="標楷體" panose="03000509000000000000" pitchFamily="65" charset="-120"/>
              </a:rPr>
              <a:t>&gt; </a:t>
            </a:r>
            <a:r>
              <a:rPr lang="zh-TW" altLang="en-US" sz="3500">
                <a:ea typeface="標楷體" panose="03000509000000000000" pitchFamily="65" charset="-120"/>
              </a:rPr>
              <a:t>水簾片面積</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33DC497A-19A4-470B-98C3-646A21E63F32}"/>
              </a:ext>
            </a:extLst>
          </p:cNvPr>
          <p:cNvSpPr>
            <a:spLocks noChangeArrowheads="1"/>
          </p:cNvSpPr>
          <p:nvPr/>
        </p:nvSpPr>
        <p:spPr bwMode="auto">
          <a:xfrm>
            <a:off x="755650" y="561975"/>
            <a:ext cx="7561263"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ctr">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1pPr>
            <a:lvl2pPr algn="ctr">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2pPr>
            <a:lvl3pPr algn="ctr">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3pPr>
            <a:lvl4pPr algn="ctr">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4pPr>
            <a:lvl5pPr algn="ctr">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5pPr>
            <a:lvl6pPr marL="457200" algn="ctr"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6pPr>
            <a:lvl7pPr marL="914400" algn="ctr"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7pPr>
            <a:lvl8pPr marL="1371600" algn="ctr"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8pPr>
            <a:lvl9pPr marL="1828800" algn="ctr" fontAlgn="base">
              <a:spcBef>
                <a:spcPct val="0"/>
              </a:spcBef>
              <a:spcAft>
                <a:spcPct val="0"/>
              </a:spcAft>
              <a:defRPr kumimoji="1" sz="4000">
                <a:solidFill>
                  <a:schemeClr val="bg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9pPr>
          </a:lstStyle>
          <a:p>
            <a:pPr eaLnBrk="1" hangingPunct="1">
              <a:defRPr/>
            </a:pPr>
            <a:endParaRPr lang="zh-TW" altLang="zh-TW" sz="4400" b="1">
              <a:solidFill>
                <a:schemeClr val="tx1"/>
              </a:solidFill>
              <a:ea typeface="標楷體" panose="03000509000000000000" pitchFamily="65" charset="-120"/>
            </a:endParaRPr>
          </a:p>
        </p:txBody>
      </p:sp>
      <p:graphicFrame>
        <p:nvGraphicFramePr>
          <p:cNvPr id="73731" name="Object 3">
            <a:extLst>
              <a:ext uri="{FF2B5EF4-FFF2-40B4-BE49-F238E27FC236}">
                <a16:creationId xmlns:a16="http://schemas.microsoft.com/office/drawing/2014/main" id="{F727EF58-3BCB-4E82-AA1A-4C56D77C53BC}"/>
              </a:ext>
            </a:extLst>
          </p:cNvPr>
          <p:cNvGraphicFramePr>
            <a:graphicFrameLocks noChangeAspect="1"/>
          </p:cNvGraphicFramePr>
          <p:nvPr/>
        </p:nvGraphicFramePr>
        <p:xfrm>
          <a:off x="6705600" y="2971800"/>
          <a:ext cx="1981200" cy="1406525"/>
        </p:xfrm>
        <a:graphic>
          <a:graphicData uri="http://schemas.openxmlformats.org/presentationml/2006/ole">
            <mc:AlternateContent xmlns:mc="http://schemas.openxmlformats.org/markup-compatibility/2006">
              <mc:Choice xmlns:v="urn:schemas-microsoft-com:vml" Requires="v">
                <p:oleObj spid="_x0000_s73771" name="PhotoSuite Image" r:id="rId3" imgW="1476375" imgH="1047750" progId="PhotoSuite.Image">
                  <p:embed/>
                </p:oleObj>
              </mc:Choice>
              <mc:Fallback>
                <p:oleObj name="PhotoSuite Image" r:id="rId3" imgW="1476375" imgH="1047750" progId="PhotoSuite.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971800"/>
                        <a:ext cx="1981200"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3732" name="Object 4">
            <a:extLst>
              <a:ext uri="{FF2B5EF4-FFF2-40B4-BE49-F238E27FC236}">
                <a16:creationId xmlns:a16="http://schemas.microsoft.com/office/drawing/2014/main" id="{58046E85-F108-40E4-8C7C-0720E1181085}"/>
              </a:ext>
            </a:extLst>
          </p:cNvPr>
          <p:cNvGraphicFramePr>
            <a:graphicFrameLocks noChangeAspect="1"/>
          </p:cNvGraphicFramePr>
          <p:nvPr/>
        </p:nvGraphicFramePr>
        <p:xfrm>
          <a:off x="6705600" y="4613275"/>
          <a:ext cx="1981200" cy="1406525"/>
        </p:xfrm>
        <a:graphic>
          <a:graphicData uri="http://schemas.openxmlformats.org/presentationml/2006/ole">
            <mc:AlternateContent xmlns:mc="http://schemas.openxmlformats.org/markup-compatibility/2006">
              <mc:Choice xmlns:v="urn:schemas-microsoft-com:vml" Requires="v">
                <p:oleObj spid="_x0000_s73772" name="PhotoSuite Image" r:id="rId5" imgW="1476375" imgH="1047750" progId="PhotoSuite.Image">
                  <p:embed/>
                </p:oleObj>
              </mc:Choice>
              <mc:Fallback>
                <p:oleObj name="PhotoSuite Image" r:id="rId5" imgW="1476375" imgH="1047750" progId="PhotoSuite.Imag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613275"/>
                        <a:ext cx="1981200" cy="140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3733" name="Group 23">
            <a:extLst>
              <a:ext uri="{FF2B5EF4-FFF2-40B4-BE49-F238E27FC236}">
                <a16:creationId xmlns:a16="http://schemas.microsoft.com/office/drawing/2014/main" id="{2E03E360-1221-4088-B8AD-BA4C260D91AC}"/>
              </a:ext>
            </a:extLst>
          </p:cNvPr>
          <p:cNvGrpSpPr>
            <a:grpSpLocks/>
          </p:cNvGrpSpPr>
          <p:nvPr/>
        </p:nvGrpSpPr>
        <p:grpSpPr bwMode="auto">
          <a:xfrm>
            <a:off x="2536825" y="1905000"/>
            <a:ext cx="4267200" cy="4518025"/>
            <a:chOff x="96" y="1200"/>
            <a:chExt cx="2688" cy="2846"/>
          </a:xfrm>
        </p:grpSpPr>
        <p:sp>
          <p:nvSpPr>
            <p:cNvPr id="73735" name="Rectangle 6" descr="右斜對角虛線">
              <a:extLst>
                <a:ext uri="{FF2B5EF4-FFF2-40B4-BE49-F238E27FC236}">
                  <a16:creationId xmlns:a16="http://schemas.microsoft.com/office/drawing/2014/main" id="{6354DB32-11D8-4441-B761-F7294C3FB389}"/>
                </a:ext>
              </a:extLst>
            </p:cNvPr>
            <p:cNvSpPr>
              <a:spLocks noChangeArrowheads="1"/>
            </p:cNvSpPr>
            <p:nvPr/>
          </p:nvSpPr>
          <p:spPr bwMode="auto">
            <a:xfrm>
              <a:off x="1296" y="1776"/>
              <a:ext cx="96" cy="2016"/>
            </a:xfrm>
            <a:prstGeom prst="rect">
              <a:avLst/>
            </a:prstGeom>
            <a:blipFill dpi="0" rotWithShape="0">
              <a:blip r:embed="rId7"/>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36" name="Rectangle 7" descr="瓦片">
              <a:extLst>
                <a:ext uri="{FF2B5EF4-FFF2-40B4-BE49-F238E27FC236}">
                  <a16:creationId xmlns:a16="http://schemas.microsoft.com/office/drawing/2014/main" id="{8C15D0AA-E9F5-44F8-984C-3950A4A4C9E1}"/>
                </a:ext>
              </a:extLst>
            </p:cNvPr>
            <p:cNvSpPr>
              <a:spLocks noChangeArrowheads="1"/>
            </p:cNvSpPr>
            <p:nvPr/>
          </p:nvSpPr>
          <p:spPr bwMode="auto">
            <a:xfrm>
              <a:off x="1440" y="1872"/>
              <a:ext cx="384" cy="1920"/>
            </a:xfrm>
            <a:prstGeom prst="rect">
              <a:avLst/>
            </a:prstGeom>
            <a:blipFill dpi="0" rotWithShape="0">
              <a:blip r:embed="rId8"/>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37" name="Rectangle 8" descr="瓦片">
              <a:extLst>
                <a:ext uri="{FF2B5EF4-FFF2-40B4-BE49-F238E27FC236}">
                  <a16:creationId xmlns:a16="http://schemas.microsoft.com/office/drawing/2014/main" id="{20FE3A77-3469-4696-A07C-2FD237F25EDC}"/>
                </a:ext>
              </a:extLst>
            </p:cNvPr>
            <p:cNvSpPr>
              <a:spLocks noChangeArrowheads="1"/>
            </p:cNvSpPr>
            <p:nvPr/>
          </p:nvSpPr>
          <p:spPr bwMode="auto">
            <a:xfrm>
              <a:off x="1440" y="1728"/>
              <a:ext cx="384" cy="144"/>
            </a:xfrm>
            <a:prstGeom prst="rect">
              <a:avLst/>
            </a:prstGeom>
            <a:blipFill dpi="0" rotWithShape="0">
              <a:blip r:embed="rId9"/>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38" name="Line 9">
              <a:extLst>
                <a:ext uri="{FF2B5EF4-FFF2-40B4-BE49-F238E27FC236}">
                  <a16:creationId xmlns:a16="http://schemas.microsoft.com/office/drawing/2014/main" id="{73715437-423D-4701-BB53-151159471464}"/>
                </a:ext>
              </a:extLst>
            </p:cNvPr>
            <p:cNvSpPr>
              <a:spLocks noChangeShapeType="1"/>
            </p:cNvSpPr>
            <p:nvPr/>
          </p:nvSpPr>
          <p:spPr bwMode="auto">
            <a:xfrm>
              <a:off x="912" y="3792"/>
              <a:ext cx="15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73739" name="Oval 10">
              <a:extLst>
                <a:ext uri="{FF2B5EF4-FFF2-40B4-BE49-F238E27FC236}">
                  <a16:creationId xmlns:a16="http://schemas.microsoft.com/office/drawing/2014/main" id="{1C9FEC60-7432-4EE4-A7B5-3245C1714457}"/>
                </a:ext>
              </a:extLst>
            </p:cNvPr>
            <p:cNvSpPr>
              <a:spLocks noChangeArrowheads="1"/>
            </p:cNvSpPr>
            <p:nvPr/>
          </p:nvSpPr>
          <p:spPr bwMode="auto">
            <a:xfrm>
              <a:off x="1920" y="153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40" name="Rectangle 11">
              <a:extLst>
                <a:ext uri="{FF2B5EF4-FFF2-40B4-BE49-F238E27FC236}">
                  <a16:creationId xmlns:a16="http://schemas.microsoft.com/office/drawing/2014/main" id="{0F4187B2-CAD7-4D92-A23E-A2F3B35DA17A}"/>
                </a:ext>
              </a:extLst>
            </p:cNvPr>
            <p:cNvSpPr>
              <a:spLocks noChangeArrowheads="1"/>
            </p:cNvSpPr>
            <p:nvPr/>
          </p:nvSpPr>
          <p:spPr bwMode="auto">
            <a:xfrm>
              <a:off x="1920" y="1632"/>
              <a:ext cx="48" cy="12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41" name="Line 12">
              <a:extLst>
                <a:ext uri="{FF2B5EF4-FFF2-40B4-BE49-F238E27FC236}">
                  <a16:creationId xmlns:a16="http://schemas.microsoft.com/office/drawing/2014/main" id="{8180F9D8-1324-48E0-BF3F-4D2BD616CF5F}"/>
                </a:ext>
              </a:extLst>
            </p:cNvPr>
            <p:cNvSpPr>
              <a:spLocks noChangeShapeType="1"/>
            </p:cNvSpPr>
            <p:nvPr/>
          </p:nvSpPr>
          <p:spPr bwMode="auto">
            <a:xfrm flipV="1">
              <a:off x="2064" y="2928"/>
              <a:ext cx="0" cy="816"/>
            </a:xfrm>
            <a:prstGeom prst="line">
              <a:avLst/>
            </a:prstGeom>
            <a:noFill/>
            <a:ln w="28575">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73742" name="Oval 13">
              <a:extLst>
                <a:ext uri="{FF2B5EF4-FFF2-40B4-BE49-F238E27FC236}">
                  <a16:creationId xmlns:a16="http://schemas.microsoft.com/office/drawing/2014/main" id="{F13CEC41-3171-4E40-81AC-427093AB8788}"/>
                </a:ext>
              </a:extLst>
            </p:cNvPr>
            <p:cNvSpPr>
              <a:spLocks noChangeArrowheads="1"/>
            </p:cNvSpPr>
            <p:nvPr/>
          </p:nvSpPr>
          <p:spPr bwMode="auto">
            <a:xfrm>
              <a:off x="1296" y="1536"/>
              <a:ext cx="144" cy="144"/>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43" name="Rectangle 14">
              <a:extLst>
                <a:ext uri="{FF2B5EF4-FFF2-40B4-BE49-F238E27FC236}">
                  <a16:creationId xmlns:a16="http://schemas.microsoft.com/office/drawing/2014/main" id="{BD11B00C-E8B9-4B5B-9D8B-A15802FCE96A}"/>
                </a:ext>
              </a:extLst>
            </p:cNvPr>
            <p:cNvSpPr>
              <a:spLocks noChangeArrowheads="1"/>
            </p:cNvSpPr>
            <p:nvPr/>
          </p:nvSpPr>
          <p:spPr bwMode="auto">
            <a:xfrm rot="1740456">
              <a:off x="768" y="1488"/>
              <a:ext cx="48" cy="216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44" name="Line 15">
              <a:extLst>
                <a:ext uri="{FF2B5EF4-FFF2-40B4-BE49-F238E27FC236}">
                  <a16:creationId xmlns:a16="http://schemas.microsoft.com/office/drawing/2014/main" id="{C8C76DE2-95DC-4651-B9E8-A22B56056871}"/>
                </a:ext>
              </a:extLst>
            </p:cNvPr>
            <p:cNvSpPr>
              <a:spLocks noChangeShapeType="1"/>
            </p:cNvSpPr>
            <p:nvPr/>
          </p:nvSpPr>
          <p:spPr bwMode="auto">
            <a:xfrm rot="18281778" flipV="1">
              <a:off x="839" y="3024"/>
              <a:ext cx="1" cy="816"/>
            </a:xfrm>
            <a:prstGeom prst="line">
              <a:avLst/>
            </a:prstGeom>
            <a:noFill/>
            <a:ln w="28575">
              <a:solidFill>
                <a:schemeClr val="tx1"/>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TW" altLang="en-US"/>
            </a:p>
          </p:txBody>
        </p:sp>
        <p:sp>
          <p:nvSpPr>
            <p:cNvPr id="73745" name="AutoShape 16">
              <a:extLst>
                <a:ext uri="{FF2B5EF4-FFF2-40B4-BE49-F238E27FC236}">
                  <a16:creationId xmlns:a16="http://schemas.microsoft.com/office/drawing/2014/main" id="{D8A98D78-FCA3-4C10-83CD-725E716BF714}"/>
                </a:ext>
              </a:extLst>
            </p:cNvPr>
            <p:cNvSpPr>
              <a:spLocks noChangeArrowheads="1"/>
            </p:cNvSpPr>
            <p:nvPr/>
          </p:nvSpPr>
          <p:spPr bwMode="auto">
            <a:xfrm>
              <a:off x="2208" y="1488"/>
              <a:ext cx="576" cy="288"/>
            </a:xfrm>
            <a:prstGeom prst="wedgeRoundRectCallout">
              <a:avLst>
                <a:gd name="adj1" fmla="val -86806"/>
                <a:gd name="adj2" fmla="val 173611"/>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0"/>
                </a:spcBef>
                <a:buClrTx/>
                <a:buSzTx/>
                <a:buFontTx/>
                <a:buNone/>
              </a:pPr>
              <a:r>
                <a:rPr lang="zh-TW" altLang="en-US" sz="2400">
                  <a:solidFill>
                    <a:srgbClr val="0000CC"/>
                  </a:solidFill>
                  <a:latin typeface="Arial Black" panose="020B0A04020102020204" pitchFamily="34" charset="0"/>
                  <a:ea typeface="標楷體" panose="03000509000000000000" pitchFamily="65" charset="-120"/>
                </a:rPr>
                <a:t>捲簾</a:t>
              </a:r>
            </a:p>
          </p:txBody>
        </p:sp>
        <p:sp>
          <p:nvSpPr>
            <p:cNvPr id="73746" name="AutoShape 17">
              <a:extLst>
                <a:ext uri="{FF2B5EF4-FFF2-40B4-BE49-F238E27FC236}">
                  <a16:creationId xmlns:a16="http://schemas.microsoft.com/office/drawing/2014/main" id="{5259FC82-28F6-48FF-B011-FDF6125F198B}"/>
                </a:ext>
              </a:extLst>
            </p:cNvPr>
            <p:cNvSpPr>
              <a:spLocks noChangeArrowheads="1"/>
            </p:cNvSpPr>
            <p:nvPr/>
          </p:nvSpPr>
          <p:spPr bwMode="auto">
            <a:xfrm>
              <a:off x="96" y="2064"/>
              <a:ext cx="576" cy="288"/>
            </a:xfrm>
            <a:prstGeom prst="wedgeRoundRectCallout">
              <a:avLst>
                <a:gd name="adj1" fmla="val 81079"/>
                <a:gd name="adj2" fmla="val 102083"/>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0"/>
                </a:spcBef>
                <a:buClrTx/>
                <a:buSzTx/>
                <a:buFontTx/>
                <a:buNone/>
              </a:pPr>
              <a:r>
                <a:rPr lang="zh-TW" altLang="en-US" sz="2400">
                  <a:solidFill>
                    <a:srgbClr val="0000CC"/>
                  </a:solidFill>
                  <a:latin typeface="Arial Black" panose="020B0A04020102020204" pitchFamily="34" charset="0"/>
                  <a:ea typeface="標楷體" panose="03000509000000000000" pitchFamily="65" charset="-120"/>
                </a:rPr>
                <a:t>外牆</a:t>
              </a:r>
            </a:p>
          </p:txBody>
        </p:sp>
        <p:sp>
          <p:nvSpPr>
            <p:cNvPr id="73747" name="AutoShape 18">
              <a:extLst>
                <a:ext uri="{FF2B5EF4-FFF2-40B4-BE49-F238E27FC236}">
                  <a16:creationId xmlns:a16="http://schemas.microsoft.com/office/drawing/2014/main" id="{8E8FC790-CCED-4628-A5DD-2A20F9955843}"/>
                </a:ext>
              </a:extLst>
            </p:cNvPr>
            <p:cNvSpPr>
              <a:spLocks noChangeArrowheads="1"/>
            </p:cNvSpPr>
            <p:nvPr/>
          </p:nvSpPr>
          <p:spPr bwMode="auto">
            <a:xfrm>
              <a:off x="1008" y="3072"/>
              <a:ext cx="816" cy="192"/>
            </a:xfrm>
            <a:prstGeom prst="notchedRightArrow">
              <a:avLst>
                <a:gd name="adj1" fmla="val 50000"/>
                <a:gd name="adj2" fmla="val 1062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48" name="AutoShape 19">
              <a:extLst>
                <a:ext uri="{FF2B5EF4-FFF2-40B4-BE49-F238E27FC236}">
                  <a16:creationId xmlns:a16="http://schemas.microsoft.com/office/drawing/2014/main" id="{5DDE20D3-5E26-4151-9A2C-64700E6EC150}"/>
                </a:ext>
              </a:extLst>
            </p:cNvPr>
            <p:cNvSpPr>
              <a:spLocks noChangeArrowheads="1"/>
            </p:cNvSpPr>
            <p:nvPr/>
          </p:nvSpPr>
          <p:spPr bwMode="auto">
            <a:xfrm rot="-3098627">
              <a:off x="306" y="3686"/>
              <a:ext cx="528" cy="192"/>
            </a:xfrm>
            <a:prstGeom prst="notchedRightArrow">
              <a:avLst>
                <a:gd name="adj1" fmla="val 50000"/>
                <a:gd name="adj2" fmla="val 68750"/>
              </a:avLst>
            </a:prstGeom>
            <a:solidFill>
              <a:srgbClr val="00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73749" name="AutoShape 20">
              <a:extLst>
                <a:ext uri="{FF2B5EF4-FFF2-40B4-BE49-F238E27FC236}">
                  <a16:creationId xmlns:a16="http://schemas.microsoft.com/office/drawing/2014/main" id="{AEA0445F-4157-46BA-AE3F-0D2B70F3DE4C}"/>
                </a:ext>
              </a:extLst>
            </p:cNvPr>
            <p:cNvSpPr>
              <a:spLocks noChangeArrowheads="1"/>
            </p:cNvSpPr>
            <p:nvPr/>
          </p:nvSpPr>
          <p:spPr bwMode="auto">
            <a:xfrm>
              <a:off x="576" y="1728"/>
              <a:ext cx="576" cy="288"/>
            </a:xfrm>
            <a:prstGeom prst="wedgeRoundRectCallout">
              <a:avLst>
                <a:gd name="adj1" fmla="val 81079"/>
                <a:gd name="adj2" fmla="val 102083"/>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0"/>
                </a:spcBef>
                <a:buClrTx/>
                <a:buSzTx/>
                <a:buFontTx/>
                <a:buNone/>
              </a:pPr>
              <a:r>
                <a:rPr lang="zh-TW" altLang="en-US" sz="2400">
                  <a:solidFill>
                    <a:srgbClr val="0000CC"/>
                  </a:solidFill>
                  <a:latin typeface="Arial Black" panose="020B0A04020102020204" pitchFamily="34" charset="0"/>
                  <a:ea typeface="標楷體" panose="03000509000000000000" pitchFamily="65" charset="-120"/>
                </a:rPr>
                <a:t>百葉</a:t>
              </a:r>
            </a:p>
          </p:txBody>
        </p:sp>
        <p:sp>
          <p:nvSpPr>
            <p:cNvPr id="73750" name="AutoShape 21">
              <a:extLst>
                <a:ext uri="{FF2B5EF4-FFF2-40B4-BE49-F238E27FC236}">
                  <a16:creationId xmlns:a16="http://schemas.microsoft.com/office/drawing/2014/main" id="{7F2B3868-2C66-4D68-BA01-62DFD47101C7}"/>
                </a:ext>
              </a:extLst>
            </p:cNvPr>
            <p:cNvSpPr>
              <a:spLocks noChangeArrowheads="1"/>
            </p:cNvSpPr>
            <p:nvPr/>
          </p:nvSpPr>
          <p:spPr bwMode="auto">
            <a:xfrm>
              <a:off x="1344" y="1200"/>
              <a:ext cx="576" cy="288"/>
            </a:xfrm>
            <a:prstGeom prst="wedgeRoundRectCallout">
              <a:avLst>
                <a:gd name="adj1" fmla="val -3125"/>
                <a:gd name="adj2" fmla="val 159375"/>
                <a:gd name="adj3" fmla="val 16667"/>
              </a:avLst>
            </a:prstGeom>
            <a:noFill/>
            <a:ln w="9525">
              <a:solidFill>
                <a:schemeClr val="tx1"/>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algn="ctr" eaLnBrk="1" hangingPunct="1">
                <a:spcBef>
                  <a:spcPct val="0"/>
                </a:spcBef>
                <a:buClrTx/>
                <a:buSzTx/>
                <a:buFontTx/>
                <a:buNone/>
              </a:pPr>
              <a:r>
                <a:rPr lang="zh-TW" altLang="en-US" sz="2400">
                  <a:solidFill>
                    <a:srgbClr val="0000CC"/>
                  </a:solidFill>
                  <a:latin typeface="Arial Black" panose="020B0A04020102020204" pitchFamily="34" charset="0"/>
                  <a:ea typeface="標楷體" panose="03000509000000000000" pitchFamily="65" charset="-120"/>
                </a:rPr>
                <a:t>水牆</a:t>
              </a:r>
            </a:p>
          </p:txBody>
        </p:sp>
      </p:grpSp>
      <p:sp>
        <p:nvSpPr>
          <p:cNvPr id="45078" name="Rectangle 22">
            <a:extLst>
              <a:ext uri="{FF2B5EF4-FFF2-40B4-BE49-F238E27FC236}">
                <a16:creationId xmlns:a16="http://schemas.microsoft.com/office/drawing/2014/main" id="{E2DFBB35-D4A2-4BD8-9579-248966116B94}"/>
              </a:ext>
            </a:extLst>
          </p:cNvPr>
          <p:cNvSpPr>
            <a:spLocks noGrp="1" noChangeArrowheads="1"/>
          </p:cNvSpPr>
          <p:nvPr>
            <p:ph type="title" idx="4294967295"/>
          </p:nvPr>
        </p:nvSpPr>
        <p:spPr>
          <a:xfrm>
            <a:off x="2411413" y="333375"/>
            <a:ext cx="6408737" cy="1439863"/>
          </a:xfrm>
        </p:spPr>
        <p:txBody>
          <a:bodyPr/>
          <a:lstStyle/>
          <a:p>
            <a:pPr eaLnBrk="1" hangingPunct="1">
              <a:defRPr/>
            </a:pPr>
            <a:r>
              <a:rPr lang="zh-TW" altLang="en-US" sz="2900">
                <a:solidFill>
                  <a:schemeClr val="accent2"/>
                </a:solidFill>
                <a:ea typeface="標楷體" panose="03000509000000000000" pitchFamily="65" charset="-120"/>
              </a:rPr>
              <a:t>調整水簾開口之目的</a:t>
            </a:r>
            <a:br>
              <a:rPr lang="zh-TW" altLang="en-US" sz="2900">
                <a:solidFill>
                  <a:schemeClr val="accent2"/>
                </a:solidFill>
                <a:ea typeface="標楷體" panose="03000509000000000000" pitchFamily="65" charset="-120"/>
              </a:rPr>
            </a:br>
            <a:r>
              <a:rPr lang="zh-TW" altLang="en-US" sz="2900">
                <a:solidFill>
                  <a:schemeClr val="accent2"/>
                </a:solidFill>
                <a:ea typeface="標楷體" panose="03000509000000000000" pitchFamily="65" charset="-120"/>
              </a:rPr>
              <a:t>在保持通過水簾時的</a:t>
            </a:r>
            <a:br>
              <a:rPr lang="zh-TW" altLang="en-US" sz="2900">
                <a:solidFill>
                  <a:schemeClr val="accent2"/>
                </a:solidFill>
                <a:ea typeface="標楷體" panose="03000509000000000000" pitchFamily="65" charset="-120"/>
              </a:rPr>
            </a:br>
            <a:r>
              <a:rPr lang="zh-TW" altLang="en-US" b="1">
                <a:solidFill>
                  <a:schemeClr val="tx1"/>
                </a:solidFill>
                <a:ea typeface="標楷體" panose="03000509000000000000" pitchFamily="65" charset="-120"/>
              </a:rPr>
              <a:t>最佳風速</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754" name="Picture 2" descr="屏科大水簾給水不均1">
            <a:extLst>
              <a:ext uri="{FF2B5EF4-FFF2-40B4-BE49-F238E27FC236}">
                <a16:creationId xmlns:a16="http://schemas.microsoft.com/office/drawing/2014/main" id="{CDD40DCC-623F-449D-B960-EF7C915FF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548" t="23665" r="4257" b="8180"/>
          <a:stretch>
            <a:fillRect/>
          </a:stretch>
        </p:blipFill>
        <p:spPr bwMode="auto">
          <a:xfrm>
            <a:off x="2514600" y="1536700"/>
            <a:ext cx="5948363"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3157CA3F-19E3-419A-9206-7621D20C0A76}"/>
              </a:ext>
            </a:extLst>
          </p:cNvPr>
          <p:cNvSpPr>
            <a:spLocks noGrp="1" noChangeArrowheads="1"/>
          </p:cNvSpPr>
          <p:nvPr>
            <p:ph type="title" idx="4294967295"/>
          </p:nvPr>
        </p:nvSpPr>
        <p:spPr/>
        <p:txBody>
          <a:bodyPr/>
          <a:lstStyle/>
          <a:p>
            <a:pPr eaLnBrk="1" hangingPunct="1">
              <a:defRPr/>
            </a:pPr>
            <a:r>
              <a:rPr lang="zh-TW" altLang="en-US">
                <a:ea typeface="標楷體" panose="03000509000000000000" pitchFamily="65" charset="-120"/>
              </a:rPr>
              <a:t>入出</a:t>
            </a:r>
            <a:br>
              <a:rPr lang="zh-TW" altLang="en-US">
                <a:ea typeface="標楷體" panose="03000509000000000000" pitchFamily="65" charset="-120"/>
              </a:rPr>
            </a:br>
            <a:r>
              <a:rPr lang="zh-TW" altLang="en-US">
                <a:ea typeface="標楷體" panose="03000509000000000000" pitchFamily="65" charset="-120"/>
              </a:rPr>
              <a:t>水口</a:t>
            </a:r>
            <a:br>
              <a:rPr lang="zh-TW" altLang="en-US">
                <a:ea typeface="標楷體" panose="03000509000000000000" pitchFamily="65" charset="-120"/>
              </a:rPr>
            </a:br>
            <a:r>
              <a:rPr lang="zh-TW" altLang="en-US">
                <a:ea typeface="標楷體" panose="03000509000000000000" pitchFamily="65" charset="-120"/>
              </a:rPr>
              <a:t>的</a:t>
            </a:r>
            <a:br>
              <a:rPr lang="zh-TW" altLang="en-US">
                <a:ea typeface="標楷體" panose="03000509000000000000" pitchFamily="65" charset="-120"/>
              </a:rPr>
            </a:br>
            <a:r>
              <a:rPr lang="zh-TW" altLang="en-US">
                <a:ea typeface="標楷體" panose="03000509000000000000" pitchFamily="65" charset="-120"/>
              </a:rPr>
              <a:t>正確設計</a:t>
            </a:r>
            <a:endParaRPr lang="zh-TW" altLang="en-US"/>
          </a:p>
        </p:txBody>
      </p:sp>
      <p:grpSp>
        <p:nvGrpSpPr>
          <p:cNvPr id="75779" name="Group 3">
            <a:extLst>
              <a:ext uri="{FF2B5EF4-FFF2-40B4-BE49-F238E27FC236}">
                <a16:creationId xmlns:a16="http://schemas.microsoft.com/office/drawing/2014/main" id="{97AEAE87-68E0-4C04-805F-B3362FF664E3}"/>
              </a:ext>
            </a:extLst>
          </p:cNvPr>
          <p:cNvGrpSpPr>
            <a:grpSpLocks/>
          </p:cNvGrpSpPr>
          <p:nvPr/>
        </p:nvGrpSpPr>
        <p:grpSpPr bwMode="auto">
          <a:xfrm>
            <a:off x="5715000" y="990600"/>
            <a:ext cx="2773363" cy="4572000"/>
            <a:chOff x="3600" y="624"/>
            <a:chExt cx="1747" cy="2880"/>
          </a:xfrm>
        </p:grpSpPr>
        <p:graphicFrame>
          <p:nvGraphicFramePr>
            <p:cNvPr id="75789" name="Object 4">
              <a:extLst>
                <a:ext uri="{FF2B5EF4-FFF2-40B4-BE49-F238E27FC236}">
                  <a16:creationId xmlns:a16="http://schemas.microsoft.com/office/drawing/2014/main" id="{D9EC40AB-556B-4CCF-BC10-3080545E86EB}"/>
                </a:ext>
              </a:extLst>
            </p:cNvPr>
            <p:cNvGraphicFramePr>
              <a:graphicFrameLocks noChangeAspect="1"/>
            </p:cNvGraphicFramePr>
            <p:nvPr/>
          </p:nvGraphicFramePr>
          <p:xfrm>
            <a:off x="3792" y="624"/>
            <a:ext cx="1555" cy="2880"/>
          </p:xfrm>
          <a:graphic>
            <a:graphicData uri="http://schemas.openxmlformats.org/presentationml/2006/ole">
              <mc:AlternateContent xmlns:mc="http://schemas.openxmlformats.org/markup-compatibility/2006">
                <mc:Choice xmlns:v="urn:schemas-microsoft-com:vml" Requires="v">
                  <p:oleObj spid="_x0000_s75822" name="PhotoSuite Image" r:id="rId3" imgW="5114925" imgH="3943350" progId="PhotoSuite.Image">
                    <p:embed/>
                  </p:oleObj>
                </mc:Choice>
                <mc:Fallback>
                  <p:oleObj name="PhotoSuite Image" r:id="rId3" imgW="5114925" imgH="3943350" progId="PhotoSuite.Image">
                    <p:embed/>
                    <p:pic>
                      <p:nvPicPr>
                        <p:cNvPr id="0" name="Object 4"/>
                        <p:cNvPicPr>
                          <a:picLocks noChangeAspect="1" noChangeArrowheads="1"/>
                        </p:cNvPicPr>
                        <p:nvPr/>
                      </p:nvPicPr>
                      <p:blipFill>
                        <a:blip r:embed="rId4">
                          <a:lum bright="-60000" contrast="90000"/>
                          <a:extLst>
                            <a:ext uri="{28A0092B-C50C-407E-A947-70E740481C1C}">
                              <a14:useLocalDpi xmlns:a14="http://schemas.microsoft.com/office/drawing/2010/main" val="0"/>
                            </a:ext>
                          </a:extLst>
                        </a:blip>
                        <a:srcRect l="67688" b="22380"/>
                        <a:stretch>
                          <a:fillRect/>
                        </a:stretch>
                      </p:blipFill>
                      <p:spPr bwMode="auto">
                        <a:xfrm>
                          <a:off x="3792" y="624"/>
                          <a:ext cx="1555"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90" name="Text Box 5">
              <a:extLst>
                <a:ext uri="{FF2B5EF4-FFF2-40B4-BE49-F238E27FC236}">
                  <a16:creationId xmlns:a16="http://schemas.microsoft.com/office/drawing/2014/main" id="{3EE95146-DC97-4CCB-9B9A-9FB42E7CA0EA}"/>
                </a:ext>
              </a:extLst>
            </p:cNvPr>
            <p:cNvSpPr txBox="1">
              <a:spLocks noChangeArrowheads="1"/>
            </p:cNvSpPr>
            <p:nvPr/>
          </p:nvSpPr>
          <p:spPr bwMode="auto">
            <a:xfrm>
              <a:off x="3600" y="768"/>
              <a:ext cx="7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ClrTx/>
                <a:buSzTx/>
                <a:buFontTx/>
                <a:buNone/>
              </a:pPr>
              <a:r>
                <a:rPr lang="en-US" altLang="zh-TW" sz="1400"/>
                <a:t>Bleed off end</a:t>
              </a:r>
            </a:p>
          </p:txBody>
        </p:sp>
        <p:sp>
          <p:nvSpPr>
            <p:cNvPr id="75791" name="Text Box 6">
              <a:extLst>
                <a:ext uri="{FF2B5EF4-FFF2-40B4-BE49-F238E27FC236}">
                  <a16:creationId xmlns:a16="http://schemas.microsoft.com/office/drawing/2014/main" id="{142C2ECA-A131-4447-8231-48153E6A0C06}"/>
                </a:ext>
              </a:extLst>
            </p:cNvPr>
            <p:cNvSpPr txBox="1">
              <a:spLocks noChangeArrowheads="1"/>
            </p:cNvSpPr>
            <p:nvPr/>
          </p:nvSpPr>
          <p:spPr bwMode="auto">
            <a:xfrm>
              <a:off x="3744" y="2036"/>
              <a:ext cx="768" cy="4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ClrTx/>
                <a:buSzTx/>
                <a:buFontTx/>
                <a:buNone/>
              </a:pPr>
              <a:r>
                <a:rPr lang="en-US" altLang="zh-TW" sz="1400"/>
                <a:t>Bleed off tube to floor drain or outside</a:t>
              </a:r>
            </a:p>
          </p:txBody>
        </p:sp>
      </p:grpSp>
      <p:grpSp>
        <p:nvGrpSpPr>
          <p:cNvPr id="75780" name="Group 7">
            <a:extLst>
              <a:ext uri="{FF2B5EF4-FFF2-40B4-BE49-F238E27FC236}">
                <a16:creationId xmlns:a16="http://schemas.microsoft.com/office/drawing/2014/main" id="{895C4ACC-0D84-412C-9F57-8CF0F63EDC45}"/>
              </a:ext>
            </a:extLst>
          </p:cNvPr>
          <p:cNvGrpSpPr>
            <a:grpSpLocks/>
          </p:cNvGrpSpPr>
          <p:nvPr/>
        </p:nvGrpSpPr>
        <p:grpSpPr bwMode="auto">
          <a:xfrm>
            <a:off x="2286000" y="3276600"/>
            <a:ext cx="3352800" cy="3352800"/>
            <a:chOff x="1440" y="1392"/>
            <a:chExt cx="2112" cy="2112"/>
          </a:xfrm>
        </p:grpSpPr>
        <p:graphicFrame>
          <p:nvGraphicFramePr>
            <p:cNvPr id="75783" name="Object 8">
              <a:extLst>
                <a:ext uri="{FF2B5EF4-FFF2-40B4-BE49-F238E27FC236}">
                  <a16:creationId xmlns:a16="http://schemas.microsoft.com/office/drawing/2014/main" id="{210DD50C-4A31-4064-9979-ECDD1E0B7C86}"/>
                </a:ext>
              </a:extLst>
            </p:cNvPr>
            <p:cNvGraphicFramePr>
              <a:graphicFrameLocks noChangeAspect="1"/>
            </p:cNvGraphicFramePr>
            <p:nvPr/>
          </p:nvGraphicFramePr>
          <p:xfrm>
            <a:off x="1440" y="1392"/>
            <a:ext cx="2112" cy="2112"/>
          </p:xfrm>
          <a:graphic>
            <a:graphicData uri="http://schemas.openxmlformats.org/presentationml/2006/ole">
              <mc:AlternateContent xmlns:mc="http://schemas.openxmlformats.org/markup-compatibility/2006">
                <mc:Choice xmlns:v="urn:schemas-microsoft-com:vml" Requires="v">
                  <p:oleObj spid="_x0000_s75823" name="PhotoSuite Image" r:id="rId5" imgW="3209925" imgH="2800350" progId="PhotoSuite.Image">
                    <p:embed/>
                  </p:oleObj>
                </mc:Choice>
                <mc:Fallback>
                  <p:oleObj name="PhotoSuite Image" r:id="rId5" imgW="3209925" imgH="2800350" progId="PhotoSuite.Image">
                    <p:embed/>
                    <p:pic>
                      <p:nvPicPr>
                        <p:cNvPr id="0" name="Object 8"/>
                        <p:cNvPicPr>
                          <a:picLocks noChangeAspect="1" noChangeArrowheads="1"/>
                        </p:cNvPicPr>
                        <p:nvPr/>
                      </p:nvPicPr>
                      <p:blipFill>
                        <a:blip r:embed="rId6">
                          <a:lum bright="-24000" contrast="36000"/>
                          <a:extLst>
                            <a:ext uri="{28A0092B-C50C-407E-A947-70E740481C1C}">
                              <a14:useLocalDpi xmlns:a14="http://schemas.microsoft.com/office/drawing/2010/main" val="0"/>
                            </a:ext>
                          </a:extLst>
                        </a:blip>
                        <a:srcRect/>
                        <a:stretch>
                          <a:fillRect/>
                        </a:stretch>
                      </p:blipFill>
                      <p:spPr bwMode="auto">
                        <a:xfrm>
                          <a:off x="1440" y="1392"/>
                          <a:ext cx="2112" cy="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4" name="Line 9">
              <a:extLst>
                <a:ext uri="{FF2B5EF4-FFF2-40B4-BE49-F238E27FC236}">
                  <a16:creationId xmlns:a16="http://schemas.microsoft.com/office/drawing/2014/main" id="{AF4E2ED2-5FEA-4E84-A97E-FDC827F7875D}"/>
                </a:ext>
              </a:extLst>
            </p:cNvPr>
            <p:cNvSpPr>
              <a:spLocks noChangeShapeType="1"/>
            </p:cNvSpPr>
            <p:nvPr/>
          </p:nvSpPr>
          <p:spPr bwMode="auto">
            <a:xfrm flipV="1">
              <a:off x="2352" y="2160"/>
              <a:ext cx="96" cy="240"/>
            </a:xfrm>
            <a:prstGeom prst="line">
              <a:avLst/>
            </a:prstGeom>
            <a:noFill/>
            <a:ln w="38100">
              <a:solidFill>
                <a:srgbClr val="00008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75785" name="Line 10">
              <a:extLst>
                <a:ext uri="{FF2B5EF4-FFF2-40B4-BE49-F238E27FC236}">
                  <a16:creationId xmlns:a16="http://schemas.microsoft.com/office/drawing/2014/main" id="{A4632E52-84B9-4AD0-A5DF-8FAEF7E405B9}"/>
                </a:ext>
              </a:extLst>
            </p:cNvPr>
            <p:cNvSpPr>
              <a:spLocks noChangeShapeType="1"/>
            </p:cNvSpPr>
            <p:nvPr/>
          </p:nvSpPr>
          <p:spPr bwMode="auto">
            <a:xfrm flipH="1" flipV="1">
              <a:off x="2256" y="2160"/>
              <a:ext cx="96" cy="240"/>
            </a:xfrm>
            <a:prstGeom prst="line">
              <a:avLst/>
            </a:prstGeom>
            <a:noFill/>
            <a:ln w="38100">
              <a:solidFill>
                <a:srgbClr val="00008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75786" name="Line 11">
              <a:extLst>
                <a:ext uri="{FF2B5EF4-FFF2-40B4-BE49-F238E27FC236}">
                  <a16:creationId xmlns:a16="http://schemas.microsoft.com/office/drawing/2014/main" id="{8C747E40-6095-4DF0-83CD-86E882193079}"/>
                </a:ext>
              </a:extLst>
            </p:cNvPr>
            <p:cNvSpPr>
              <a:spLocks noChangeShapeType="1"/>
            </p:cNvSpPr>
            <p:nvPr/>
          </p:nvSpPr>
          <p:spPr bwMode="auto">
            <a:xfrm flipH="1">
              <a:off x="2112" y="2208"/>
              <a:ext cx="96" cy="240"/>
            </a:xfrm>
            <a:prstGeom prst="line">
              <a:avLst/>
            </a:prstGeom>
            <a:noFill/>
            <a:ln w="38100">
              <a:solidFill>
                <a:srgbClr val="00008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75787" name="Line 12">
              <a:extLst>
                <a:ext uri="{FF2B5EF4-FFF2-40B4-BE49-F238E27FC236}">
                  <a16:creationId xmlns:a16="http://schemas.microsoft.com/office/drawing/2014/main" id="{1F873BB1-7FB8-4455-AA73-349F265C02A1}"/>
                </a:ext>
              </a:extLst>
            </p:cNvPr>
            <p:cNvSpPr>
              <a:spLocks noChangeShapeType="1"/>
            </p:cNvSpPr>
            <p:nvPr/>
          </p:nvSpPr>
          <p:spPr bwMode="auto">
            <a:xfrm>
              <a:off x="2496" y="2208"/>
              <a:ext cx="96" cy="240"/>
            </a:xfrm>
            <a:prstGeom prst="line">
              <a:avLst/>
            </a:prstGeom>
            <a:noFill/>
            <a:ln w="38100">
              <a:solidFill>
                <a:srgbClr val="00008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75788" name="Line 13">
              <a:extLst>
                <a:ext uri="{FF2B5EF4-FFF2-40B4-BE49-F238E27FC236}">
                  <a16:creationId xmlns:a16="http://schemas.microsoft.com/office/drawing/2014/main" id="{CAE04937-1C2C-4818-80D1-07A04E0C2A87}"/>
                </a:ext>
              </a:extLst>
            </p:cNvPr>
            <p:cNvSpPr>
              <a:spLocks noChangeShapeType="1"/>
            </p:cNvSpPr>
            <p:nvPr/>
          </p:nvSpPr>
          <p:spPr bwMode="auto">
            <a:xfrm flipH="1">
              <a:off x="2160" y="2496"/>
              <a:ext cx="0" cy="288"/>
            </a:xfrm>
            <a:prstGeom prst="line">
              <a:avLst/>
            </a:prstGeom>
            <a:noFill/>
            <a:ln w="38100">
              <a:solidFill>
                <a:srgbClr val="00008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graphicFrame>
        <p:nvGraphicFramePr>
          <p:cNvPr id="75781" name="Object 14">
            <a:extLst>
              <a:ext uri="{FF2B5EF4-FFF2-40B4-BE49-F238E27FC236}">
                <a16:creationId xmlns:a16="http://schemas.microsoft.com/office/drawing/2014/main" id="{693D0C8B-B71B-4B39-BB81-448F9B162EE6}"/>
              </a:ext>
            </a:extLst>
          </p:cNvPr>
          <p:cNvGraphicFramePr>
            <a:graphicFrameLocks noChangeAspect="1"/>
          </p:cNvGraphicFramePr>
          <p:nvPr/>
        </p:nvGraphicFramePr>
        <p:xfrm>
          <a:off x="2819400" y="76200"/>
          <a:ext cx="2166938" cy="3048000"/>
        </p:xfrm>
        <a:graphic>
          <a:graphicData uri="http://schemas.openxmlformats.org/presentationml/2006/ole">
            <mc:AlternateContent xmlns:mc="http://schemas.openxmlformats.org/markup-compatibility/2006">
              <mc:Choice xmlns:v="urn:schemas-microsoft-com:vml" Requires="v">
                <p:oleObj spid="_x0000_s75824" name="PhotoImpact" r:id="rId7" imgW="1609211" imgH="2264477" progId="PI3.Image">
                  <p:embed/>
                </p:oleObj>
              </mc:Choice>
              <mc:Fallback>
                <p:oleObj name="PhotoImpact" r:id="rId7" imgW="1609211" imgH="2264477" progId="PI3.Image">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76200"/>
                        <a:ext cx="2166938"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5782" name="Oval 15">
            <a:extLst>
              <a:ext uri="{FF2B5EF4-FFF2-40B4-BE49-F238E27FC236}">
                <a16:creationId xmlns:a16="http://schemas.microsoft.com/office/drawing/2014/main" id="{7B99FE05-2428-4E76-9A2D-3E7E1B0ABD83}"/>
              </a:ext>
            </a:extLst>
          </p:cNvPr>
          <p:cNvSpPr>
            <a:spLocks noChangeArrowheads="1"/>
          </p:cNvSpPr>
          <p:nvPr/>
        </p:nvSpPr>
        <p:spPr bwMode="auto">
          <a:xfrm>
            <a:off x="2514600" y="76200"/>
            <a:ext cx="1905000" cy="914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6802" name="Picture 2" descr="科威特-pad2">
            <a:extLst>
              <a:ext uri="{FF2B5EF4-FFF2-40B4-BE49-F238E27FC236}">
                <a16:creationId xmlns:a16="http://schemas.microsoft.com/office/drawing/2014/main" id="{E61FB206-0CFF-485C-A790-A365F87FF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32"/>
          <a:stretch>
            <a:fillRect/>
          </a:stretch>
        </p:blipFill>
        <p:spPr bwMode="auto">
          <a:xfrm>
            <a:off x="2490788" y="2595563"/>
            <a:ext cx="3240087"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descr="塑膠水簾1">
            <a:extLst>
              <a:ext uri="{FF2B5EF4-FFF2-40B4-BE49-F238E27FC236}">
                <a16:creationId xmlns:a16="http://schemas.microsoft.com/office/drawing/2014/main" id="{EF2644D3-9C5F-41A4-8083-4E74032625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371600"/>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4" descr="DSCF0011">
            <a:extLst>
              <a:ext uri="{FF2B5EF4-FFF2-40B4-BE49-F238E27FC236}">
                <a16:creationId xmlns:a16="http://schemas.microsoft.com/office/drawing/2014/main" id="{8E96DD7C-2069-4117-B6FD-4122E3D6FF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03625"/>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9" name="Rectangle 5">
            <a:extLst>
              <a:ext uri="{FF2B5EF4-FFF2-40B4-BE49-F238E27FC236}">
                <a16:creationId xmlns:a16="http://schemas.microsoft.com/office/drawing/2014/main" id="{AAF7AE7C-B647-4E87-924E-0B5E2D6E240E}"/>
              </a:ext>
            </a:extLst>
          </p:cNvPr>
          <p:cNvSpPr>
            <a:spLocks noGrp="1" noChangeArrowheads="1"/>
          </p:cNvSpPr>
          <p:nvPr>
            <p:ph type="title" idx="4294967295"/>
          </p:nvPr>
        </p:nvSpPr>
        <p:spPr/>
        <p:txBody>
          <a:bodyPr/>
          <a:lstStyle/>
          <a:p>
            <a:pPr eaLnBrk="1" hangingPunct="1">
              <a:defRPr/>
            </a:pPr>
            <a:r>
              <a:rPr lang="zh-TW" altLang="en-US">
                <a:ea typeface="標楷體" panose="03000509000000000000" pitchFamily="65" charset="-120"/>
              </a:rPr>
              <a:t>不同水簾材質</a:t>
            </a:r>
            <a:endParaRPr lang="zh-TW" altLang="en-US"/>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BACF1239-8FE3-4222-B78B-9EC518228F6F}"/>
              </a:ext>
            </a:extLst>
          </p:cNvPr>
          <p:cNvSpPr>
            <a:spLocks noGrp="1" noChangeArrowheads="1"/>
          </p:cNvSpPr>
          <p:nvPr>
            <p:ph type="title"/>
          </p:nvPr>
        </p:nvSpPr>
        <p:spPr>
          <a:xfrm>
            <a:off x="457200" y="457200"/>
            <a:ext cx="1946275" cy="5543550"/>
          </a:xfrm>
        </p:spPr>
        <p:txBody>
          <a:bodyPr/>
          <a:lstStyle/>
          <a:p>
            <a:pPr eaLnBrk="1" hangingPunct="1">
              <a:defRPr/>
            </a:pPr>
            <a:r>
              <a:rPr lang="zh-TW" altLang="en-US" dirty="0">
                <a:ea typeface="標楷體" panose="03000509000000000000" pitchFamily="65" charset="-120"/>
              </a:rPr>
              <a:t>蝴蝶蘭</a:t>
            </a:r>
            <a:br>
              <a:rPr lang="zh-TW" altLang="en-US" dirty="0">
                <a:ea typeface="標楷體" panose="03000509000000000000" pitchFamily="65" charset="-120"/>
              </a:rPr>
            </a:br>
            <a:r>
              <a:rPr lang="zh-TW" altLang="en-US" dirty="0">
                <a:ea typeface="標楷體" panose="03000509000000000000" pitchFamily="65" charset="-120"/>
              </a:rPr>
              <a:t>平地</a:t>
            </a:r>
            <a:br>
              <a:rPr lang="zh-TW" altLang="en-US" dirty="0">
                <a:ea typeface="標楷體" panose="03000509000000000000" pitchFamily="65" charset="-120"/>
              </a:rPr>
            </a:br>
            <a:r>
              <a:rPr lang="zh-TW" altLang="en-US" dirty="0">
                <a:ea typeface="標楷體" panose="03000509000000000000" pitchFamily="65" charset="-120"/>
              </a:rPr>
              <a:t>催花</a:t>
            </a:r>
            <a:br>
              <a:rPr lang="zh-TW" altLang="en-US" dirty="0">
                <a:ea typeface="標楷體" panose="03000509000000000000" pitchFamily="65" charset="-120"/>
              </a:rPr>
            </a:br>
            <a:r>
              <a:rPr lang="zh-TW" altLang="en-US" dirty="0">
                <a:ea typeface="標楷體" panose="03000509000000000000" pitchFamily="65" charset="-120"/>
              </a:rPr>
              <a:t>冷房</a:t>
            </a:r>
          </a:p>
        </p:txBody>
      </p:sp>
      <p:pic>
        <p:nvPicPr>
          <p:cNvPr id="77827" name="Picture 3" descr="DSCF0057">
            <a:extLst>
              <a:ext uri="{FF2B5EF4-FFF2-40B4-BE49-F238E27FC236}">
                <a16:creationId xmlns:a16="http://schemas.microsoft.com/office/drawing/2014/main" id="{1BD722B2-65E9-4DD6-8E9F-2CAD05BD80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9338" y="382588"/>
            <a:ext cx="4335462"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422A149-968C-44C7-8A33-448F0D1EF580}"/>
              </a:ext>
            </a:extLst>
          </p:cNvPr>
          <p:cNvSpPr>
            <a:spLocks noChangeArrowheads="1"/>
          </p:cNvSpPr>
          <p:nvPr/>
        </p:nvSpPr>
        <p:spPr bwMode="auto">
          <a:xfrm>
            <a:off x="3662363" y="549275"/>
            <a:ext cx="359727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r>
              <a:rPr lang="zh-TW" altLang="en-US" sz="3800">
                <a:solidFill>
                  <a:schemeClr val="tx2"/>
                </a:solidFill>
                <a:latin typeface="Verdana" panose="020B0604030504040204" pitchFamily="34" charset="0"/>
                <a:ea typeface="標楷體" panose="03000509000000000000" pitchFamily="65" charset="-120"/>
              </a:rPr>
              <a:t>蝴蝶蘭催花冷房</a:t>
            </a:r>
            <a:endParaRPr lang="en-US" altLang="zh-TW" sz="3800">
              <a:solidFill>
                <a:schemeClr val="tx2"/>
              </a:solidFill>
              <a:latin typeface="Verdana" panose="020B0604030504040204" pitchFamily="34" charset="0"/>
              <a:ea typeface="標楷體" panose="03000509000000000000" pitchFamily="65" charset="-120"/>
            </a:endParaRPr>
          </a:p>
        </p:txBody>
      </p:sp>
      <p:pic>
        <p:nvPicPr>
          <p:cNvPr id="78851" name="Picture 3" descr="照片 069">
            <a:extLst>
              <a:ext uri="{FF2B5EF4-FFF2-40B4-BE49-F238E27FC236}">
                <a16:creationId xmlns:a16="http://schemas.microsoft.com/office/drawing/2014/main" id="{387F35D7-338A-4D9F-95CA-80C5D7041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1524000"/>
            <a:ext cx="5689600" cy="426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8852" name="Rectangle 4">
            <a:extLst>
              <a:ext uri="{FF2B5EF4-FFF2-40B4-BE49-F238E27FC236}">
                <a16:creationId xmlns:a16="http://schemas.microsoft.com/office/drawing/2014/main" id="{4B740B9F-D729-47E5-B086-D58984C2F09B}"/>
              </a:ext>
            </a:extLst>
          </p:cNvPr>
          <p:cNvSpPr>
            <a:spLocks noChangeArrowheads="1"/>
          </p:cNvSpPr>
          <p:nvPr/>
        </p:nvSpPr>
        <p:spPr bwMode="auto">
          <a:xfrm>
            <a:off x="4616450" y="5943600"/>
            <a:ext cx="231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r>
              <a:rPr lang="en-US" altLang="zh-TW" sz="2400">
                <a:latin typeface="標楷體" panose="03000509000000000000" pitchFamily="65" charset="-120"/>
                <a:ea typeface="標楷體" panose="03000509000000000000" pitchFamily="65" charset="-120"/>
              </a:rPr>
              <a:t>75</a:t>
            </a:r>
            <a:r>
              <a:rPr lang="zh-TW" altLang="en-US" sz="2400">
                <a:latin typeface="標楷體" panose="03000509000000000000" pitchFamily="65" charset="-120"/>
                <a:ea typeface="標楷體" panose="03000509000000000000" pitchFamily="65" charset="-120"/>
              </a:rPr>
              <a:t>坪</a:t>
            </a:r>
            <a:r>
              <a:rPr lang="en-US" altLang="zh-TW" sz="2400">
                <a:latin typeface="標楷體" panose="03000509000000000000" pitchFamily="65" charset="-120"/>
                <a:ea typeface="標楷體" panose="03000509000000000000" pitchFamily="65" charset="-120"/>
              </a:rPr>
              <a:t>/20</a:t>
            </a:r>
            <a:r>
              <a:rPr lang="zh-TW" altLang="en-US" sz="2400">
                <a:latin typeface="標楷體" panose="03000509000000000000" pitchFamily="65" charset="-120"/>
                <a:ea typeface="標楷體" panose="03000509000000000000" pitchFamily="65" charset="-120"/>
              </a:rPr>
              <a:t>噸 冷氣</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85A3C99-E0DD-490C-B917-73B8A4288C58}"/>
              </a:ext>
            </a:extLst>
          </p:cNvPr>
          <p:cNvSpPr>
            <a:spLocks noGrp="1" noChangeArrowheads="1"/>
          </p:cNvSpPr>
          <p:nvPr>
            <p:ph type="title"/>
          </p:nvPr>
        </p:nvSpPr>
        <p:spPr>
          <a:xfrm>
            <a:off x="2311400" y="476250"/>
            <a:ext cx="6624638" cy="960438"/>
          </a:xfrm>
        </p:spPr>
        <p:txBody>
          <a:bodyPr/>
          <a:lstStyle/>
          <a:p>
            <a:pPr eaLnBrk="1" hangingPunct="1">
              <a:defRPr/>
            </a:pPr>
            <a:r>
              <a:rPr lang="zh-TW" altLang="en-US" dirty="0">
                <a:solidFill>
                  <a:schemeClr val="accent2"/>
                </a:solidFill>
                <a:ea typeface="標楷體" panose="03000509000000000000" pitchFamily="65" charset="-120"/>
              </a:rPr>
              <a:t>溫室加熱系統：熱風</a:t>
            </a:r>
            <a:r>
              <a:rPr lang="en-US" altLang="zh-TW" dirty="0">
                <a:solidFill>
                  <a:schemeClr val="accent2"/>
                </a:solidFill>
                <a:ea typeface="標楷體" panose="03000509000000000000" pitchFamily="65" charset="-120"/>
              </a:rPr>
              <a:t>+</a:t>
            </a:r>
            <a:r>
              <a:rPr lang="zh-TW" altLang="en-US" dirty="0">
                <a:solidFill>
                  <a:schemeClr val="accent2"/>
                </a:solidFill>
                <a:ea typeface="標楷體" panose="03000509000000000000" pitchFamily="65" charset="-120"/>
              </a:rPr>
              <a:t>風管</a:t>
            </a:r>
          </a:p>
        </p:txBody>
      </p:sp>
      <p:pic>
        <p:nvPicPr>
          <p:cNvPr id="79875" name="Picture 3" descr="豐南33">
            <a:extLst>
              <a:ext uri="{FF2B5EF4-FFF2-40B4-BE49-F238E27FC236}">
                <a16:creationId xmlns:a16="http://schemas.microsoft.com/office/drawing/2014/main" id="{4951EE6E-65F8-47A2-8894-9FD225419B0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39975" y="2060575"/>
            <a:ext cx="2989263" cy="420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76" name="Picture 4" descr="DSCF0119">
            <a:extLst>
              <a:ext uri="{FF2B5EF4-FFF2-40B4-BE49-F238E27FC236}">
                <a16:creationId xmlns:a16="http://schemas.microsoft.com/office/drawing/2014/main" id="{789CCA04-31F8-4B61-B617-2DC612D219C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35600" y="2060575"/>
            <a:ext cx="2989263" cy="420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1D8D227-56D2-49EB-9DDE-B88189B8D1F5}"/>
              </a:ext>
            </a:extLst>
          </p:cNvPr>
          <p:cNvSpPr>
            <a:spLocks noGrp="1" noChangeArrowheads="1"/>
          </p:cNvSpPr>
          <p:nvPr>
            <p:ph type="title"/>
          </p:nvPr>
        </p:nvSpPr>
        <p:spPr/>
        <p:txBody>
          <a:bodyPr/>
          <a:lstStyle/>
          <a:p>
            <a:pPr eaLnBrk="1" hangingPunct="1">
              <a:defRPr/>
            </a:pPr>
            <a:r>
              <a:rPr lang="zh-TW" altLang="en-US">
                <a:ea typeface="標楷體" panose="03000509000000000000" pitchFamily="65" charset="-120"/>
              </a:rPr>
              <a:t>溫室加熱系統</a:t>
            </a:r>
          </a:p>
        </p:txBody>
      </p:sp>
      <p:sp>
        <p:nvSpPr>
          <p:cNvPr id="80899" name="Rectangle 3">
            <a:extLst>
              <a:ext uri="{FF2B5EF4-FFF2-40B4-BE49-F238E27FC236}">
                <a16:creationId xmlns:a16="http://schemas.microsoft.com/office/drawing/2014/main" id="{965136D0-99A7-456F-880D-48A2DFD0B13E}"/>
              </a:ext>
            </a:extLst>
          </p:cNvPr>
          <p:cNvSpPr>
            <a:spLocks noGrp="1" noChangeArrowheads="1"/>
          </p:cNvSpPr>
          <p:nvPr>
            <p:ph type="body" idx="1"/>
          </p:nvPr>
        </p:nvSpPr>
        <p:spPr>
          <a:xfrm>
            <a:off x="2514600" y="381000"/>
            <a:ext cx="6378575" cy="6096000"/>
          </a:xfrm>
        </p:spPr>
        <p:txBody>
          <a:bodyPr/>
          <a:lstStyle/>
          <a:p>
            <a:pPr eaLnBrk="1" hangingPunct="1"/>
            <a:r>
              <a:rPr lang="zh-TW" altLang="en-US" sz="4000">
                <a:ea typeface="標楷體" panose="03000509000000000000" pitchFamily="65" charset="-120"/>
              </a:rPr>
              <a:t>日本市場要求蝴蝶蘭 </a:t>
            </a:r>
            <a:r>
              <a:rPr lang="en-US" altLang="zh-TW" sz="4000">
                <a:ea typeface="標楷體" panose="03000509000000000000" pitchFamily="65" charset="-120"/>
              </a:rPr>
              <a:t>『</a:t>
            </a:r>
            <a:r>
              <a:rPr lang="zh-TW" altLang="en-US" sz="4000">
                <a:ea typeface="標楷體" panose="03000509000000000000" pitchFamily="65" charset="-120"/>
              </a:rPr>
              <a:t>五葉一心</a:t>
            </a:r>
            <a:r>
              <a:rPr lang="en-US" altLang="zh-TW" sz="4000">
                <a:ea typeface="標楷體" panose="03000509000000000000" pitchFamily="65" charset="-120"/>
              </a:rPr>
              <a:t>』</a:t>
            </a:r>
            <a:r>
              <a:rPr lang="zh-TW" altLang="en-US" sz="4000">
                <a:ea typeface="標楷體" panose="03000509000000000000" pitchFamily="65" charset="-120"/>
              </a:rPr>
              <a:t>：夜溫不得低於</a:t>
            </a:r>
            <a:r>
              <a:rPr lang="en-US" altLang="zh-TW" sz="4000">
                <a:ea typeface="標楷體" panose="03000509000000000000" pitchFamily="65" charset="-120"/>
              </a:rPr>
              <a:t>18</a:t>
            </a:r>
            <a:r>
              <a:rPr lang="zh-TW" altLang="en-US" sz="4000">
                <a:ea typeface="標楷體" panose="03000509000000000000" pitchFamily="65" charset="-120"/>
              </a:rPr>
              <a:t>度</a:t>
            </a:r>
            <a:r>
              <a:rPr lang="en-US" altLang="zh-TW" sz="4000">
                <a:ea typeface="標楷體" panose="03000509000000000000" pitchFamily="65" charset="-120"/>
              </a:rPr>
              <a:t>C</a:t>
            </a:r>
          </a:p>
          <a:p>
            <a:pPr eaLnBrk="1" hangingPunct="1"/>
            <a:r>
              <a:rPr lang="zh-TW" altLang="en-US" sz="4000">
                <a:ea typeface="標楷體" panose="03000509000000000000" pitchFamily="65" charset="-120"/>
              </a:rPr>
              <a:t>秋</a:t>
            </a:r>
            <a:r>
              <a:rPr lang="zh-TW" altLang="en-US" sz="4000"/>
              <a:t>、</a:t>
            </a:r>
            <a:r>
              <a:rPr lang="zh-TW" altLang="en-US" sz="4000">
                <a:ea typeface="標楷體" panose="03000509000000000000" pitchFamily="65" charset="-120"/>
              </a:rPr>
              <a:t>冬季與早春必須長時間加熱</a:t>
            </a:r>
          </a:p>
          <a:p>
            <a:pPr eaLnBrk="1" hangingPunct="1"/>
            <a:r>
              <a:rPr lang="zh-TW" altLang="en-US" sz="4000">
                <a:ea typeface="標楷體" panose="03000509000000000000" pitchFamily="65" charset="-120"/>
              </a:rPr>
              <a:t>考慮成本，鍋爐燃燒熱水的加溫方式，勢在必行。</a:t>
            </a:r>
          </a:p>
          <a:p>
            <a:pPr eaLnBrk="1" hangingPunct="1"/>
            <a:r>
              <a:rPr lang="zh-TW" altLang="en-US" sz="4000">
                <a:ea typeface="標楷體" panose="03000509000000000000" pitchFamily="65" charset="-120"/>
              </a:rPr>
              <a:t>補充二氧化碳，熱電共生為附帶可行。</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755B2294-22D0-41EA-8542-131E30D57234}"/>
              </a:ext>
            </a:extLst>
          </p:cNvPr>
          <p:cNvSpPr>
            <a:spLocks noGrp="1" noChangeArrowheads="1"/>
          </p:cNvSpPr>
          <p:nvPr>
            <p:ph type="title" sz="quarter"/>
          </p:nvPr>
        </p:nvSpPr>
        <p:spPr>
          <a:xfrm>
            <a:off x="2339975" y="284163"/>
            <a:ext cx="6624638" cy="1104900"/>
          </a:xfrm>
        </p:spPr>
        <p:txBody>
          <a:bodyPr/>
          <a:lstStyle/>
          <a:p>
            <a:pPr eaLnBrk="1" hangingPunct="1">
              <a:defRPr/>
            </a:pPr>
            <a:r>
              <a:rPr lang="zh-TW" altLang="en-US" dirty="0">
                <a:solidFill>
                  <a:schemeClr val="accent2"/>
                </a:solidFill>
                <a:ea typeface="標楷體" panose="03000509000000000000" pitchFamily="65" charset="-120"/>
              </a:rPr>
              <a:t>溫室加熱系統：鍋爐</a:t>
            </a:r>
            <a:r>
              <a:rPr lang="en-US" altLang="zh-TW" dirty="0">
                <a:solidFill>
                  <a:schemeClr val="accent2"/>
                </a:solidFill>
                <a:ea typeface="標楷體" panose="03000509000000000000" pitchFamily="65" charset="-120"/>
              </a:rPr>
              <a:t>+</a:t>
            </a:r>
            <a:r>
              <a:rPr lang="zh-TW" altLang="en-US" dirty="0">
                <a:solidFill>
                  <a:schemeClr val="accent2"/>
                </a:solidFill>
                <a:ea typeface="標楷體" panose="03000509000000000000" pitchFamily="65" charset="-120"/>
              </a:rPr>
              <a:t>熱水管</a:t>
            </a:r>
          </a:p>
        </p:txBody>
      </p:sp>
      <p:pic>
        <p:nvPicPr>
          <p:cNvPr id="81923" name="Picture 3" descr="aHot water boilers">
            <a:extLst>
              <a:ext uri="{FF2B5EF4-FFF2-40B4-BE49-F238E27FC236}">
                <a16:creationId xmlns:a16="http://schemas.microsoft.com/office/drawing/2014/main" id="{3741DFF4-0397-4E62-B998-67E9A6F43348}"/>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140200" y="2636838"/>
            <a:ext cx="2743200" cy="205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4" name="Picture 4" descr="plaino~2">
            <a:extLst>
              <a:ext uri="{FF2B5EF4-FFF2-40B4-BE49-F238E27FC236}">
                <a16:creationId xmlns:a16="http://schemas.microsoft.com/office/drawing/2014/main" id="{18D49C34-569E-424E-A783-1B04444D0E87}"/>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r="10741"/>
          <a:stretch>
            <a:fillRect/>
          </a:stretch>
        </p:blipFill>
        <p:spPr>
          <a:xfrm>
            <a:off x="1979613" y="1557338"/>
            <a:ext cx="2357437" cy="294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5" name="Picture 5" descr="starfi~1">
            <a:extLst>
              <a:ext uri="{FF2B5EF4-FFF2-40B4-BE49-F238E27FC236}">
                <a16:creationId xmlns:a16="http://schemas.microsoft.com/office/drawing/2014/main" id="{CF300757-8226-4E74-8675-2B3F3C3F7250}"/>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979613" y="4437063"/>
            <a:ext cx="2743200" cy="205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6" name="Picture 6" descr="DSCF0002">
            <a:extLst>
              <a:ext uri="{FF2B5EF4-FFF2-40B4-BE49-F238E27FC236}">
                <a16:creationId xmlns:a16="http://schemas.microsoft.com/office/drawing/2014/main" id="{47E2F60F-8483-422B-AAEE-BFA3333119B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732588" y="1341438"/>
            <a:ext cx="2089150" cy="2938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7" name="Picture 7" descr="copper~1">
            <a:extLst>
              <a:ext uri="{FF2B5EF4-FFF2-40B4-BE49-F238E27FC236}">
                <a16:creationId xmlns:a16="http://schemas.microsoft.com/office/drawing/2014/main" id="{D19A8879-68C8-477C-A0BB-0BF4B91C45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7763" y="4508500"/>
            <a:ext cx="2916237"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F1427F6-61EA-4DB5-93AE-067A02E40B1B}"/>
              </a:ext>
            </a:extLst>
          </p:cNvPr>
          <p:cNvSpPr>
            <a:spLocks noGrp="1" noChangeArrowheads="1"/>
          </p:cNvSpPr>
          <p:nvPr>
            <p:ph type="title"/>
          </p:nvPr>
        </p:nvSpPr>
        <p:spPr>
          <a:xfrm>
            <a:off x="2286000" y="381000"/>
            <a:ext cx="6400800" cy="990600"/>
          </a:xfrm>
        </p:spPr>
        <p:txBody>
          <a:bodyPr/>
          <a:lstStyle/>
          <a:p>
            <a:pPr eaLnBrk="1" hangingPunct="1"/>
            <a:r>
              <a:rPr lang="zh-TW" altLang="en-US" sz="3600">
                <a:solidFill>
                  <a:schemeClr val="accent2"/>
                </a:solidFill>
                <a:effectLst/>
                <a:ea typeface="標楷體" panose="03000509000000000000" pitchFamily="65" charset="-120"/>
              </a:rPr>
              <a:t>環境控制在生物產業</a:t>
            </a:r>
            <a:br>
              <a:rPr lang="zh-TW" altLang="en-US" sz="3600">
                <a:solidFill>
                  <a:schemeClr val="accent2"/>
                </a:solidFill>
                <a:effectLst/>
                <a:ea typeface="標楷體" panose="03000509000000000000" pitchFamily="65" charset="-120"/>
              </a:rPr>
            </a:br>
            <a:r>
              <a:rPr lang="zh-TW" altLang="en-US" sz="3600">
                <a:solidFill>
                  <a:schemeClr val="accent2"/>
                </a:solidFill>
                <a:effectLst/>
                <a:ea typeface="標楷體" panose="03000509000000000000" pitchFamily="65" charset="-120"/>
              </a:rPr>
              <a:t>的應用範疇更為廣闊</a:t>
            </a:r>
          </a:p>
        </p:txBody>
      </p:sp>
      <p:sp>
        <p:nvSpPr>
          <p:cNvPr id="21507" name="Rectangle 3">
            <a:extLst>
              <a:ext uri="{FF2B5EF4-FFF2-40B4-BE49-F238E27FC236}">
                <a16:creationId xmlns:a16="http://schemas.microsoft.com/office/drawing/2014/main" id="{81251476-9A91-4E5F-90B6-5131D978C39C}"/>
              </a:ext>
            </a:extLst>
          </p:cNvPr>
          <p:cNvSpPr>
            <a:spLocks noGrp="1" noChangeArrowheads="1"/>
          </p:cNvSpPr>
          <p:nvPr>
            <p:ph type="body" idx="1"/>
          </p:nvPr>
        </p:nvSpPr>
        <p:spPr>
          <a:xfrm>
            <a:off x="2209800" y="1762125"/>
            <a:ext cx="6804025" cy="2200275"/>
          </a:xfrm>
        </p:spPr>
        <p:txBody>
          <a:bodyPr/>
          <a:lstStyle/>
          <a:p>
            <a:pPr eaLnBrk="1" hangingPunct="1">
              <a:buFont typeface="Wingdings" panose="05000000000000000000" pitchFamily="2" charset="2"/>
              <a:buNone/>
            </a:pPr>
            <a:r>
              <a:rPr lang="zh-TW" altLang="en-US">
                <a:ea typeface="標楷體" panose="03000509000000000000" pitchFamily="65" charset="-120"/>
              </a:rPr>
              <a:t>需調控因子包括：</a:t>
            </a:r>
          </a:p>
          <a:p>
            <a:pPr lvl="1" eaLnBrk="1" hangingPunct="1"/>
            <a:r>
              <a:rPr lang="zh-TW" altLang="en-US" sz="4000">
                <a:ea typeface="標楷體" panose="03000509000000000000" pitchFamily="65" charset="-120"/>
              </a:rPr>
              <a:t>環境：</a:t>
            </a:r>
            <a:r>
              <a:rPr lang="zh-TW" altLang="en-US" sz="4000">
                <a:solidFill>
                  <a:schemeClr val="accent2"/>
                </a:solidFill>
                <a:ea typeface="標楷體" panose="03000509000000000000" pitchFamily="65" charset="-120"/>
              </a:rPr>
              <a:t>空氣，水，光，</a:t>
            </a:r>
            <a:r>
              <a:rPr lang="zh-TW" altLang="en-US">
                <a:latin typeface="標楷體" panose="03000509000000000000" pitchFamily="65" charset="-120"/>
                <a:ea typeface="標楷體" panose="03000509000000000000" pitchFamily="65" charset="-120"/>
              </a:rPr>
              <a:t>介質</a:t>
            </a:r>
          </a:p>
          <a:p>
            <a:pPr lvl="1" eaLnBrk="1" hangingPunct="1"/>
            <a:r>
              <a:rPr lang="zh-TW" altLang="en-US" sz="4000">
                <a:ea typeface="標楷體" panose="03000509000000000000" pitchFamily="65" charset="-120"/>
              </a:rPr>
              <a:t>環境內：</a:t>
            </a:r>
            <a:r>
              <a:rPr lang="zh-TW" altLang="en-US">
                <a:latin typeface="標楷體" panose="03000509000000000000" pitchFamily="65" charset="-120"/>
                <a:ea typeface="標楷體" panose="03000509000000000000" pitchFamily="65" charset="-120"/>
              </a:rPr>
              <a:t>營養，雜質，病蟲害</a:t>
            </a:r>
          </a:p>
        </p:txBody>
      </p:sp>
      <p:sp>
        <p:nvSpPr>
          <p:cNvPr id="21508" name="Rectangle 5">
            <a:extLst>
              <a:ext uri="{FF2B5EF4-FFF2-40B4-BE49-F238E27FC236}">
                <a16:creationId xmlns:a16="http://schemas.microsoft.com/office/drawing/2014/main" id="{665CC9A8-0EF1-40D0-A11C-FF3E87457A03}"/>
              </a:ext>
            </a:extLst>
          </p:cNvPr>
          <p:cNvSpPr>
            <a:spLocks noChangeArrowheads="1"/>
          </p:cNvSpPr>
          <p:nvPr/>
        </p:nvSpPr>
        <p:spPr bwMode="auto">
          <a:xfrm>
            <a:off x="2819400" y="4800600"/>
            <a:ext cx="27432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a:latin typeface="標楷體" panose="03000509000000000000" pitchFamily="65" charset="-120"/>
                <a:ea typeface="標楷體" panose="03000509000000000000" pitchFamily="65" charset="-120"/>
              </a:rPr>
              <a:t>工程生物學</a:t>
            </a:r>
          </a:p>
          <a:p>
            <a:pPr eaLnBrk="1" hangingPunct="1">
              <a:spcBef>
                <a:spcPct val="50000"/>
              </a:spcBef>
            </a:pPr>
            <a:r>
              <a:rPr lang="zh-TW" altLang="en-US">
                <a:latin typeface="標楷體" panose="03000509000000000000" pitchFamily="65" charset="-120"/>
                <a:ea typeface="標楷體" panose="03000509000000000000" pitchFamily="65" charset="-120"/>
              </a:rPr>
              <a:t>感測與控制</a:t>
            </a:r>
          </a:p>
        </p:txBody>
      </p:sp>
      <p:sp>
        <p:nvSpPr>
          <p:cNvPr id="21509" name="Rectangle 6">
            <a:extLst>
              <a:ext uri="{FF2B5EF4-FFF2-40B4-BE49-F238E27FC236}">
                <a16:creationId xmlns:a16="http://schemas.microsoft.com/office/drawing/2014/main" id="{DB79ECB5-4FA7-4924-A5D2-A91AF76CB05A}"/>
              </a:ext>
            </a:extLst>
          </p:cNvPr>
          <p:cNvSpPr>
            <a:spLocks noChangeArrowheads="1"/>
          </p:cNvSpPr>
          <p:nvPr/>
        </p:nvSpPr>
        <p:spPr bwMode="auto">
          <a:xfrm>
            <a:off x="5791200" y="4784725"/>
            <a:ext cx="2895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pPr>
            <a:r>
              <a:rPr lang="zh-TW" altLang="en-US">
                <a:latin typeface="標楷體" panose="03000509000000000000" pitchFamily="65" charset="-120"/>
                <a:ea typeface="標楷體" panose="03000509000000000000" pitchFamily="65" charset="-120"/>
              </a:rPr>
              <a:t>機械與電子</a:t>
            </a:r>
          </a:p>
          <a:p>
            <a:pPr eaLnBrk="1" hangingPunct="1">
              <a:spcBef>
                <a:spcPct val="50000"/>
              </a:spcBef>
            </a:pPr>
            <a:r>
              <a:rPr lang="zh-TW" altLang="en-US">
                <a:latin typeface="標楷體" panose="03000509000000000000" pitchFamily="65" charset="-120"/>
                <a:ea typeface="標楷體" panose="03000509000000000000" pitchFamily="65" charset="-120"/>
              </a:rPr>
              <a:t>資訊與系統</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CC4CA033-EE29-46FC-8DE2-986376D94997}"/>
              </a:ext>
            </a:extLst>
          </p:cNvPr>
          <p:cNvSpPr>
            <a:spLocks noGrp="1" noChangeArrowheads="1"/>
          </p:cNvSpPr>
          <p:nvPr>
            <p:ph type="title"/>
          </p:nvPr>
        </p:nvSpPr>
        <p:spPr>
          <a:xfrm>
            <a:off x="2362200" y="381000"/>
            <a:ext cx="6386513" cy="960438"/>
          </a:xfrm>
        </p:spPr>
        <p:txBody>
          <a:bodyPr/>
          <a:lstStyle/>
          <a:p>
            <a:pPr eaLnBrk="1" hangingPunct="1">
              <a:defRPr/>
            </a:pPr>
            <a:r>
              <a:rPr lang="zh-TW" altLang="en-US">
                <a:solidFill>
                  <a:schemeClr val="accent2"/>
                </a:solidFill>
                <a:ea typeface="標楷體" panose="03000509000000000000" pitchFamily="65" charset="-120"/>
              </a:rPr>
              <a:t>底部加熱 </a:t>
            </a:r>
            <a:r>
              <a:rPr lang="en-US" altLang="zh-TW">
                <a:solidFill>
                  <a:schemeClr val="accent2"/>
                </a:solidFill>
                <a:ea typeface="標楷體" panose="03000509000000000000" pitchFamily="65" charset="-120"/>
              </a:rPr>
              <a:t>vs. </a:t>
            </a:r>
            <a:r>
              <a:rPr lang="zh-TW" altLang="en-US">
                <a:solidFill>
                  <a:schemeClr val="accent2"/>
                </a:solidFill>
                <a:ea typeface="標楷體" panose="03000509000000000000" pitchFamily="65" charset="-120"/>
              </a:rPr>
              <a:t>上方加熱</a:t>
            </a:r>
          </a:p>
        </p:txBody>
      </p:sp>
      <p:sp>
        <p:nvSpPr>
          <p:cNvPr id="82947" name="Rectangle 3">
            <a:extLst>
              <a:ext uri="{FF2B5EF4-FFF2-40B4-BE49-F238E27FC236}">
                <a16:creationId xmlns:a16="http://schemas.microsoft.com/office/drawing/2014/main" id="{5D6604FA-DEE2-44D0-9422-161ABB887E10}"/>
              </a:ext>
            </a:extLst>
          </p:cNvPr>
          <p:cNvSpPr>
            <a:spLocks noChangeArrowheads="1"/>
          </p:cNvSpPr>
          <p:nvPr/>
        </p:nvSpPr>
        <p:spPr bwMode="auto">
          <a:xfrm>
            <a:off x="2286000" y="1143000"/>
            <a:ext cx="4419600" cy="6096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grpSp>
        <p:nvGrpSpPr>
          <p:cNvPr id="82948" name="Group 11">
            <a:extLst>
              <a:ext uri="{FF2B5EF4-FFF2-40B4-BE49-F238E27FC236}">
                <a16:creationId xmlns:a16="http://schemas.microsoft.com/office/drawing/2014/main" id="{5DCA6FCC-2B5D-4C90-A640-CF5CF4258FE6}"/>
              </a:ext>
            </a:extLst>
          </p:cNvPr>
          <p:cNvGrpSpPr>
            <a:grpSpLocks/>
          </p:cNvGrpSpPr>
          <p:nvPr/>
        </p:nvGrpSpPr>
        <p:grpSpPr bwMode="auto">
          <a:xfrm>
            <a:off x="2286000" y="1916113"/>
            <a:ext cx="6858000" cy="3968750"/>
            <a:chOff x="1440" y="1244"/>
            <a:chExt cx="4320" cy="2500"/>
          </a:xfrm>
        </p:grpSpPr>
        <p:pic>
          <p:nvPicPr>
            <p:cNvPr id="82954" name="Picture 5">
              <a:extLst>
                <a:ext uri="{FF2B5EF4-FFF2-40B4-BE49-F238E27FC236}">
                  <a16:creationId xmlns:a16="http://schemas.microsoft.com/office/drawing/2014/main" id="{024C44C8-A11A-412D-B5DB-04CB2C3F0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 y="1248"/>
              <a:ext cx="4320" cy="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22" name="Text Box 6">
              <a:extLst>
                <a:ext uri="{FF2B5EF4-FFF2-40B4-BE49-F238E27FC236}">
                  <a16:creationId xmlns:a16="http://schemas.microsoft.com/office/drawing/2014/main" id="{A5F35BE5-4265-4559-88CF-B4BE6E903DD4}"/>
                </a:ext>
              </a:extLst>
            </p:cNvPr>
            <p:cNvSpPr txBox="1">
              <a:spLocks noChangeArrowheads="1"/>
            </p:cNvSpPr>
            <p:nvPr/>
          </p:nvSpPr>
          <p:spPr bwMode="auto">
            <a:xfrm>
              <a:off x="4779" y="1824"/>
              <a:ext cx="2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zh-TW" sz="2400" b="1">
                  <a:effectLst>
                    <a:outerShdw blurRad="38100" dist="38100" dir="2700000" algn="tl">
                      <a:srgbClr val="C0C0C0"/>
                    </a:outerShdw>
                  </a:effectLst>
                  <a:latin typeface="Arial Unicode MS" pitchFamily="34" charset="-120"/>
                  <a:ea typeface="Arial Unicode MS" pitchFamily="34" charset="-120"/>
                </a:rPr>
                <a:t>F</a:t>
              </a:r>
            </a:p>
          </p:txBody>
        </p:sp>
        <p:sp>
          <p:nvSpPr>
            <p:cNvPr id="239623" name="Text Box 7">
              <a:extLst>
                <a:ext uri="{FF2B5EF4-FFF2-40B4-BE49-F238E27FC236}">
                  <a16:creationId xmlns:a16="http://schemas.microsoft.com/office/drawing/2014/main" id="{B436D98A-0594-4D1B-A0C9-7A3CADE9FF61}"/>
                </a:ext>
              </a:extLst>
            </p:cNvPr>
            <p:cNvSpPr txBox="1">
              <a:spLocks noChangeArrowheads="1"/>
            </p:cNvSpPr>
            <p:nvPr/>
          </p:nvSpPr>
          <p:spPr bwMode="auto">
            <a:xfrm>
              <a:off x="4773" y="2649"/>
              <a:ext cx="2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zh-TW" sz="2400" b="1">
                  <a:effectLst>
                    <a:outerShdw blurRad="38100" dist="38100" dir="2700000" algn="tl">
                      <a:srgbClr val="C0C0C0"/>
                    </a:outerShdw>
                  </a:effectLst>
                  <a:latin typeface="Arial Unicode MS" pitchFamily="34" charset="-120"/>
                  <a:ea typeface="Arial Unicode MS" pitchFamily="34" charset="-120"/>
                </a:rPr>
                <a:t>F</a:t>
              </a:r>
            </a:p>
          </p:txBody>
        </p:sp>
        <p:sp>
          <p:nvSpPr>
            <p:cNvPr id="239624" name="Text Box 8">
              <a:extLst>
                <a:ext uri="{FF2B5EF4-FFF2-40B4-BE49-F238E27FC236}">
                  <a16:creationId xmlns:a16="http://schemas.microsoft.com/office/drawing/2014/main" id="{7AEB42AC-D94E-48E1-BD68-3D700F51D03B}"/>
                </a:ext>
              </a:extLst>
            </p:cNvPr>
            <p:cNvSpPr txBox="1">
              <a:spLocks noChangeArrowheads="1"/>
            </p:cNvSpPr>
            <p:nvPr/>
          </p:nvSpPr>
          <p:spPr bwMode="auto">
            <a:xfrm>
              <a:off x="2736" y="1836"/>
              <a:ext cx="2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zh-TW" sz="2400" b="1">
                  <a:effectLst>
                    <a:outerShdw blurRad="38100" dist="38100" dir="2700000" algn="tl">
                      <a:srgbClr val="C0C0C0"/>
                    </a:outerShdw>
                  </a:effectLst>
                  <a:latin typeface="Arial Unicode MS" pitchFamily="34" charset="-120"/>
                  <a:ea typeface="Arial Unicode MS" pitchFamily="34" charset="-120"/>
                </a:rPr>
                <a:t>F</a:t>
              </a:r>
            </a:p>
          </p:txBody>
        </p:sp>
        <p:sp>
          <p:nvSpPr>
            <p:cNvPr id="239625" name="Text Box 9">
              <a:extLst>
                <a:ext uri="{FF2B5EF4-FFF2-40B4-BE49-F238E27FC236}">
                  <a16:creationId xmlns:a16="http://schemas.microsoft.com/office/drawing/2014/main" id="{522B6CF1-55B2-4871-9503-2DDFC665182A}"/>
                </a:ext>
              </a:extLst>
            </p:cNvPr>
            <p:cNvSpPr txBox="1">
              <a:spLocks noChangeArrowheads="1"/>
            </p:cNvSpPr>
            <p:nvPr/>
          </p:nvSpPr>
          <p:spPr bwMode="auto">
            <a:xfrm>
              <a:off x="2736" y="2610"/>
              <a:ext cx="2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zh-TW" sz="2400" b="1">
                  <a:effectLst>
                    <a:outerShdw blurRad="38100" dist="38100" dir="2700000" algn="tl">
                      <a:srgbClr val="C0C0C0"/>
                    </a:outerShdw>
                  </a:effectLst>
                  <a:latin typeface="Arial Unicode MS" pitchFamily="34" charset="-120"/>
                  <a:ea typeface="Arial Unicode MS" pitchFamily="34" charset="-120"/>
                </a:rPr>
                <a:t>F</a:t>
              </a:r>
            </a:p>
          </p:txBody>
        </p:sp>
        <p:sp>
          <p:nvSpPr>
            <p:cNvPr id="239626" name="Text Box 10">
              <a:extLst>
                <a:ext uri="{FF2B5EF4-FFF2-40B4-BE49-F238E27FC236}">
                  <a16:creationId xmlns:a16="http://schemas.microsoft.com/office/drawing/2014/main" id="{66BCC978-FF06-4513-84FF-0866EBE18784}"/>
                </a:ext>
              </a:extLst>
            </p:cNvPr>
            <p:cNvSpPr txBox="1">
              <a:spLocks noChangeArrowheads="1"/>
            </p:cNvSpPr>
            <p:nvPr/>
          </p:nvSpPr>
          <p:spPr bwMode="auto">
            <a:xfrm>
              <a:off x="3179" y="1244"/>
              <a:ext cx="26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zh-TW" sz="2400" b="1">
                  <a:effectLst>
                    <a:outerShdw blurRad="38100" dist="38100" dir="2700000" algn="tl">
                      <a:srgbClr val="C0C0C0"/>
                    </a:outerShdw>
                  </a:effectLst>
                  <a:latin typeface="Arial Unicode MS" pitchFamily="34" charset="-120"/>
                  <a:ea typeface="Arial Unicode MS" pitchFamily="34" charset="-120"/>
                </a:rPr>
                <a:t>F</a:t>
              </a:r>
            </a:p>
          </p:txBody>
        </p:sp>
      </p:grpSp>
      <p:sp>
        <p:nvSpPr>
          <p:cNvPr id="82949" name="文字方塊 1">
            <a:extLst>
              <a:ext uri="{FF2B5EF4-FFF2-40B4-BE49-F238E27FC236}">
                <a16:creationId xmlns:a16="http://schemas.microsoft.com/office/drawing/2014/main" id="{104435AC-836F-47CE-A47C-4EC94750833B}"/>
              </a:ext>
            </a:extLst>
          </p:cNvPr>
          <p:cNvSpPr txBox="1">
            <a:spLocks noChangeArrowheads="1"/>
          </p:cNvSpPr>
          <p:nvPr/>
        </p:nvSpPr>
        <p:spPr bwMode="auto">
          <a:xfrm>
            <a:off x="4343400" y="1873250"/>
            <a:ext cx="1012825"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r>
              <a:rPr lang="en-US" altLang="zh-TW" sz="2400"/>
              <a:t>4.4 </a:t>
            </a:r>
            <a:r>
              <a:rPr lang="en-US" altLang="zh-TW" sz="2400" baseline="30000"/>
              <a:t>o</a:t>
            </a:r>
            <a:r>
              <a:rPr lang="en-US" altLang="zh-TW" sz="2400"/>
              <a:t>C</a:t>
            </a:r>
            <a:endParaRPr lang="zh-TW" altLang="en-US" sz="2400"/>
          </a:p>
        </p:txBody>
      </p:sp>
      <p:sp>
        <p:nvSpPr>
          <p:cNvPr id="82950" name="文字方塊 11">
            <a:extLst>
              <a:ext uri="{FF2B5EF4-FFF2-40B4-BE49-F238E27FC236}">
                <a16:creationId xmlns:a16="http://schemas.microsoft.com/office/drawing/2014/main" id="{CEAD7159-FE21-4934-AC99-5DEA4A4C0DB5}"/>
              </a:ext>
            </a:extLst>
          </p:cNvPr>
          <p:cNvSpPr txBox="1">
            <a:spLocks noChangeArrowheads="1"/>
          </p:cNvSpPr>
          <p:nvPr/>
        </p:nvSpPr>
        <p:spPr bwMode="auto">
          <a:xfrm>
            <a:off x="3700463" y="2887663"/>
            <a:ext cx="9398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r>
              <a:rPr lang="en-US" altLang="zh-TW" sz="2400"/>
              <a:t>10 </a:t>
            </a:r>
            <a:r>
              <a:rPr lang="en-US" altLang="zh-TW" sz="2400" baseline="30000"/>
              <a:t>o</a:t>
            </a:r>
            <a:r>
              <a:rPr lang="en-US" altLang="zh-TW" sz="2400"/>
              <a:t>C</a:t>
            </a:r>
            <a:endParaRPr lang="zh-TW" altLang="en-US" sz="2400"/>
          </a:p>
        </p:txBody>
      </p:sp>
      <p:sp>
        <p:nvSpPr>
          <p:cNvPr id="82951" name="文字方塊 12">
            <a:extLst>
              <a:ext uri="{FF2B5EF4-FFF2-40B4-BE49-F238E27FC236}">
                <a16:creationId xmlns:a16="http://schemas.microsoft.com/office/drawing/2014/main" id="{816F598F-70BC-4D40-9AEC-0067454BA4C2}"/>
              </a:ext>
            </a:extLst>
          </p:cNvPr>
          <p:cNvSpPr txBox="1">
            <a:spLocks noChangeArrowheads="1"/>
          </p:cNvSpPr>
          <p:nvPr/>
        </p:nvSpPr>
        <p:spPr bwMode="auto">
          <a:xfrm>
            <a:off x="3700463" y="4046538"/>
            <a:ext cx="939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r>
              <a:rPr lang="en-US" altLang="zh-TW" sz="2400"/>
              <a:t>21 </a:t>
            </a:r>
            <a:r>
              <a:rPr lang="en-US" altLang="zh-TW" sz="2400" baseline="30000"/>
              <a:t>o</a:t>
            </a:r>
            <a:r>
              <a:rPr lang="en-US" altLang="zh-TW" sz="2400"/>
              <a:t>C</a:t>
            </a:r>
            <a:endParaRPr lang="zh-TW" altLang="en-US" sz="2400"/>
          </a:p>
        </p:txBody>
      </p:sp>
      <p:sp>
        <p:nvSpPr>
          <p:cNvPr id="82952" name="文字方塊 13">
            <a:extLst>
              <a:ext uri="{FF2B5EF4-FFF2-40B4-BE49-F238E27FC236}">
                <a16:creationId xmlns:a16="http://schemas.microsoft.com/office/drawing/2014/main" id="{C15EE255-58FE-4956-BDF6-B85D90B2EBEA}"/>
              </a:ext>
            </a:extLst>
          </p:cNvPr>
          <p:cNvSpPr txBox="1">
            <a:spLocks noChangeArrowheads="1"/>
          </p:cNvSpPr>
          <p:nvPr/>
        </p:nvSpPr>
        <p:spPr bwMode="auto">
          <a:xfrm>
            <a:off x="7061200" y="2909888"/>
            <a:ext cx="939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r>
              <a:rPr lang="en-US" altLang="zh-TW" sz="2400"/>
              <a:t>32 </a:t>
            </a:r>
            <a:r>
              <a:rPr lang="en-US" altLang="zh-TW" sz="2400" baseline="30000"/>
              <a:t>o</a:t>
            </a:r>
            <a:r>
              <a:rPr lang="en-US" altLang="zh-TW" sz="2400"/>
              <a:t>C</a:t>
            </a:r>
            <a:endParaRPr lang="zh-TW" altLang="en-US" sz="2400"/>
          </a:p>
        </p:txBody>
      </p:sp>
      <p:sp>
        <p:nvSpPr>
          <p:cNvPr id="82953" name="文字方塊 14">
            <a:extLst>
              <a:ext uri="{FF2B5EF4-FFF2-40B4-BE49-F238E27FC236}">
                <a16:creationId xmlns:a16="http://schemas.microsoft.com/office/drawing/2014/main" id="{60F3327A-EC40-43E4-A995-9A4344F60275}"/>
              </a:ext>
            </a:extLst>
          </p:cNvPr>
          <p:cNvSpPr txBox="1">
            <a:spLocks noChangeArrowheads="1"/>
          </p:cNvSpPr>
          <p:nvPr/>
        </p:nvSpPr>
        <p:spPr bwMode="auto">
          <a:xfrm>
            <a:off x="7061200" y="4070350"/>
            <a:ext cx="939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r>
              <a:rPr lang="en-US" altLang="zh-TW" sz="2400"/>
              <a:t>21 </a:t>
            </a:r>
            <a:r>
              <a:rPr lang="en-US" altLang="zh-TW" sz="2400" baseline="30000"/>
              <a:t>o</a:t>
            </a:r>
            <a:r>
              <a:rPr lang="en-US" altLang="zh-TW" sz="2400"/>
              <a:t>C</a:t>
            </a:r>
            <a:endParaRPr lang="zh-TW" altLang="en-US" sz="240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735A41B-A01C-461F-B08D-E7C42080E9DB}"/>
              </a:ext>
            </a:extLst>
          </p:cNvPr>
          <p:cNvSpPr>
            <a:spLocks noGrp="1" noChangeArrowheads="1"/>
          </p:cNvSpPr>
          <p:nvPr>
            <p:ph type="title"/>
          </p:nvPr>
        </p:nvSpPr>
        <p:spPr>
          <a:xfrm>
            <a:off x="1692275" y="381000"/>
            <a:ext cx="7056438" cy="960438"/>
          </a:xfrm>
        </p:spPr>
        <p:txBody>
          <a:bodyPr/>
          <a:lstStyle/>
          <a:p>
            <a:pPr eaLnBrk="1" hangingPunct="1">
              <a:defRPr/>
            </a:pPr>
            <a:r>
              <a:rPr lang="zh-TW" altLang="en-US">
                <a:solidFill>
                  <a:schemeClr val="accent2"/>
                </a:solidFill>
                <a:ea typeface="標楷體" panose="03000509000000000000" pitchFamily="65" charset="-120"/>
              </a:rPr>
              <a:t>溫室加熱系統：地底加熱</a:t>
            </a:r>
          </a:p>
        </p:txBody>
      </p:sp>
      <p:pic>
        <p:nvPicPr>
          <p:cNvPr id="83971" name="Picture 3" descr="fig5a2~1">
            <a:extLst>
              <a:ext uri="{FF2B5EF4-FFF2-40B4-BE49-F238E27FC236}">
                <a16:creationId xmlns:a16="http://schemas.microsoft.com/office/drawing/2014/main" id="{79ED0FF9-9091-4CA5-90BF-63185CFEC27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68538" y="1268413"/>
            <a:ext cx="3671887" cy="2447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2" name="Picture 4" descr="fig5a1~1">
            <a:extLst>
              <a:ext uri="{FF2B5EF4-FFF2-40B4-BE49-F238E27FC236}">
                <a16:creationId xmlns:a16="http://schemas.microsoft.com/office/drawing/2014/main" id="{DC368E17-CC7F-4821-B9EE-C576A6F5FE4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62688" y="1268413"/>
            <a:ext cx="2478087" cy="3097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3" name="Picture 5" descr="fig5b1~1">
            <a:extLst>
              <a:ext uri="{FF2B5EF4-FFF2-40B4-BE49-F238E27FC236}">
                <a16:creationId xmlns:a16="http://schemas.microsoft.com/office/drawing/2014/main" id="{601C3DA0-62D1-4B7B-A180-B0DC0780C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75" r="11665"/>
          <a:stretch>
            <a:fillRect/>
          </a:stretch>
        </p:blipFill>
        <p:spPr bwMode="auto">
          <a:xfrm>
            <a:off x="468313" y="3605213"/>
            <a:ext cx="2586037"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a:extLst>
              <a:ext uri="{FF2B5EF4-FFF2-40B4-BE49-F238E27FC236}">
                <a16:creationId xmlns:a16="http://schemas.microsoft.com/office/drawing/2014/main" id="{B5376A4A-065B-45D9-B80F-878B8413A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3790950"/>
            <a:ext cx="2701925" cy="2878138"/>
          </a:xfrm>
          <a:prstGeom prst="rect">
            <a:avLst/>
          </a:prstGeom>
          <a:noFill/>
          <a:ln>
            <a:noFill/>
          </a:ln>
          <a:effectLst/>
          <a:extLst>
            <a:ext uri="{909E8E84-426E-40DD-AFC4-6F175D3DCCD1}">
              <a14:hiddenFill xmlns:a14="http://schemas.microsoft.com/office/drawing/2010/main">
                <a:solidFill>
                  <a:srgbClr val="F9DBD3"/>
                </a:solidFill>
              </a14:hiddenFill>
            </a:ext>
            <a:ext uri="{91240B29-F687-4F45-9708-019B960494DF}">
              <a14:hiddenLine xmlns:a14="http://schemas.microsoft.com/office/drawing/2010/main" w="9525">
                <a:solidFill>
                  <a:srgbClr val="463634"/>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2471" name="Rectangle 7">
            <a:extLst>
              <a:ext uri="{FF2B5EF4-FFF2-40B4-BE49-F238E27FC236}">
                <a16:creationId xmlns:a16="http://schemas.microsoft.com/office/drawing/2014/main" id="{6F7F8147-697A-49CA-95FC-59E7466FA95F}"/>
              </a:ext>
            </a:extLst>
          </p:cNvPr>
          <p:cNvSpPr>
            <a:spLocks noChangeArrowheads="1"/>
          </p:cNvSpPr>
          <p:nvPr/>
        </p:nvSpPr>
        <p:spPr bwMode="auto">
          <a:xfrm>
            <a:off x="6227763" y="5229225"/>
            <a:ext cx="2216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zh-TW" altLang="en-US" sz="4000">
                <a:solidFill>
                  <a:schemeClr val="accent2"/>
                </a:solidFill>
                <a:effectLst>
                  <a:outerShdw blurRad="38100" dist="38100" dir="2700000" algn="tl">
                    <a:srgbClr val="C0C0C0"/>
                  </a:outerShdw>
                </a:effectLst>
                <a:ea typeface="標楷體" panose="03000509000000000000" pitchFamily="65" charset="-120"/>
              </a:rPr>
              <a:t>植床加熱</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602DF49-8C21-4D7B-92CE-FE7C615193A7}"/>
              </a:ext>
            </a:extLst>
          </p:cNvPr>
          <p:cNvSpPr>
            <a:spLocks noGrp="1" noChangeArrowheads="1"/>
          </p:cNvSpPr>
          <p:nvPr>
            <p:ph type="title"/>
          </p:nvPr>
        </p:nvSpPr>
        <p:spPr>
          <a:xfrm>
            <a:off x="2555875" y="381000"/>
            <a:ext cx="6119813" cy="1031875"/>
          </a:xfrm>
        </p:spPr>
        <p:txBody>
          <a:bodyPr/>
          <a:lstStyle/>
          <a:p>
            <a:pPr eaLnBrk="1" hangingPunct="1">
              <a:defRPr/>
            </a:pPr>
            <a:r>
              <a:rPr lang="zh-TW" altLang="en-US" dirty="0">
                <a:solidFill>
                  <a:schemeClr val="accent2"/>
                </a:solidFill>
                <a:latin typeface="標楷體" panose="03000509000000000000" pitchFamily="65" charset="-120"/>
                <a:ea typeface="標楷體" panose="03000509000000000000" pitchFamily="65" charset="-120"/>
              </a:rPr>
              <a:t>動、植物園的環境控制</a:t>
            </a:r>
          </a:p>
        </p:txBody>
      </p:sp>
      <p:pic>
        <p:nvPicPr>
          <p:cNvPr id="84995" name="Picture 3" descr="lw">
            <a:extLst>
              <a:ext uri="{FF2B5EF4-FFF2-40B4-BE49-F238E27FC236}">
                <a16:creationId xmlns:a16="http://schemas.microsoft.com/office/drawing/2014/main" id="{F90ED4CD-1F48-421F-AF66-4D9DEF79E2A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1700213"/>
            <a:ext cx="2487613" cy="426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6" name="Picture 4" descr="日本夢之島GH-1">
            <a:extLst>
              <a:ext uri="{FF2B5EF4-FFF2-40B4-BE49-F238E27FC236}">
                <a16:creationId xmlns:a16="http://schemas.microsoft.com/office/drawing/2014/main" id="{8E32B325-3467-42AC-910C-7F064627A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2015"/>
          <a:stretch>
            <a:fillRect/>
          </a:stretch>
        </p:blipFill>
        <p:spPr bwMode="auto">
          <a:xfrm>
            <a:off x="3276600" y="4292600"/>
            <a:ext cx="3384550"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5" descr="京都溫室3">
            <a:extLst>
              <a:ext uri="{FF2B5EF4-FFF2-40B4-BE49-F238E27FC236}">
                <a16:creationId xmlns:a16="http://schemas.microsoft.com/office/drawing/2014/main" id="{B8DB5ADA-9D75-4F7D-B485-F1D57004F053}"/>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3276600" y="1773238"/>
            <a:ext cx="3382963"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descr="DSCF0073">
            <a:extLst>
              <a:ext uri="{FF2B5EF4-FFF2-40B4-BE49-F238E27FC236}">
                <a16:creationId xmlns:a16="http://schemas.microsoft.com/office/drawing/2014/main" id="{47EC018F-48B6-490A-AF06-9D10B6C23972}"/>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l="5020"/>
          <a:stretch>
            <a:fillRect/>
          </a:stretch>
        </p:blipFill>
        <p:spPr bwMode="auto">
          <a:xfrm>
            <a:off x="6804025" y="4273550"/>
            <a:ext cx="19970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7" descr="amphibians">
            <a:extLst>
              <a:ext uri="{FF2B5EF4-FFF2-40B4-BE49-F238E27FC236}">
                <a16:creationId xmlns:a16="http://schemas.microsoft.com/office/drawing/2014/main" id="{9E0AF2BA-7863-4968-B607-6F0729508362}"/>
              </a:ext>
            </a:extLst>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r="10342" b="17317"/>
          <a:stretch>
            <a:fillRect/>
          </a:stretch>
        </p:blipFill>
        <p:spPr>
          <a:xfrm>
            <a:off x="6804025" y="2636838"/>
            <a:ext cx="1871663" cy="1192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CDEF028-DF70-4278-8849-2178FEA069A6}"/>
              </a:ext>
            </a:extLst>
          </p:cNvPr>
          <p:cNvSpPr>
            <a:spLocks noGrp="1" noChangeArrowheads="1"/>
          </p:cNvSpPr>
          <p:nvPr>
            <p:ph type="title" idx="4294967295"/>
          </p:nvPr>
        </p:nvSpPr>
        <p:spPr>
          <a:xfrm>
            <a:off x="360363" y="0"/>
            <a:ext cx="8604250" cy="1476375"/>
          </a:xfrm>
          <a:solidFill>
            <a:schemeClr val="bg1"/>
          </a:solidFill>
        </p:spPr>
        <p:txBody>
          <a:bodyPr/>
          <a:lstStyle/>
          <a:p>
            <a:pPr eaLnBrk="1" hangingPunct="1">
              <a:defRPr/>
            </a:pPr>
            <a:r>
              <a:rPr lang="zh-TW" altLang="en-US" sz="3600" dirty="0">
                <a:solidFill>
                  <a:schemeClr val="accent2"/>
                </a:solidFill>
                <a:ea typeface="標楷體" panose="03000509000000000000" pitchFamily="65" charset="-120"/>
              </a:rPr>
              <a:t>特殊環控室：孵化室</a:t>
            </a:r>
            <a:r>
              <a:rPr lang="en-US" altLang="zh-TW" sz="3600" dirty="0">
                <a:solidFill>
                  <a:schemeClr val="accent2"/>
                </a:solidFill>
                <a:ea typeface="標楷體" panose="03000509000000000000" pitchFamily="65" charset="-120"/>
              </a:rPr>
              <a:t>/</a:t>
            </a:r>
            <a:r>
              <a:rPr lang="zh-TW" altLang="en-US" sz="3600" dirty="0">
                <a:solidFill>
                  <a:schemeClr val="accent2"/>
                </a:solidFill>
                <a:ea typeface="標楷體" panose="03000509000000000000" pitchFamily="65" charset="-120"/>
              </a:rPr>
              <a:t>生長箱</a:t>
            </a:r>
            <a:r>
              <a:rPr lang="en-US" altLang="zh-TW" sz="3600" dirty="0">
                <a:solidFill>
                  <a:schemeClr val="accent2"/>
                </a:solidFill>
                <a:ea typeface="標楷體" panose="03000509000000000000" pitchFamily="65" charset="-120"/>
              </a:rPr>
              <a:t>/</a:t>
            </a:r>
            <a:r>
              <a:rPr lang="zh-TW" altLang="en-US" sz="3600" dirty="0">
                <a:solidFill>
                  <a:schemeClr val="accent2"/>
                </a:solidFill>
                <a:ea typeface="標楷體" panose="03000509000000000000" pitchFamily="65" charset="-120"/>
              </a:rPr>
              <a:t>組培室</a:t>
            </a:r>
            <a:r>
              <a:rPr lang="en-US" altLang="zh-TW" sz="3600" dirty="0">
                <a:solidFill>
                  <a:schemeClr val="accent2"/>
                </a:solidFill>
                <a:ea typeface="標楷體" panose="03000509000000000000" pitchFamily="65" charset="-120"/>
              </a:rPr>
              <a:t>/</a:t>
            </a:r>
            <a:br>
              <a:rPr lang="en-US" altLang="zh-TW" sz="3600" dirty="0">
                <a:solidFill>
                  <a:schemeClr val="accent2"/>
                </a:solidFill>
                <a:ea typeface="標楷體" panose="03000509000000000000" pitchFamily="65" charset="-120"/>
              </a:rPr>
            </a:br>
            <a:r>
              <a:rPr lang="zh-TW" altLang="en-US" sz="3600" dirty="0">
                <a:solidFill>
                  <a:schemeClr val="accent2"/>
                </a:solidFill>
                <a:ea typeface="標楷體" panose="03000509000000000000" pitchFamily="65" charset="-120"/>
              </a:rPr>
              <a:t>馴化箱</a:t>
            </a:r>
            <a:r>
              <a:rPr lang="en-US" altLang="zh-TW" sz="3600" dirty="0">
                <a:solidFill>
                  <a:schemeClr val="accent2"/>
                </a:solidFill>
                <a:ea typeface="標楷體" panose="03000509000000000000" pitchFamily="65" charset="-120"/>
              </a:rPr>
              <a:t>/</a:t>
            </a:r>
            <a:r>
              <a:rPr lang="zh-TW" altLang="en-US" sz="3600" dirty="0">
                <a:solidFill>
                  <a:schemeClr val="accent2"/>
                </a:solidFill>
                <a:ea typeface="標楷體" panose="03000509000000000000" pitchFamily="65" charset="-120"/>
              </a:rPr>
              <a:t>嫁接苗癒合養生室</a:t>
            </a:r>
          </a:p>
        </p:txBody>
      </p:sp>
      <p:pic>
        <p:nvPicPr>
          <p:cNvPr id="86019" name="Picture 3" descr="egg00002">
            <a:extLst>
              <a:ext uri="{FF2B5EF4-FFF2-40B4-BE49-F238E27FC236}">
                <a16:creationId xmlns:a16="http://schemas.microsoft.com/office/drawing/2014/main" id="{1CA5F355-706A-4252-8479-17FC07775441}"/>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23850" y="1916113"/>
            <a:ext cx="2520950" cy="1616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descr="egg00005">
            <a:extLst>
              <a:ext uri="{FF2B5EF4-FFF2-40B4-BE49-F238E27FC236}">
                <a16:creationId xmlns:a16="http://schemas.microsoft.com/office/drawing/2014/main" id="{03813887-E9F3-4EC9-80A4-179762F33DC3}"/>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23850" y="3644900"/>
            <a:ext cx="1939925" cy="2520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5" descr="egg00006">
            <a:extLst>
              <a:ext uri="{FF2B5EF4-FFF2-40B4-BE49-F238E27FC236}">
                <a16:creationId xmlns:a16="http://schemas.microsoft.com/office/drawing/2014/main" id="{AFE0444A-989F-4F7A-BDEB-A90DB16FE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975" y="3644900"/>
            <a:ext cx="168592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組培室">
            <a:extLst>
              <a:ext uri="{FF2B5EF4-FFF2-40B4-BE49-F238E27FC236}">
                <a16:creationId xmlns:a16="http://schemas.microsoft.com/office/drawing/2014/main" id="{0B9AF08F-0646-4818-8E6F-E1CCC1D0B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646" r="5354"/>
          <a:stretch>
            <a:fillRect/>
          </a:stretch>
        </p:blipFill>
        <p:spPr bwMode="auto">
          <a:xfrm>
            <a:off x="5724525" y="3644900"/>
            <a:ext cx="3024188"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7" descr="養生室">
            <a:extLst>
              <a:ext uri="{FF2B5EF4-FFF2-40B4-BE49-F238E27FC236}">
                <a16:creationId xmlns:a16="http://schemas.microsoft.com/office/drawing/2014/main" id="{528FC1A0-54E6-48CD-90E8-ADEFD54F61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1916113"/>
            <a:ext cx="223202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descr="嫁接苗">
            <a:extLst>
              <a:ext uri="{FF2B5EF4-FFF2-40B4-BE49-F238E27FC236}">
                <a16:creationId xmlns:a16="http://schemas.microsoft.com/office/drawing/2014/main" id="{D95A0C7B-D917-45C3-994B-99753EAADE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8125" y="1916113"/>
            <a:ext cx="2160588"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9" descr="growchamber">
            <a:extLst>
              <a:ext uri="{FF2B5EF4-FFF2-40B4-BE49-F238E27FC236}">
                <a16:creationId xmlns:a16="http://schemas.microsoft.com/office/drawing/2014/main" id="{64B7B782-6B56-48E8-95DD-3F14D118A7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3644900"/>
            <a:ext cx="1663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20CE953C-71D7-483A-9417-3E089F9C453C}"/>
              </a:ext>
            </a:extLst>
          </p:cNvPr>
          <p:cNvSpPr>
            <a:spLocks noGrp="1" noChangeArrowheads="1"/>
          </p:cNvSpPr>
          <p:nvPr>
            <p:ph type="title"/>
          </p:nvPr>
        </p:nvSpPr>
        <p:spPr/>
        <p:txBody>
          <a:bodyPr/>
          <a:lstStyle/>
          <a:p>
            <a:pPr eaLnBrk="1" hangingPunct="1">
              <a:defRPr/>
            </a:pPr>
            <a:r>
              <a:rPr lang="zh-TW" altLang="en-US">
                <a:ea typeface="標楷體" panose="03000509000000000000" pitchFamily="65" charset="-120"/>
              </a:rPr>
              <a:t>組</a:t>
            </a:r>
            <a:br>
              <a:rPr lang="zh-TW" altLang="en-US">
                <a:ea typeface="標楷體" panose="03000509000000000000" pitchFamily="65" charset="-120"/>
              </a:rPr>
            </a:br>
            <a:r>
              <a:rPr lang="zh-TW" altLang="en-US">
                <a:ea typeface="標楷體" panose="03000509000000000000" pitchFamily="65" charset="-120"/>
              </a:rPr>
              <a:t>織</a:t>
            </a:r>
            <a:br>
              <a:rPr lang="zh-TW" altLang="en-US">
                <a:ea typeface="標楷體" panose="03000509000000000000" pitchFamily="65" charset="-120"/>
              </a:rPr>
            </a:br>
            <a:r>
              <a:rPr lang="zh-TW" altLang="en-US">
                <a:ea typeface="標楷體" panose="03000509000000000000" pitchFamily="65" charset="-120"/>
              </a:rPr>
              <a:t>培</a:t>
            </a:r>
            <a:br>
              <a:rPr lang="zh-TW" altLang="en-US">
                <a:ea typeface="標楷體" panose="03000509000000000000" pitchFamily="65" charset="-120"/>
              </a:rPr>
            </a:br>
            <a:r>
              <a:rPr lang="zh-TW" altLang="en-US">
                <a:ea typeface="標楷體" panose="03000509000000000000" pitchFamily="65" charset="-120"/>
              </a:rPr>
              <a:t>養</a:t>
            </a:r>
            <a:br>
              <a:rPr lang="zh-TW" altLang="en-US">
                <a:ea typeface="標楷體" panose="03000509000000000000" pitchFamily="65" charset="-120"/>
              </a:rPr>
            </a:br>
            <a:r>
              <a:rPr lang="zh-TW" altLang="en-US">
                <a:ea typeface="標楷體" panose="03000509000000000000" pitchFamily="65" charset="-120"/>
              </a:rPr>
              <a:t>瓶</a:t>
            </a:r>
          </a:p>
        </p:txBody>
      </p:sp>
      <p:sp>
        <p:nvSpPr>
          <p:cNvPr id="87043" name="Rectangle 3">
            <a:extLst>
              <a:ext uri="{FF2B5EF4-FFF2-40B4-BE49-F238E27FC236}">
                <a16:creationId xmlns:a16="http://schemas.microsoft.com/office/drawing/2014/main" id="{B2B7D121-DFD0-4C8C-AE8A-256E7964109C}"/>
              </a:ext>
            </a:extLst>
          </p:cNvPr>
          <p:cNvSpPr>
            <a:spLocks noGrp="1" noChangeArrowheads="1"/>
          </p:cNvSpPr>
          <p:nvPr>
            <p:ph type="body" sz="half" idx="1"/>
          </p:nvPr>
        </p:nvSpPr>
        <p:spPr>
          <a:xfrm>
            <a:off x="2339975" y="381000"/>
            <a:ext cx="3168650" cy="6096000"/>
          </a:xfrm>
        </p:spPr>
        <p:txBody>
          <a:bodyPr/>
          <a:lstStyle/>
          <a:p>
            <a:pPr eaLnBrk="1" hangingPunct="1"/>
            <a:r>
              <a:rPr lang="zh-TW" altLang="en-US" sz="3600">
                <a:latin typeface="標楷體" panose="03000509000000000000" pitchFamily="65" charset="-120"/>
                <a:ea typeface="標楷體" panose="03000509000000000000" pitchFamily="65" charset="-120"/>
              </a:rPr>
              <a:t>物理</a:t>
            </a:r>
          </a:p>
          <a:p>
            <a:pPr lvl="1" eaLnBrk="1" hangingPunct="1"/>
            <a:r>
              <a:rPr lang="zh-TW" altLang="en-US" sz="3200">
                <a:latin typeface="標楷體" panose="03000509000000000000" pitchFamily="65" charset="-120"/>
                <a:ea typeface="標楷體" panose="03000509000000000000" pitchFamily="65" charset="-120"/>
              </a:rPr>
              <a:t>透氣率，</a:t>
            </a:r>
          </a:p>
          <a:p>
            <a:pPr lvl="1" eaLnBrk="1" hangingPunct="1"/>
            <a:r>
              <a:rPr lang="zh-TW" altLang="en-US" sz="3200">
                <a:latin typeface="標楷體" panose="03000509000000000000" pitchFamily="65" charset="-120"/>
                <a:ea typeface="標楷體" panose="03000509000000000000" pitchFamily="65" charset="-120"/>
              </a:rPr>
              <a:t>氣體濃度</a:t>
            </a:r>
          </a:p>
          <a:p>
            <a:pPr lvl="1" eaLnBrk="1" hangingPunct="1"/>
            <a:r>
              <a:rPr lang="zh-TW" altLang="en-US" sz="3200">
                <a:latin typeface="標楷體" panose="03000509000000000000" pitchFamily="65" charset="-120"/>
                <a:ea typeface="標楷體" panose="03000509000000000000" pitchFamily="65" charset="-120"/>
              </a:rPr>
              <a:t>光量，光質</a:t>
            </a:r>
          </a:p>
          <a:p>
            <a:pPr lvl="1" eaLnBrk="1" hangingPunct="1"/>
            <a:r>
              <a:rPr lang="zh-TW" altLang="en-US" sz="3200">
                <a:latin typeface="標楷體" panose="03000509000000000000" pitchFamily="65" charset="-120"/>
                <a:ea typeface="標楷體" panose="03000509000000000000" pitchFamily="65" charset="-120"/>
              </a:rPr>
              <a:t>光週期 </a:t>
            </a:r>
          </a:p>
          <a:p>
            <a:pPr lvl="1" eaLnBrk="1" hangingPunct="1"/>
            <a:r>
              <a:rPr lang="zh-TW" altLang="en-US" sz="3200">
                <a:latin typeface="標楷體" panose="03000509000000000000" pitchFamily="65" charset="-120"/>
                <a:ea typeface="標楷體" panose="03000509000000000000" pitchFamily="65" charset="-120"/>
              </a:rPr>
              <a:t>溫度，溼度</a:t>
            </a:r>
          </a:p>
          <a:p>
            <a:pPr lvl="1" eaLnBrk="1" hangingPunct="1"/>
            <a:r>
              <a:rPr lang="zh-TW" altLang="en-US" sz="3200">
                <a:latin typeface="標楷體" panose="03000509000000000000" pitchFamily="65" charset="-120"/>
                <a:ea typeface="標楷體" panose="03000509000000000000" pitchFamily="65" charset="-120"/>
              </a:rPr>
              <a:t>滲透壓</a:t>
            </a:r>
          </a:p>
          <a:p>
            <a:pPr eaLnBrk="1" hangingPunct="1"/>
            <a:endParaRPr lang="zh-TW" altLang="en-US" sz="3600">
              <a:latin typeface="標楷體" panose="03000509000000000000" pitchFamily="65" charset="-120"/>
              <a:ea typeface="標楷體" panose="03000509000000000000" pitchFamily="65" charset="-120"/>
            </a:endParaRPr>
          </a:p>
          <a:p>
            <a:pPr eaLnBrk="1" hangingPunct="1"/>
            <a:r>
              <a:rPr lang="zh-TW" altLang="en-US" sz="3600">
                <a:latin typeface="標楷體" panose="03000509000000000000" pitchFamily="65" charset="-120"/>
                <a:ea typeface="標楷體" panose="03000509000000000000" pitchFamily="65" charset="-120"/>
              </a:rPr>
              <a:t>化學</a:t>
            </a:r>
          </a:p>
          <a:p>
            <a:pPr lvl="1" eaLnBrk="1" hangingPunct="1"/>
            <a:r>
              <a:rPr lang="zh-TW" altLang="en-US" sz="3200">
                <a:latin typeface="標楷體" panose="03000509000000000000" pitchFamily="65" charset="-120"/>
                <a:ea typeface="標楷體" panose="03000509000000000000" pitchFamily="65" charset="-120"/>
              </a:rPr>
              <a:t>培養基配方 </a:t>
            </a:r>
          </a:p>
        </p:txBody>
      </p:sp>
      <p:pic>
        <p:nvPicPr>
          <p:cNvPr id="87044" name="Picture 5" descr="組培瓶塑膠蓋">
            <a:extLst>
              <a:ext uri="{FF2B5EF4-FFF2-40B4-BE49-F238E27FC236}">
                <a16:creationId xmlns:a16="http://schemas.microsoft.com/office/drawing/2014/main" id="{42E5D01B-9A56-4D07-AD4C-9BEEF3C838F5}"/>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638800" y="752475"/>
            <a:ext cx="2971800" cy="2228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5" name="Picture 7" descr="組培瓶橡皮塞">
            <a:extLst>
              <a:ext uri="{FF2B5EF4-FFF2-40B4-BE49-F238E27FC236}">
                <a16:creationId xmlns:a16="http://schemas.microsoft.com/office/drawing/2014/main" id="{EA9EF333-B1F5-4E68-B085-479E5CD526D5}"/>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638800" y="3876675"/>
            <a:ext cx="2971800" cy="2228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7BF14FD9-B433-45CD-AFEB-7F41ECA80E48}"/>
              </a:ext>
            </a:extLst>
          </p:cNvPr>
          <p:cNvSpPr>
            <a:spLocks noGrp="1" noChangeArrowheads="1"/>
          </p:cNvSpPr>
          <p:nvPr>
            <p:ph type="title"/>
          </p:nvPr>
        </p:nvSpPr>
        <p:spPr>
          <a:xfrm>
            <a:off x="752475" y="381000"/>
            <a:ext cx="1371600" cy="6096000"/>
          </a:xfrm>
        </p:spPr>
        <p:txBody>
          <a:bodyPr/>
          <a:lstStyle/>
          <a:p>
            <a:pPr eaLnBrk="1" hangingPunct="1">
              <a:defRPr/>
            </a:pPr>
            <a:r>
              <a:rPr lang="zh-TW" altLang="en-US">
                <a:ea typeface="標楷體" panose="03000509000000000000" pitchFamily="65" charset="-120"/>
              </a:rPr>
              <a:t>組培室散熱使用</a:t>
            </a:r>
            <a:r>
              <a:rPr lang="en-US" altLang="zh-TW">
                <a:ea typeface="標楷體" panose="03000509000000000000" pitchFamily="65" charset="-120"/>
              </a:rPr>
              <a:t>Pad &amp; Fan</a:t>
            </a:r>
            <a:r>
              <a:rPr lang="zh-TW" altLang="en-US">
                <a:ea typeface="標楷體" panose="03000509000000000000" pitchFamily="65" charset="-120"/>
              </a:rPr>
              <a:t>系統</a:t>
            </a:r>
          </a:p>
        </p:txBody>
      </p:sp>
      <p:sp>
        <p:nvSpPr>
          <p:cNvPr id="88067" name="Rectangle 3">
            <a:extLst>
              <a:ext uri="{FF2B5EF4-FFF2-40B4-BE49-F238E27FC236}">
                <a16:creationId xmlns:a16="http://schemas.microsoft.com/office/drawing/2014/main" id="{6BF46267-A59C-4B2B-907E-A911B89544A5}"/>
              </a:ext>
            </a:extLst>
          </p:cNvPr>
          <p:cNvSpPr>
            <a:spLocks noGrp="1" noChangeArrowheads="1"/>
          </p:cNvSpPr>
          <p:nvPr>
            <p:ph type="body" idx="1"/>
          </p:nvPr>
        </p:nvSpPr>
        <p:spPr>
          <a:xfrm>
            <a:off x="2692400" y="4292600"/>
            <a:ext cx="5983288" cy="1152525"/>
          </a:xfrm>
        </p:spPr>
        <p:txBody>
          <a:bodyPr/>
          <a:lstStyle/>
          <a:p>
            <a:pPr eaLnBrk="1" hangingPunct="1"/>
            <a:r>
              <a:rPr lang="zh-TW" altLang="en-US">
                <a:ea typeface="標楷體" panose="03000509000000000000" pitchFamily="65" charset="-120"/>
              </a:rPr>
              <a:t>組培瓶塞加蓋配合</a:t>
            </a:r>
            <a:r>
              <a:rPr kumimoji="0" lang="zh-TW" altLang="en-US">
                <a:ea typeface="標楷體" panose="03000509000000000000" pitchFamily="65" charset="-120"/>
              </a:rPr>
              <a:t>持續吹風，可減少灰塵附著與降低感染。</a:t>
            </a:r>
            <a:endParaRPr lang="zh-TW" altLang="en-US">
              <a:ea typeface="標楷體" panose="03000509000000000000" pitchFamily="65" charset="-120"/>
            </a:endParaRPr>
          </a:p>
        </p:txBody>
      </p:sp>
      <p:sp>
        <p:nvSpPr>
          <p:cNvPr id="88068" name="AutoShape 4">
            <a:extLst>
              <a:ext uri="{FF2B5EF4-FFF2-40B4-BE49-F238E27FC236}">
                <a16:creationId xmlns:a16="http://schemas.microsoft.com/office/drawing/2014/main" id="{F0ABA5BD-0B25-44C0-B610-C969B083E5B6}"/>
              </a:ext>
            </a:extLst>
          </p:cNvPr>
          <p:cNvSpPr>
            <a:spLocks noChangeArrowheads="1"/>
          </p:cNvSpPr>
          <p:nvPr/>
        </p:nvSpPr>
        <p:spPr bwMode="auto">
          <a:xfrm>
            <a:off x="3275013" y="1773238"/>
            <a:ext cx="1152525" cy="431800"/>
          </a:xfrm>
          <a:custGeom>
            <a:avLst/>
            <a:gdLst>
              <a:gd name="T0" fmla="*/ 46122023 w 21600"/>
              <a:gd name="T1" fmla="*/ 0 h 21600"/>
              <a:gd name="T2" fmla="*/ 0 w 21600"/>
              <a:gd name="T3" fmla="*/ 4316001 h 21600"/>
              <a:gd name="T4" fmla="*/ 46122023 w 21600"/>
              <a:gd name="T5" fmla="*/ 8632002 h 21600"/>
              <a:gd name="T6" fmla="*/ 61496013 w 21600"/>
              <a:gd name="T7" fmla="*/ 431600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8069" name="AutoShape 5">
            <a:extLst>
              <a:ext uri="{FF2B5EF4-FFF2-40B4-BE49-F238E27FC236}">
                <a16:creationId xmlns:a16="http://schemas.microsoft.com/office/drawing/2014/main" id="{02260589-F783-4A48-B428-351E4CDEFB7C}"/>
              </a:ext>
            </a:extLst>
          </p:cNvPr>
          <p:cNvSpPr>
            <a:spLocks noChangeArrowheads="1"/>
          </p:cNvSpPr>
          <p:nvPr/>
        </p:nvSpPr>
        <p:spPr bwMode="auto">
          <a:xfrm>
            <a:off x="6875463" y="1773238"/>
            <a:ext cx="1152525" cy="431800"/>
          </a:xfrm>
          <a:custGeom>
            <a:avLst/>
            <a:gdLst>
              <a:gd name="T0" fmla="*/ 46122023 w 21600"/>
              <a:gd name="T1" fmla="*/ 0 h 21600"/>
              <a:gd name="T2" fmla="*/ 0 w 21600"/>
              <a:gd name="T3" fmla="*/ 4316001 h 21600"/>
              <a:gd name="T4" fmla="*/ 46122023 w 21600"/>
              <a:gd name="T5" fmla="*/ 8632002 h 21600"/>
              <a:gd name="T6" fmla="*/ 61496013 w 21600"/>
              <a:gd name="T7" fmla="*/ 431600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nvGrpSpPr>
          <p:cNvPr id="88070" name="Group 6">
            <a:extLst>
              <a:ext uri="{FF2B5EF4-FFF2-40B4-BE49-F238E27FC236}">
                <a16:creationId xmlns:a16="http://schemas.microsoft.com/office/drawing/2014/main" id="{7B257EB2-C02D-41B2-9ADC-2F0A6CE32078}"/>
              </a:ext>
            </a:extLst>
          </p:cNvPr>
          <p:cNvGrpSpPr>
            <a:grpSpLocks/>
          </p:cNvGrpSpPr>
          <p:nvPr/>
        </p:nvGrpSpPr>
        <p:grpSpPr bwMode="auto">
          <a:xfrm>
            <a:off x="4046538" y="1485900"/>
            <a:ext cx="3095625" cy="2282825"/>
            <a:chOff x="1960" y="2659"/>
            <a:chExt cx="1950" cy="1438"/>
          </a:xfrm>
        </p:grpSpPr>
        <p:grpSp>
          <p:nvGrpSpPr>
            <p:cNvPr id="88072" name="Group 7">
              <a:extLst>
                <a:ext uri="{FF2B5EF4-FFF2-40B4-BE49-F238E27FC236}">
                  <a16:creationId xmlns:a16="http://schemas.microsoft.com/office/drawing/2014/main" id="{1282F15B-71E0-41F5-9605-63DD52B04E6C}"/>
                </a:ext>
              </a:extLst>
            </p:cNvPr>
            <p:cNvGrpSpPr>
              <a:grpSpLocks/>
            </p:cNvGrpSpPr>
            <p:nvPr/>
          </p:nvGrpSpPr>
          <p:grpSpPr bwMode="auto">
            <a:xfrm>
              <a:off x="2407" y="2659"/>
              <a:ext cx="1017" cy="953"/>
              <a:chOff x="2199" y="3294"/>
              <a:chExt cx="1031" cy="918"/>
            </a:xfrm>
          </p:grpSpPr>
          <p:sp>
            <p:nvSpPr>
              <p:cNvPr id="88075" name="Oval 8">
                <a:extLst>
                  <a:ext uri="{FF2B5EF4-FFF2-40B4-BE49-F238E27FC236}">
                    <a16:creationId xmlns:a16="http://schemas.microsoft.com/office/drawing/2014/main" id="{7BFFF711-8134-4E34-8D40-44C4E6D856FE}"/>
                  </a:ext>
                </a:extLst>
              </p:cNvPr>
              <p:cNvSpPr>
                <a:spLocks noChangeArrowheads="1"/>
              </p:cNvSpPr>
              <p:nvPr/>
            </p:nvSpPr>
            <p:spPr bwMode="auto">
              <a:xfrm>
                <a:off x="2245" y="3521"/>
                <a:ext cx="953" cy="181"/>
              </a:xfrm>
              <a:prstGeom prst="ellipse">
                <a:avLst/>
              </a:prstGeom>
              <a:solidFill>
                <a:schemeClr val="accent1"/>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88076" name="Rectangle 9">
                <a:extLst>
                  <a:ext uri="{FF2B5EF4-FFF2-40B4-BE49-F238E27FC236}">
                    <a16:creationId xmlns:a16="http://schemas.microsoft.com/office/drawing/2014/main" id="{C14AA03F-34C3-4C9D-9D8A-B7FBDBDB6532}"/>
                  </a:ext>
                </a:extLst>
              </p:cNvPr>
              <p:cNvSpPr>
                <a:spLocks noChangeArrowheads="1"/>
              </p:cNvSpPr>
              <p:nvPr/>
            </p:nvSpPr>
            <p:spPr bwMode="auto">
              <a:xfrm>
                <a:off x="2336" y="3391"/>
                <a:ext cx="771" cy="726"/>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88077" name="Arc 10">
                <a:extLst>
                  <a:ext uri="{FF2B5EF4-FFF2-40B4-BE49-F238E27FC236}">
                    <a16:creationId xmlns:a16="http://schemas.microsoft.com/office/drawing/2014/main" id="{986B8723-76AB-46C5-B45C-3B93C4F710AC}"/>
                  </a:ext>
                </a:extLst>
              </p:cNvPr>
              <p:cNvSpPr>
                <a:spLocks/>
              </p:cNvSpPr>
              <p:nvPr/>
            </p:nvSpPr>
            <p:spPr bwMode="auto">
              <a:xfrm>
                <a:off x="2245" y="3612"/>
                <a:ext cx="45" cy="544"/>
              </a:xfrm>
              <a:custGeom>
                <a:avLst/>
                <a:gdLst>
                  <a:gd name="T0" fmla="*/ 0 w 21600"/>
                  <a:gd name="T1" fmla="*/ 0 h 21600"/>
                  <a:gd name="T2" fmla="*/ 0 w 21600"/>
                  <a:gd name="T3" fmla="*/ 14 h 21600"/>
                  <a:gd name="T4" fmla="*/ 0 w 21600"/>
                  <a:gd name="T5" fmla="*/ 1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893" y="0"/>
                      <a:pt x="21549" y="9615"/>
                      <a:pt x="21599" y="21509"/>
                    </a:cubicBezTo>
                  </a:path>
                  <a:path w="21600" h="21600" stroke="0" extrusionOk="0">
                    <a:moveTo>
                      <a:pt x="0" y="0"/>
                    </a:moveTo>
                    <a:cubicBezTo>
                      <a:pt x="11893" y="0"/>
                      <a:pt x="21549" y="9615"/>
                      <a:pt x="21599" y="21509"/>
                    </a:cubicBezTo>
                    <a:lnTo>
                      <a:pt x="0" y="2160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8078" name="Arc 11">
                <a:extLst>
                  <a:ext uri="{FF2B5EF4-FFF2-40B4-BE49-F238E27FC236}">
                    <a16:creationId xmlns:a16="http://schemas.microsoft.com/office/drawing/2014/main" id="{C6E46E5F-4DC5-480B-A81C-627A11D02AEE}"/>
                  </a:ext>
                </a:extLst>
              </p:cNvPr>
              <p:cNvSpPr>
                <a:spLocks/>
              </p:cNvSpPr>
              <p:nvPr/>
            </p:nvSpPr>
            <p:spPr bwMode="auto">
              <a:xfrm flipH="1">
                <a:off x="3172" y="3612"/>
                <a:ext cx="45" cy="544"/>
              </a:xfrm>
              <a:custGeom>
                <a:avLst/>
                <a:gdLst>
                  <a:gd name="T0" fmla="*/ 0 w 21600"/>
                  <a:gd name="T1" fmla="*/ 0 h 21600"/>
                  <a:gd name="T2" fmla="*/ 0 w 21600"/>
                  <a:gd name="T3" fmla="*/ 14 h 21600"/>
                  <a:gd name="T4" fmla="*/ 0 w 21600"/>
                  <a:gd name="T5" fmla="*/ 1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893" y="0"/>
                      <a:pt x="21549" y="9615"/>
                      <a:pt x="21599" y="21509"/>
                    </a:cubicBezTo>
                  </a:path>
                  <a:path w="21600" h="21600" stroke="0" extrusionOk="0">
                    <a:moveTo>
                      <a:pt x="0" y="0"/>
                    </a:moveTo>
                    <a:cubicBezTo>
                      <a:pt x="11893" y="0"/>
                      <a:pt x="21549" y="9615"/>
                      <a:pt x="21599" y="21509"/>
                    </a:cubicBezTo>
                    <a:lnTo>
                      <a:pt x="0" y="2160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8079" name="AutoShape 12">
                <a:extLst>
                  <a:ext uri="{FF2B5EF4-FFF2-40B4-BE49-F238E27FC236}">
                    <a16:creationId xmlns:a16="http://schemas.microsoft.com/office/drawing/2014/main" id="{F258D22D-6F04-4A3A-BF63-717C42DE158A}"/>
                  </a:ext>
                </a:extLst>
              </p:cNvPr>
              <p:cNvSpPr>
                <a:spLocks/>
              </p:cNvSpPr>
              <p:nvPr/>
            </p:nvSpPr>
            <p:spPr bwMode="auto">
              <a:xfrm rot="5400000">
                <a:off x="2256" y="3237"/>
                <a:ext cx="918" cy="1031"/>
              </a:xfrm>
              <a:prstGeom prst="leftBracket">
                <a:avLst>
                  <a:gd name="adj" fmla="val 935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sp>
            <p:nvSpPr>
              <p:cNvPr id="88080" name="Rectangle 13">
                <a:extLst>
                  <a:ext uri="{FF2B5EF4-FFF2-40B4-BE49-F238E27FC236}">
                    <a16:creationId xmlns:a16="http://schemas.microsoft.com/office/drawing/2014/main" id="{8950271B-6CCB-4F38-939A-C2AABCD9FC6F}"/>
                  </a:ext>
                </a:extLst>
              </p:cNvPr>
              <p:cNvSpPr>
                <a:spLocks noChangeArrowheads="1"/>
              </p:cNvSpPr>
              <p:nvPr/>
            </p:nvSpPr>
            <p:spPr bwMode="auto">
              <a:xfrm>
                <a:off x="2653" y="3385"/>
                <a:ext cx="91" cy="7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p>
            </p:txBody>
          </p:sp>
        </p:grpSp>
        <p:sp>
          <p:nvSpPr>
            <p:cNvPr id="88073" name="Arc 14">
              <a:extLst>
                <a:ext uri="{FF2B5EF4-FFF2-40B4-BE49-F238E27FC236}">
                  <a16:creationId xmlns:a16="http://schemas.microsoft.com/office/drawing/2014/main" id="{610EF155-FB64-4369-95C1-80ED6FBACDCE}"/>
                </a:ext>
              </a:extLst>
            </p:cNvPr>
            <p:cNvSpPr>
              <a:spLocks/>
            </p:cNvSpPr>
            <p:nvPr/>
          </p:nvSpPr>
          <p:spPr bwMode="auto">
            <a:xfrm rot="4932475">
              <a:off x="1960" y="3521"/>
              <a:ext cx="576" cy="576"/>
            </a:xfrm>
            <a:custGeom>
              <a:avLst/>
              <a:gdLst>
                <a:gd name="T0" fmla="*/ 0 w 21600"/>
                <a:gd name="T1" fmla="*/ 0 h 21600"/>
                <a:gd name="T2" fmla="*/ 15 w 21600"/>
                <a:gd name="T3" fmla="*/ 15 h 21600"/>
                <a:gd name="T4" fmla="*/ 0 w 21600"/>
                <a:gd name="T5" fmla="*/ 1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88074" name="Arc 15">
              <a:extLst>
                <a:ext uri="{FF2B5EF4-FFF2-40B4-BE49-F238E27FC236}">
                  <a16:creationId xmlns:a16="http://schemas.microsoft.com/office/drawing/2014/main" id="{1D5E2AAA-8316-477A-8446-44A893ECE2D9}"/>
                </a:ext>
              </a:extLst>
            </p:cNvPr>
            <p:cNvSpPr>
              <a:spLocks/>
            </p:cNvSpPr>
            <p:nvPr/>
          </p:nvSpPr>
          <p:spPr bwMode="auto">
            <a:xfrm rot="16667525" flipH="1">
              <a:off x="3334" y="3514"/>
              <a:ext cx="576" cy="576"/>
            </a:xfrm>
            <a:custGeom>
              <a:avLst/>
              <a:gdLst>
                <a:gd name="T0" fmla="*/ 0 w 21600"/>
                <a:gd name="T1" fmla="*/ 0 h 21600"/>
                <a:gd name="T2" fmla="*/ 15 w 21600"/>
                <a:gd name="T3" fmla="*/ 15 h 21600"/>
                <a:gd name="T4" fmla="*/ 0 w 21600"/>
                <a:gd name="T5" fmla="*/ 1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lnTo>
                    <a:pt x="0"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grpSp>
      <p:sp>
        <p:nvSpPr>
          <p:cNvPr id="88071" name="AutoShape 16">
            <a:extLst>
              <a:ext uri="{FF2B5EF4-FFF2-40B4-BE49-F238E27FC236}">
                <a16:creationId xmlns:a16="http://schemas.microsoft.com/office/drawing/2014/main" id="{183CAD2F-F73C-4811-A5AE-35F450A15FD3}"/>
              </a:ext>
            </a:extLst>
          </p:cNvPr>
          <p:cNvSpPr>
            <a:spLocks noChangeArrowheads="1"/>
          </p:cNvSpPr>
          <p:nvPr/>
        </p:nvSpPr>
        <p:spPr bwMode="auto">
          <a:xfrm>
            <a:off x="4786313" y="765175"/>
            <a:ext cx="1584325" cy="431800"/>
          </a:xfrm>
          <a:custGeom>
            <a:avLst/>
            <a:gdLst>
              <a:gd name="T0" fmla="*/ 87155772 w 21600"/>
              <a:gd name="T1" fmla="*/ 0 h 21600"/>
              <a:gd name="T2" fmla="*/ 0 w 21600"/>
              <a:gd name="T3" fmla="*/ 4316001 h 21600"/>
              <a:gd name="T4" fmla="*/ 87155772 w 21600"/>
              <a:gd name="T5" fmla="*/ 8632002 h 21600"/>
              <a:gd name="T6" fmla="*/ 116207672 w 21600"/>
              <a:gd name="T7" fmla="*/ 431600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D33A628B-B468-480A-8F26-E38F0014B604}"/>
              </a:ext>
            </a:extLst>
          </p:cNvPr>
          <p:cNvSpPr>
            <a:spLocks noGrp="1" noChangeArrowheads="1"/>
          </p:cNvSpPr>
          <p:nvPr>
            <p:ph type="title" idx="4294967295"/>
          </p:nvPr>
        </p:nvSpPr>
        <p:spPr>
          <a:xfrm>
            <a:off x="3492500" y="304800"/>
            <a:ext cx="5400675" cy="1216025"/>
          </a:xfrm>
        </p:spPr>
        <p:txBody>
          <a:bodyPr/>
          <a:lstStyle/>
          <a:p>
            <a:pPr eaLnBrk="1" hangingPunct="1">
              <a:defRPr/>
            </a:pPr>
            <a:r>
              <a:rPr lang="zh-TW" altLang="en-US">
                <a:solidFill>
                  <a:schemeClr val="accent2"/>
                </a:solidFill>
                <a:ea typeface="標楷體" panose="03000509000000000000" pitchFamily="65" charset="-120"/>
              </a:rPr>
              <a:t>人工氣候室 </a:t>
            </a:r>
            <a:r>
              <a:rPr lang="en-US" altLang="zh-TW">
                <a:solidFill>
                  <a:schemeClr val="accent2"/>
                </a:solidFill>
                <a:ea typeface="標楷體" panose="03000509000000000000" pitchFamily="65" charset="-120"/>
              </a:rPr>
              <a:t>BIOTRON</a:t>
            </a:r>
          </a:p>
        </p:txBody>
      </p:sp>
      <p:pic>
        <p:nvPicPr>
          <p:cNvPr id="89091" name="Picture 3" descr="溫室建築配合日光走向，以植物生長">
            <a:extLst>
              <a:ext uri="{FF2B5EF4-FFF2-40B4-BE49-F238E27FC236}">
                <a16:creationId xmlns:a16="http://schemas.microsoft.com/office/drawing/2014/main" id="{1B2B4E99-7B63-4526-B627-A87FA4B6818E}"/>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116013" y="692150"/>
            <a:ext cx="2519362" cy="250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9092" name="Picture 4" descr="機械室精確制各室內溫溼度">
            <a:extLst>
              <a:ext uri="{FF2B5EF4-FFF2-40B4-BE49-F238E27FC236}">
                <a16:creationId xmlns:a16="http://schemas.microsoft.com/office/drawing/2014/main" id="{8B95F5AE-BE66-4B7E-9463-3864616C6CA6}"/>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116013" y="3716338"/>
            <a:ext cx="2447925" cy="2508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093" name="Text Box 5">
            <a:extLst>
              <a:ext uri="{FF2B5EF4-FFF2-40B4-BE49-F238E27FC236}">
                <a16:creationId xmlns:a16="http://schemas.microsoft.com/office/drawing/2014/main" id="{DC6CEFA5-9DF9-4121-B9EA-88831698F5BF}"/>
              </a:ext>
            </a:extLst>
          </p:cNvPr>
          <p:cNvSpPr txBox="1">
            <a:spLocks noChangeArrowheads="1"/>
          </p:cNvSpPr>
          <p:nvPr/>
        </p:nvSpPr>
        <p:spPr bwMode="auto">
          <a:xfrm>
            <a:off x="3924300" y="1557338"/>
            <a:ext cx="4752975"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ClrTx/>
              <a:buSzTx/>
              <a:buFontTx/>
              <a:buNone/>
            </a:pPr>
            <a:r>
              <a:rPr lang="en-US" altLang="zh-TW">
                <a:ea typeface="標楷體" panose="03000509000000000000" pitchFamily="65" charset="-120"/>
              </a:rPr>
              <a:t>PhytoTron</a:t>
            </a:r>
            <a:r>
              <a:rPr lang="en-US" altLang="zh-TW">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植物</a:t>
            </a:r>
            <a:r>
              <a:rPr lang="en-US" altLang="zh-TW">
                <a:latin typeface="標楷體" panose="03000509000000000000" pitchFamily="65" charset="-120"/>
                <a:ea typeface="標楷體" panose="03000509000000000000" pitchFamily="65" charset="-120"/>
              </a:rPr>
              <a:t>)</a:t>
            </a:r>
          </a:p>
          <a:p>
            <a:pPr eaLnBrk="1" hangingPunct="1">
              <a:spcBef>
                <a:spcPct val="50000"/>
              </a:spcBef>
              <a:buClrTx/>
              <a:buSzTx/>
              <a:buFontTx/>
              <a:buNone/>
            </a:pPr>
            <a:r>
              <a:rPr lang="en-US" altLang="zh-TW">
                <a:ea typeface="標楷體" panose="03000509000000000000" pitchFamily="65" charset="-120"/>
              </a:rPr>
              <a:t>ZooTron</a:t>
            </a:r>
            <a:r>
              <a:rPr lang="en-US" altLang="zh-TW">
                <a:latin typeface="標楷體" panose="03000509000000000000" pitchFamily="65" charset="-120"/>
                <a:ea typeface="標楷體" panose="03000509000000000000" pitchFamily="65" charset="-120"/>
              </a:rPr>
              <a:t>  </a:t>
            </a:r>
            <a:r>
              <a:rPr lang="en-US" altLang="zh-TW">
                <a:ea typeface="標楷體" panose="03000509000000000000" pitchFamily="65" charset="-120"/>
              </a:rPr>
              <a:t>(</a:t>
            </a:r>
            <a:r>
              <a:rPr lang="zh-TW" altLang="en-US">
                <a:ea typeface="標楷體" panose="03000509000000000000" pitchFamily="65" charset="-120"/>
              </a:rPr>
              <a:t>動物</a:t>
            </a:r>
            <a:r>
              <a:rPr lang="en-US" altLang="zh-TW">
                <a:ea typeface="標楷體" panose="03000509000000000000" pitchFamily="65" charset="-120"/>
              </a:rPr>
              <a:t>)</a:t>
            </a:r>
          </a:p>
          <a:p>
            <a:pPr eaLnBrk="1" hangingPunct="1">
              <a:spcBef>
                <a:spcPct val="50000"/>
              </a:spcBef>
              <a:buClrTx/>
              <a:buSzTx/>
              <a:buFontTx/>
              <a:buNone/>
            </a:pPr>
            <a:r>
              <a:rPr lang="en-US" altLang="zh-TW">
                <a:ea typeface="標楷體" panose="03000509000000000000" pitchFamily="65" charset="-120"/>
              </a:rPr>
              <a:t>InsecTron</a:t>
            </a:r>
            <a:r>
              <a:rPr lang="en-US" altLang="zh-TW">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昆蟲</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微生物</a:t>
            </a:r>
            <a:r>
              <a:rPr lang="en-US" altLang="zh-TW">
                <a:latin typeface="標楷體" panose="03000509000000000000" pitchFamily="65" charset="-120"/>
                <a:ea typeface="標楷體" panose="03000509000000000000" pitchFamily="65" charset="-120"/>
              </a:rPr>
              <a:t>)</a:t>
            </a:r>
          </a:p>
          <a:p>
            <a:pPr eaLnBrk="1" hangingPunct="1">
              <a:spcBef>
                <a:spcPct val="50000"/>
              </a:spcBef>
              <a:buClrTx/>
              <a:buSzTx/>
              <a:buFontTx/>
              <a:buNone/>
            </a:pPr>
            <a:r>
              <a:rPr lang="en-US" altLang="zh-TW">
                <a:ea typeface="標楷體" panose="03000509000000000000" pitchFamily="65" charset="-120"/>
              </a:rPr>
              <a:t>AquaTron</a:t>
            </a:r>
            <a:r>
              <a:rPr lang="en-US" altLang="zh-TW">
                <a:latin typeface="標楷體" panose="03000509000000000000" pitchFamily="65" charset="-120"/>
                <a:ea typeface="標楷體" panose="03000509000000000000" pitchFamily="65" charset="-120"/>
              </a:rPr>
              <a:t> (</a:t>
            </a:r>
            <a:r>
              <a:rPr lang="zh-TW" altLang="en-US">
                <a:latin typeface="標楷體" panose="03000509000000000000" pitchFamily="65" charset="-120"/>
                <a:ea typeface="標楷體" panose="03000509000000000000" pitchFamily="65" charset="-120"/>
              </a:rPr>
              <a:t>水產</a:t>
            </a:r>
            <a:r>
              <a:rPr lang="en-US" altLang="zh-TW">
                <a:latin typeface="標楷體" panose="03000509000000000000" pitchFamily="65" charset="-120"/>
                <a:ea typeface="標楷體" panose="03000509000000000000" pitchFamily="65" charset="-120"/>
              </a:rPr>
              <a:t>) </a:t>
            </a:r>
          </a:p>
          <a:p>
            <a:pPr eaLnBrk="1" hangingPunct="1">
              <a:spcBef>
                <a:spcPct val="50000"/>
              </a:spcBef>
              <a:buClrTx/>
              <a:buSzTx/>
              <a:buFontTx/>
              <a:buNone/>
            </a:pPr>
            <a:endParaRPr lang="en-US" altLang="zh-TW" sz="1800">
              <a:latin typeface="Verdana" panose="020B0604030504040204" pitchFamily="34" charset="0"/>
            </a:endParaRPr>
          </a:p>
        </p:txBody>
      </p:sp>
      <p:sp>
        <p:nvSpPr>
          <p:cNvPr id="89094" name="Text Box 6">
            <a:extLst>
              <a:ext uri="{FF2B5EF4-FFF2-40B4-BE49-F238E27FC236}">
                <a16:creationId xmlns:a16="http://schemas.microsoft.com/office/drawing/2014/main" id="{94F7317A-FC32-465A-B76F-36E1E604A3E6}"/>
              </a:ext>
            </a:extLst>
          </p:cNvPr>
          <p:cNvSpPr txBox="1">
            <a:spLocks noChangeArrowheads="1"/>
          </p:cNvSpPr>
          <p:nvPr/>
        </p:nvSpPr>
        <p:spPr bwMode="auto">
          <a:xfrm>
            <a:off x="3995738" y="4829175"/>
            <a:ext cx="309721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ClrTx/>
              <a:buSzTx/>
              <a:buFontTx/>
              <a:buChar char="•"/>
            </a:pPr>
            <a:r>
              <a:rPr lang="zh-TW" altLang="en-US" sz="2400">
                <a:ea typeface="標楷體" panose="03000509000000000000" pitchFamily="65" charset="-120"/>
              </a:rPr>
              <a:t>冷氣降溫</a:t>
            </a:r>
          </a:p>
          <a:p>
            <a:pPr eaLnBrk="1" hangingPunct="1">
              <a:spcBef>
                <a:spcPct val="50000"/>
              </a:spcBef>
              <a:buClrTx/>
              <a:buSzTx/>
              <a:buFontTx/>
              <a:buChar char="•"/>
            </a:pPr>
            <a:r>
              <a:rPr lang="zh-TW" altLang="en-US" sz="2400">
                <a:ea typeface="標楷體" panose="03000509000000000000" pitchFamily="65" charset="-120"/>
              </a:rPr>
              <a:t>玻璃頂層流水</a:t>
            </a:r>
          </a:p>
          <a:p>
            <a:pPr eaLnBrk="1" hangingPunct="1">
              <a:spcBef>
                <a:spcPct val="50000"/>
              </a:spcBef>
              <a:buClrTx/>
              <a:buSzTx/>
              <a:buFontTx/>
              <a:buChar char="•"/>
            </a:pPr>
            <a:r>
              <a:rPr lang="zh-TW" altLang="en-US" sz="2400">
                <a:ea typeface="標楷體" panose="03000509000000000000" pitchFamily="65" charset="-120"/>
              </a:rPr>
              <a:t>移動式清洗支架</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5FF18B2-1F1E-4179-8B22-490B136ADE46}"/>
              </a:ext>
            </a:extLst>
          </p:cNvPr>
          <p:cNvSpPr>
            <a:spLocks noGrp="1" noChangeArrowheads="1"/>
          </p:cNvSpPr>
          <p:nvPr>
            <p:ph type="title"/>
          </p:nvPr>
        </p:nvSpPr>
        <p:spPr/>
        <p:txBody>
          <a:bodyPr/>
          <a:lstStyle/>
          <a:p>
            <a:pPr eaLnBrk="1" hangingPunct="1">
              <a:defRPr/>
            </a:pPr>
            <a:r>
              <a:rPr lang="zh-TW" altLang="en-US">
                <a:ea typeface="標楷體" panose="03000509000000000000" pitchFamily="65" charset="-120"/>
              </a:rPr>
              <a:t>植物工廠</a:t>
            </a:r>
          </a:p>
        </p:txBody>
      </p:sp>
      <p:sp>
        <p:nvSpPr>
          <p:cNvPr id="90115" name="Rectangle 3">
            <a:extLst>
              <a:ext uri="{FF2B5EF4-FFF2-40B4-BE49-F238E27FC236}">
                <a16:creationId xmlns:a16="http://schemas.microsoft.com/office/drawing/2014/main" id="{DD494B52-74CD-479E-BC67-CB17D093D4F9}"/>
              </a:ext>
            </a:extLst>
          </p:cNvPr>
          <p:cNvSpPr>
            <a:spLocks noGrp="1" noChangeArrowheads="1"/>
          </p:cNvSpPr>
          <p:nvPr>
            <p:ph type="body" idx="1"/>
          </p:nvPr>
        </p:nvSpPr>
        <p:spPr>
          <a:xfrm>
            <a:off x="2514600" y="836613"/>
            <a:ext cx="6096000" cy="5640387"/>
          </a:xfrm>
        </p:spPr>
        <p:txBody>
          <a:bodyPr/>
          <a:lstStyle/>
          <a:p>
            <a:pPr eaLnBrk="1" hangingPunct="1">
              <a:lnSpc>
                <a:spcPct val="90000"/>
              </a:lnSpc>
            </a:pPr>
            <a:r>
              <a:rPr lang="zh-TW" altLang="en-US" sz="3600">
                <a:latin typeface="標楷體" panose="03000509000000000000" pitchFamily="65" charset="-120"/>
                <a:ea typeface="標楷體" panose="03000509000000000000" pitchFamily="65" charset="-120"/>
              </a:rPr>
              <a:t>狹義</a:t>
            </a:r>
          </a:p>
          <a:p>
            <a:pPr lvl="1" eaLnBrk="1" hangingPunct="1">
              <a:lnSpc>
                <a:spcPct val="90000"/>
              </a:lnSpc>
            </a:pPr>
            <a:r>
              <a:rPr lang="zh-TW" altLang="en-US" sz="3200">
                <a:latin typeface="標楷體" panose="03000509000000000000" pitchFamily="65" charset="-120"/>
                <a:ea typeface="標楷體" panose="03000509000000000000" pitchFamily="65" charset="-120"/>
              </a:rPr>
              <a:t>在</a:t>
            </a:r>
            <a:r>
              <a:rPr lang="zh-TW" altLang="en-US" sz="3600" b="1">
                <a:solidFill>
                  <a:schemeClr val="accent2"/>
                </a:solidFill>
                <a:latin typeface="標楷體" panose="03000509000000000000" pitchFamily="65" charset="-120"/>
                <a:ea typeface="標楷體" panose="03000509000000000000" pitchFamily="65" charset="-120"/>
              </a:rPr>
              <a:t>完全人工環境</a:t>
            </a:r>
            <a:r>
              <a:rPr lang="zh-TW" altLang="en-US" sz="3200">
                <a:latin typeface="標楷體" panose="03000509000000000000" pitchFamily="65" charset="-120"/>
                <a:ea typeface="標楷體" panose="03000509000000000000" pitchFamily="65" charset="-120"/>
              </a:rPr>
              <a:t>下的</a:t>
            </a:r>
            <a:r>
              <a:rPr lang="zh-TW" altLang="en-US" sz="3200">
                <a:solidFill>
                  <a:srgbClr val="0000CC"/>
                </a:solidFill>
                <a:latin typeface="標楷體" panose="03000509000000000000" pitchFamily="65" charset="-120"/>
                <a:ea typeface="標楷體" panose="03000509000000000000" pitchFamily="65" charset="-120"/>
              </a:rPr>
              <a:t>全年無休的植物生產系統</a:t>
            </a:r>
            <a:r>
              <a:rPr lang="zh-TW" altLang="en-US" sz="3200">
                <a:latin typeface="標楷體" panose="03000509000000000000" pitchFamily="65" charset="-120"/>
                <a:ea typeface="標楷體" panose="03000509000000000000" pitchFamily="65" charset="-120"/>
              </a:rPr>
              <a:t> </a:t>
            </a:r>
          </a:p>
          <a:p>
            <a:pPr eaLnBrk="1" hangingPunct="1">
              <a:lnSpc>
                <a:spcPct val="90000"/>
              </a:lnSpc>
            </a:pPr>
            <a:r>
              <a:rPr lang="zh-TW" altLang="en-US" sz="3600">
                <a:latin typeface="標楷體" panose="03000509000000000000" pitchFamily="65" charset="-120"/>
                <a:ea typeface="標楷體" panose="03000509000000000000" pitchFamily="65" charset="-120"/>
              </a:rPr>
              <a:t>廣義</a:t>
            </a:r>
          </a:p>
          <a:p>
            <a:pPr lvl="1" eaLnBrk="1" hangingPunct="1">
              <a:lnSpc>
                <a:spcPct val="90000"/>
              </a:lnSpc>
            </a:pPr>
            <a:r>
              <a:rPr lang="zh-TW" altLang="en-US" sz="3200">
                <a:latin typeface="標楷體" panose="03000509000000000000" pitchFamily="65" charset="-120"/>
                <a:ea typeface="標楷體" panose="03000509000000000000" pitchFamily="65" charset="-120"/>
              </a:rPr>
              <a:t>在</a:t>
            </a:r>
            <a:r>
              <a:rPr lang="zh-TW" altLang="en-US" sz="3600" b="1">
                <a:solidFill>
                  <a:schemeClr val="accent2"/>
                </a:solidFill>
                <a:latin typeface="標楷體" panose="03000509000000000000" pitchFamily="65" charset="-120"/>
                <a:ea typeface="標楷體" panose="03000509000000000000" pitchFamily="65" charset="-120"/>
              </a:rPr>
              <a:t>一定生產管理</a:t>
            </a:r>
            <a:r>
              <a:rPr lang="zh-TW" altLang="en-US" sz="3200">
                <a:latin typeface="標楷體" panose="03000509000000000000" pitchFamily="65" charset="-120"/>
                <a:ea typeface="標楷體" panose="03000509000000000000" pitchFamily="65" charset="-120"/>
              </a:rPr>
              <a:t>下的</a:t>
            </a:r>
            <a:r>
              <a:rPr lang="zh-TW" altLang="en-US" sz="3200">
                <a:solidFill>
                  <a:srgbClr val="0000CC"/>
                </a:solidFill>
                <a:latin typeface="標楷體" panose="03000509000000000000" pitchFamily="65" charset="-120"/>
                <a:ea typeface="標楷體" panose="03000509000000000000" pitchFamily="65" charset="-120"/>
              </a:rPr>
              <a:t>全年無休的植物生產系統</a:t>
            </a:r>
          </a:p>
          <a:p>
            <a:pPr lvl="2" eaLnBrk="1" hangingPunct="1">
              <a:lnSpc>
                <a:spcPct val="90000"/>
              </a:lnSpc>
            </a:pPr>
            <a:endParaRPr lang="zh-TW" altLang="en-US" sz="2800">
              <a:solidFill>
                <a:srgbClr val="0000CC"/>
              </a:solidFill>
              <a:latin typeface="標楷體" panose="03000509000000000000" pitchFamily="65" charset="-120"/>
              <a:ea typeface="標楷體" panose="03000509000000000000" pitchFamily="65" charset="-120"/>
            </a:endParaRPr>
          </a:p>
          <a:p>
            <a:pPr lvl="2" eaLnBrk="1" hangingPunct="1">
              <a:lnSpc>
                <a:spcPct val="90000"/>
              </a:lnSpc>
            </a:pPr>
            <a:r>
              <a:rPr lang="zh-TW" altLang="en-US" sz="2800">
                <a:solidFill>
                  <a:srgbClr val="0000CC"/>
                </a:solidFill>
                <a:latin typeface="標楷體" panose="03000509000000000000" pitchFamily="65" charset="-120"/>
                <a:ea typeface="標楷體" panose="03000509000000000000" pitchFamily="65" charset="-120"/>
              </a:rPr>
              <a:t>太陽光利用型</a:t>
            </a:r>
          </a:p>
          <a:p>
            <a:pPr lvl="2" eaLnBrk="1" hangingPunct="1">
              <a:lnSpc>
                <a:spcPct val="90000"/>
              </a:lnSpc>
            </a:pPr>
            <a:r>
              <a:rPr lang="zh-TW" altLang="en-US" sz="2800">
                <a:solidFill>
                  <a:srgbClr val="0000CC"/>
                </a:solidFill>
                <a:latin typeface="標楷體" panose="03000509000000000000" pitchFamily="65" charset="-120"/>
                <a:ea typeface="標楷體" panose="03000509000000000000" pitchFamily="65" charset="-120"/>
              </a:rPr>
              <a:t>完全控制型</a:t>
            </a:r>
          </a:p>
          <a:p>
            <a:pPr lvl="2" eaLnBrk="1" hangingPunct="1">
              <a:lnSpc>
                <a:spcPct val="90000"/>
              </a:lnSpc>
            </a:pPr>
            <a:r>
              <a:rPr lang="zh-TW" altLang="en-US" sz="2800">
                <a:solidFill>
                  <a:srgbClr val="0000CC"/>
                </a:solidFill>
                <a:latin typeface="標楷體" panose="03000509000000000000" pitchFamily="65" charset="-120"/>
                <a:ea typeface="標楷體" panose="03000509000000000000" pitchFamily="65" charset="-120"/>
              </a:rPr>
              <a:t>綜合型</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8" descr="Ppt0000005_頁面_01">
            <a:extLst>
              <a:ext uri="{FF2B5EF4-FFF2-40B4-BE49-F238E27FC236}">
                <a16:creationId xmlns:a16="http://schemas.microsoft.com/office/drawing/2014/main" id="{22E06FCB-A48F-4B89-AD9C-377339824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43" y="2103438"/>
            <a:ext cx="8648789" cy="37738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1139" name="標題 1">
            <a:extLst>
              <a:ext uri="{FF2B5EF4-FFF2-40B4-BE49-F238E27FC236}">
                <a16:creationId xmlns:a16="http://schemas.microsoft.com/office/drawing/2014/main" id="{90FAE772-CEE4-45B7-AD7D-932F73D90EF3}"/>
              </a:ext>
            </a:extLst>
          </p:cNvPr>
          <p:cNvSpPr>
            <a:spLocks noGrp="1" noChangeArrowheads="1"/>
          </p:cNvSpPr>
          <p:nvPr>
            <p:ph type="title"/>
          </p:nvPr>
        </p:nvSpPr>
        <p:spPr>
          <a:xfrm>
            <a:off x="0" y="274638"/>
            <a:ext cx="9144000" cy="1143000"/>
          </a:xfrm>
        </p:spPr>
        <p:txBody>
          <a:bodyPr/>
          <a:lstStyle/>
          <a:p>
            <a:r>
              <a:rPr lang="zh-TW" altLang="en-US" dirty="0">
                <a:latin typeface="標楷體" panose="03000509000000000000" pitchFamily="65" charset="-120"/>
                <a:ea typeface="標楷體" panose="03000509000000000000" pitchFamily="65" charset="-120"/>
              </a:rPr>
              <a:t>精密溫室</a:t>
            </a:r>
            <a:r>
              <a:rPr lang="zh-TW" altLang="en-US" sz="2400" dirty="0">
                <a:latin typeface="標楷體" panose="03000509000000000000" pitchFamily="65" charset="-120"/>
                <a:ea typeface="標楷體" panose="03000509000000000000" pitchFamily="65" charset="-120"/>
              </a:rPr>
              <a:t>的</a:t>
            </a:r>
            <a:r>
              <a:rPr lang="zh-TW" altLang="en-US" dirty="0">
                <a:latin typeface="標楷體" panose="03000509000000000000" pitchFamily="65" charset="-120"/>
                <a:ea typeface="標楷體" panose="03000509000000000000" pitchFamily="65" charset="-120"/>
              </a:rPr>
              <a:t>再進階版本</a:t>
            </a:r>
            <a:r>
              <a:rPr lang="en-US" altLang="zh-TW" dirty="0">
                <a:latin typeface="標楷體" panose="03000509000000000000" pitchFamily="65" charset="-120"/>
                <a:ea typeface="標楷體" panose="03000509000000000000" pitchFamily="65" charset="-120"/>
                <a:sym typeface="Wingdings" panose="05000000000000000000" pitchFamily="2" charset="2"/>
              </a:rPr>
              <a:t></a:t>
            </a:r>
            <a:r>
              <a:rPr lang="zh-TW" altLang="en-US" dirty="0">
                <a:latin typeface="標楷體" panose="03000509000000000000" pitchFamily="65" charset="-120"/>
                <a:ea typeface="標楷體" panose="03000509000000000000" pitchFamily="65" charset="-120"/>
                <a:sym typeface="Wingdings" panose="05000000000000000000" pitchFamily="2" charset="2"/>
              </a:rPr>
              <a:t>全人工光型</a:t>
            </a:r>
            <a:r>
              <a:rPr lang="zh-TW" altLang="en-US" dirty="0">
                <a:latin typeface="標楷體" panose="03000509000000000000" pitchFamily="65" charset="-120"/>
                <a:ea typeface="標楷體" panose="03000509000000000000" pitchFamily="65" charset="-120"/>
              </a:rPr>
              <a:t>植物工廠</a:t>
            </a:r>
          </a:p>
        </p:txBody>
      </p:sp>
      <p:sp>
        <p:nvSpPr>
          <p:cNvPr id="3" name="投影片編號版面配置區 9">
            <a:extLst>
              <a:ext uri="{FF2B5EF4-FFF2-40B4-BE49-F238E27FC236}">
                <a16:creationId xmlns:a16="http://schemas.microsoft.com/office/drawing/2014/main" id="{ED457836-EDB1-412E-9358-65438CD96193}"/>
              </a:ext>
            </a:extLst>
          </p:cNvPr>
          <p:cNvSpPr>
            <a:spLocks noGrp="1"/>
          </p:cNvSpPr>
          <p:nvPr>
            <p:ph type="sldNum" sz="quarter" idx="12"/>
          </p:nvPr>
        </p:nvSpPr>
        <p:spPr/>
        <p:txBody>
          <a:bodyPr/>
          <a:lstStyle/>
          <a:p>
            <a:pPr defTabSz="685800" eaLnBrk="1" fontAlgn="auto" hangingPunct="1">
              <a:spcBef>
                <a:spcPts val="0"/>
              </a:spcBef>
              <a:spcAft>
                <a:spcPts val="0"/>
              </a:spcAft>
              <a:defRPr/>
            </a:pPr>
            <a:fld id="{F4BC7CB1-F97C-4137-A2E4-06FCD2E1BD6F}" type="slidenum">
              <a:rPr kumimoji="0" lang="zh-TW" altLang="en-US">
                <a:latin typeface="Calibri"/>
              </a:rPr>
              <a:pPr defTabSz="685800" eaLnBrk="1" fontAlgn="auto" hangingPunct="1">
                <a:spcBef>
                  <a:spcPts val="0"/>
                </a:spcBef>
                <a:spcAft>
                  <a:spcPts val="0"/>
                </a:spcAft>
                <a:defRPr/>
              </a:pPr>
              <a:t>58</a:t>
            </a:fld>
            <a:endParaRPr kumimoji="0" lang="zh-TW" altLang="en-US">
              <a:latin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52C759F5-CBA0-4F2E-BA43-04D6C8B7F7A0}"/>
              </a:ext>
            </a:extLst>
          </p:cNvPr>
          <p:cNvSpPr>
            <a:spLocks noGrp="1" noChangeArrowheads="1"/>
          </p:cNvSpPr>
          <p:nvPr>
            <p:ph type="title"/>
          </p:nvPr>
        </p:nvSpPr>
        <p:spPr/>
        <p:txBody>
          <a:bodyPr/>
          <a:lstStyle/>
          <a:p>
            <a:pPr eaLnBrk="1" hangingPunct="1"/>
            <a:r>
              <a:rPr lang="zh-TW" altLang="en-US">
                <a:ea typeface="標楷體" panose="03000509000000000000" pitchFamily="65" charset="-120"/>
              </a:rPr>
              <a:t>蝴蝶蘭小苗栽培植物工廠</a:t>
            </a:r>
          </a:p>
        </p:txBody>
      </p:sp>
      <p:pic>
        <p:nvPicPr>
          <p:cNvPr id="93187" name="Picture 4" descr="moving-light">
            <a:extLst>
              <a:ext uri="{FF2B5EF4-FFF2-40B4-BE49-F238E27FC236}">
                <a16:creationId xmlns:a16="http://schemas.microsoft.com/office/drawing/2014/main" id="{20F8FD6F-735F-4B9A-B7D2-46E49A82B55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2205038"/>
            <a:ext cx="3887787" cy="2660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88" name="Picture 6" descr="moving-light2">
            <a:extLst>
              <a:ext uri="{FF2B5EF4-FFF2-40B4-BE49-F238E27FC236}">
                <a16:creationId xmlns:a16="http://schemas.microsoft.com/office/drawing/2014/main" id="{A270CAA1-63FD-4E67-84AA-71CC8574854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16463" y="2133600"/>
            <a:ext cx="3959225" cy="271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9" name="Rectangle 2">
            <a:extLst>
              <a:ext uri="{FF2B5EF4-FFF2-40B4-BE49-F238E27FC236}">
                <a16:creationId xmlns:a16="http://schemas.microsoft.com/office/drawing/2014/main" id="{8180B367-F992-42BE-BEE8-98990F6F5D1F}"/>
              </a:ext>
            </a:extLst>
          </p:cNvPr>
          <p:cNvSpPr txBox="1">
            <a:spLocks noChangeArrowheads="1"/>
          </p:cNvSpPr>
          <p:nvPr/>
        </p:nvSpPr>
        <p:spPr bwMode="auto">
          <a:xfrm>
            <a:off x="395288" y="4865688"/>
            <a:ext cx="8748712"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eaLnBrk="1" hangingPunct="1">
              <a:spcBef>
                <a:spcPct val="0"/>
              </a:spcBef>
              <a:buClrTx/>
              <a:buSzTx/>
              <a:buFontTx/>
              <a:buNone/>
            </a:pPr>
            <a:r>
              <a:rPr lang="zh-TW" altLang="en-US" dirty="0">
                <a:solidFill>
                  <a:schemeClr val="tx2"/>
                </a:solidFill>
                <a:ea typeface="標楷體" panose="03000509000000000000" pitchFamily="65" charset="-120"/>
              </a:rPr>
              <a:t>植物量產工程的實現</a:t>
            </a:r>
            <a:endParaRPr lang="en-US" altLang="zh-TW" dirty="0">
              <a:solidFill>
                <a:schemeClr val="tx2"/>
              </a:solidFill>
              <a:ea typeface="標楷體" panose="03000509000000000000" pitchFamily="65" charset="-120"/>
            </a:endParaRPr>
          </a:p>
          <a:p>
            <a:pPr eaLnBrk="1" hangingPunct="1">
              <a:spcBef>
                <a:spcPct val="0"/>
              </a:spcBef>
              <a:buClrTx/>
              <a:buSzTx/>
              <a:buFontTx/>
              <a:buNone/>
            </a:pPr>
            <a:r>
              <a:rPr lang="en-US" altLang="zh-TW" dirty="0">
                <a:solidFill>
                  <a:schemeClr val="tx2"/>
                </a:solidFill>
                <a:ea typeface="標楷體" panose="03000509000000000000" pitchFamily="65" charset="-120"/>
                <a:hlinkClick r:id="rId4"/>
              </a:rPr>
              <a:t>2001 ISHS</a:t>
            </a:r>
            <a:r>
              <a:rPr lang="zh-TW" altLang="en-US" dirty="0">
                <a:solidFill>
                  <a:schemeClr val="tx2"/>
                </a:solidFill>
                <a:ea typeface="標楷體" panose="03000509000000000000" pitchFamily="65" charset="-120"/>
              </a:rPr>
              <a:t> 國際園藝研討會 技術參觀景點</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a:extLst>
              <a:ext uri="{FF2B5EF4-FFF2-40B4-BE49-F238E27FC236}">
                <a16:creationId xmlns:a16="http://schemas.microsoft.com/office/drawing/2014/main" id="{0EBEFB74-13C1-4A71-9D53-4183C5E8CC6B}"/>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環控農業在新世紀成為顯學</a:t>
            </a:r>
            <a:endParaRPr lang="zh-TW" altLang="zh-TW">
              <a:latin typeface="標楷體" panose="03000509000000000000" pitchFamily="65" charset="-120"/>
              <a:ea typeface="標楷體" panose="03000509000000000000" pitchFamily="65" charset="-120"/>
            </a:endParaRPr>
          </a:p>
        </p:txBody>
      </p:sp>
      <p:sp>
        <p:nvSpPr>
          <p:cNvPr id="3" name="內容版面配置區 2">
            <a:extLst>
              <a:ext uri="{FF2B5EF4-FFF2-40B4-BE49-F238E27FC236}">
                <a16:creationId xmlns:a16="http://schemas.microsoft.com/office/drawing/2014/main" id="{745E9686-8008-4AFF-B51B-800D6707BFAE}"/>
              </a:ext>
            </a:extLst>
          </p:cNvPr>
          <p:cNvSpPr>
            <a:spLocks noGrp="1"/>
          </p:cNvSpPr>
          <p:nvPr>
            <p:ph idx="1"/>
          </p:nvPr>
        </p:nvSpPr>
        <p:spPr/>
        <p:txBody>
          <a:bodyPr rtlCol="0">
            <a:normAutofit lnSpcReduction="10000"/>
          </a:bodyPr>
          <a:lstStyle/>
          <a:p>
            <a:pPr fontAlgn="auto">
              <a:spcAft>
                <a:spcPts val="0"/>
              </a:spcAft>
              <a:defRPr/>
            </a:pPr>
            <a:r>
              <a:rPr lang="zh-TW" altLang="zh-TW" sz="3000" dirty="0">
                <a:latin typeface="標楷體" panose="03000509000000000000" pitchFamily="65" charset="-120"/>
                <a:ea typeface="標楷體" panose="03000509000000000000" pitchFamily="65" charset="-120"/>
              </a:rPr>
              <a:t>因應</a:t>
            </a:r>
            <a:r>
              <a:rPr lang="zh-TW" altLang="zh-TW" sz="3000" dirty="0">
                <a:solidFill>
                  <a:srgbClr val="FF0000"/>
                </a:solidFill>
                <a:latin typeface="標楷體" panose="03000509000000000000" pitchFamily="65" charset="-120"/>
                <a:ea typeface="標楷體" panose="03000509000000000000" pitchFamily="65" charset="-120"/>
              </a:rPr>
              <a:t>新常態</a:t>
            </a:r>
            <a:r>
              <a:rPr lang="zh-TW" altLang="zh-TW" sz="3000" dirty="0">
                <a:latin typeface="標楷體" panose="03000509000000000000" pitchFamily="65" charset="-120"/>
                <a:ea typeface="標楷體" panose="03000509000000000000" pitchFamily="65" charset="-120"/>
              </a:rPr>
              <a:t>的</a:t>
            </a:r>
            <a:r>
              <a:rPr lang="zh-TW" altLang="en-US" sz="3000" u="sng" dirty="0">
                <a:latin typeface="標楷體" panose="03000509000000000000" pitchFamily="65" charset="-120"/>
                <a:ea typeface="標楷體" panose="03000509000000000000" pitchFamily="65" charset="-120"/>
              </a:rPr>
              <a:t>生產型</a:t>
            </a:r>
            <a:r>
              <a:rPr lang="zh-TW" altLang="zh-TW" sz="3000" u="sng" dirty="0">
                <a:latin typeface="標楷體" panose="03000509000000000000" pitchFamily="65" charset="-120"/>
                <a:ea typeface="標楷體" panose="03000509000000000000" pitchFamily="65" charset="-120"/>
              </a:rPr>
              <a:t>農業</a:t>
            </a:r>
            <a:r>
              <a:rPr lang="zh-TW" altLang="zh-TW" sz="3000" dirty="0">
                <a:latin typeface="標楷體" panose="03000509000000000000" pitchFamily="65" charset="-120"/>
                <a:ea typeface="標楷體" panose="03000509000000000000" pitchFamily="65" charset="-120"/>
              </a:rPr>
              <a:t>對策首選為</a:t>
            </a:r>
            <a:br>
              <a:rPr lang="en-US" altLang="zh-TW" sz="3000" dirty="0">
                <a:latin typeface="標楷體" panose="03000509000000000000" pitchFamily="65" charset="-120"/>
                <a:ea typeface="標楷體" panose="03000509000000000000" pitchFamily="65" charset="-120"/>
              </a:rPr>
            </a:br>
            <a:r>
              <a:rPr lang="zh-TW" altLang="zh-TW" sz="3000" dirty="0">
                <a:latin typeface="標楷體" panose="03000509000000000000" pitchFamily="65" charset="-120"/>
                <a:ea typeface="標楷體" panose="03000509000000000000" pitchFamily="65" charset="-120"/>
              </a:rPr>
              <a:t>投入</a:t>
            </a:r>
            <a:r>
              <a:rPr lang="zh-TW" altLang="en-US" sz="3000" dirty="0">
                <a:latin typeface="標楷體" panose="03000509000000000000" pitchFamily="65" charset="-120"/>
                <a:ea typeface="標楷體" panose="03000509000000000000" pitchFamily="65" charset="-120"/>
              </a:rPr>
              <a:t>環控</a:t>
            </a:r>
            <a:r>
              <a:rPr lang="zh-TW" altLang="zh-TW" sz="3000" dirty="0">
                <a:latin typeface="標楷體" panose="03000509000000000000" pitchFamily="65" charset="-120"/>
                <a:ea typeface="標楷體" panose="03000509000000000000" pitchFamily="65" charset="-120"/>
              </a:rPr>
              <a:t>農業的發展</a:t>
            </a:r>
            <a:endParaRPr lang="en-US" altLang="zh-TW" sz="3000" dirty="0">
              <a:latin typeface="標楷體" panose="03000509000000000000" pitchFamily="65" charset="-120"/>
              <a:ea typeface="標楷體" panose="03000509000000000000" pitchFamily="65" charset="-120"/>
            </a:endParaRPr>
          </a:p>
          <a:p>
            <a:pPr fontAlgn="auto">
              <a:spcAft>
                <a:spcPts val="0"/>
              </a:spcAft>
              <a:defRPr/>
            </a:pPr>
            <a:endParaRPr lang="en-US" altLang="zh-TW" sz="3000" dirty="0">
              <a:latin typeface="標楷體" panose="03000509000000000000" pitchFamily="65" charset="-120"/>
              <a:ea typeface="標楷體" panose="03000509000000000000" pitchFamily="65" charset="-120"/>
            </a:endParaRPr>
          </a:p>
          <a:p>
            <a:pPr lvl="1" fontAlgn="auto">
              <a:spcAft>
                <a:spcPts val="0"/>
              </a:spcAft>
              <a:defRPr/>
            </a:pPr>
            <a:r>
              <a:rPr lang="zh-TW" altLang="en-US" sz="2700" dirty="0">
                <a:latin typeface="標楷體" panose="03000509000000000000" pitchFamily="65" charset="-120"/>
                <a:ea typeface="標楷體" panose="03000509000000000000" pitchFamily="65" charset="-120"/>
              </a:rPr>
              <a:t>各國</a:t>
            </a:r>
            <a:r>
              <a:rPr lang="zh-TW" altLang="zh-TW" sz="2700" dirty="0">
                <a:latin typeface="標楷體" panose="03000509000000000000" pitchFamily="65" charset="-120"/>
                <a:ea typeface="標楷體" panose="03000509000000000000" pitchFamily="65" charset="-120"/>
              </a:rPr>
              <a:t>的</a:t>
            </a:r>
            <a:r>
              <a:rPr lang="zh-TW" altLang="en-US" sz="2700" dirty="0">
                <a:latin typeface="標楷體" panose="03000509000000000000" pitchFamily="65" charset="-120"/>
                <a:ea typeface="標楷體" panose="03000509000000000000" pitchFamily="65" charset="-120"/>
              </a:rPr>
              <a:t>環控</a:t>
            </a:r>
            <a:r>
              <a:rPr lang="zh-TW" altLang="zh-TW" sz="2700" dirty="0">
                <a:latin typeface="標楷體" panose="03000509000000000000" pitchFamily="65" charset="-120"/>
                <a:ea typeface="標楷體" panose="03000509000000000000" pitchFamily="65" charset="-120"/>
              </a:rPr>
              <a:t>農業</a:t>
            </a:r>
            <a:r>
              <a:rPr lang="zh-TW" altLang="en-US" sz="2700" dirty="0">
                <a:solidFill>
                  <a:srgbClr val="FF0000"/>
                </a:solidFill>
                <a:latin typeface="標楷體" panose="03000509000000000000" pitchFamily="65" charset="-120"/>
                <a:ea typeface="標楷體" panose="03000509000000000000" pitchFamily="65" charset="-120"/>
              </a:rPr>
              <a:t> </a:t>
            </a:r>
            <a:r>
              <a:rPr lang="en-US" altLang="zh-TW" sz="2700" dirty="0">
                <a:solidFill>
                  <a:srgbClr val="FF0000"/>
                </a:solidFill>
                <a:latin typeface="標楷體" panose="03000509000000000000" pitchFamily="65" charset="-120"/>
                <a:ea typeface="標楷體" panose="03000509000000000000" pitchFamily="65" charset="-120"/>
              </a:rPr>
              <a:t>(</a:t>
            </a:r>
            <a:r>
              <a:rPr lang="zh-TW" altLang="zh-TW" sz="2700" dirty="0">
                <a:latin typeface="標楷體" panose="03000509000000000000" pitchFamily="65" charset="-120"/>
                <a:ea typeface="標楷體" panose="03000509000000000000" pitchFamily="65" charset="-120"/>
              </a:rPr>
              <a:t>包括</a:t>
            </a:r>
            <a:r>
              <a:rPr lang="zh-TW" altLang="zh-TW" sz="2700" dirty="0">
                <a:solidFill>
                  <a:srgbClr val="FF0000"/>
                </a:solidFill>
                <a:latin typeface="標楷體" panose="03000509000000000000" pitchFamily="65" charset="-120"/>
                <a:ea typeface="標楷體" panose="03000509000000000000" pitchFamily="65" charset="-120"/>
              </a:rPr>
              <a:t>溫室</a:t>
            </a:r>
            <a:r>
              <a:rPr lang="zh-TW" altLang="en-US" sz="2700" dirty="0">
                <a:solidFill>
                  <a:srgbClr val="FF0000"/>
                </a:solidFill>
                <a:latin typeface="標楷體" panose="03000509000000000000" pitchFamily="65" charset="-120"/>
                <a:ea typeface="標楷體" panose="03000509000000000000" pitchFamily="65" charset="-120"/>
              </a:rPr>
              <a:t>、</a:t>
            </a:r>
            <a:r>
              <a:rPr lang="zh-TW" altLang="zh-TW" sz="2700" dirty="0">
                <a:solidFill>
                  <a:srgbClr val="FF0000"/>
                </a:solidFill>
                <a:latin typeface="標楷體" panose="03000509000000000000" pitchFamily="65" charset="-120"/>
                <a:ea typeface="標楷體" panose="03000509000000000000" pitchFamily="65" charset="-120"/>
              </a:rPr>
              <a:t>植物工廠</a:t>
            </a:r>
            <a:r>
              <a:rPr lang="zh-TW" altLang="en-US" sz="2700" dirty="0">
                <a:solidFill>
                  <a:srgbClr val="FF0000"/>
                </a:solidFill>
                <a:latin typeface="標楷體" panose="03000509000000000000" pitchFamily="65" charset="-120"/>
                <a:ea typeface="標楷體" panose="03000509000000000000" pitchFamily="65" charset="-120"/>
              </a:rPr>
              <a:t>、養魚工廠等</a:t>
            </a:r>
            <a:r>
              <a:rPr lang="en-US" altLang="zh-TW" sz="2700" dirty="0">
                <a:solidFill>
                  <a:srgbClr val="FF0000"/>
                </a:solidFill>
                <a:latin typeface="標楷體" panose="03000509000000000000" pitchFamily="65" charset="-120"/>
                <a:ea typeface="標楷體" panose="03000509000000000000" pitchFamily="65" charset="-120"/>
              </a:rPr>
              <a:t>)</a:t>
            </a:r>
            <a:r>
              <a:rPr lang="zh-TW" altLang="zh-TW" sz="2700" dirty="0">
                <a:latin typeface="標楷體" panose="03000509000000000000" pitchFamily="65" charset="-120"/>
                <a:ea typeface="標楷體" panose="03000509000000000000" pitchFamily="65" charset="-120"/>
              </a:rPr>
              <a:t>的</a:t>
            </a:r>
            <a:r>
              <a:rPr lang="zh-TW" altLang="en-US" sz="2700" dirty="0">
                <a:latin typeface="標楷體" panose="03000509000000000000" pitchFamily="65" charset="-120"/>
                <a:ea typeface="標楷體" panose="03000509000000000000" pitchFamily="65" charset="-120"/>
              </a:rPr>
              <a:t>產業規模</a:t>
            </a:r>
            <a:r>
              <a:rPr lang="zh-TW" altLang="zh-TW" sz="2700" dirty="0">
                <a:latin typeface="標楷體" panose="03000509000000000000" pitchFamily="65" charset="-120"/>
                <a:ea typeface="標楷體" panose="03000509000000000000" pitchFamily="65" charset="-120"/>
              </a:rPr>
              <a:t>快速</a:t>
            </a:r>
            <a:r>
              <a:rPr lang="zh-TW" altLang="en-US" sz="2700" dirty="0">
                <a:latin typeface="標楷體" panose="03000509000000000000" pitchFamily="65" charset="-120"/>
                <a:ea typeface="標楷體" panose="03000509000000000000" pitchFamily="65" charset="-120"/>
              </a:rPr>
              <a:t>增加</a:t>
            </a:r>
            <a:endParaRPr lang="en-US" altLang="zh-TW" sz="2700" dirty="0">
              <a:latin typeface="標楷體" panose="03000509000000000000" pitchFamily="65" charset="-120"/>
              <a:ea typeface="標楷體" panose="03000509000000000000" pitchFamily="65" charset="-120"/>
            </a:endParaRPr>
          </a:p>
          <a:p>
            <a:pPr lvl="1" fontAlgn="auto">
              <a:spcAft>
                <a:spcPts val="0"/>
              </a:spcAft>
              <a:defRPr/>
            </a:pPr>
            <a:r>
              <a:rPr lang="zh-TW" altLang="en-US" sz="2700" dirty="0">
                <a:latin typeface="標楷體" panose="03000509000000000000" pitchFamily="65" charset="-120"/>
                <a:ea typeface="標楷體" panose="03000509000000000000" pitchFamily="65" charset="-120"/>
              </a:rPr>
              <a:t>各國陸續舉辦相關論壇、成立協會、成立研發中心</a:t>
            </a:r>
            <a:endParaRPr lang="en-US" altLang="zh-TW" sz="2700" dirty="0">
              <a:latin typeface="標楷體" panose="03000509000000000000" pitchFamily="65" charset="-120"/>
              <a:ea typeface="標楷體" panose="03000509000000000000" pitchFamily="65" charset="-120"/>
            </a:endParaRPr>
          </a:p>
          <a:p>
            <a:pPr lvl="1" fontAlgn="auto">
              <a:spcAft>
                <a:spcPts val="0"/>
              </a:spcAft>
              <a:defRPr/>
            </a:pPr>
            <a:r>
              <a:rPr lang="zh-TW" altLang="en-US" sz="2700" dirty="0">
                <a:latin typeface="標楷體" panose="03000509000000000000" pitchFamily="65" charset="-120"/>
                <a:ea typeface="標楷體" panose="03000509000000000000" pitchFamily="65" charset="-120"/>
              </a:rPr>
              <a:t>相關產業在國際間快速擴散</a:t>
            </a:r>
            <a:br>
              <a:rPr lang="en-US" altLang="zh-TW" sz="2700" dirty="0">
                <a:latin typeface="標楷體" panose="03000509000000000000" pitchFamily="65" charset="-120"/>
                <a:ea typeface="標楷體" panose="03000509000000000000" pitchFamily="65" charset="-120"/>
              </a:rPr>
            </a:br>
            <a:br>
              <a:rPr lang="en-US" altLang="zh-TW" sz="2700" dirty="0">
                <a:latin typeface="標楷體" panose="03000509000000000000" pitchFamily="65" charset="-120"/>
                <a:ea typeface="標楷體" panose="03000509000000000000" pitchFamily="65" charset="-120"/>
              </a:rPr>
            </a:br>
            <a:endParaRPr lang="zh-TW" altLang="en-US" sz="2700" dirty="0">
              <a:latin typeface="標楷體" panose="03000509000000000000" pitchFamily="65" charset="-120"/>
              <a:ea typeface="標楷體" panose="03000509000000000000" pitchFamily="65" charset="-120"/>
            </a:endParaRPr>
          </a:p>
        </p:txBody>
      </p:sp>
      <p:sp>
        <p:nvSpPr>
          <p:cNvPr id="4" name="投影片編號版面配置區 3">
            <a:extLst>
              <a:ext uri="{FF2B5EF4-FFF2-40B4-BE49-F238E27FC236}">
                <a16:creationId xmlns:a16="http://schemas.microsoft.com/office/drawing/2014/main" id="{C8DF9CFB-2C8A-4298-AA3D-18B1C4DEA610}"/>
              </a:ext>
            </a:extLst>
          </p:cNvPr>
          <p:cNvSpPr>
            <a:spLocks noGrp="1"/>
          </p:cNvSpPr>
          <p:nvPr>
            <p:ph type="sldNum" sz="quarter" idx="12"/>
          </p:nvPr>
        </p:nvSpPr>
        <p:spPr/>
        <p:txBody>
          <a:bodyPr/>
          <a:lstStyle/>
          <a:p>
            <a:pPr defTabSz="685800" eaLnBrk="1" fontAlgn="auto" hangingPunct="1">
              <a:spcBef>
                <a:spcPts val="0"/>
              </a:spcBef>
              <a:spcAft>
                <a:spcPts val="0"/>
              </a:spcAft>
              <a:defRPr/>
            </a:pPr>
            <a:fld id="{C7CCBBB1-3A19-434C-A3FA-835D11BDA533}" type="slidenum">
              <a:rPr kumimoji="0" lang="zh-TW" altLang="en-US">
                <a:latin typeface="Calibri"/>
              </a:rPr>
              <a:pPr defTabSz="685800" eaLnBrk="1" fontAlgn="auto" hangingPunct="1">
                <a:spcBef>
                  <a:spcPts val="0"/>
                </a:spcBef>
                <a:spcAft>
                  <a:spcPts val="0"/>
                </a:spcAft>
                <a:defRPr/>
              </a:pPr>
              <a:t>6</a:t>
            </a:fld>
            <a:endParaRPr kumimoji="0" lang="zh-TW" altLang="en-US">
              <a:latin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86C75693-1C30-41AD-80A9-E7A8D9884B67}"/>
              </a:ext>
            </a:extLst>
          </p:cNvPr>
          <p:cNvSpPr>
            <a:spLocks noGrp="1" noChangeArrowheads="1"/>
          </p:cNvSpPr>
          <p:nvPr>
            <p:ph type="title"/>
          </p:nvPr>
        </p:nvSpPr>
        <p:spPr>
          <a:xfrm>
            <a:off x="1350963" y="765175"/>
            <a:ext cx="7037387" cy="695325"/>
          </a:xfrm>
        </p:spPr>
        <p:txBody>
          <a:bodyPr/>
          <a:lstStyle/>
          <a:p>
            <a:pPr eaLnBrk="1" hangingPunct="1"/>
            <a:r>
              <a:rPr lang="zh-TW" altLang="en-US">
                <a:ea typeface="標楷體" panose="03000509000000000000" pitchFamily="65" charset="-120"/>
              </a:rPr>
              <a:t>植物量產工程相關技術</a:t>
            </a:r>
          </a:p>
        </p:txBody>
      </p:sp>
      <p:graphicFrame>
        <p:nvGraphicFramePr>
          <p:cNvPr id="69649" name="Group 17">
            <a:extLst>
              <a:ext uri="{FF2B5EF4-FFF2-40B4-BE49-F238E27FC236}">
                <a16:creationId xmlns:a16="http://schemas.microsoft.com/office/drawing/2014/main" id="{09928B93-57C3-48E8-9208-26BBF7C93DBF}"/>
              </a:ext>
            </a:extLst>
          </p:cNvPr>
          <p:cNvGraphicFramePr>
            <a:graphicFrameLocks noGrp="1"/>
          </p:cNvGraphicFramePr>
          <p:nvPr>
            <p:ph idx="1"/>
          </p:nvPr>
        </p:nvGraphicFramePr>
        <p:xfrm>
          <a:off x="566738" y="1752600"/>
          <a:ext cx="8037512" cy="4953000"/>
        </p:xfrm>
        <a:graphic>
          <a:graphicData uri="http://schemas.openxmlformats.org/drawingml/2006/table">
            <a:tbl>
              <a:tblPr/>
              <a:tblGrid>
                <a:gridCol w="3573462">
                  <a:extLst>
                    <a:ext uri="{9D8B030D-6E8A-4147-A177-3AD203B41FA5}">
                      <a16:colId xmlns:a16="http://schemas.microsoft.com/office/drawing/2014/main" val="3712878352"/>
                    </a:ext>
                  </a:extLst>
                </a:gridCol>
                <a:gridCol w="4464050">
                  <a:extLst>
                    <a:ext uri="{9D8B030D-6E8A-4147-A177-3AD203B41FA5}">
                      <a16:colId xmlns:a16="http://schemas.microsoft.com/office/drawing/2014/main" val="384046431"/>
                    </a:ext>
                  </a:extLst>
                </a:gridCol>
              </a:tblGrid>
              <a:tr h="366713">
                <a:tc>
                  <a:txBody>
                    <a:bodyPr/>
                    <a:lstStyle>
                      <a:lvl1pPr marL="342900" indent="-34290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5pPr>
                      <a:lvl6pPr marL="25146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6pPr>
                      <a:lvl7pPr marL="29718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7pPr>
                      <a:lvl8pPr marL="34290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8pPr>
                      <a:lvl9pPr marL="38862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9pPr>
                    </a:lstStyle>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4100" b="1" i="0" u="none" strike="noStrike" cap="none" normalizeH="0" baseline="0">
                          <a:ln>
                            <a:noFill/>
                          </a:ln>
                          <a:solidFill>
                            <a:schemeClr val="hlink"/>
                          </a:solidFill>
                          <a:effectLst/>
                          <a:latin typeface="Arial" panose="020B0604020202020204" pitchFamily="34" charset="0"/>
                          <a:ea typeface="標楷體" panose="03000509000000000000" pitchFamily="65" charset="-120"/>
                        </a:rPr>
                        <a:t>基本技術</a:t>
                      </a:r>
                      <a:endParaRPr kumimoji="1" lang="zh-TW" altLang="en-US" sz="4100" b="0" i="0" u="none" strike="noStrike" cap="none" normalizeH="0" baseline="0">
                        <a:ln>
                          <a:noFill/>
                        </a:ln>
                        <a:solidFill>
                          <a:schemeClr val="hlink"/>
                        </a:solidFill>
                        <a:effectLst/>
                        <a:latin typeface="Arial" panose="020B0604020202020204" pitchFamily="34" charset="0"/>
                        <a:ea typeface="標楷體" panose="03000509000000000000" pitchFamily="65" charset="-120"/>
                      </a:endParaRPr>
                    </a:p>
                  </a:txBody>
                  <a:tcPr anchor="ctr" horzOverflow="overflow">
                    <a:lnL cap="flat">
                      <a:noFill/>
                    </a:lnL>
                    <a:lnR>
                      <a:noFill/>
                    </a:lnR>
                    <a:lnT cap="flat">
                      <a:noFill/>
                    </a:lnT>
                    <a:lnB>
                      <a:noFill/>
                    </a:lnB>
                    <a:lnTlToBr>
                      <a:noFill/>
                    </a:lnTlToBr>
                    <a:lnBlToTr>
                      <a:noFill/>
                    </a:lnBlToTr>
                    <a:solidFill>
                      <a:srgbClr val="CCFFFF"/>
                    </a:solidFill>
                  </a:tcPr>
                </a:tc>
                <a:tc>
                  <a:txBody>
                    <a:bodyPr/>
                    <a:lstStyle>
                      <a:lvl1pPr marL="342900" indent="-34290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5pPr>
                      <a:lvl6pPr marL="25146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6pPr>
                      <a:lvl7pPr marL="29718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7pPr>
                      <a:lvl8pPr marL="34290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8pPr>
                      <a:lvl9pPr marL="38862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9pPr>
                    </a:lstStyle>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hlink"/>
                          </a:solidFill>
                          <a:effectLst/>
                          <a:latin typeface="Arial" panose="020B0604020202020204" pitchFamily="34" charset="0"/>
                          <a:ea typeface="標楷體" panose="03000509000000000000" pitchFamily="65" charset="-120"/>
                        </a:rPr>
                        <a:t>生長的定量化和生長促進**</a:t>
                      </a:r>
                      <a:endParaRPr kumimoji="1" lang="zh-TW" altLang="en-US" sz="2600" b="0" i="0" u="none" strike="noStrike" cap="none" normalizeH="0" baseline="0">
                        <a:ln>
                          <a:noFill/>
                        </a:ln>
                        <a:solidFill>
                          <a:schemeClr val="hlink"/>
                        </a:solidFill>
                        <a:effectLst/>
                        <a:latin typeface="Arial" panose="020B0604020202020204" pitchFamily="34" charset="0"/>
                        <a:ea typeface="標楷體" panose="03000509000000000000" pitchFamily="65" charset="-120"/>
                      </a:endParaRPr>
                    </a:p>
                  </a:txBody>
                  <a:tcPr anchor="ctr" horzOverflow="overflow">
                    <a:lnL>
                      <a:noFill/>
                    </a:lnL>
                    <a:lnR cap="flat">
                      <a:noFill/>
                    </a:lnR>
                    <a:lnT cap="flat">
                      <a:noFill/>
                    </a:lnT>
                    <a:lnB>
                      <a:noFill/>
                    </a:lnB>
                    <a:lnTlToBr>
                      <a:noFill/>
                    </a:lnTlToBr>
                    <a:lnBlToTr>
                      <a:noFill/>
                    </a:lnBlToTr>
                    <a:solidFill>
                      <a:srgbClr val="CCFFFF"/>
                    </a:solidFill>
                  </a:tcPr>
                </a:tc>
                <a:extLst>
                  <a:ext uri="{0D108BD9-81ED-4DB2-BD59-A6C34878D82A}">
                    <a16:rowId xmlns:a16="http://schemas.microsoft.com/office/drawing/2014/main" val="156834666"/>
                  </a:ext>
                </a:extLst>
              </a:tr>
              <a:tr h="2014538">
                <a:tc>
                  <a:txBody>
                    <a:bodyPr/>
                    <a:lstStyle>
                      <a:lvl1pPr>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新細明體" panose="02020500000000000000" pitchFamily="18" charset="-120"/>
                        </a:defRPr>
                      </a:lvl1pPr>
                      <a:lvl2pPr marL="471488">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新細明體" panose="02020500000000000000" pitchFamily="18" charset="-120"/>
                        </a:defRPr>
                      </a:lvl2pPr>
                      <a:lvl3pPr marL="909638">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新細明體" panose="02020500000000000000" pitchFamily="18" charset="-120"/>
                        </a:defRPr>
                      </a:lvl3pPr>
                      <a:lvl4pPr marL="1306513">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4pPr>
                      <a:lvl5pPr marL="169545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5pPr>
                      <a:lvl6pPr marL="21526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6pPr>
                      <a:lvl7pPr marL="26098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7pPr>
                      <a:lvl8pPr marL="30670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8pPr>
                      <a:lvl9pPr marL="35242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1" lang="zh-TW" altLang="en-US" sz="4100" b="1" i="0" u="none" strike="noStrike" cap="none" normalizeH="0" baseline="0">
                          <a:ln>
                            <a:noFill/>
                          </a:ln>
                          <a:solidFill>
                            <a:schemeClr val="tx2"/>
                          </a:solidFill>
                          <a:effectLst/>
                          <a:latin typeface="Arial" panose="020B0604020202020204" pitchFamily="34" charset="0"/>
                          <a:ea typeface="標楷體" panose="03000509000000000000" pitchFamily="65" charset="-120"/>
                        </a:rPr>
                        <a:t>共通技術</a:t>
                      </a:r>
                    </a:p>
                  </a:txBody>
                  <a:tcPr anchor="ctr" horzOverflow="overflow">
                    <a:lnL cap="flat">
                      <a:noFill/>
                    </a:lnL>
                    <a:lnR>
                      <a:noFill/>
                    </a:lnR>
                    <a:lnT>
                      <a:noFill/>
                    </a:lnT>
                    <a:lnB>
                      <a:noFill/>
                    </a:lnB>
                    <a:lnTlToBr>
                      <a:noFill/>
                    </a:lnTlToBr>
                    <a:lnBlToTr>
                      <a:noFill/>
                    </a:lnBlToTr>
                    <a:solidFill>
                      <a:srgbClr val="FFFF00"/>
                    </a:solidFill>
                  </a:tcPr>
                </a:tc>
                <a:tc>
                  <a:txBody>
                    <a:bodyPr/>
                    <a:lstStyle>
                      <a:lvl1pPr marL="342900" indent="-34290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5pPr>
                      <a:lvl6pPr marL="25146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6pPr>
                      <a:lvl7pPr marL="29718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7pPr>
                      <a:lvl8pPr marL="34290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8pPr>
                      <a:lvl9pPr marL="38862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9pPr>
                    </a:lstStyle>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系統的設計**</a:t>
                      </a:r>
                    </a:p>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水耕栽培技術</a:t>
                      </a:r>
                    </a:p>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移動栽培技術**</a:t>
                      </a:r>
                    </a:p>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密植栽培技術**</a:t>
                      </a:r>
                    </a:p>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各式自動化技術**</a:t>
                      </a:r>
                    </a:p>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保溫斷熱資材的選定與利用**</a:t>
                      </a:r>
                    </a:p>
                  </a:txBody>
                  <a:tcPr anchor="ctr" horzOverflow="overflow">
                    <a:lnL>
                      <a:noFill/>
                    </a:lnL>
                    <a:lnR cap="flat">
                      <a:noFill/>
                    </a:lnR>
                    <a:lnT>
                      <a:noFill/>
                    </a:lnT>
                    <a:lnB>
                      <a:noFill/>
                    </a:lnB>
                    <a:lnTlToBr>
                      <a:noFill/>
                    </a:lnTlToBr>
                    <a:lnBlToTr>
                      <a:noFill/>
                    </a:lnBlToTr>
                    <a:solidFill>
                      <a:srgbClr val="FFFF00"/>
                    </a:solidFill>
                  </a:tcPr>
                </a:tc>
                <a:extLst>
                  <a:ext uri="{0D108BD9-81ED-4DB2-BD59-A6C34878D82A}">
                    <a16:rowId xmlns:a16="http://schemas.microsoft.com/office/drawing/2014/main" val="2544361736"/>
                  </a:ext>
                </a:extLst>
              </a:tr>
              <a:tr h="631825">
                <a:tc>
                  <a:txBody>
                    <a:bodyPr/>
                    <a:lstStyle>
                      <a:lvl1pPr>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新細明體" panose="02020500000000000000" pitchFamily="18" charset="-120"/>
                        </a:defRPr>
                      </a:lvl1pPr>
                      <a:lvl2pPr marL="471488">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新細明體" panose="02020500000000000000" pitchFamily="18" charset="-120"/>
                        </a:defRPr>
                      </a:lvl2pPr>
                      <a:lvl3pPr marL="909638">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新細明體" panose="02020500000000000000" pitchFamily="18" charset="-120"/>
                        </a:defRPr>
                      </a:lvl3pPr>
                      <a:lvl4pPr marL="1306513">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4pPr>
                      <a:lvl5pPr marL="169545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5pPr>
                      <a:lvl6pPr marL="21526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6pPr>
                      <a:lvl7pPr marL="26098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7pPr>
                      <a:lvl8pPr marL="30670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8pPr>
                      <a:lvl9pPr marL="35242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1" lang="zh-TW" altLang="en-US" sz="4100" b="1" i="0" u="none" strike="noStrike" cap="none" normalizeH="0" baseline="0">
                          <a:ln>
                            <a:noFill/>
                          </a:ln>
                          <a:solidFill>
                            <a:schemeClr val="hlink"/>
                          </a:solidFill>
                          <a:effectLst/>
                          <a:latin typeface="Arial" panose="020B0604020202020204" pitchFamily="34" charset="0"/>
                          <a:ea typeface="標楷體" panose="03000509000000000000" pitchFamily="65" charset="-120"/>
                        </a:rPr>
                        <a:t>完全控制型</a:t>
                      </a:r>
                    </a:p>
                  </a:txBody>
                  <a:tcPr anchor="ctr" horzOverflow="overflow">
                    <a:lnL cap="flat">
                      <a:noFill/>
                    </a:lnL>
                    <a:lnR>
                      <a:noFill/>
                    </a:lnR>
                    <a:lnT>
                      <a:noFill/>
                    </a:lnT>
                    <a:lnB>
                      <a:noFill/>
                    </a:lnB>
                    <a:lnTlToBr>
                      <a:noFill/>
                    </a:lnTlToBr>
                    <a:lnBlToTr>
                      <a:noFill/>
                    </a:lnBlToTr>
                    <a:solidFill>
                      <a:srgbClr val="CCFFFF"/>
                    </a:solidFill>
                  </a:tcPr>
                </a:tc>
                <a:tc>
                  <a:txBody>
                    <a:bodyPr/>
                    <a:lstStyle>
                      <a:lvl1pPr marL="342900" indent="-34290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5pPr>
                      <a:lvl6pPr marL="25146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6pPr>
                      <a:lvl7pPr marL="29718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7pPr>
                      <a:lvl8pPr marL="34290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8pPr>
                      <a:lvl9pPr marL="38862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9pPr>
                    </a:lstStyle>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hlink"/>
                          </a:solidFill>
                          <a:effectLst/>
                          <a:latin typeface="Arial" panose="020B0604020202020204" pitchFamily="34" charset="0"/>
                          <a:ea typeface="標楷體" panose="03000509000000000000" pitchFamily="65" charset="-120"/>
                        </a:rPr>
                        <a:t>光源與照明設計**</a:t>
                      </a:r>
                    </a:p>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hlink"/>
                          </a:solidFill>
                          <a:effectLst/>
                          <a:latin typeface="Arial" panose="020B0604020202020204" pitchFamily="34" charset="0"/>
                          <a:ea typeface="標楷體" panose="03000509000000000000" pitchFamily="65" charset="-120"/>
                        </a:rPr>
                        <a:t>最佳化空調設計**</a:t>
                      </a:r>
                    </a:p>
                  </a:txBody>
                  <a:tcPr anchor="ctr" horzOverflow="overflow">
                    <a:lnL>
                      <a:noFill/>
                    </a:lnL>
                    <a:lnR cap="flat">
                      <a:noFill/>
                    </a:lnR>
                    <a:lnT>
                      <a:noFill/>
                    </a:lnT>
                    <a:lnB>
                      <a:noFill/>
                    </a:lnB>
                    <a:lnTlToBr>
                      <a:noFill/>
                    </a:lnTlToBr>
                    <a:lnBlToTr>
                      <a:noFill/>
                    </a:lnBlToTr>
                    <a:solidFill>
                      <a:srgbClr val="CCFFFF"/>
                    </a:solidFill>
                  </a:tcPr>
                </a:tc>
                <a:extLst>
                  <a:ext uri="{0D108BD9-81ED-4DB2-BD59-A6C34878D82A}">
                    <a16:rowId xmlns:a16="http://schemas.microsoft.com/office/drawing/2014/main" val="2960915743"/>
                  </a:ext>
                </a:extLst>
              </a:tr>
              <a:tr h="641350">
                <a:tc>
                  <a:txBody>
                    <a:bodyPr/>
                    <a:lstStyle>
                      <a:lvl1pPr>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新細明體" panose="02020500000000000000" pitchFamily="18" charset="-120"/>
                        </a:defRPr>
                      </a:lvl1pPr>
                      <a:lvl2pPr marL="471488">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新細明體" panose="02020500000000000000" pitchFamily="18" charset="-120"/>
                        </a:defRPr>
                      </a:lvl2pPr>
                      <a:lvl3pPr marL="909638">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新細明體" panose="02020500000000000000" pitchFamily="18" charset="-120"/>
                        </a:defRPr>
                      </a:lvl3pPr>
                      <a:lvl4pPr marL="1306513">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4pPr>
                      <a:lvl5pPr marL="169545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5pPr>
                      <a:lvl6pPr marL="21526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6pPr>
                      <a:lvl7pPr marL="26098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7pPr>
                      <a:lvl8pPr marL="30670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8pPr>
                      <a:lvl9pPr marL="352425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太陽光利用型與綜合型</a:t>
                      </a:r>
                    </a:p>
                  </a:txBody>
                  <a:tcPr anchor="ctr" horzOverflow="overflow">
                    <a:lnL cap="flat">
                      <a:noFill/>
                    </a:lnL>
                    <a:lnR>
                      <a:noFill/>
                    </a:lnR>
                    <a:lnT>
                      <a:noFill/>
                    </a:lnT>
                    <a:lnB cap="flat">
                      <a:noFill/>
                    </a:lnB>
                    <a:lnTlToBr>
                      <a:noFill/>
                    </a:lnTlToBr>
                    <a:lnBlToTr>
                      <a:noFill/>
                    </a:lnBlToTr>
                    <a:solidFill>
                      <a:srgbClr val="FFFF00"/>
                    </a:solidFill>
                  </a:tcPr>
                </a:tc>
                <a:tc>
                  <a:txBody>
                    <a:bodyPr/>
                    <a:lstStyle>
                      <a:lvl1pPr marL="342900" indent="-342900">
                        <a:spcBef>
                          <a:spcPct val="20000"/>
                        </a:spcBef>
                        <a:buClr>
                          <a:schemeClr val="folHlink"/>
                        </a:buClr>
                        <a:buSzPct val="60000"/>
                        <a:buFont typeface="Wingdings" panose="05000000000000000000" pitchFamily="2" charset="2"/>
                        <a:defRPr kumimoji="1" sz="28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defRPr kumimoji="1" sz="24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defRPr kumimoji="1" sz="20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5pPr>
                      <a:lvl6pPr marL="25146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6pPr>
                      <a:lvl7pPr marL="29718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7pPr>
                      <a:lvl8pPr marL="34290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8pPr>
                      <a:lvl9pPr marL="3886200" indent="-228600" fontAlgn="base">
                        <a:spcBef>
                          <a:spcPct val="20000"/>
                        </a:spcBef>
                        <a:spcAft>
                          <a:spcPct val="0"/>
                        </a:spcAft>
                        <a:buClr>
                          <a:schemeClr val="accent1"/>
                        </a:buClr>
                        <a:buSzPct val="50000"/>
                        <a:buFont typeface="Wingdings" panose="05000000000000000000" pitchFamily="2" charset="2"/>
                        <a:defRPr kumimoji="1">
                          <a:solidFill>
                            <a:schemeClr val="tx1"/>
                          </a:solidFill>
                          <a:latin typeface="Tahoma" panose="020B0604030504040204" pitchFamily="34" charset="0"/>
                          <a:ea typeface="新細明體" panose="02020500000000000000" pitchFamily="18" charset="-120"/>
                        </a:defRPr>
                      </a:lvl9pPr>
                    </a:lstStyle>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最佳化控制技術</a:t>
                      </a:r>
                    </a:p>
                    <a:p>
                      <a:pPr marL="342900" marR="0" lvl="0" indent="-342900" algn="l" defTabSz="914400" rtl="0" eaLnBrk="1" fontAlgn="base" latinLnBrk="0" hangingPunct="1">
                        <a:lnSpc>
                          <a:spcPct val="100000"/>
                        </a:lnSpc>
                        <a:spcBef>
                          <a:spcPct val="0"/>
                        </a:spcBef>
                        <a:spcAft>
                          <a:spcPct val="0"/>
                        </a:spcAft>
                        <a:buClrTx/>
                        <a:buSzPct val="100000"/>
                        <a:buFontTx/>
                        <a:buNone/>
                        <a:tabLst/>
                      </a:pPr>
                      <a:r>
                        <a:rPr kumimoji="1" lang="zh-TW" altLang="en-US" sz="2600" b="1" i="0" u="none" strike="noStrike" cap="none" normalizeH="0" baseline="0">
                          <a:ln>
                            <a:noFill/>
                          </a:ln>
                          <a:solidFill>
                            <a:schemeClr val="tx2"/>
                          </a:solidFill>
                          <a:effectLst/>
                          <a:latin typeface="Arial" panose="020B0604020202020204" pitchFamily="34" charset="0"/>
                          <a:ea typeface="標楷體" panose="03000509000000000000" pitchFamily="65" charset="-120"/>
                        </a:rPr>
                        <a:t>熱線吸取、反射資材的開發</a:t>
                      </a:r>
                    </a:p>
                  </a:txBody>
                  <a:tcPr anchor="ctr" horzOverflow="overflow">
                    <a:lnL>
                      <a:noFill/>
                    </a:lnL>
                    <a:lnR cap="flat">
                      <a:noFill/>
                    </a:lnR>
                    <a:lnT>
                      <a:noFill/>
                    </a:lnT>
                    <a:lnB cap="flat">
                      <a:noFill/>
                    </a:lnB>
                    <a:lnTlToBr>
                      <a:noFill/>
                    </a:lnTlToBr>
                    <a:lnBlToTr>
                      <a:noFill/>
                    </a:lnBlToTr>
                    <a:solidFill>
                      <a:srgbClr val="FFFF00"/>
                    </a:solidFill>
                  </a:tcPr>
                </a:tc>
                <a:extLst>
                  <a:ext uri="{0D108BD9-81ED-4DB2-BD59-A6C34878D82A}">
                    <a16:rowId xmlns:a16="http://schemas.microsoft.com/office/drawing/2014/main" val="1482425500"/>
                  </a:ext>
                </a:extLst>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半框架 3">
            <a:extLst>
              <a:ext uri="{FF2B5EF4-FFF2-40B4-BE49-F238E27FC236}">
                <a16:creationId xmlns:a16="http://schemas.microsoft.com/office/drawing/2014/main" id="{4A13692E-474E-49C7-BD8A-8CD2F55DA871}"/>
              </a:ext>
            </a:extLst>
          </p:cNvPr>
          <p:cNvSpPr/>
          <p:nvPr/>
        </p:nvSpPr>
        <p:spPr>
          <a:xfrm>
            <a:off x="2681288" y="2024063"/>
            <a:ext cx="1674812" cy="3673475"/>
          </a:xfrm>
          <a:prstGeom prst="halfFrame">
            <a:avLst>
              <a:gd name="adj1" fmla="val 13610"/>
              <a:gd name="adj2" fmla="val 1285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black"/>
              </a:solidFill>
            </a:endParaRPr>
          </a:p>
        </p:txBody>
      </p:sp>
      <p:sp>
        <p:nvSpPr>
          <p:cNvPr id="5" name="半框架 4">
            <a:extLst>
              <a:ext uri="{FF2B5EF4-FFF2-40B4-BE49-F238E27FC236}">
                <a16:creationId xmlns:a16="http://schemas.microsoft.com/office/drawing/2014/main" id="{7C4A4F5D-D34D-4524-A816-10EF7A6CDD3A}"/>
              </a:ext>
            </a:extLst>
          </p:cNvPr>
          <p:cNvSpPr/>
          <p:nvPr/>
        </p:nvSpPr>
        <p:spPr>
          <a:xfrm flipH="1">
            <a:off x="4356100" y="2024063"/>
            <a:ext cx="1674813" cy="3673475"/>
          </a:xfrm>
          <a:prstGeom prst="halfFrame">
            <a:avLst>
              <a:gd name="adj1" fmla="val 13610"/>
              <a:gd name="adj2" fmla="val 12852"/>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black"/>
              </a:solidFill>
            </a:endParaRPr>
          </a:p>
        </p:txBody>
      </p:sp>
      <p:grpSp>
        <p:nvGrpSpPr>
          <p:cNvPr id="28" name="群組 27">
            <a:extLst>
              <a:ext uri="{FF2B5EF4-FFF2-40B4-BE49-F238E27FC236}">
                <a16:creationId xmlns:a16="http://schemas.microsoft.com/office/drawing/2014/main" id="{CA5F2088-57BC-43EC-9B4E-9C5104A0BF2E}"/>
              </a:ext>
            </a:extLst>
          </p:cNvPr>
          <p:cNvGrpSpPr>
            <a:grpSpLocks/>
          </p:cNvGrpSpPr>
          <p:nvPr/>
        </p:nvGrpSpPr>
        <p:grpSpPr bwMode="auto">
          <a:xfrm>
            <a:off x="3255963" y="2593975"/>
            <a:ext cx="2173287" cy="292100"/>
            <a:chOff x="2817060" y="2315617"/>
            <a:chExt cx="2898741" cy="390525"/>
          </a:xfrm>
        </p:grpSpPr>
        <p:grpSp>
          <p:nvGrpSpPr>
            <p:cNvPr id="95257" name="群組 13">
              <a:extLst>
                <a:ext uri="{FF2B5EF4-FFF2-40B4-BE49-F238E27FC236}">
                  <a16:creationId xmlns:a16="http://schemas.microsoft.com/office/drawing/2014/main" id="{F4BFFD69-D176-4D1C-B4DF-13AB8D4BC16D}"/>
                </a:ext>
              </a:extLst>
            </p:cNvPr>
            <p:cNvGrpSpPr>
              <a:grpSpLocks/>
            </p:cNvGrpSpPr>
            <p:nvPr/>
          </p:nvGrpSpPr>
          <p:grpSpPr bwMode="auto">
            <a:xfrm>
              <a:off x="2817060" y="2315617"/>
              <a:ext cx="2898741" cy="390525"/>
              <a:chOff x="2826875" y="2318395"/>
              <a:chExt cx="2898741" cy="390525"/>
            </a:xfrm>
          </p:grpSpPr>
          <p:cxnSp>
            <p:nvCxnSpPr>
              <p:cNvPr id="18" name="直線接點 17">
                <a:extLst>
                  <a:ext uri="{FF2B5EF4-FFF2-40B4-BE49-F238E27FC236}">
                    <a16:creationId xmlns:a16="http://schemas.microsoft.com/office/drawing/2014/main" id="{443901C9-4F1B-44B4-B2FE-36A421EC9309}"/>
                  </a:ext>
                </a:extLst>
              </p:cNvPr>
              <p:cNvCxnSpPr/>
              <p:nvPr/>
            </p:nvCxnSpPr>
            <p:spPr>
              <a:xfrm>
                <a:off x="2826875" y="2543371"/>
                <a:ext cx="28987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線接點 2">
                <a:extLst>
                  <a:ext uri="{FF2B5EF4-FFF2-40B4-BE49-F238E27FC236}">
                    <a16:creationId xmlns:a16="http://schemas.microsoft.com/office/drawing/2014/main" id="{964A20D5-28E5-4BE2-BC6B-0DEB97E1BC4A}"/>
                  </a:ext>
                </a:extLst>
              </p:cNvPr>
              <p:cNvCxnSpPr/>
              <p:nvPr/>
            </p:nvCxnSpPr>
            <p:spPr>
              <a:xfrm>
                <a:off x="2826875" y="2424516"/>
                <a:ext cx="28987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CF23E1F9-C61E-4C9D-AD9C-7C34247BC483}"/>
                  </a:ext>
                </a:extLst>
              </p:cNvPr>
              <p:cNvSpPr/>
              <p:nvPr/>
            </p:nvSpPr>
            <p:spPr>
              <a:xfrm>
                <a:off x="5416473" y="2331130"/>
                <a:ext cx="152454" cy="288649"/>
              </a:xfrm>
              <a:prstGeom prst="rect">
                <a:avLst/>
              </a:prstGeom>
              <a:solidFill>
                <a:schemeClr val="bg2">
                  <a:lumMod val="75000"/>
                </a:schemeClr>
              </a:solidFill>
              <a:ln w="12700">
                <a:solidFill>
                  <a:schemeClr val="tx1"/>
                </a:solidFill>
              </a:ln>
            </p:spPr>
            <p:style>
              <a:lnRef idx="3">
                <a:schemeClr val="lt1"/>
              </a:lnRef>
              <a:fillRef idx="1">
                <a:schemeClr val="accent3"/>
              </a:fillRef>
              <a:effectRef idx="1">
                <a:schemeClr val="accent3"/>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pic>
            <p:nvPicPr>
              <p:cNvPr id="95262" name="Picture 2">
                <a:extLst>
                  <a:ext uri="{FF2B5EF4-FFF2-40B4-BE49-F238E27FC236}">
                    <a16:creationId xmlns:a16="http://schemas.microsoft.com/office/drawing/2014/main" id="{2BD329FD-9AEE-43DF-BCFB-640C08524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611" y="2318395"/>
                <a:ext cx="2492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矩形 5">
              <a:extLst>
                <a:ext uri="{FF2B5EF4-FFF2-40B4-BE49-F238E27FC236}">
                  <a16:creationId xmlns:a16="http://schemas.microsoft.com/office/drawing/2014/main" id="{CA734346-5739-41EB-B806-CBD83A37B358}"/>
                </a:ext>
              </a:extLst>
            </p:cNvPr>
            <p:cNvSpPr/>
            <p:nvPr/>
          </p:nvSpPr>
          <p:spPr>
            <a:xfrm>
              <a:off x="3168551" y="2349576"/>
              <a:ext cx="2231756" cy="2865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grpSp>
      <p:sp>
        <p:nvSpPr>
          <p:cNvPr id="8" name="閃電 7">
            <a:extLst>
              <a:ext uri="{FF2B5EF4-FFF2-40B4-BE49-F238E27FC236}">
                <a16:creationId xmlns:a16="http://schemas.microsoft.com/office/drawing/2014/main" id="{07BF129F-8DEA-43CC-849D-D253C9661020}"/>
              </a:ext>
            </a:extLst>
          </p:cNvPr>
          <p:cNvSpPr/>
          <p:nvPr/>
        </p:nvSpPr>
        <p:spPr>
          <a:xfrm>
            <a:off x="3546475" y="1160463"/>
            <a:ext cx="917575" cy="919162"/>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11" name="矩形 10">
            <a:extLst>
              <a:ext uri="{FF2B5EF4-FFF2-40B4-BE49-F238E27FC236}">
                <a16:creationId xmlns:a16="http://schemas.microsoft.com/office/drawing/2014/main" id="{E990C2DE-94CC-4280-9624-AFA88FE606D1}"/>
              </a:ext>
            </a:extLst>
          </p:cNvPr>
          <p:cNvSpPr/>
          <p:nvPr/>
        </p:nvSpPr>
        <p:spPr>
          <a:xfrm>
            <a:off x="3251200" y="4076700"/>
            <a:ext cx="1081088" cy="757238"/>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15" name="矩形 14">
            <a:extLst>
              <a:ext uri="{FF2B5EF4-FFF2-40B4-BE49-F238E27FC236}">
                <a16:creationId xmlns:a16="http://schemas.microsoft.com/office/drawing/2014/main" id="{646CBEED-AC40-4E05-9897-D35619DCA9F3}"/>
              </a:ext>
            </a:extLst>
          </p:cNvPr>
          <p:cNvSpPr/>
          <p:nvPr/>
        </p:nvSpPr>
        <p:spPr>
          <a:xfrm>
            <a:off x="4343400" y="4076700"/>
            <a:ext cx="1081088" cy="757238"/>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16" name="矩形 15">
            <a:extLst>
              <a:ext uri="{FF2B5EF4-FFF2-40B4-BE49-F238E27FC236}">
                <a16:creationId xmlns:a16="http://schemas.microsoft.com/office/drawing/2014/main" id="{D3A50251-4820-4BE8-90A6-1F8394E8551A}"/>
              </a:ext>
            </a:extLst>
          </p:cNvPr>
          <p:cNvSpPr/>
          <p:nvPr/>
        </p:nvSpPr>
        <p:spPr>
          <a:xfrm>
            <a:off x="3249613" y="4833938"/>
            <a:ext cx="1081087" cy="757237"/>
          </a:xfrm>
          <a:prstGeom prst="rect">
            <a:avLst/>
          </a:prstGeom>
          <a:blipFill dpi="0" rotWithShape="1">
            <a:blip r:embed="rId6" cstate="email">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17" name="矩形 16">
            <a:extLst>
              <a:ext uri="{FF2B5EF4-FFF2-40B4-BE49-F238E27FC236}">
                <a16:creationId xmlns:a16="http://schemas.microsoft.com/office/drawing/2014/main" id="{83390A1D-18DB-4D52-94D1-B522BC9EBDA6}"/>
              </a:ext>
            </a:extLst>
          </p:cNvPr>
          <p:cNvSpPr/>
          <p:nvPr/>
        </p:nvSpPr>
        <p:spPr>
          <a:xfrm>
            <a:off x="4341813" y="4833938"/>
            <a:ext cx="1081087" cy="757237"/>
          </a:xfrm>
          <a:prstGeom prst="rect">
            <a:avLst/>
          </a:prstGeom>
          <a:blipFill dpi="0" rotWithShape="1">
            <a:blip r:embed="rId7" cstate="email">
              <a:extLst>
                <a:ext uri="{28A0092B-C50C-407E-A947-70E740481C1C}">
                  <a14:useLocalDpi xmlns:a14="http://schemas.microsoft.com/office/drawing/2010/main"/>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pic>
        <p:nvPicPr>
          <p:cNvPr id="12" name="圖片 11">
            <a:extLst>
              <a:ext uri="{FF2B5EF4-FFF2-40B4-BE49-F238E27FC236}">
                <a16:creationId xmlns:a16="http://schemas.microsoft.com/office/drawing/2014/main" id="{8B66B8D6-5B05-49C7-A276-B535F03FA1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5563" y="2927350"/>
            <a:ext cx="92233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投影片編號版面配置區 1">
            <a:extLst>
              <a:ext uri="{FF2B5EF4-FFF2-40B4-BE49-F238E27FC236}">
                <a16:creationId xmlns:a16="http://schemas.microsoft.com/office/drawing/2014/main" id="{B9CA7916-D546-4BA4-8B37-FC57CB648FB3}"/>
              </a:ext>
            </a:extLst>
          </p:cNvPr>
          <p:cNvSpPr>
            <a:spLocks noGrp="1"/>
          </p:cNvSpPr>
          <p:nvPr>
            <p:ph type="sldNum" sz="quarter" idx="12"/>
          </p:nvPr>
        </p:nvSpPr>
        <p:spPr/>
        <p:txBody>
          <a:bodyPr/>
          <a:lstStyle/>
          <a:p>
            <a:pPr defTabSz="685800" eaLnBrk="1" fontAlgn="auto" hangingPunct="1">
              <a:spcBef>
                <a:spcPts val="0"/>
              </a:spcBef>
              <a:spcAft>
                <a:spcPts val="0"/>
              </a:spcAft>
              <a:defRPr/>
            </a:pPr>
            <a:fld id="{ADCBBEE7-17F4-4094-A69E-2D5908ADD047}" type="slidenum">
              <a:rPr kumimoji="0" lang="zh-TW" altLang="en-US">
                <a:latin typeface="Calibri"/>
              </a:rPr>
              <a:pPr defTabSz="685800" eaLnBrk="1" fontAlgn="auto" hangingPunct="1">
                <a:spcBef>
                  <a:spcPts val="0"/>
                </a:spcBef>
                <a:spcAft>
                  <a:spcPts val="0"/>
                </a:spcAft>
                <a:defRPr/>
              </a:pPr>
              <a:t>61</a:t>
            </a:fld>
            <a:endParaRPr kumimoji="0" lang="zh-TW" altLang="en-US" dirty="0">
              <a:latin typeface="Calibri"/>
            </a:endParaRPr>
          </a:p>
        </p:txBody>
      </p:sp>
      <p:sp>
        <p:nvSpPr>
          <p:cNvPr id="9" name="文字方塊 8">
            <a:extLst>
              <a:ext uri="{FF2B5EF4-FFF2-40B4-BE49-F238E27FC236}">
                <a16:creationId xmlns:a16="http://schemas.microsoft.com/office/drawing/2014/main" id="{F9C33216-7CDA-4E20-AAF0-24A278AF138A}"/>
              </a:ext>
            </a:extLst>
          </p:cNvPr>
          <p:cNvSpPr txBox="1"/>
          <p:nvPr/>
        </p:nvSpPr>
        <p:spPr>
          <a:xfrm>
            <a:off x="4464050" y="944563"/>
            <a:ext cx="2862263" cy="714375"/>
          </a:xfrm>
          <a:prstGeom prst="rect">
            <a:avLst/>
          </a:prstGeom>
          <a:noFill/>
        </p:spPr>
        <p:txBody>
          <a:bodyPr>
            <a:spAutoFit/>
          </a:bodyPr>
          <a:lstStyle/>
          <a:p>
            <a:pPr defTabSz="685800" eaLnBrk="1" fontAlgn="auto" hangingPunct="1">
              <a:spcBef>
                <a:spcPts val="0"/>
              </a:spcBef>
              <a:spcAft>
                <a:spcPts val="0"/>
              </a:spcAft>
              <a:defRPr/>
            </a:pPr>
            <a:r>
              <a:rPr kumimoji="0" lang="zh-TW" altLang="en-US" sz="1350" dirty="0">
                <a:solidFill>
                  <a:prstClr val="black"/>
                </a:solidFill>
                <a:latin typeface="Calibri"/>
              </a:rPr>
              <a:t>電能：市電、</a:t>
            </a:r>
            <a:endParaRPr kumimoji="0" lang="en-US" altLang="zh-TW" sz="1350" dirty="0">
              <a:solidFill>
                <a:prstClr val="black"/>
              </a:solidFill>
              <a:latin typeface="Calibri"/>
            </a:endParaRPr>
          </a:p>
          <a:p>
            <a:pPr defTabSz="685800" eaLnBrk="1" fontAlgn="auto" hangingPunct="1">
              <a:spcBef>
                <a:spcPts val="0"/>
              </a:spcBef>
              <a:spcAft>
                <a:spcPts val="0"/>
              </a:spcAft>
              <a:defRPr/>
            </a:pPr>
            <a:r>
              <a:rPr kumimoji="0" lang="zh-TW" altLang="en-US" sz="1350" dirty="0">
                <a:solidFill>
                  <a:prstClr val="black"/>
                </a:solidFill>
                <a:latin typeface="Calibri"/>
              </a:rPr>
              <a:t>    再生能源 </a:t>
            </a:r>
            <a:r>
              <a:rPr kumimoji="0" lang="en-US" altLang="zh-TW" sz="1350" dirty="0">
                <a:solidFill>
                  <a:prstClr val="black"/>
                </a:solidFill>
                <a:latin typeface="Calibri"/>
              </a:rPr>
              <a:t>(</a:t>
            </a:r>
            <a:r>
              <a:rPr kumimoji="0" lang="zh-TW" altLang="en-US" sz="1350" dirty="0">
                <a:solidFill>
                  <a:prstClr val="black"/>
                </a:solidFill>
                <a:latin typeface="Calibri"/>
              </a:rPr>
              <a:t>風力、太陽能、</a:t>
            </a:r>
            <a:endParaRPr kumimoji="0" lang="en-US" altLang="zh-TW" sz="1350" dirty="0">
              <a:solidFill>
                <a:prstClr val="black"/>
              </a:solidFill>
              <a:latin typeface="Calibri"/>
            </a:endParaRPr>
          </a:p>
          <a:p>
            <a:pPr defTabSz="685800" eaLnBrk="1" fontAlgn="auto" hangingPunct="1">
              <a:spcBef>
                <a:spcPts val="0"/>
              </a:spcBef>
              <a:spcAft>
                <a:spcPts val="0"/>
              </a:spcAft>
              <a:defRPr/>
            </a:pPr>
            <a:r>
              <a:rPr kumimoji="0" lang="zh-TW" altLang="en-US" sz="1350" dirty="0">
                <a:solidFill>
                  <a:prstClr val="black"/>
                </a:solidFill>
                <a:latin typeface="Calibri"/>
              </a:rPr>
              <a:t>    燃料電池、生質能源</a:t>
            </a:r>
            <a:r>
              <a:rPr kumimoji="0" lang="en-US" altLang="zh-TW" sz="1350" dirty="0">
                <a:solidFill>
                  <a:prstClr val="black"/>
                </a:solidFill>
                <a:latin typeface="Calibri"/>
              </a:rPr>
              <a:t>)</a:t>
            </a:r>
            <a:endParaRPr kumimoji="0" lang="zh-TW" altLang="en-US" sz="1350" dirty="0">
              <a:solidFill>
                <a:prstClr val="black"/>
              </a:solidFill>
              <a:latin typeface="Calibri"/>
            </a:endParaRPr>
          </a:p>
        </p:txBody>
      </p:sp>
      <p:sp>
        <p:nvSpPr>
          <p:cNvPr id="19" name="文字方塊 18">
            <a:extLst>
              <a:ext uri="{FF2B5EF4-FFF2-40B4-BE49-F238E27FC236}">
                <a16:creationId xmlns:a16="http://schemas.microsoft.com/office/drawing/2014/main" id="{C5C17DF0-618F-4389-8CF7-35AE444A62E6}"/>
              </a:ext>
            </a:extLst>
          </p:cNvPr>
          <p:cNvSpPr txBox="1"/>
          <p:nvPr/>
        </p:nvSpPr>
        <p:spPr>
          <a:xfrm>
            <a:off x="1311275" y="1987550"/>
            <a:ext cx="1511300" cy="508000"/>
          </a:xfrm>
          <a:prstGeom prst="rect">
            <a:avLst/>
          </a:prstGeom>
          <a:noFill/>
        </p:spPr>
        <p:txBody>
          <a:bodyPr>
            <a:spAutoFit/>
          </a:bodyPr>
          <a:lstStyle/>
          <a:p>
            <a:pPr defTabSz="685800" eaLnBrk="1" fontAlgn="auto" hangingPunct="1">
              <a:spcBef>
                <a:spcPts val="0"/>
              </a:spcBef>
              <a:spcAft>
                <a:spcPts val="0"/>
              </a:spcAft>
              <a:defRPr/>
            </a:pPr>
            <a:r>
              <a:rPr kumimoji="0" lang="zh-TW" altLang="en-US" sz="1350" dirty="0">
                <a:solidFill>
                  <a:prstClr val="black"/>
                </a:solidFill>
                <a:latin typeface="Calibri"/>
              </a:rPr>
              <a:t>絕熱材料：</a:t>
            </a:r>
            <a:endParaRPr kumimoji="0" lang="en-US" altLang="zh-TW" sz="1350" dirty="0">
              <a:solidFill>
                <a:prstClr val="black"/>
              </a:solidFill>
              <a:latin typeface="Calibri"/>
            </a:endParaRPr>
          </a:p>
          <a:p>
            <a:pPr defTabSz="685800" eaLnBrk="1" fontAlgn="auto" hangingPunct="1">
              <a:spcBef>
                <a:spcPts val="0"/>
              </a:spcBef>
              <a:spcAft>
                <a:spcPts val="0"/>
              </a:spcAft>
              <a:defRPr/>
            </a:pPr>
            <a:r>
              <a:rPr kumimoji="0" lang="zh-TW" altLang="en-US" sz="1350" dirty="0">
                <a:solidFill>
                  <a:prstClr val="black"/>
                </a:solidFill>
                <a:latin typeface="Calibri"/>
              </a:rPr>
              <a:t>    屋頂、四壁</a:t>
            </a:r>
            <a:endParaRPr kumimoji="0" lang="en-US" altLang="zh-TW" sz="1350" dirty="0">
              <a:solidFill>
                <a:prstClr val="black"/>
              </a:solidFill>
              <a:latin typeface="Calibri"/>
            </a:endParaRPr>
          </a:p>
        </p:txBody>
      </p:sp>
      <p:sp>
        <p:nvSpPr>
          <p:cNvPr id="20" name="文字方塊 19">
            <a:extLst>
              <a:ext uri="{FF2B5EF4-FFF2-40B4-BE49-F238E27FC236}">
                <a16:creationId xmlns:a16="http://schemas.microsoft.com/office/drawing/2014/main" id="{3E86E2FD-0434-4BE3-A849-F69045BE3A37}"/>
              </a:ext>
            </a:extLst>
          </p:cNvPr>
          <p:cNvSpPr txBox="1"/>
          <p:nvPr/>
        </p:nvSpPr>
        <p:spPr>
          <a:xfrm>
            <a:off x="6354763" y="2609850"/>
            <a:ext cx="1511300" cy="300038"/>
          </a:xfrm>
          <a:prstGeom prst="rect">
            <a:avLst/>
          </a:prstGeom>
          <a:noFill/>
        </p:spPr>
        <p:txBody>
          <a:bodyPr>
            <a:spAutoFit/>
          </a:bodyPr>
          <a:lstStyle/>
          <a:p>
            <a:pPr defTabSz="685800" eaLnBrk="1" fontAlgn="auto" hangingPunct="1">
              <a:spcBef>
                <a:spcPts val="0"/>
              </a:spcBef>
              <a:spcAft>
                <a:spcPts val="0"/>
              </a:spcAft>
              <a:defRPr/>
            </a:pPr>
            <a:r>
              <a:rPr kumimoji="0" lang="zh-TW" altLang="en-US" sz="1350" dirty="0">
                <a:solidFill>
                  <a:prstClr val="black"/>
                </a:solidFill>
                <a:latin typeface="Calibri"/>
              </a:rPr>
              <a:t>人工光源</a:t>
            </a:r>
          </a:p>
        </p:txBody>
      </p:sp>
      <p:sp>
        <p:nvSpPr>
          <p:cNvPr id="21" name="文字方塊 20">
            <a:extLst>
              <a:ext uri="{FF2B5EF4-FFF2-40B4-BE49-F238E27FC236}">
                <a16:creationId xmlns:a16="http://schemas.microsoft.com/office/drawing/2014/main" id="{1BD262AC-53E7-4FBB-B957-740410DDC3B2}"/>
              </a:ext>
            </a:extLst>
          </p:cNvPr>
          <p:cNvSpPr txBox="1"/>
          <p:nvPr/>
        </p:nvSpPr>
        <p:spPr>
          <a:xfrm>
            <a:off x="6354763" y="3224213"/>
            <a:ext cx="1511300" cy="508000"/>
          </a:xfrm>
          <a:prstGeom prst="rect">
            <a:avLst/>
          </a:prstGeom>
          <a:noFill/>
        </p:spPr>
        <p:txBody>
          <a:bodyPr>
            <a:spAutoFit/>
          </a:bodyPr>
          <a:lstStyle/>
          <a:p>
            <a:pPr defTabSz="685800" eaLnBrk="1" fontAlgn="auto" hangingPunct="1">
              <a:spcBef>
                <a:spcPts val="0"/>
              </a:spcBef>
              <a:spcAft>
                <a:spcPts val="0"/>
              </a:spcAft>
              <a:defRPr/>
            </a:pPr>
            <a:r>
              <a:rPr kumimoji="0" lang="zh-TW" altLang="en-US" sz="1350" dirty="0">
                <a:solidFill>
                  <a:prstClr val="black"/>
                </a:solidFill>
                <a:latin typeface="Calibri"/>
              </a:rPr>
              <a:t>空氣調節</a:t>
            </a:r>
            <a:endParaRPr kumimoji="0" lang="en-US" altLang="zh-TW" sz="1350" dirty="0">
              <a:solidFill>
                <a:prstClr val="black"/>
              </a:solidFill>
              <a:latin typeface="Calibri"/>
            </a:endParaRPr>
          </a:p>
          <a:p>
            <a:pPr defTabSz="685800" eaLnBrk="1" fontAlgn="auto" hangingPunct="1">
              <a:spcBef>
                <a:spcPts val="0"/>
              </a:spcBef>
              <a:spcAft>
                <a:spcPts val="0"/>
              </a:spcAft>
              <a:defRPr/>
            </a:pPr>
            <a:r>
              <a:rPr kumimoji="0" lang="zh-TW" altLang="en-US" sz="1350" dirty="0">
                <a:solidFill>
                  <a:prstClr val="black"/>
                </a:solidFill>
                <a:latin typeface="Calibri"/>
              </a:rPr>
              <a:t>內循環</a:t>
            </a:r>
            <a:endParaRPr kumimoji="0" lang="en-US" altLang="zh-TW" sz="1350" dirty="0">
              <a:solidFill>
                <a:prstClr val="black"/>
              </a:solidFill>
              <a:latin typeface="Calibri"/>
            </a:endParaRPr>
          </a:p>
        </p:txBody>
      </p:sp>
      <p:sp>
        <p:nvSpPr>
          <p:cNvPr id="22" name="文字方塊 21">
            <a:extLst>
              <a:ext uri="{FF2B5EF4-FFF2-40B4-BE49-F238E27FC236}">
                <a16:creationId xmlns:a16="http://schemas.microsoft.com/office/drawing/2014/main" id="{CDC7FBB0-1F76-470D-A62E-0B0092AFB355}"/>
              </a:ext>
            </a:extLst>
          </p:cNvPr>
          <p:cNvSpPr txBox="1"/>
          <p:nvPr/>
        </p:nvSpPr>
        <p:spPr>
          <a:xfrm>
            <a:off x="1293813" y="4213225"/>
            <a:ext cx="1511300" cy="508000"/>
          </a:xfrm>
          <a:prstGeom prst="rect">
            <a:avLst/>
          </a:prstGeom>
          <a:noFill/>
        </p:spPr>
        <p:txBody>
          <a:bodyPr>
            <a:spAutoFit/>
          </a:bodyPr>
          <a:lstStyle/>
          <a:p>
            <a:pPr defTabSz="685800" eaLnBrk="1" fontAlgn="auto" hangingPunct="1">
              <a:spcBef>
                <a:spcPts val="0"/>
              </a:spcBef>
              <a:spcAft>
                <a:spcPts val="0"/>
              </a:spcAft>
              <a:defRPr/>
            </a:pPr>
            <a:r>
              <a:rPr kumimoji="0" lang="zh-TW" altLang="en-US" sz="1350" dirty="0">
                <a:solidFill>
                  <a:prstClr val="black"/>
                </a:solidFill>
                <a:latin typeface="Calibri"/>
              </a:rPr>
              <a:t>多層式</a:t>
            </a:r>
            <a:endParaRPr kumimoji="0" lang="en-US" altLang="zh-TW" sz="1350" dirty="0">
              <a:solidFill>
                <a:prstClr val="black"/>
              </a:solidFill>
              <a:latin typeface="Calibri"/>
            </a:endParaRPr>
          </a:p>
          <a:p>
            <a:pPr defTabSz="685800" eaLnBrk="1" fontAlgn="auto" hangingPunct="1">
              <a:spcBef>
                <a:spcPts val="0"/>
              </a:spcBef>
              <a:spcAft>
                <a:spcPts val="0"/>
              </a:spcAft>
              <a:defRPr/>
            </a:pPr>
            <a:r>
              <a:rPr kumimoji="0" lang="zh-TW" altLang="en-US" sz="1350" dirty="0">
                <a:solidFill>
                  <a:prstClr val="black"/>
                </a:solidFill>
                <a:latin typeface="Calibri"/>
              </a:rPr>
              <a:t>立體栽培床架</a:t>
            </a:r>
            <a:endParaRPr kumimoji="0" lang="en-US" altLang="zh-TW" sz="1350" dirty="0">
              <a:solidFill>
                <a:prstClr val="black"/>
              </a:solidFill>
              <a:latin typeface="Calibri"/>
            </a:endParaRPr>
          </a:p>
        </p:txBody>
      </p:sp>
      <p:grpSp>
        <p:nvGrpSpPr>
          <p:cNvPr id="10" name="群組 9">
            <a:extLst>
              <a:ext uri="{FF2B5EF4-FFF2-40B4-BE49-F238E27FC236}">
                <a16:creationId xmlns:a16="http://schemas.microsoft.com/office/drawing/2014/main" id="{2C5976FC-3089-4E57-AF9E-7B3BD8CC5C59}"/>
              </a:ext>
            </a:extLst>
          </p:cNvPr>
          <p:cNvGrpSpPr>
            <a:grpSpLocks/>
          </p:cNvGrpSpPr>
          <p:nvPr/>
        </p:nvGrpSpPr>
        <p:grpSpPr bwMode="auto">
          <a:xfrm>
            <a:off x="3238500" y="4073525"/>
            <a:ext cx="2174875" cy="1512888"/>
            <a:chOff x="7073859" y="4077072"/>
            <a:chExt cx="2900229" cy="2018042"/>
          </a:xfrm>
        </p:grpSpPr>
        <p:sp>
          <p:nvSpPr>
            <p:cNvPr id="23" name="矩形 22">
              <a:extLst>
                <a:ext uri="{FF2B5EF4-FFF2-40B4-BE49-F238E27FC236}">
                  <a16:creationId xmlns:a16="http://schemas.microsoft.com/office/drawing/2014/main" id="{E70EACDE-86F1-4326-A5D0-30249B8973D5}"/>
                </a:ext>
              </a:extLst>
            </p:cNvPr>
            <p:cNvSpPr/>
            <p:nvPr/>
          </p:nvSpPr>
          <p:spPr>
            <a:xfrm>
              <a:off x="7075977" y="4077072"/>
              <a:ext cx="1441646" cy="101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24" name="矩形 23">
              <a:extLst>
                <a:ext uri="{FF2B5EF4-FFF2-40B4-BE49-F238E27FC236}">
                  <a16:creationId xmlns:a16="http://schemas.microsoft.com/office/drawing/2014/main" id="{39F9064D-CF78-4C97-AF21-0585012EC4AE}"/>
                </a:ext>
              </a:extLst>
            </p:cNvPr>
            <p:cNvSpPr/>
            <p:nvPr/>
          </p:nvSpPr>
          <p:spPr>
            <a:xfrm>
              <a:off x="8532442" y="4077072"/>
              <a:ext cx="1441646" cy="10100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25" name="矩形 24">
              <a:extLst>
                <a:ext uri="{FF2B5EF4-FFF2-40B4-BE49-F238E27FC236}">
                  <a16:creationId xmlns:a16="http://schemas.microsoft.com/office/drawing/2014/main" id="{EBF4F582-8D38-44E9-AC76-48A3EF1FC4C5}"/>
                </a:ext>
              </a:extLst>
            </p:cNvPr>
            <p:cNvSpPr/>
            <p:nvPr/>
          </p:nvSpPr>
          <p:spPr>
            <a:xfrm>
              <a:off x="7073859" y="5087152"/>
              <a:ext cx="1441647" cy="10079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sp>
          <p:nvSpPr>
            <p:cNvPr id="26" name="矩形 25">
              <a:extLst>
                <a:ext uri="{FF2B5EF4-FFF2-40B4-BE49-F238E27FC236}">
                  <a16:creationId xmlns:a16="http://schemas.microsoft.com/office/drawing/2014/main" id="{B6EE1801-93C0-4D89-9ABF-134D43566443}"/>
                </a:ext>
              </a:extLst>
            </p:cNvPr>
            <p:cNvSpPr/>
            <p:nvPr/>
          </p:nvSpPr>
          <p:spPr>
            <a:xfrm>
              <a:off x="8530324" y="5087152"/>
              <a:ext cx="1441647" cy="10079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kumimoji="0" lang="zh-TW" altLang="en-US" sz="1350">
                <a:solidFill>
                  <a:prstClr val="white"/>
                </a:solidFill>
              </a:endParaRPr>
            </a:p>
          </p:txBody>
        </p:sp>
      </p:grpSp>
      <p:sp>
        <p:nvSpPr>
          <p:cNvPr id="27" name="文字方塊 26">
            <a:extLst>
              <a:ext uri="{FF2B5EF4-FFF2-40B4-BE49-F238E27FC236}">
                <a16:creationId xmlns:a16="http://schemas.microsoft.com/office/drawing/2014/main" id="{4CD5A104-A5A7-4105-9788-4325F86BED12}"/>
              </a:ext>
            </a:extLst>
          </p:cNvPr>
          <p:cNvSpPr txBox="1"/>
          <p:nvPr/>
        </p:nvSpPr>
        <p:spPr>
          <a:xfrm>
            <a:off x="1309688" y="4833938"/>
            <a:ext cx="1511300" cy="508000"/>
          </a:xfrm>
          <a:prstGeom prst="rect">
            <a:avLst/>
          </a:prstGeom>
          <a:noFill/>
        </p:spPr>
        <p:txBody>
          <a:bodyPr>
            <a:spAutoFit/>
          </a:bodyPr>
          <a:lstStyle/>
          <a:p>
            <a:pPr defTabSz="685800" eaLnBrk="1" fontAlgn="auto" hangingPunct="1">
              <a:spcBef>
                <a:spcPts val="0"/>
              </a:spcBef>
              <a:spcAft>
                <a:spcPts val="0"/>
              </a:spcAft>
              <a:defRPr/>
            </a:pPr>
            <a:r>
              <a:rPr kumimoji="0" lang="zh-TW" altLang="en-US" sz="1350" dirty="0">
                <a:solidFill>
                  <a:prstClr val="black"/>
                </a:solidFill>
                <a:latin typeface="Calibri"/>
              </a:rPr>
              <a:t>多種作物</a:t>
            </a:r>
            <a:endParaRPr kumimoji="0" lang="en-US" altLang="zh-TW" sz="1350" dirty="0">
              <a:solidFill>
                <a:prstClr val="black"/>
              </a:solidFill>
              <a:latin typeface="Calibri"/>
            </a:endParaRPr>
          </a:p>
          <a:p>
            <a:pPr defTabSz="685800" eaLnBrk="1" fontAlgn="auto" hangingPunct="1">
              <a:spcBef>
                <a:spcPts val="0"/>
              </a:spcBef>
              <a:spcAft>
                <a:spcPts val="0"/>
              </a:spcAft>
              <a:defRPr/>
            </a:pPr>
            <a:r>
              <a:rPr kumimoji="0" lang="zh-TW" altLang="en-US" sz="1350" dirty="0">
                <a:solidFill>
                  <a:prstClr val="black"/>
                </a:solidFill>
                <a:latin typeface="Calibri"/>
              </a:rPr>
              <a:t>多種栽培系統</a:t>
            </a:r>
            <a:endParaRPr kumimoji="0" lang="en-US" altLang="zh-TW" sz="1350" dirty="0">
              <a:solidFill>
                <a:prstClr val="black"/>
              </a:solidFill>
              <a:latin typeface="Calibri"/>
            </a:endParaRPr>
          </a:p>
        </p:txBody>
      </p:sp>
      <p:sp>
        <p:nvSpPr>
          <p:cNvPr id="30" name="標題 1">
            <a:extLst>
              <a:ext uri="{FF2B5EF4-FFF2-40B4-BE49-F238E27FC236}">
                <a16:creationId xmlns:a16="http://schemas.microsoft.com/office/drawing/2014/main" id="{62F9CA4E-F1FD-498C-AFAF-D28116C5E4F4}"/>
              </a:ext>
            </a:extLst>
          </p:cNvPr>
          <p:cNvSpPr txBox="1">
            <a:spLocks/>
          </p:cNvSpPr>
          <p:nvPr/>
        </p:nvSpPr>
        <p:spPr>
          <a:xfrm>
            <a:off x="974725" y="890588"/>
            <a:ext cx="2335213" cy="647700"/>
          </a:xfrm>
          <a:prstGeom prst="rect">
            <a:avLst/>
          </a:prstGeom>
        </p:spPr>
        <p:style>
          <a:lnRef idx="3">
            <a:schemeClr val="lt1"/>
          </a:lnRef>
          <a:fillRef idx="1">
            <a:schemeClr val="accent4"/>
          </a:fillRef>
          <a:effectRef idx="1">
            <a:schemeClr val="accent4"/>
          </a:effectRef>
          <a:fontRef idx="minor">
            <a:schemeClr val="lt1"/>
          </a:fontRef>
        </p:style>
        <p:txBody>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685800" fontAlgn="auto">
              <a:spcAft>
                <a:spcPts val="0"/>
              </a:spcAft>
              <a:defRPr/>
            </a:pPr>
            <a:r>
              <a:rPr kumimoji="0" lang="zh-TW" altLang="en-US" sz="1800" dirty="0">
                <a:solidFill>
                  <a:prstClr val="white"/>
                </a:solidFill>
                <a:latin typeface="標楷體" pitchFamily="65" charset="-120"/>
                <a:ea typeface="標楷體" pitchFamily="65" charset="-120"/>
              </a:rPr>
              <a:t>全人工光型植物工廠</a:t>
            </a:r>
            <a:br>
              <a:rPr kumimoji="0" lang="en-US" altLang="zh-TW" sz="1800" dirty="0">
                <a:solidFill>
                  <a:prstClr val="white"/>
                </a:solidFill>
                <a:latin typeface="標楷體" pitchFamily="65" charset="-120"/>
                <a:ea typeface="標楷體" pitchFamily="65" charset="-120"/>
              </a:rPr>
            </a:br>
            <a:r>
              <a:rPr kumimoji="0" lang="en-US" altLang="zh-TW" sz="1800" dirty="0">
                <a:solidFill>
                  <a:prstClr val="white"/>
                </a:solidFill>
                <a:latin typeface="Times New Roman" panose="02020603050405020304" pitchFamily="18" charset="0"/>
                <a:ea typeface="標楷體" pitchFamily="65" charset="-120"/>
                <a:cs typeface="Times New Roman" panose="02020603050405020304" pitchFamily="18" charset="0"/>
              </a:rPr>
              <a:t>PFAL</a:t>
            </a:r>
            <a:endParaRPr kumimoji="0" lang="zh-TW" altLang="en-US" sz="1800" dirty="0">
              <a:solidFill>
                <a:prstClr val="white"/>
              </a:solidFill>
              <a:latin typeface="Times New Roman" panose="02020603050405020304" pitchFamily="18" charset="0"/>
              <a:ea typeface="標楷體" pitchFamily="65" charset="-120"/>
              <a:cs typeface="Times New Roman" panose="02020603050405020304" pitchFamily="18" charset="0"/>
            </a:endParaRPr>
          </a:p>
        </p:txBody>
      </p:sp>
      <p:sp>
        <p:nvSpPr>
          <p:cNvPr id="31" name="矩形 30">
            <a:extLst>
              <a:ext uri="{FF2B5EF4-FFF2-40B4-BE49-F238E27FC236}">
                <a16:creationId xmlns:a16="http://schemas.microsoft.com/office/drawing/2014/main" id="{36F6904F-B65C-47F1-AC22-5B20A622DB74}"/>
              </a:ext>
            </a:extLst>
          </p:cNvPr>
          <p:cNvSpPr/>
          <p:nvPr/>
        </p:nvSpPr>
        <p:spPr>
          <a:xfrm>
            <a:off x="7563054" y="1663352"/>
            <a:ext cx="1035424" cy="830997"/>
          </a:xfrm>
          <a:prstGeom prst="rect">
            <a:avLst/>
          </a:prstGeom>
          <a:noFill/>
        </p:spPr>
        <p:txBody>
          <a:bodyPr lIns="68580" tIns="34290" rIns="68580" bIns="34290">
            <a:spAutoFit/>
          </a:bodyPr>
          <a:lstStyle/>
          <a:p>
            <a:pPr algn="ctr" defTabSz="685800" eaLnBrk="1" fontAlgn="auto" hangingPunct="1">
              <a:spcBef>
                <a:spcPts val="0"/>
              </a:spcBef>
              <a:spcAft>
                <a:spcPts val="0"/>
              </a:spcAft>
              <a:defRPr/>
            </a:pPr>
            <a:r>
              <a:rPr kumimoji="0" lang="zh-TW" altLang="en-US" sz="495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Calibri"/>
              </a:rPr>
              <a:t>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0-#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0-#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0-#ppt_h/2"/>
                                          </p:val>
                                        </p:tav>
                                        <p:tav tm="100000">
                                          <p:val>
                                            <p:strVal val="#ppt_y"/>
                                          </p:val>
                                        </p:tav>
                                      </p:tavLst>
                                    </p:anim>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P spid="19" grpId="0"/>
      <p:bldP spid="20" grpId="0"/>
      <p:bldP spid="21" grpId="0"/>
      <p:bldP spid="22" grpId="0"/>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閉鎖系51">
            <a:extLst>
              <a:ext uri="{FF2B5EF4-FFF2-40B4-BE49-F238E27FC236}">
                <a16:creationId xmlns:a16="http://schemas.microsoft.com/office/drawing/2014/main" id="{6CC63908-5017-478B-BC5F-8045C4AAB5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450" y="1458913"/>
            <a:ext cx="35433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5">
            <a:extLst>
              <a:ext uri="{FF2B5EF4-FFF2-40B4-BE49-F238E27FC236}">
                <a16:creationId xmlns:a16="http://schemas.microsoft.com/office/drawing/2014/main" id="{7AE5DD73-0042-48B3-9DD6-6D8E0ED46E7B}"/>
              </a:ext>
            </a:extLst>
          </p:cNvPr>
          <p:cNvSpPr>
            <a:spLocks noGrp="1" noChangeArrowheads="1"/>
          </p:cNvSpPr>
          <p:nvPr>
            <p:ph type="title"/>
          </p:nvPr>
        </p:nvSpPr>
        <p:spPr>
          <a:xfrm>
            <a:off x="1824038" y="4238625"/>
            <a:ext cx="5648325" cy="1624013"/>
          </a:xfrm>
        </p:spPr>
        <p:txBody>
          <a:bodyPr rtlCol="0">
            <a:normAutofit fontScale="90000"/>
          </a:bodyPr>
          <a:lstStyle/>
          <a:p>
            <a:pPr algn="l" fontAlgn="auto">
              <a:spcAft>
                <a:spcPts val="0"/>
              </a:spcAft>
              <a:defRPr/>
            </a:pPr>
            <a:r>
              <a:rPr lang="zh-TW" altLang="en-US" sz="1800" b="1" dirty="0">
                <a:solidFill>
                  <a:srgbClr val="660033"/>
                </a:solidFill>
                <a:latin typeface="標楷體" pitchFamily="65" charset="-120"/>
                <a:ea typeface="標楷體" pitchFamily="65" charset="-120"/>
                <a:cs typeface="Arial" charset="0"/>
              </a:rPr>
              <a:t>整合環境控制：</a:t>
            </a:r>
            <a:br>
              <a:rPr lang="en-US" altLang="zh-TW" sz="1800" b="1" dirty="0">
                <a:solidFill>
                  <a:srgbClr val="660033"/>
                </a:solidFill>
                <a:latin typeface="標楷體" pitchFamily="65" charset="-120"/>
                <a:ea typeface="標楷體" pitchFamily="65" charset="-120"/>
                <a:cs typeface="Arial" charset="0"/>
              </a:rPr>
            </a:br>
            <a:r>
              <a:rPr lang="en-US" altLang="zh-TW" sz="1800" b="1" dirty="0">
                <a:solidFill>
                  <a:srgbClr val="660033"/>
                </a:solidFill>
                <a:ea typeface="標楷體" pitchFamily="65" charset="-120"/>
                <a:cs typeface="Arial" charset="0"/>
              </a:rPr>
              <a:t>	</a:t>
            </a:r>
            <a:r>
              <a:rPr lang="zh-TW" altLang="en-US" sz="1800" b="1" dirty="0">
                <a:solidFill>
                  <a:srgbClr val="660033"/>
                </a:solidFill>
                <a:latin typeface="標楷體" pitchFamily="65" charset="-120"/>
                <a:ea typeface="標楷體" pitchFamily="65" charset="-120"/>
                <a:cs typeface="Arial" charset="0"/>
              </a:rPr>
              <a:t>氣體環境控制 </a:t>
            </a:r>
            <a:r>
              <a:rPr lang="en-US" altLang="zh-TW" sz="1800" b="1" dirty="0">
                <a:solidFill>
                  <a:srgbClr val="660033"/>
                </a:solidFill>
                <a:latin typeface="標楷體" pitchFamily="65" charset="-120"/>
                <a:ea typeface="標楷體" pitchFamily="65" charset="-120"/>
                <a:cs typeface="Arial" charset="0"/>
              </a:rPr>
              <a:t>(</a:t>
            </a:r>
            <a:r>
              <a:rPr lang="zh-TW" altLang="en-US" sz="1800" b="1" dirty="0">
                <a:solidFill>
                  <a:srgbClr val="660033"/>
                </a:solidFill>
                <a:latin typeface="標楷體" pitchFamily="65" charset="-120"/>
                <a:ea typeface="標楷體" pitchFamily="65" charset="-120"/>
                <a:cs typeface="Arial" charset="0"/>
              </a:rPr>
              <a:t>溫、濕度、光量、光週期、風速</a:t>
            </a:r>
            <a:r>
              <a:rPr lang="en-US" altLang="zh-TW" sz="1800" b="1" dirty="0">
                <a:solidFill>
                  <a:srgbClr val="660033"/>
                </a:solidFill>
                <a:latin typeface="標楷體" pitchFamily="65" charset="-120"/>
                <a:ea typeface="標楷體" pitchFamily="65" charset="-120"/>
                <a:cs typeface="Arial" charset="0"/>
              </a:rPr>
              <a:t>)</a:t>
            </a:r>
            <a:br>
              <a:rPr lang="en-US" altLang="zh-TW" sz="1800" b="1" dirty="0">
                <a:solidFill>
                  <a:srgbClr val="660033"/>
                </a:solidFill>
                <a:latin typeface="標楷體" pitchFamily="65" charset="-120"/>
                <a:ea typeface="標楷體" pitchFamily="65" charset="-120"/>
                <a:cs typeface="Arial" charset="0"/>
              </a:rPr>
            </a:br>
            <a:r>
              <a:rPr lang="en-US" altLang="zh-TW" sz="1800" b="1" dirty="0">
                <a:solidFill>
                  <a:srgbClr val="660033"/>
                </a:solidFill>
                <a:latin typeface="標楷體" pitchFamily="65" charset="-120"/>
                <a:ea typeface="標楷體" pitchFamily="65" charset="-120"/>
                <a:cs typeface="Arial" charset="0"/>
              </a:rPr>
              <a:t>	</a:t>
            </a:r>
            <a:r>
              <a:rPr lang="zh-TW" altLang="en-US" sz="1800" b="1" dirty="0">
                <a:solidFill>
                  <a:srgbClr val="660033"/>
                </a:solidFill>
                <a:latin typeface="標楷體" pitchFamily="65" charset="-120"/>
                <a:ea typeface="標楷體" pitchFamily="65" charset="-120"/>
                <a:cs typeface="Arial" charset="0"/>
              </a:rPr>
              <a:t>環境衛生控制 </a:t>
            </a:r>
            <a:r>
              <a:rPr lang="en-US" altLang="zh-TW" sz="1800" b="1" dirty="0">
                <a:solidFill>
                  <a:srgbClr val="660033"/>
                </a:solidFill>
                <a:latin typeface="標楷體" pitchFamily="65" charset="-120"/>
                <a:ea typeface="標楷體" pitchFamily="65" charset="-120"/>
                <a:cs typeface="Arial" charset="0"/>
              </a:rPr>
              <a:t>(</a:t>
            </a:r>
            <a:r>
              <a:rPr lang="zh-TW" altLang="en-US" sz="1800" b="1" dirty="0">
                <a:solidFill>
                  <a:srgbClr val="660033"/>
                </a:solidFill>
                <a:latin typeface="標楷體" pitchFamily="65" charset="-120"/>
                <a:ea typeface="標楷體" pitchFamily="65" charset="-120"/>
                <a:cs typeface="Arial" charset="0"/>
              </a:rPr>
              <a:t>空氣滅菌、水體滅菌</a:t>
            </a:r>
            <a:r>
              <a:rPr lang="en-US" altLang="zh-TW" sz="1800" b="1" dirty="0">
                <a:solidFill>
                  <a:srgbClr val="660033"/>
                </a:solidFill>
                <a:latin typeface="標楷體" pitchFamily="65" charset="-120"/>
                <a:ea typeface="標楷體" pitchFamily="65" charset="-120"/>
                <a:cs typeface="Arial" charset="0"/>
              </a:rPr>
              <a:t>)</a:t>
            </a:r>
            <a:br>
              <a:rPr lang="en-US" altLang="zh-TW" sz="1800" b="1" dirty="0">
                <a:solidFill>
                  <a:srgbClr val="660033"/>
                </a:solidFill>
                <a:latin typeface="標楷體" pitchFamily="65" charset="-120"/>
                <a:ea typeface="標楷體" pitchFamily="65" charset="-120"/>
                <a:cs typeface="Arial" charset="0"/>
              </a:rPr>
            </a:br>
            <a:r>
              <a:rPr lang="en-US" altLang="zh-TW" sz="1800" b="1" dirty="0">
                <a:solidFill>
                  <a:srgbClr val="660033"/>
                </a:solidFill>
                <a:latin typeface="標楷體" pitchFamily="65" charset="-120"/>
                <a:ea typeface="標楷體" pitchFamily="65" charset="-120"/>
                <a:cs typeface="Arial" charset="0"/>
              </a:rPr>
              <a:t>	</a:t>
            </a:r>
            <a:r>
              <a:rPr lang="zh-TW" altLang="en-US" sz="1800" b="1" dirty="0">
                <a:solidFill>
                  <a:srgbClr val="660033"/>
                </a:solidFill>
                <a:latin typeface="標楷體" pitchFamily="65" charset="-120"/>
                <a:ea typeface="標楷體" pitchFamily="65" charset="-120"/>
                <a:cs typeface="Arial" charset="0"/>
              </a:rPr>
              <a:t>養液控制 </a:t>
            </a:r>
            <a:r>
              <a:rPr lang="en-US" altLang="zh-TW" sz="1800" b="1" dirty="0">
                <a:solidFill>
                  <a:srgbClr val="660033"/>
                </a:solidFill>
                <a:latin typeface="標楷體" pitchFamily="65" charset="-120"/>
                <a:ea typeface="標楷體" pitchFamily="65" charset="-120"/>
                <a:cs typeface="Arial" charset="0"/>
              </a:rPr>
              <a:t>(</a:t>
            </a:r>
            <a:r>
              <a:rPr lang="zh-TW" altLang="en-US" sz="1800" b="1" dirty="0">
                <a:solidFill>
                  <a:srgbClr val="660033"/>
                </a:solidFill>
                <a:latin typeface="標楷體" pitchFamily="65" charset="-120"/>
                <a:ea typeface="標楷體" pitchFamily="65" charset="-120"/>
                <a:cs typeface="Arial" charset="0"/>
              </a:rPr>
              <a:t>濃度、酸鹼度、電導度</a:t>
            </a:r>
            <a:r>
              <a:rPr lang="en-US" altLang="zh-TW" sz="1800" b="1" dirty="0">
                <a:solidFill>
                  <a:srgbClr val="660033"/>
                </a:solidFill>
                <a:latin typeface="標楷體" pitchFamily="65" charset="-120"/>
                <a:ea typeface="標楷體" pitchFamily="65" charset="-120"/>
                <a:cs typeface="Arial" charset="0"/>
              </a:rPr>
              <a:t>)</a:t>
            </a:r>
            <a:br>
              <a:rPr lang="en-US" altLang="zh-TW" sz="1800" b="1" dirty="0">
                <a:solidFill>
                  <a:srgbClr val="660033"/>
                </a:solidFill>
                <a:latin typeface="標楷體" pitchFamily="65" charset="-120"/>
                <a:ea typeface="標楷體" pitchFamily="65" charset="-120"/>
                <a:cs typeface="Arial" charset="0"/>
              </a:rPr>
            </a:br>
            <a:r>
              <a:rPr lang="en-US" altLang="zh-TW" sz="1800" b="1" dirty="0">
                <a:solidFill>
                  <a:srgbClr val="660033"/>
                </a:solidFill>
                <a:latin typeface="標楷體" pitchFamily="65" charset="-120"/>
                <a:ea typeface="標楷體" pitchFamily="65" charset="-120"/>
                <a:cs typeface="Arial" charset="0"/>
              </a:rPr>
              <a:t>	</a:t>
            </a:r>
            <a:r>
              <a:rPr lang="zh-TW" altLang="en-US" sz="1800" b="1" dirty="0">
                <a:solidFill>
                  <a:srgbClr val="660033"/>
                </a:solidFill>
                <a:latin typeface="標楷體" pitchFamily="65" charset="-120"/>
                <a:ea typeface="標楷體" pitchFamily="65" charset="-120"/>
                <a:cs typeface="Arial" charset="0"/>
              </a:rPr>
              <a:t>光量、營養液濃度與</a:t>
            </a:r>
            <a:r>
              <a:rPr lang="en-US" altLang="zh-TW" sz="1800" b="1" dirty="0">
                <a:solidFill>
                  <a:srgbClr val="660033"/>
                </a:solidFill>
                <a:latin typeface="Times New Roman" pitchFamily="18" charset="0"/>
                <a:ea typeface="標楷體" pitchFamily="65" charset="-120"/>
                <a:cs typeface="Times New Roman" pitchFamily="18" charset="0"/>
              </a:rPr>
              <a:t>CO</a:t>
            </a:r>
            <a:r>
              <a:rPr lang="en-US" altLang="zh-TW" sz="1800" b="1" baseline="-25000" dirty="0">
                <a:solidFill>
                  <a:srgbClr val="660033"/>
                </a:solidFill>
                <a:latin typeface="Times New Roman" pitchFamily="18" charset="0"/>
                <a:ea typeface="標楷體" pitchFamily="65" charset="-120"/>
                <a:cs typeface="Times New Roman" pitchFamily="18" charset="0"/>
              </a:rPr>
              <a:t>2</a:t>
            </a:r>
            <a:r>
              <a:rPr lang="en-US" altLang="zh-TW" sz="1800" b="1" dirty="0">
                <a:solidFill>
                  <a:srgbClr val="660033"/>
                </a:solidFill>
                <a:latin typeface="標楷體" pitchFamily="65" charset="-120"/>
                <a:ea typeface="標楷體" pitchFamily="65" charset="-120"/>
                <a:cs typeface="Arial" charset="0"/>
              </a:rPr>
              <a:t> </a:t>
            </a:r>
            <a:r>
              <a:rPr lang="zh-TW" altLang="en-US" sz="1800" b="1" dirty="0">
                <a:solidFill>
                  <a:srgbClr val="660033"/>
                </a:solidFill>
                <a:latin typeface="標楷體" pitchFamily="65" charset="-120"/>
                <a:ea typeface="標楷體" pitchFamily="65" charset="-120"/>
                <a:cs typeface="Arial" charset="0"/>
              </a:rPr>
              <a:t>耦合聯控</a:t>
            </a:r>
            <a:br>
              <a:rPr lang="en-US" altLang="zh-TW" sz="1800" b="1" dirty="0">
                <a:solidFill>
                  <a:srgbClr val="660033"/>
                </a:solidFill>
                <a:latin typeface="標楷體" pitchFamily="65" charset="-120"/>
                <a:ea typeface="標楷體" pitchFamily="65" charset="-120"/>
                <a:cs typeface="Arial" charset="0"/>
              </a:rPr>
            </a:br>
            <a:endParaRPr lang="en-US" altLang="zh-CN" sz="1800" b="1" dirty="0">
              <a:solidFill>
                <a:srgbClr val="660033"/>
              </a:solidFill>
              <a:ea typeface="標楷體" pitchFamily="65" charset="-120"/>
              <a:cs typeface="Arial" charset="0"/>
            </a:endParaRPr>
          </a:p>
        </p:txBody>
      </p:sp>
      <p:sp>
        <p:nvSpPr>
          <p:cNvPr id="97284" name="Text Box 6">
            <a:extLst>
              <a:ext uri="{FF2B5EF4-FFF2-40B4-BE49-F238E27FC236}">
                <a16:creationId xmlns:a16="http://schemas.microsoft.com/office/drawing/2014/main" id="{30541C7B-1794-4E15-925F-92D979B74794}"/>
              </a:ext>
            </a:extLst>
          </p:cNvPr>
          <p:cNvSpPr txBox="1">
            <a:spLocks noChangeArrowheads="1"/>
          </p:cNvSpPr>
          <p:nvPr/>
        </p:nvSpPr>
        <p:spPr bwMode="auto">
          <a:xfrm>
            <a:off x="6030913" y="2455863"/>
            <a:ext cx="181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lang="zh-TW" altLang="en-US">
                <a:solidFill>
                  <a:srgbClr val="000000"/>
                </a:solidFill>
                <a:latin typeface="標楷體" panose="03000509000000000000" pitchFamily="65" charset="-120"/>
                <a:ea typeface="標楷體" panose="03000509000000000000" pitchFamily="65" charset="-120"/>
                <a:cs typeface="Arial" panose="020B0604020202020204" pitchFamily="34" charset="0"/>
              </a:rPr>
              <a:t>高效能空調</a:t>
            </a:r>
            <a:endParaRPr lang="ja-JP" altLang="en-US" sz="1500" b="1">
              <a:solidFill>
                <a:srgbClr val="660033"/>
              </a:solidFill>
              <a:latin typeface="Arial" panose="020B0604020202020204" pitchFamily="34" charset="0"/>
              <a:ea typeface="標楷體" panose="03000509000000000000" pitchFamily="65" charset="-120"/>
              <a:cs typeface="Arial" panose="020B0604020202020204" pitchFamily="34" charset="0"/>
            </a:endParaRPr>
          </a:p>
        </p:txBody>
      </p:sp>
      <p:sp>
        <p:nvSpPr>
          <p:cNvPr id="97285" name="テキスト ボックス 7">
            <a:extLst>
              <a:ext uri="{FF2B5EF4-FFF2-40B4-BE49-F238E27FC236}">
                <a16:creationId xmlns:a16="http://schemas.microsoft.com/office/drawing/2014/main" id="{A6ABFB7D-A228-40D7-AFE0-D566B9ADF5A3}"/>
              </a:ext>
            </a:extLst>
          </p:cNvPr>
          <p:cNvSpPr txBox="1">
            <a:spLocks noChangeArrowheads="1"/>
          </p:cNvSpPr>
          <p:nvPr/>
        </p:nvSpPr>
        <p:spPr bwMode="auto">
          <a:xfrm>
            <a:off x="6030913" y="3267075"/>
            <a:ext cx="1677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lang="zh-TW" altLang="en-US">
                <a:solidFill>
                  <a:srgbClr val="0070C0"/>
                </a:solidFill>
                <a:latin typeface="標楷體" panose="03000509000000000000" pitchFamily="65" charset="-120"/>
                <a:ea typeface="標楷體" panose="03000509000000000000" pitchFamily="65" charset="-120"/>
                <a:cs typeface="Arial" panose="020B0604020202020204" pitchFamily="34" charset="0"/>
              </a:rPr>
              <a:t>安裝人工光源的立體床架</a:t>
            </a:r>
            <a:endParaRPr lang="ja-JP" altLang="en-US">
              <a:solidFill>
                <a:srgbClr val="0070C0"/>
              </a:solidFill>
              <a:latin typeface="標楷體" panose="03000509000000000000" pitchFamily="65" charset="-120"/>
              <a:ea typeface="標楷體" panose="03000509000000000000" pitchFamily="65" charset="-120"/>
              <a:cs typeface="Arial" panose="020B0604020202020204" pitchFamily="34" charset="0"/>
            </a:endParaRPr>
          </a:p>
        </p:txBody>
      </p:sp>
      <p:cxnSp>
        <p:nvCxnSpPr>
          <p:cNvPr id="10" name="直線矢印コネクタ 9">
            <a:extLst>
              <a:ext uri="{FF2B5EF4-FFF2-40B4-BE49-F238E27FC236}">
                <a16:creationId xmlns:a16="http://schemas.microsoft.com/office/drawing/2014/main" id="{2E70E325-4719-4EB1-9FBF-187E08631C6F}"/>
              </a:ext>
            </a:extLst>
          </p:cNvPr>
          <p:cNvCxnSpPr/>
          <p:nvPr/>
        </p:nvCxnSpPr>
        <p:spPr>
          <a:xfrm rot="10800000" flipV="1">
            <a:off x="5316538" y="3316288"/>
            <a:ext cx="696912" cy="21431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E61B19C4-490F-4EB3-8227-6FF4C0D88ABB}"/>
              </a:ext>
            </a:extLst>
          </p:cNvPr>
          <p:cNvSpPr/>
          <p:nvPr/>
        </p:nvSpPr>
        <p:spPr>
          <a:xfrm>
            <a:off x="2209800" y="3424238"/>
            <a:ext cx="1071563" cy="64293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500" dirty="0">
                <a:solidFill>
                  <a:prstClr val="black"/>
                </a:solidFill>
                <a:latin typeface="標楷體" pitchFamily="65" charset="-120"/>
                <a:ea typeface="標楷體" pitchFamily="65" charset="-120"/>
                <a:cs typeface="Arial" pitchFamily="34" charset="0"/>
              </a:rPr>
              <a:t>養液循環灌溉</a:t>
            </a:r>
            <a:endParaRPr kumimoji="0" lang="ja-JP" altLang="en-US" sz="1500" dirty="0">
              <a:solidFill>
                <a:prstClr val="black"/>
              </a:solidFill>
              <a:latin typeface="標楷體" pitchFamily="65" charset="-120"/>
              <a:ea typeface="標楷體" pitchFamily="65" charset="-120"/>
              <a:cs typeface="Arial" pitchFamily="34" charset="0"/>
            </a:endParaRPr>
          </a:p>
        </p:txBody>
      </p:sp>
      <p:sp>
        <p:nvSpPr>
          <p:cNvPr id="12" name="正方形/長方形 11">
            <a:extLst>
              <a:ext uri="{FF2B5EF4-FFF2-40B4-BE49-F238E27FC236}">
                <a16:creationId xmlns:a16="http://schemas.microsoft.com/office/drawing/2014/main" id="{D75536DD-7957-49A2-8C1B-441FE89493F6}"/>
              </a:ext>
            </a:extLst>
          </p:cNvPr>
          <p:cNvSpPr/>
          <p:nvPr/>
        </p:nvSpPr>
        <p:spPr>
          <a:xfrm>
            <a:off x="2195513" y="2887663"/>
            <a:ext cx="1071562" cy="482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r>
              <a:rPr kumimoji="0" lang="en-US" altLang="ja-JP" sz="1500" dirty="0">
                <a:solidFill>
                  <a:prstClr val="black"/>
                </a:solidFill>
                <a:cs typeface="Arial" pitchFamily="34" charset="0"/>
              </a:rPr>
              <a:t>CO</a:t>
            </a:r>
            <a:r>
              <a:rPr kumimoji="0" lang="en-US" altLang="ja-JP" sz="1200" dirty="0">
                <a:solidFill>
                  <a:prstClr val="black"/>
                </a:solidFill>
                <a:cs typeface="Arial" pitchFamily="34" charset="0"/>
              </a:rPr>
              <a:t>2</a:t>
            </a:r>
            <a:r>
              <a:rPr kumimoji="0" lang="zh-TW" altLang="en-US" sz="1200" dirty="0">
                <a:solidFill>
                  <a:prstClr val="black"/>
                </a:solidFill>
                <a:cs typeface="Arial" pitchFamily="34" charset="0"/>
              </a:rPr>
              <a:t> </a:t>
            </a:r>
            <a:r>
              <a:rPr kumimoji="0" lang="zh-TW" altLang="en-US" sz="1500" dirty="0">
                <a:solidFill>
                  <a:prstClr val="black"/>
                </a:solidFill>
                <a:latin typeface="標楷體" pitchFamily="65" charset="-120"/>
                <a:ea typeface="標楷體" pitchFamily="65" charset="-120"/>
                <a:cs typeface="Arial" pitchFamily="34" charset="0"/>
              </a:rPr>
              <a:t>施肥</a:t>
            </a:r>
            <a:endParaRPr kumimoji="0" lang="ja-JP" altLang="en-US" sz="1500" dirty="0">
              <a:solidFill>
                <a:prstClr val="black"/>
              </a:solidFill>
              <a:latin typeface="標楷體" pitchFamily="65" charset="-120"/>
              <a:ea typeface="標楷體" pitchFamily="65" charset="-120"/>
              <a:cs typeface="Arial" pitchFamily="34" charset="0"/>
            </a:endParaRPr>
          </a:p>
        </p:txBody>
      </p:sp>
      <p:cxnSp>
        <p:nvCxnSpPr>
          <p:cNvPr id="19" name="直線矢印コネクタ 18">
            <a:extLst>
              <a:ext uri="{FF2B5EF4-FFF2-40B4-BE49-F238E27FC236}">
                <a16:creationId xmlns:a16="http://schemas.microsoft.com/office/drawing/2014/main" id="{BE082B2A-EF0C-41DF-9910-AFF31ECEC861}"/>
              </a:ext>
            </a:extLst>
          </p:cNvPr>
          <p:cNvCxnSpPr>
            <a:endCxn id="12" idx="1"/>
          </p:cNvCxnSpPr>
          <p:nvPr/>
        </p:nvCxnSpPr>
        <p:spPr>
          <a:xfrm flipV="1">
            <a:off x="2035175" y="3130550"/>
            <a:ext cx="16033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ECA8931C-7C50-4915-8C6C-16634D9F3900}"/>
              </a:ext>
            </a:extLst>
          </p:cNvPr>
          <p:cNvCxnSpPr/>
          <p:nvPr/>
        </p:nvCxnSpPr>
        <p:spPr>
          <a:xfrm>
            <a:off x="1995488" y="3744913"/>
            <a:ext cx="160337" cy="1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5" name="テキスト ボックス 14">
            <a:extLst>
              <a:ext uri="{FF2B5EF4-FFF2-40B4-BE49-F238E27FC236}">
                <a16:creationId xmlns:a16="http://schemas.microsoft.com/office/drawing/2014/main" id="{7A126DD2-F1F6-47FA-9A8F-818225C7579D}"/>
              </a:ext>
            </a:extLst>
          </p:cNvPr>
          <p:cNvSpPr txBox="1">
            <a:spLocks noChangeArrowheads="1"/>
          </p:cNvSpPr>
          <p:nvPr/>
        </p:nvSpPr>
        <p:spPr bwMode="auto">
          <a:xfrm>
            <a:off x="1223963" y="890588"/>
            <a:ext cx="2214562" cy="623887"/>
          </a:xfrm>
          <a:prstGeom prst="rect">
            <a:avLst/>
          </a:prstGeom>
          <a:extLst/>
        </p:spPr>
        <p:style>
          <a:lnRef idx="3">
            <a:schemeClr val="lt1"/>
          </a:lnRef>
          <a:fillRef idx="1">
            <a:schemeClr val="accent5"/>
          </a:fillRef>
          <a:effectRef idx="1">
            <a:schemeClr val="accent5"/>
          </a:effectRef>
          <a:fontRef idx="minor">
            <a:schemeClr val="lt1"/>
          </a:fontRef>
        </p:style>
        <p:txBody>
          <a:bodyPr/>
          <a:lstStyle>
            <a:defPPr>
              <a:defRPr lang="zh-TW"/>
            </a:defPPr>
            <a:lvl1pPr algn="ctr">
              <a:spcBef>
                <a:spcPct val="0"/>
              </a:spcBef>
              <a:buNone/>
              <a:defRPr sz="2400">
                <a:latin typeface="標楷體" pitchFamily="65" charset="-120"/>
                <a:ea typeface="標楷體" pitchFamily="65" charset="-120"/>
              </a:defRPr>
            </a:lvl1pPr>
          </a:lstStyle>
          <a:p>
            <a:pPr defTabSz="685800" eaLnBrk="1" fontAlgn="auto" hangingPunct="1">
              <a:spcAft>
                <a:spcPts val="0"/>
              </a:spcAft>
              <a:defRPr/>
            </a:pPr>
            <a:r>
              <a:rPr kumimoji="0" lang="zh-TW" altLang="en-US" sz="1800" dirty="0">
                <a:solidFill>
                  <a:prstClr val="white"/>
                </a:solidFill>
              </a:rPr>
              <a:t>全人工光型</a:t>
            </a:r>
            <a:br>
              <a:rPr kumimoji="0" lang="en-US" altLang="zh-TW" sz="1800" dirty="0">
                <a:solidFill>
                  <a:prstClr val="white"/>
                </a:solidFill>
              </a:rPr>
            </a:br>
            <a:r>
              <a:rPr kumimoji="0" lang="zh-TW" altLang="en-US" sz="1800" dirty="0">
                <a:solidFill>
                  <a:prstClr val="white"/>
                </a:solidFill>
              </a:rPr>
              <a:t>植物工廠 </a:t>
            </a:r>
            <a:r>
              <a:rPr kumimoji="0" lang="en-US" altLang="zh-TW" sz="1800" dirty="0">
                <a:solidFill>
                  <a:prstClr val="white"/>
                </a:solidFill>
              </a:rPr>
              <a:t>PFAL</a:t>
            </a:r>
            <a:endParaRPr kumimoji="0" lang="en-US" altLang="ja-JP" sz="1800" dirty="0">
              <a:solidFill>
                <a:prstClr val="white"/>
              </a:solidFill>
            </a:endParaRPr>
          </a:p>
        </p:txBody>
      </p:sp>
      <p:sp>
        <p:nvSpPr>
          <p:cNvPr id="11276" name="Text Box 6">
            <a:extLst>
              <a:ext uri="{FF2B5EF4-FFF2-40B4-BE49-F238E27FC236}">
                <a16:creationId xmlns:a16="http://schemas.microsoft.com/office/drawing/2014/main" id="{E28A0275-18BE-432C-B94B-5A9F330275DF}"/>
              </a:ext>
            </a:extLst>
          </p:cNvPr>
          <p:cNvSpPr txBox="1">
            <a:spLocks noChangeArrowheads="1"/>
          </p:cNvSpPr>
          <p:nvPr/>
        </p:nvSpPr>
        <p:spPr bwMode="auto">
          <a:xfrm>
            <a:off x="3330575" y="2725738"/>
            <a:ext cx="8636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1500">
                <a:solidFill>
                  <a:srgbClr val="000000"/>
                </a:solidFill>
                <a:latin typeface="標楷體" panose="03000509000000000000" pitchFamily="65" charset="-120"/>
                <a:ea typeface="標楷體" panose="03000509000000000000" pitchFamily="65" charset="-120"/>
                <a:cs typeface="Arial" panose="020B0604020202020204" pitchFamily="34" charset="0"/>
              </a:rPr>
              <a:t>燈光</a:t>
            </a:r>
            <a:endParaRPr lang="ja-JP" altLang="en-US" sz="1300" b="1">
              <a:solidFill>
                <a:srgbClr val="660033"/>
              </a:solidFill>
              <a:latin typeface="Arial" panose="020B0604020202020204" pitchFamily="34" charset="0"/>
              <a:ea typeface="標楷體" panose="03000509000000000000" pitchFamily="65" charset="-120"/>
              <a:cs typeface="Arial" panose="020B0604020202020204" pitchFamily="34" charset="0"/>
            </a:endParaRPr>
          </a:p>
        </p:txBody>
      </p:sp>
      <p:sp>
        <p:nvSpPr>
          <p:cNvPr id="97293" name="矩形 19">
            <a:extLst>
              <a:ext uri="{FF2B5EF4-FFF2-40B4-BE49-F238E27FC236}">
                <a16:creationId xmlns:a16="http://schemas.microsoft.com/office/drawing/2014/main" id="{22F13773-47DE-4E3D-A09B-3BCACC8C7812}"/>
              </a:ext>
            </a:extLst>
          </p:cNvPr>
          <p:cNvSpPr>
            <a:spLocks noChangeArrowheads="1"/>
          </p:cNvSpPr>
          <p:nvPr/>
        </p:nvSpPr>
        <p:spPr bwMode="auto">
          <a:xfrm>
            <a:off x="5975350" y="1322388"/>
            <a:ext cx="1809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zh-TW">
                <a:solidFill>
                  <a:srgbClr val="000000"/>
                </a:solidFill>
                <a:latin typeface="標楷體" panose="03000509000000000000" pitchFamily="65" charset="-120"/>
                <a:ea typeface="標楷體" panose="03000509000000000000" pitchFamily="65" charset="-120"/>
                <a:cs typeface="Calibri" panose="020F0502020204030204" pitchFamily="34" charset="0"/>
              </a:rPr>
              <a:t>以不透明隔熱建材建造的密閉建築物</a:t>
            </a:r>
            <a:r>
              <a:rPr kumimoji="0" lang="en-US" altLang="zh-TW">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a:solidFill>
                  <a:srgbClr val="000000"/>
                </a:solidFill>
                <a:latin typeface="標楷體" panose="03000509000000000000" pitchFamily="65" charset="-120"/>
                <a:ea typeface="標楷體" panose="03000509000000000000" pitchFamily="65" charset="-120"/>
                <a:cs typeface="Calibri" panose="020F0502020204030204" pitchFamily="34" charset="0"/>
              </a:rPr>
              <a:t>隔熱庫房</a:t>
            </a:r>
            <a:r>
              <a:rPr kumimoji="0" lang="en-US" altLang="zh-TW">
                <a:solidFill>
                  <a:srgbClr val="000000"/>
                </a:solidFill>
                <a:latin typeface="標楷體" panose="03000509000000000000" pitchFamily="65" charset="-120"/>
                <a:ea typeface="標楷體" panose="03000509000000000000" pitchFamily="65" charset="-120"/>
                <a:cs typeface="Times New Roman" panose="02020603050405020304" pitchFamily="18" charset="0"/>
              </a:rPr>
              <a:t>)</a:t>
            </a:r>
            <a:endParaRPr kumimoji="0" lang="en-US" altLang="zh-TW" sz="3600">
              <a:solidFill>
                <a:srgbClr val="000000"/>
              </a:solidFill>
              <a:latin typeface="標楷體" panose="03000509000000000000" pitchFamily="65" charset="-120"/>
              <a:ea typeface="標楷體" panose="03000509000000000000" pitchFamily="65" charset="-120"/>
              <a:cs typeface="新細明體" panose="02020500000000000000" pitchFamily="18" charset="-120"/>
            </a:endParaRPr>
          </a:p>
        </p:txBody>
      </p:sp>
      <p:cxnSp>
        <p:nvCxnSpPr>
          <p:cNvPr id="21" name="直線矢印コネクタ 9">
            <a:extLst>
              <a:ext uri="{FF2B5EF4-FFF2-40B4-BE49-F238E27FC236}">
                <a16:creationId xmlns:a16="http://schemas.microsoft.com/office/drawing/2014/main" id="{90FC1455-ADD8-46B9-A13B-EE7A4FA369F8}"/>
              </a:ext>
            </a:extLst>
          </p:cNvPr>
          <p:cNvCxnSpPr/>
          <p:nvPr/>
        </p:nvCxnSpPr>
        <p:spPr>
          <a:xfrm rot="10800000">
            <a:off x="5381625" y="2454275"/>
            <a:ext cx="593725" cy="10953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標題 1">
            <a:extLst>
              <a:ext uri="{FF2B5EF4-FFF2-40B4-BE49-F238E27FC236}">
                <a16:creationId xmlns:a16="http://schemas.microsoft.com/office/drawing/2014/main" id="{EA1F233C-6793-4B22-B7E7-51EEE821A0F8}"/>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植物工廠 </a:t>
            </a:r>
            <a:r>
              <a:rPr lang="en-US" altLang="zh-TW">
                <a:latin typeface="標楷體" panose="03000509000000000000" pitchFamily="65" charset="-120"/>
                <a:ea typeface="標楷體" panose="03000509000000000000" pitchFamily="65" charset="-120"/>
              </a:rPr>
              <a:t>vs. </a:t>
            </a:r>
            <a:r>
              <a:rPr lang="zh-TW" altLang="en-US">
                <a:latin typeface="標楷體" panose="03000509000000000000" pitchFamily="65" charset="-120"/>
                <a:ea typeface="標楷體" panose="03000509000000000000" pitchFamily="65" charset="-120"/>
              </a:rPr>
              <a:t>溫室</a:t>
            </a:r>
          </a:p>
        </p:txBody>
      </p:sp>
      <p:sp>
        <p:nvSpPr>
          <p:cNvPr id="5" name="投影片編號版面配置區 4">
            <a:extLst>
              <a:ext uri="{FF2B5EF4-FFF2-40B4-BE49-F238E27FC236}">
                <a16:creationId xmlns:a16="http://schemas.microsoft.com/office/drawing/2014/main" id="{B4749D36-84BA-4A6D-9868-56487A2B9128}"/>
              </a:ext>
            </a:extLst>
          </p:cNvPr>
          <p:cNvSpPr>
            <a:spLocks noGrp="1"/>
          </p:cNvSpPr>
          <p:nvPr>
            <p:ph type="sldNum" sz="quarter" idx="12"/>
          </p:nvPr>
        </p:nvSpPr>
        <p:spPr/>
        <p:txBody>
          <a:bodyPr/>
          <a:lstStyle/>
          <a:p>
            <a:pPr defTabSz="685800" eaLnBrk="1" fontAlgn="auto" hangingPunct="1">
              <a:spcBef>
                <a:spcPts val="0"/>
              </a:spcBef>
              <a:spcAft>
                <a:spcPts val="0"/>
              </a:spcAft>
              <a:defRPr/>
            </a:pPr>
            <a:fld id="{F9F20B26-100A-4038-9142-E037B793AAF2}" type="slidenum">
              <a:rPr kumimoji="0" lang="zh-TW" altLang="en-US">
                <a:latin typeface="Calibri"/>
              </a:rPr>
              <a:pPr defTabSz="685800" eaLnBrk="1" fontAlgn="auto" hangingPunct="1">
                <a:spcBef>
                  <a:spcPts val="0"/>
                </a:spcBef>
                <a:spcAft>
                  <a:spcPts val="0"/>
                </a:spcAft>
                <a:defRPr/>
              </a:pPr>
              <a:t>63</a:t>
            </a:fld>
            <a:endParaRPr kumimoji="0" lang="zh-TW" altLang="en-US">
              <a:latin typeface="Calibri"/>
            </a:endParaRPr>
          </a:p>
        </p:txBody>
      </p:sp>
      <p:graphicFrame>
        <p:nvGraphicFramePr>
          <p:cNvPr id="8" name="表格 7">
            <a:extLst>
              <a:ext uri="{FF2B5EF4-FFF2-40B4-BE49-F238E27FC236}">
                <a16:creationId xmlns:a16="http://schemas.microsoft.com/office/drawing/2014/main" id="{B08CA0E2-3F80-433F-8E42-4E8F6FE6DA33}"/>
              </a:ext>
            </a:extLst>
          </p:cNvPr>
          <p:cNvGraphicFramePr>
            <a:graphicFrameLocks noGrp="1"/>
          </p:cNvGraphicFramePr>
          <p:nvPr/>
        </p:nvGraphicFramePr>
        <p:xfrm>
          <a:off x="904875" y="2085975"/>
          <a:ext cx="7137399" cy="2125930"/>
        </p:xfrm>
        <a:graphic>
          <a:graphicData uri="http://schemas.openxmlformats.org/drawingml/2006/table">
            <a:tbl>
              <a:tblPr firstRow="1" bandRow="1">
                <a:tableStyleId>{5C22544A-7EE6-4342-B048-85BDC9FD1C3A}</a:tableStyleId>
              </a:tblPr>
              <a:tblGrid>
                <a:gridCol w="2379133">
                  <a:extLst>
                    <a:ext uri="{9D8B030D-6E8A-4147-A177-3AD203B41FA5}">
                      <a16:colId xmlns:a16="http://schemas.microsoft.com/office/drawing/2014/main" val="20000"/>
                    </a:ext>
                  </a:extLst>
                </a:gridCol>
                <a:gridCol w="2379133">
                  <a:extLst>
                    <a:ext uri="{9D8B030D-6E8A-4147-A177-3AD203B41FA5}">
                      <a16:colId xmlns:a16="http://schemas.microsoft.com/office/drawing/2014/main" val="20001"/>
                    </a:ext>
                  </a:extLst>
                </a:gridCol>
                <a:gridCol w="2379133">
                  <a:extLst>
                    <a:ext uri="{9D8B030D-6E8A-4147-A177-3AD203B41FA5}">
                      <a16:colId xmlns:a16="http://schemas.microsoft.com/office/drawing/2014/main" val="20002"/>
                    </a:ext>
                  </a:extLst>
                </a:gridCol>
              </a:tblGrid>
              <a:tr h="388562">
                <a:tc>
                  <a:txBody>
                    <a:bodyPr/>
                    <a:lstStyle/>
                    <a:p>
                      <a:pPr algn="ct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使用效率</a:t>
                      </a:r>
                    </a:p>
                  </a:txBody>
                  <a:tcPr marL="68580" marR="68580" marT="34285" marB="34285"/>
                </a:tc>
                <a:tc>
                  <a:txBody>
                    <a:bodyPr/>
                    <a:lstStyle/>
                    <a:p>
                      <a:pPr algn="ct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植物工廠</a:t>
                      </a:r>
                    </a:p>
                  </a:txBody>
                  <a:tcPr marL="68580" marR="68580" marT="34285" marB="34285"/>
                </a:tc>
                <a:tc>
                  <a:txBody>
                    <a:bodyPr/>
                    <a:lstStyle/>
                    <a:p>
                      <a:pPr algn="ctr"/>
                      <a:r>
                        <a:rPr lang="zh-TW" altLang="en-US" sz="2100" dirty="0">
                          <a:latin typeface="Times New Roman" panose="02020603050405020304" pitchFamily="18" charset="0"/>
                          <a:ea typeface="標楷體" panose="03000509000000000000" pitchFamily="65" charset="-120"/>
                          <a:cs typeface="Times New Roman" panose="02020603050405020304" pitchFamily="18" charset="0"/>
                        </a:rPr>
                        <a:t>溫室</a:t>
                      </a:r>
                    </a:p>
                  </a:txBody>
                  <a:tcPr marL="68580" marR="68580" marT="34285" marB="34285"/>
                </a:tc>
                <a:extLst>
                  <a:ext uri="{0D108BD9-81ED-4DB2-BD59-A6C34878D82A}">
                    <a16:rowId xmlns:a16="http://schemas.microsoft.com/office/drawing/2014/main" val="10000"/>
                  </a:ext>
                </a:extLst>
              </a:tr>
              <a:tr h="479988">
                <a:tc>
                  <a:txBody>
                    <a:bodyPr/>
                    <a:lstStyle/>
                    <a:p>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WUE (water)</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tc>
                  <a:txBody>
                    <a:bodyPr/>
                    <a:lstStyle/>
                    <a:p>
                      <a:pPr algn="ctr"/>
                      <a:r>
                        <a:rPr lang="en-US" altLang="zh-TW" sz="2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0.96</a:t>
                      </a:r>
                      <a:endParaRPr lang="zh-TW" altLang="en-US" sz="2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tc>
                  <a:txBody>
                    <a:bodyPr/>
                    <a:lstStyle/>
                    <a:p>
                      <a:pPr algn="ct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0.02 ~ 0.03</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extLst>
                  <a:ext uri="{0D108BD9-81ED-4DB2-BD59-A6C34878D82A}">
                    <a16:rowId xmlns:a16="http://schemas.microsoft.com/office/drawing/2014/main" val="10001"/>
                  </a:ext>
                </a:extLst>
              </a:tr>
              <a:tr h="479988">
                <a:tc>
                  <a:txBody>
                    <a:bodyPr/>
                    <a:lstStyle/>
                    <a:p>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CUE (CO</a:t>
                      </a:r>
                      <a:r>
                        <a:rPr lang="en-US" altLang="zh-TW" sz="2100" baseline="-25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tc>
                  <a:txBody>
                    <a:bodyPr/>
                    <a:lstStyle/>
                    <a:p>
                      <a:pPr algn="ctr"/>
                      <a:r>
                        <a:rPr lang="en-US" altLang="zh-TW" sz="2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0.88</a:t>
                      </a:r>
                      <a:endParaRPr lang="zh-TW" altLang="en-US" sz="2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tc>
                  <a:txBody>
                    <a:bodyPr/>
                    <a:lstStyle/>
                    <a:p>
                      <a:pPr algn="ct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0.4 ~ 0.6</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extLst>
                  <a:ext uri="{0D108BD9-81ED-4DB2-BD59-A6C34878D82A}">
                    <a16:rowId xmlns:a16="http://schemas.microsoft.com/office/drawing/2014/main" val="10002"/>
                  </a:ext>
                </a:extLst>
              </a:tr>
              <a:tr h="388562">
                <a:tc>
                  <a:txBody>
                    <a:bodyPr/>
                    <a:lstStyle/>
                    <a:p>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LUE (Light energy)</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tc>
                  <a:txBody>
                    <a:bodyPr/>
                    <a:lstStyle/>
                    <a:p>
                      <a:pPr algn="ct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0.027</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tc>
                  <a:txBody>
                    <a:bodyPr/>
                    <a:lstStyle/>
                    <a:p>
                      <a:pPr algn="ct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0.017</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extLst>
                  <a:ext uri="{0D108BD9-81ED-4DB2-BD59-A6C34878D82A}">
                    <a16:rowId xmlns:a16="http://schemas.microsoft.com/office/drawing/2014/main" val="10003"/>
                  </a:ext>
                </a:extLst>
              </a:tr>
              <a:tr h="388562">
                <a:tc>
                  <a:txBody>
                    <a:bodyPr/>
                    <a:lstStyle/>
                    <a:p>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EUE (Electricity)</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tc>
                  <a:txBody>
                    <a:bodyPr/>
                    <a:lstStyle/>
                    <a:p>
                      <a:pPr algn="ct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0.007</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tc>
                  <a:txBody>
                    <a:bodyPr/>
                    <a:lstStyle/>
                    <a:p>
                      <a:pPr algn="ctr"/>
                      <a:r>
                        <a:rPr lang="en-US" altLang="zh-TW" sz="21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100" dirty="0">
                        <a:latin typeface="Times New Roman" panose="02020603050405020304" pitchFamily="18" charset="0"/>
                        <a:ea typeface="標楷體" panose="03000509000000000000" pitchFamily="65" charset="-120"/>
                        <a:cs typeface="Times New Roman" panose="02020603050405020304" pitchFamily="18" charset="0"/>
                      </a:endParaRPr>
                    </a:p>
                  </a:txBody>
                  <a:tcPr marL="68580" marR="68580" marT="34285" marB="34285"/>
                </a:tc>
                <a:extLst>
                  <a:ext uri="{0D108BD9-81ED-4DB2-BD59-A6C34878D82A}">
                    <a16:rowId xmlns:a16="http://schemas.microsoft.com/office/drawing/2014/main" val="10004"/>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BCE7BB22-EFC8-47F5-AF6D-42CD4D5CC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1463" y="1508125"/>
            <a:ext cx="2081212" cy="98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7">
            <a:extLst>
              <a:ext uri="{FF2B5EF4-FFF2-40B4-BE49-F238E27FC236}">
                <a16:creationId xmlns:a16="http://schemas.microsoft.com/office/drawing/2014/main" id="{4E7348F0-8422-4B39-A7BB-525A3002B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7188" y="4024313"/>
            <a:ext cx="1293812" cy="9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4" name="標題 1">
            <a:extLst>
              <a:ext uri="{FF2B5EF4-FFF2-40B4-BE49-F238E27FC236}">
                <a16:creationId xmlns:a16="http://schemas.microsoft.com/office/drawing/2014/main" id="{59281FDE-22DE-4D2B-B7A4-573EC32790A8}"/>
              </a:ext>
            </a:extLst>
          </p:cNvPr>
          <p:cNvSpPr>
            <a:spLocks noGrp="1" noChangeArrowheads="1"/>
          </p:cNvSpPr>
          <p:nvPr>
            <p:ph type="ctrTitle"/>
          </p:nvPr>
        </p:nvSpPr>
        <p:spPr>
          <a:xfrm>
            <a:off x="2024063" y="2560638"/>
            <a:ext cx="5143500" cy="1343025"/>
          </a:xfrm>
        </p:spPr>
        <p:txBody>
          <a:bodyPr/>
          <a:lstStyle/>
          <a:p>
            <a:r>
              <a:rPr lang="en-US" altLang="zh-TW"/>
              <a:t>Plant Factory  (PF) </a:t>
            </a:r>
            <a:r>
              <a:rPr lang="zh-TW" altLang="en-US">
                <a:latin typeface="標楷體" panose="03000509000000000000" pitchFamily="65" charset="-120"/>
                <a:ea typeface="標楷體" panose="03000509000000000000" pitchFamily="65" charset="-120"/>
              </a:rPr>
              <a:t>植物工廠 </a:t>
            </a:r>
            <a:br>
              <a:rPr lang="en-US" altLang="zh-TW"/>
            </a:br>
            <a:r>
              <a:rPr lang="en-US" altLang="zh-TW"/>
              <a:t>Vertical FARM</a:t>
            </a:r>
            <a:r>
              <a:rPr lang="zh-TW" altLang="en-US"/>
              <a:t> </a:t>
            </a:r>
            <a:r>
              <a:rPr lang="en-US" altLang="zh-TW"/>
              <a:t>(VF) </a:t>
            </a:r>
            <a:r>
              <a:rPr lang="zh-TW" altLang="en-US">
                <a:latin typeface="標楷體" panose="03000509000000000000" pitchFamily="65" charset="-120"/>
                <a:ea typeface="標楷體" panose="03000509000000000000" pitchFamily="65" charset="-120"/>
              </a:rPr>
              <a:t>垂直農場</a:t>
            </a:r>
            <a:endParaRPr lang="zh-TW" altLang="en-US"/>
          </a:p>
        </p:txBody>
      </p:sp>
      <p:sp>
        <p:nvSpPr>
          <p:cNvPr id="5" name="投影片編號版面配置區 1">
            <a:extLst>
              <a:ext uri="{FF2B5EF4-FFF2-40B4-BE49-F238E27FC236}">
                <a16:creationId xmlns:a16="http://schemas.microsoft.com/office/drawing/2014/main" id="{9D7C1847-63CB-4079-96DE-9004D963D90A}"/>
              </a:ext>
            </a:extLst>
          </p:cNvPr>
          <p:cNvSpPr>
            <a:spLocks noGrp="1"/>
          </p:cNvSpPr>
          <p:nvPr>
            <p:ph type="sldNum" sz="quarter" idx="12"/>
          </p:nvPr>
        </p:nvSpPr>
        <p:spPr>
          <a:xfrm>
            <a:off x="3925888" y="4625975"/>
            <a:ext cx="1817687" cy="357188"/>
          </a:xfrm>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4A97F8E-D732-43C9-B3B4-F3771BE3598B}" type="slidenum">
              <a:rPr kumimoji="0" lang="zh-TW" altLang="en-US" sz="1350" b="1"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rPr>
              <a:pPr marL="0" marR="0" lvl="0" indent="0" algn="r" defTabSz="685800" rtl="0" eaLnBrk="1" fontAlgn="auto" latinLnBrk="0" hangingPunct="1">
                <a:lnSpc>
                  <a:spcPct val="100000"/>
                </a:lnSpc>
                <a:spcBef>
                  <a:spcPts val="0"/>
                </a:spcBef>
                <a:spcAft>
                  <a:spcPts val="0"/>
                </a:spcAft>
                <a:buClrTx/>
                <a:buSzTx/>
                <a:buFontTx/>
                <a:buNone/>
                <a:tabLst/>
                <a:defRPr/>
              </a:pPr>
              <a:t>64</a:t>
            </a:fld>
            <a:endParaRPr kumimoji="0" lang="zh-TW" altLang="en-US" sz="1350" b="1" i="0" u="none" strike="noStrike" kern="1200" cap="none" spc="0" normalizeH="0" baseline="0" noProof="0">
              <a:ln>
                <a:noFill/>
              </a:ln>
              <a:solidFill>
                <a:prstClr val="black">
                  <a:tint val="75000"/>
                </a:prstClr>
              </a:solidFill>
              <a:effectLst/>
              <a:uLnTx/>
              <a:uFillTx/>
              <a:latin typeface="Calibri"/>
              <a:ea typeface="新細明體" panose="02020500000000000000" pitchFamily="18" charset="-120"/>
              <a:cs typeface="+mn-cs"/>
            </a:endParaRPr>
          </a:p>
        </p:txBody>
      </p:sp>
      <p:pic>
        <p:nvPicPr>
          <p:cNvPr id="25606" name="Picture 2">
            <a:extLst>
              <a:ext uri="{FF2B5EF4-FFF2-40B4-BE49-F238E27FC236}">
                <a16:creationId xmlns:a16="http://schemas.microsoft.com/office/drawing/2014/main" id="{228A9B90-6BE7-4542-8367-3F846C7490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5913" y="4024313"/>
            <a:ext cx="1252537" cy="98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3">
            <a:extLst>
              <a:ext uri="{FF2B5EF4-FFF2-40B4-BE49-F238E27FC236}">
                <a16:creationId xmlns:a16="http://schemas.microsoft.com/office/drawing/2014/main" id="{877F08CC-BF24-4D5D-844C-54D157961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813" y="1463675"/>
            <a:ext cx="1754187"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4">
            <a:extLst>
              <a:ext uri="{FF2B5EF4-FFF2-40B4-BE49-F238E27FC236}">
                <a16:creationId xmlns:a16="http://schemas.microsoft.com/office/drawing/2014/main" id="{589A40DA-9EFC-4384-B8A3-DAEB328503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8213" y="1500188"/>
            <a:ext cx="1498600"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9" name="Picture 4">
            <a:extLst>
              <a:ext uri="{FF2B5EF4-FFF2-40B4-BE49-F238E27FC236}">
                <a16:creationId xmlns:a16="http://schemas.microsoft.com/office/drawing/2014/main" id="{C95C966B-E8F8-4820-8740-CD3594FCB9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1100" y="1500188"/>
            <a:ext cx="1763713" cy="98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10" name="圖片 9" descr="D:\0000_My Files\0000_研究\00PF\PF_台灣\PF_寰宇\photos\20140205寰宇12.jpg">
            <a:extLst>
              <a:ext uri="{FF2B5EF4-FFF2-40B4-BE49-F238E27FC236}">
                <a16:creationId xmlns:a16="http://schemas.microsoft.com/office/drawing/2014/main" id="{895B2665-4627-4DF5-9751-8B10BF2222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4750" y="4022725"/>
            <a:ext cx="144621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
            <a:extLst>
              <a:ext uri="{FF2B5EF4-FFF2-40B4-BE49-F238E27FC236}">
                <a16:creationId xmlns:a16="http://schemas.microsoft.com/office/drawing/2014/main" id="{2F560D5B-6149-4E33-9126-67F05CBDA7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8900" y="4022725"/>
            <a:ext cx="1482725"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2" name="Picture 2">
            <a:extLst>
              <a:ext uri="{FF2B5EF4-FFF2-40B4-BE49-F238E27FC236}">
                <a16:creationId xmlns:a16="http://schemas.microsoft.com/office/drawing/2014/main" id="{815123BF-0772-465F-99ED-6AC74AD1F8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r="-2"/>
          <a:stretch>
            <a:fillRect/>
          </a:stretch>
        </p:blipFill>
        <p:spPr bwMode="auto">
          <a:xfrm>
            <a:off x="5378450" y="4022725"/>
            <a:ext cx="1449388"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矩形 14">
            <a:extLst>
              <a:ext uri="{FF2B5EF4-FFF2-40B4-BE49-F238E27FC236}">
                <a16:creationId xmlns:a16="http://schemas.microsoft.com/office/drawing/2014/main" id="{16F76E07-DA49-4A1D-B728-9C219CA0EAB3}"/>
              </a:ext>
            </a:extLst>
          </p:cNvPr>
          <p:cNvSpPr/>
          <p:nvPr/>
        </p:nvSpPr>
        <p:spPr>
          <a:xfrm rot="20936115">
            <a:off x="1235075" y="1633538"/>
            <a:ext cx="2786063" cy="484187"/>
          </a:xfrm>
          <a:prstGeom prst="rect">
            <a:avLst/>
          </a:prstGeom>
          <a:solidFill>
            <a:srgbClr val="00B0F0"/>
          </a:solid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27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rPr>
              <a:t>Indoor Agriculture </a:t>
            </a:r>
            <a:endParaRPr kumimoji="0" lang="zh-TW" altLang="en-US" sz="27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endParaRPr>
          </a:p>
        </p:txBody>
      </p:sp>
      <p:sp>
        <p:nvSpPr>
          <p:cNvPr id="16" name="矩形 15">
            <a:extLst>
              <a:ext uri="{FF2B5EF4-FFF2-40B4-BE49-F238E27FC236}">
                <a16:creationId xmlns:a16="http://schemas.microsoft.com/office/drawing/2014/main" id="{8AC5C79B-93A1-4CCD-89B8-28072897A51C}"/>
              </a:ext>
            </a:extLst>
          </p:cNvPr>
          <p:cNvSpPr/>
          <p:nvPr/>
        </p:nvSpPr>
        <p:spPr>
          <a:xfrm rot="20936115">
            <a:off x="3243263" y="1717675"/>
            <a:ext cx="3422650" cy="484188"/>
          </a:xfrm>
          <a:prstGeom prst="rect">
            <a:avLst/>
          </a:prstGeom>
          <a:solidFill>
            <a:schemeClr val="accent3">
              <a:lumMod val="40000"/>
              <a:lumOff val="60000"/>
            </a:schemeClr>
          </a:solid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27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rPr>
              <a:t>Indoor Vertical Farming</a:t>
            </a:r>
            <a:endParaRPr kumimoji="0" lang="zh-TW" altLang="en-US" sz="27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endParaRPr>
          </a:p>
        </p:txBody>
      </p:sp>
      <p:sp>
        <p:nvSpPr>
          <p:cNvPr id="17" name="矩形 16">
            <a:extLst>
              <a:ext uri="{FF2B5EF4-FFF2-40B4-BE49-F238E27FC236}">
                <a16:creationId xmlns:a16="http://schemas.microsoft.com/office/drawing/2014/main" id="{ADCF8F0C-FBB3-44EE-AA43-3A31EBB062D0}"/>
              </a:ext>
            </a:extLst>
          </p:cNvPr>
          <p:cNvSpPr/>
          <p:nvPr/>
        </p:nvSpPr>
        <p:spPr>
          <a:xfrm rot="376600">
            <a:off x="5724525" y="2205038"/>
            <a:ext cx="2289175" cy="485775"/>
          </a:xfrm>
          <a:prstGeom prst="rect">
            <a:avLst/>
          </a:prstGeom>
          <a:solidFill>
            <a:srgbClr val="92D050"/>
          </a:solid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27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rPr>
              <a:t>Indoor Farming</a:t>
            </a:r>
            <a:endParaRPr kumimoji="0" lang="zh-TW" altLang="en-US" sz="27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endParaRPr>
          </a:p>
        </p:txBody>
      </p:sp>
      <p:sp>
        <p:nvSpPr>
          <p:cNvPr id="19" name="矩形 18">
            <a:extLst>
              <a:ext uri="{FF2B5EF4-FFF2-40B4-BE49-F238E27FC236}">
                <a16:creationId xmlns:a16="http://schemas.microsoft.com/office/drawing/2014/main" id="{3FC6F699-6C1B-436D-8ECD-39B19C4B9AAE}"/>
              </a:ext>
            </a:extLst>
          </p:cNvPr>
          <p:cNvSpPr/>
          <p:nvPr/>
        </p:nvSpPr>
        <p:spPr>
          <a:xfrm>
            <a:off x="2257425" y="5119688"/>
            <a:ext cx="4814888" cy="392112"/>
          </a:xfrm>
          <a:prstGeom prst="rect">
            <a:avLst/>
          </a:prstGeom>
          <a:solidFill>
            <a:srgbClr val="92D050"/>
          </a:solid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2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rPr>
              <a:t>Controlled Environment Horticulture (CEH)</a:t>
            </a:r>
            <a:endParaRPr kumimoji="0" lang="zh-TW" altLang="en-US" sz="2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endParaRPr>
          </a:p>
        </p:txBody>
      </p:sp>
      <p:sp>
        <p:nvSpPr>
          <p:cNvPr id="20" name="矩形 19">
            <a:extLst>
              <a:ext uri="{FF2B5EF4-FFF2-40B4-BE49-F238E27FC236}">
                <a16:creationId xmlns:a16="http://schemas.microsoft.com/office/drawing/2014/main" id="{61F18BB6-C711-476F-9A5E-6006493996DB}"/>
              </a:ext>
            </a:extLst>
          </p:cNvPr>
          <p:cNvSpPr/>
          <p:nvPr/>
        </p:nvSpPr>
        <p:spPr>
          <a:xfrm rot="538496">
            <a:off x="4948238" y="4168775"/>
            <a:ext cx="2989262" cy="438150"/>
          </a:xfrm>
          <a:prstGeom prst="rect">
            <a:avLst/>
          </a:prstGeom>
          <a:solidFill>
            <a:schemeClr val="bg2">
              <a:lumMod val="90000"/>
            </a:schemeClr>
          </a:solid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rPr>
              <a:t>Urban Agriculture (UA)</a:t>
            </a:r>
            <a:endParaRPr kumimoji="0" lang="zh-TW" alt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endParaRPr>
          </a:p>
        </p:txBody>
      </p:sp>
      <p:sp>
        <p:nvSpPr>
          <p:cNvPr id="21" name="矩形 20">
            <a:extLst>
              <a:ext uri="{FF2B5EF4-FFF2-40B4-BE49-F238E27FC236}">
                <a16:creationId xmlns:a16="http://schemas.microsoft.com/office/drawing/2014/main" id="{40F852E3-F431-4536-A736-F7A6993A4EC4}"/>
              </a:ext>
            </a:extLst>
          </p:cNvPr>
          <p:cNvSpPr/>
          <p:nvPr/>
        </p:nvSpPr>
        <p:spPr>
          <a:xfrm rot="20783026">
            <a:off x="1243678" y="4243126"/>
            <a:ext cx="3624647" cy="438582"/>
          </a:xfrm>
          <a:prstGeom prst="rect">
            <a:avLst/>
          </a:prstGeom>
          <a:solidFill>
            <a:schemeClr val="accent6">
              <a:lumMod val="60000"/>
              <a:lumOff val="40000"/>
            </a:schemeClr>
          </a:solid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a:ea typeface="新細明體" panose="02020500000000000000" pitchFamily="18" charset="-120"/>
                <a:cs typeface="+mn-cs"/>
              </a:rPr>
              <a:t>Protected Horticulture (PH)</a:t>
            </a:r>
            <a:endParaRPr kumimoji="0" lang="zh-TW" altLang="en-US"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Calibri"/>
              <a:ea typeface="新細明體" panose="02020500000000000000" pitchFamily="18" charset="-120"/>
              <a:cs typeface="+mn-cs"/>
            </a:endParaRPr>
          </a:p>
        </p:txBody>
      </p:sp>
      <p:sp>
        <p:nvSpPr>
          <p:cNvPr id="22" name="矩形 21">
            <a:extLst>
              <a:ext uri="{FF2B5EF4-FFF2-40B4-BE49-F238E27FC236}">
                <a16:creationId xmlns:a16="http://schemas.microsoft.com/office/drawing/2014/main" id="{B947D38E-8E6F-4445-9B3E-171EA3CA6223}"/>
              </a:ext>
            </a:extLst>
          </p:cNvPr>
          <p:cNvSpPr/>
          <p:nvPr/>
        </p:nvSpPr>
        <p:spPr>
          <a:xfrm>
            <a:off x="577664" y="332656"/>
            <a:ext cx="7904536" cy="623248"/>
          </a:xfrm>
          <a:prstGeom prst="rect">
            <a:avLst/>
          </a:prstGeom>
          <a:solidFill>
            <a:srgbClr val="FFFF00"/>
          </a:solid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TW"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rPr>
              <a:t>Controlled Environment Agriculture (CEA)</a:t>
            </a:r>
            <a:endParaRPr kumimoji="0" lang="zh-TW" alt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新細明體" panose="02020500000000000000" pitchFamily="18" charset="-120"/>
              <a:cs typeface="+mn-cs"/>
            </a:endParaRPr>
          </a:p>
        </p:txBody>
      </p:sp>
    </p:spTree>
    <p:extLst>
      <p:ext uri="{BB962C8B-B14F-4D97-AF65-F5344CB8AC3E}">
        <p14:creationId xmlns:p14="http://schemas.microsoft.com/office/powerpoint/2010/main" val="3511939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E60EA111-4ED3-4DF3-AFF5-88476E3D8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8388" y="1897063"/>
            <a:ext cx="4467225" cy="335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矩形 28">
            <a:extLst>
              <a:ext uri="{FF2B5EF4-FFF2-40B4-BE49-F238E27FC236}">
                <a16:creationId xmlns:a16="http://schemas.microsoft.com/office/drawing/2014/main" id="{887AB3D8-4258-4AA1-ACD7-0856BF91845B}"/>
              </a:ext>
            </a:extLst>
          </p:cNvPr>
          <p:cNvSpPr/>
          <p:nvPr/>
        </p:nvSpPr>
        <p:spPr>
          <a:xfrm>
            <a:off x="1273630" y="1082154"/>
            <a:ext cx="6585857" cy="525770"/>
          </a:xfrm>
          <a:prstGeom prst="rect">
            <a:avLst/>
          </a:prstGeom>
          <a:noFill/>
        </p:spPr>
        <p:style>
          <a:lnRef idx="0">
            <a:schemeClr val="accent1"/>
          </a:lnRef>
          <a:fillRef idx="3">
            <a:schemeClr val="accent1"/>
          </a:fillRef>
          <a:effectRef idx="3">
            <a:schemeClr val="accent1"/>
          </a:effectRef>
          <a:fontRef idx="minor">
            <a:schemeClr val="lt1"/>
          </a:fontRef>
        </p:style>
        <p:txBody>
          <a:bodyPr anchor="ctr"/>
          <a:lstStyle/>
          <a:p>
            <a:pPr algn="ctr" defTabSz="685800" eaLnBrk="1" fontAlgn="auto" hangingPunct="1">
              <a:spcBef>
                <a:spcPts val="0"/>
              </a:spcBef>
              <a:spcAft>
                <a:spcPts val="0"/>
              </a:spcAft>
              <a:defRPr/>
            </a:pPr>
            <a:r>
              <a:rPr kumimoji="0" lang="zh-TW" altLang="en-US" sz="3000" dirty="0">
                <a:solidFill>
                  <a:srgbClr val="44546A"/>
                </a:solidFill>
                <a:latin typeface="標楷體" pitchFamily="65" charset="-120"/>
                <a:ea typeface="標楷體" pitchFamily="65" charset="-120"/>
              </a:rPr>
              <a:t>以技術面為核心支持消費面與生產面</a:t>
            </a:r>
          </a:p>
        </p:txBody>
      </p:sp>
      <p:sp>
        <p:nvSpPr>
          <p:cNvPr id="5" name="矩形 4">
            <a:extLst>
              <a:ext uri="{FF2B5EF4-FFF2-40B4-BE49-F238E27FC236}">
                <a16:creationId xmlns:a16="http://schemas.microsoft.com/office/drawing/2014/main" id="{A7351C76-F659-45F5-B624-A41B5343E766}"/>
              </a:ext>
            </a:extLst>
          </p:cNvPr>
          <p:cNvSpPr/>
          <p:nvPr/>
        </p:nvSpPr>
        <p:spPr>
          <a:xfrm>
            <a:off x="6986460" y="2037627"/>
            <a:ext cx="1255640" cy="324036"/>
          </a:xfrm>
          <a:prstGeom prst="rect">
            <a:avLst/>
          </a:prstGeom>
          <a:solidFill>
            <a:srgbClr val="FFFF0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b="1" dirty="0">
                <a:solidFill>
                  <a:srgbClr val="4D4D4D"/>
                </a:solidFill>
                <a:latin typeface="標楷體" pitchFamily="65" charset="-120"/>
                <a:ea typeface="標楷體" pitchFamily="65" charset="-120"/>
              </a:rPr>
              <a:t>生產面</a:t>
            </a:r>
          </a:p>
        </p:txBody>
      </p:sp>
      <p:sp>
        <p:nvSpPr>
          <p:cNvPr id="6" name="橢圓 5">
            <a:extLst>
              <a:ext uri="{FF2B5EF4-FFF2-40B4-BE49-F238E27FC236}">
                <a16:creationId xmlns:a16="http://schemas.microsoft.com/office/drawing/2014/main" id="{73459F28-E374-474E-9109-99FD038DD0E2}"/>
              </a:ext>
            </a:extLst>
          </p:cNvPr>
          <p:cNvSpPr/>
          <p:nvPr/>
        </p:nvSpPr>
        <p:spPr bwMode="auto">
          <a:xfrm>
            <a:off x="6208713" y="2460625"/>
            <a:ext cx="608012" cy="606425"/>
          </a:xfrm>
          <a:prstGeom prst="ellipse">
            <a:avLst/>
          </a:prstGeom>
          <a:solidFill>
            <a:srgbClr val="FFFF00"/>
          </a:solidFill>
          <a:ln>
            <a:noFill/>
          </a:ln>
          <a:effectLst/>
          <a:extLst/>
        </p:spPr>
        <p:txBody>
          <a:bodyPr wrap="none" lIns="51435" tIns="25718" rIns="51435" bIns="25718" anchor="ctr"/>
          <a:lstStyle/>
          <a:p>
            <a:pPr algn="ctr" defTabSz="685800" eaLnBrk="1" hangingPunct="1">
              <a:defRPr/>
            </a:pPr>
            <a:r>
              <a:rPr kumimoji="0" lang="zh-TW" altLang="en-US" sz="1350" b="1" dirty="0">
                <a:solidFill>
                  <a:srgbClr val="4D4D4D"/>
                </a:solidFill>
                <a:latin typeface="標楷體" pitchFamily="65" charset="-120"/>
                <a:ea typeface="標楷體" pitchFamily="65" charset="-120"/>
              </a:rPr>
              <a:t>穩態</a:t>
            </a:r>
            <a:br>
              <a:rPr kumimoji="0" lang="en-US" altLang="zh-TW" sz="1350" b="1" dirty="0">
                <a:solidFill>
                  <a:srgbClr val="4D4D4D"/>
                </a:solidFill>
                <a:latin typeface="標楷體" pitchFamily="65" charset="-120"/>
                <a:ea typeface="標楷體" pitchFamily="65" charset="-120"/>
              </a:rPr>
            </a:br>
            <a:r>
              <a:rPr kumimoji="0" lang="zh-TW" altLang="en-US" sz="1350" b="1" dirty="0">
                <a:solidFill>
                  <a:srgbClr val="4D4D4D"/>
                </a:solidFill>
                <a:latin typeface="標楷體" pitchFamily="65" charset="-120"/>
                <a:ea typeface="標楷體" pitchFamily="65" charset="-120"/>
              </a:rPr>
              <a:t>生產</a:t>
            </a:r>
          </a:p>
        </p:txBody>
      </p:sp>
      <p:sp>
        <p:nvSpPr>
          <p:cNvPr id="7" name="橢圓 6">
            <a:extLst>
              <a:ext uri="{FF2B5EF4-FFF2-40B4-BE49-F238E27FC236}">
                <a16:creationId xmlns:a16="http://schemas.microsoft.com/office/drawing/2014/main" id="{D1665531-AB74-44B0-8BBA-BADEF3A9D609}"/>
              </a:ext>
            </a:extLst>
          </p:cNvPr>
          <p:cNvSpPr/>
          <p:nvPr/>
        </p:nvSpPr>
        <p:spPr bwMode="auto">
          <a:xfrm>
            <a:off x="6380163" y="3114675"/>
            <a:ext cx="606425" cy="608013"/>
          </a:xfrm>
          <a:prstGeom prst="ellipse">
            <a:avLst/>
          </a:prstGeom>
          <a:solidFill>
            <a:srgbClr val="FFFF00"/>
          </a:solidFill>
          <a:ln>
            <a:noFill/>
          </a:ln>
          <a:effectLst/>
          <a:extLst/>
        </p:spPr>
        <p:txBody>
          <a:bodyPr wrap="none" lIns="51435" tIns="25718" rIns="51435" bIns="25718" anchor="ctr"/>
          <a:lstStyle/>
          <a:p>
            <a:pPr algn="ctr" defTabSz="685800" eaLnBrk="1" hangingPunct="1">
              <a:defRPr/>
            </a:pPr>
            <a:r>
              <a:rPr kumimoji="0" lang="zh-TW" altLang="en-US" sz="1350" b="1" dirty="0">
                <a:solidFill>
                  <a:srgbClr val="4D4D4D"/>
                </a:solidFill>
                <a:latin typeface="標楷體" pitchFamily="65" charset="-120"/>
                <a:ea typeface="標楷體" pitchFamily="65" charset="-120"/>
              </a:rPr>
              <a:t>全年</a:t>
            </a:r>
            <a:br>
              <a:rPr kumimoji="0" lang="en-US" altLang="zh-TW" sz="1350" b="1" dirty="0">
                <a:solidFill>
                  <a:srgbClr val="4D4D4D"/>
                </a:solidFill>
                <a:latin typeface="標楷體" pitchFamily="65" charset="-120"/>
                <a:ea typeface="標楷體" pitchFamily="65" charset="-120"/>
              </a:rPr>
            </a:br>
            <a:r>
              <a:rPr kumimoji="0" lang="zh-TW" altLang="en-US" sz="1350" b="1" dirty="0">
                <a:solidFill>
                  <a:srgbClr val="4D4D4D"/>
                </a:solidFill>
                <a:latin typeface="標楷體" pitchFamily="65" charset="-120"/>
                <a:ea typeface="標楷體" pitchFamily="65" charset="-120"/>
              </a:rPr>
              <a:t>生產</a:t>
            </a:r>
          </a:p>
        </p:txBody>
      </p:sp>
      <p:sp>
        <p:nvSpPr>
          <p:cNvPr id="8" name="橢圓 7">
            <a:extLst>
              <a:ext uri="{FF2B5EF4-FFF2-40B4-BE49-F238E27FC236}">
                <a16:creationId xmlns:a16="http://schemas.microsoft.com/office/drawing/2014/main" id="{0E3A4DC5-D91A-44B2-915F-4E4ACB24FF1A}"/>
              </a:ext>
            </a:extLst>
          </p:cNvPr>
          <p:cNvSpPr/>
          <p:nvPr/>
        </p:nvSpPr>
        <p:spPr bwMode="auto">
          <a:xfrm>
            <a:off x="6273800" y="3775075"/>
            <a:ext cx="606425" cy="606425"/>
          </a:xfrm>
          <a:prstGeom prst="ellipse">
            <a:avLst/>
          </a:prstGeom>
          <a:solidFill>
            <a:srgbClr val="FFFF00"/>
          </a:solidFill>
          <a:ln>
            <a:noFill/>
          </a:ln>
          <a:effectLst/>
          <a:extLst/>
        </p:spPr>
        <p:txBody>
          <a:bodyPr wrap="none" lIns="51435" tIns="25718" rIns="51435" bIns="25718" anchor="ctr"/>
          <a:lstStyle/>
          <a:p>
            <a:pPr algn="ctr" defTabSz="685800" eaLnBrk="1" hangingPunct="1">
              <a:defRPr/>
            </a:pPr>
            <a:r>
              <a:rPr kumimoji="0" lang="zh-TW" altLang="en-US" sz="1350" b="1" dirty="0">
                <a:solidFill>
                  <a:srgbClr val="4D4D4D"/>
                </a:solidFill>
                <a:latin typeface="標楷體" pitchFamily="65" charset="-120"/>
                <a:ea typeface="標楷體" pitchFamily="65" charset="-120"/>
              </a:rPr>
              <a:t>高</a:t>
            </a:r>
            <a:br>
              <a:rPr kumimoji="0" lang="en-US" altLang="zh-TW" sz="1350" b="1" dirty="0">
                <a:solidFill>
                  <a:srgbClr val="4D4D4D"/>
                </a:solidFill>
                <a:latin typeface="標楷體" pitchFamily="65" charset="-120"/>
                <a:ea typeface="標楷體" pitchFamily="65" charset="-120"/>
              </a:rPr>
            </a:br>
            <a:r>
              <a:rPr kumimoji="0" lang="zh-TW" altLang="en-US" sz="1350" b="1" dirty="0">
                <a:solidFill>
                  <a:srgbClr val="4D4D4D"/>
                </a:solidFill>
                <a:latin typeface="標楷體" pitchFamily="65" charset="-120"/>
                <a:ea typeface="標楷體" pitchFamily="65" charset="-120"/>
              </a:rPr>
              <a:t>效率</a:t>
            </a:r>
          </a:p>
        </p:txBody>
      </p:sp>
      <p:sp>
        <p:nvSpPr>
          <p:cNvPr id="9" name="橢圓 8">
            <a:extLst>
              <a:ext uri="{FF2B5EF4-FFF2-40B4-BE49-F238E27FC236}">
                <a16:creationId xmlns:a16="http://schemas.microsoft.com/office/drawing/2014/main" id="{E4B78AD0-1082-4AB9-B3CC-D14E646F6A60}"/>
              </a:ext>
            </a:extLst>
          </p:cNvPr>
          <p:cNvSpPr/>
          <p:nvPr/>
        </p:nvSpPr>
        <p:spPr bwMode="auto">
          <a:xfrm>
            <a:off x="6192838" y="4541838"/>
            <a:ext cx="606425" cy="608012"/>
          </a:xfrm>
          <a:prstGeom prst="ellipse">
            <a:avLst/>
          </a:prstGeom>
          <a:solidFill>
            <a:srgbClr val="FFFF00"/>
          </a:solidFill>
          <a:ln>
            <a:noFill/>
          </a:ln>
          <a:effectLst/>
          <a:extLst/>
        </p:spPr>
        <p:txBody>
          <a:bodyPr wrap="none" lIns="51435" tIns="25718" rIns="51435" bIns="25718" anchor="ctr"/>
          <a:lstStyle/>
          <a:p>
            <a:pPr algn="ctr" defTabSz="685800" eaLnBrk="1" hangingPunct="1">
              <a:defRPr/>
            </a:pPr>
            <a:r>
              <a:rPr kumimoji="0" lang="zh-TW" altLang="en-US" sz="1350" b="1" dirty="0">
                <a:solidFill>
                  <a:srgbClr val="4D4D4D"/>
                </a:solidFill>
                <a:latin typeface="標楷體" pitchFamily="65" charset="-120"/>
                <a:ea typeface="標楷體" pitchFamily="65" charset="-120"/>
              </a:rPr>
              <a:t>省水</a:t>
            </a:r>
          </a:p>
        </p:txBody>
      </p:sp>
      <p:sp>
        <p:nvSpPr>
          <p:cNvPr id="10" name="矩形 9">
            <a:extLst>
              <a:ext uri="{FF2B5EF4-FFF2-40B4-BE49-F238E27FC236}">
                <a16:creationId xmlns:a16="http://schemas.microsoft.com/office/drawing/2014/main" id="{9C0FAE7B-C599-4774-AD59-DF11F0012DE7}"/>
              </a:ext>
            </a:extLst>
          </p:cNvPr>
          <p:cNvSpPr/>
          <p:nvPr/>
        </p:nvSpPr>
        <p:spPr>
          <a:xfrm>
            <a:off x="750141" y="2095249"/>
            <a:ext cx="1255640" cy="324036"/>
          </a:xfrm>
          <a:prstGeom prst="rect">
            <a:avLst/>
          </a:prstGeom>
          <a:solidFill>
            <a:srgbClr val="00B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b="1" dirty="0">
                <a:solidFill>
                  <a:srgbClr val="FFFF00"/>
                </a:solidFill>
                <a:latin typeface="標楷體" pitchFamily="65" charset="-120"/>
                <a:ea typeface="標楷體" pitchFamily="65" charset="-120"/>
              </a:rPr>
              <a:t>消費面</a:t>
            </a:r>
          </a:p>
        </p:txBody>
      </p:sp>
      <p:sp>
        <p:nvSpPr>
          <p:cNvPr id="11" name="橢圓 10">
            <a:extLst>
              <a:ext uri="{FF2B5EF4-FFF2-40B4-BE49-F238E27FC236}">
                <a16:creationId xmlns:a16="http://schemas.microsoft.com/office/drawing/2014/main" id="{5707A239-895D-48C3-8C1F-2BB97E95829C}"/>
              </a:ext>
            </a:extLst>
          </p:cNvPr>
          <p:cNvSpPr/>
          <p:nvPr/>
        </p:nvSpPr>
        <p:spPr bwMode="auto">
          <a:xfrm>
            <a:off x="2310921" y="2476010"/>
            <a:ext cx="607500" cy="607500"/>
          </a:xfrm>
          <a:prstGeom prst="ellipse">
            <a:avLst/>
          </a:prstGeom>
          <a:solidFill>
            <a:srgbClr val="00B050"/>
          </a:solidFill>
          <a:extLst/>
        </p:spPr>
        <p:style>
          <a:lnRef idx="0">
            <a:schemeClr val="accent3"/>
          </a:lnRef>
          <a:fillRef idx="3">
            <a:schemeClr val="accent3"/>
          </a:fillRef>
          <a:effectRef idx="3">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b="1" dirty="0">
                <a:solidFill>
                  <a:srgbClr val="FFFF00"/>
                </a:solidFill>
                <a:latin typeface="標楷體" pitchFamily="65" charset="-120"/>
                <a:ea typeface="標楷體" pitchFamily="65" charset="-120"/>
              </a:rPr>
              <a:t>新鮮</a:t>
            </a:r>
          </a:p>
        </p:txBody>
      </p:sp>
      <p:sp>
        <p:nvSpPr>
          <p:cNvPr id="12" name="橢圓 11">
            <a:extLst>
              <a:ext uri="{FF2B5EF4-FFF2-40B4-BE49-F238E27FC236}">
                <a16:creationId xmlns:a16="http://schemas.microsoft.com/office/drawing/2014/main" id="{6DFA4B40-B3D7-48A7-871C-E3E505EC1324}"/>
              </a:ext>
            </a:extLst>
          </p:cNvPr>
          <p:cNvSpPr/>
          <p:nvPr/>
        </p:nvSpPr>
        <p:spPr bwMode="auto">
          <a:xfrm>
            <a:off x="2101226" y="3115403"/>
            <a:ext cx="607500" cy="607500"/>
          </a:xfrm>
          <a:prstGeom prst="ellipse">
            <a:avLst/>
          </a:prstGeom>
          <a:solidFill>
            <a:srgbClr val="00B050"/>
          </a:solidFill>
          <a:extLst/>
        </p:spPr>
        <p:style>
          <a:lnRef idx="0">
            <a:schemeClr val="accent3"/>
          </a:lnRef>
          <a:fillRef idx="3">
            <a:schemeClr val="accent3"/>
          </a:fillRef>
          <a:effectRef idx="3">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b="1" dirty="0">
                <a:solidFill>
                  <a:srgbClr val="FFFF00"/>
                </a:solidFill>
                <a:latin typeface="標楷體" pitchFamily="65" charset="-120"/>
                <a:ea typeface="標楷體" pitchFamily="65" charset="-120"/>
              </a:rPr>
              <a:t>無</a:t>
            </a:r>
            <a:br>
              <a:rPr kumimoji="0" lang="en-US" altLang="zh-TW" sz="1350" b="1" dirty="0">
                <a:solidFill>
                  <a:srgbClr val="FFFF00"/>
                </a:solidFill>
                <a:latin typeface="標楷體" pitchFamily="65" charset="-120"/>
                <a:ea typeface="標楷體" pitchFamily="65" charset="-120"/>
              </a:rPr>
            </a:br>
            <a:r>
              <a:rPr kumimoji="0" lang="zh-TW" altLang="en-US" sz="1350" b="1" dirty="0">
                <a:solidFill>
                  <a:srgbClr val="FFFF00"/>
                </a:solidFill>
                <a:latin typeface="標楷體" pitchFamily="65" charset="-120"/>
                <a:ea typeface="標楷體" pitchFamily="65" charset="-120"/>
              </a:rPr>
              <a:t>農藥</a:t>
            </a:r>
          </a:p>
        </p:txBody>
      </p:sp>
      <p:sp>
        <p:nvSpPr>
          <p:cNvPr id="13" name="橢圓 12">
            <a:extLst>
              <a:ext uri="{FF2B5EF4-FFF2-40B4-BE49-F238E27FC236}">
                <a16:creationId xmlns:a16="http://schemas.microsoft.com/office/drawing/2014/main" id="{7868682E-F07C-4939-8492-A7643DA58FFB}"/>
              </a:ext>
            </a:extLst>
          </p:cNvPr>
          <p:cNvSpPr/>
          <p:nvPr/>
        </p:nvSpPr>
        <p:spPr bwMode="auto">
          <a:xfrm>
            <a:off x="2203690" y="3800615"/>
            <a:ext cx="607500" cy="607500"/>
          </a:xfrm>
          <a:prstGeom prst="ellipse">
            <a:avLst/>
          </a:prstGeom>
          <a:solidFill>
            <a:srgbClr val="00B050"/>
          </a:solidFill>
          <a:extLst/>
        </p:spPr>
        <p:style>
          <a:lnRef idx="0">
            <a:schemeClr val="accent3"/>
          </a:lnRef>
          <a:fillRef idx="3">
            <a:schemeClr val="accent3"/>
          </a:fillRef>
          <a:effectRef idx="3">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b="1" dirty="0">
                <a:solidFill>
                  <a:srgbClr val="FFFF00"/>
                </a:solidFill>
                <a:latin typeface="標楷體" pitchFamily="65" charset="-120"/>
                <a:ea typeface="標楷體" pitchFamily="65" charset="-120"/>
              </a:rPr>
              <a:t>營養</a:t>
            </a:r>
          </a:p>
        </p:txBody>
      </p:sp>
      <p:sp>
        <p:nvSpPr>
          <p:cNvPr id="14" name="橢圓 13">
            <a:extLst>
              <a:ext uri="{FF2B5EF4-FFF2-40B4-BE49-F238E27FC236}">
                <a16:creationId xmlns:a16="http://schemas.microsoft.com/office/drawing/2014/main" id="{5E852AA5-E3DB-441D-AEBE-33E154CDF027}"/>
              </a:ext>
            </a:extLst>
          </p:cNvPr>
          <p:cNvSpPr/>
          <p:nvPr/>
        </p:nvSpPr>
        <p:spPr bwMode="auto">
          <a:xfrm>
            <a:off x="2302445" y="4522622"/>
            <a:ext cx="607500" cy="607500"/>
          </a:xfrm>
          <a:prstGeom prst="ellipse">
            <a:avLst/>
          </a:prstGeom>
          <a:solidFill>
            <a:srgbClr val="00B050"/>
          </a:solidFill>
          <a:extLst/>
        </p:spPr>
        <p:style>
          <a:lnRef idx="0">
            <a:schemeClr val="accent3"/>
          </a:lnRef>
          <a:fillRef idx="3">
            <a:schemeClr val="accent3"/>
          </a:fillRef>
          <a:effectRef idx="3">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b="1" dirty="0">
                <a:solidFill>
                  <a:srgbClr val="FFFF00"/>
                </a:solidFill>
                <a:latin typeface="標楷體" pitchFamily="65" charset="-120"/>
                <a:ea typeface="標楷體" pitchFamily="65" charset="-120"/>
              </a:rPr>
              <a:t>方便</a:t>
            </a:r>
          </a:p>
        </p:txBody>
      </p:sp>
      <p:sp>
        <p:nvSpPr>
          <p:cNvPr id="15" name="橢圓 14">
            <a:extLst>
              <a:ext uri="{FF2B5EF4-FFF2-40B4-BE49-F238E27FC236}">
                <a16:creationId xmlns:a16="http://schemas.microsoft.com/office/drawing/2014/main" id="{E5A40539-854E-4B3C-A2F9-A45B14852C27}"/>
              </a:ext>
            </a:extLst>
          </p:cNvPr>
          <p:cNvSpPr/>
          <p:nvPr/>
        </p:nvSpPr>
        <p:spPr>
          <a:xfrm>
            <a:off x="2787901" y="4944907"/>
            <a:ext cx="652126" cy="613591"/>
          </a:xfrm>
          <a:prstGeom prst="ellipse">
            <a:avLst/>
          </a:prstGeom>
          <a:solidFill>
            <a:srgbClr val="00B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b="1" dirty="0">
                <a:solidFill>
                  <a:srgbClr val="FFFF00"/>
                </a:solidFill>
                <a:latin typeface="標楷體" pitchFamily="65" charset="-120"/>
                <a:ea typeface="標楷體" pitchFamily="65" charset="-120"/>
              </a:rPr>
              <a:t>好吃</a:t>
            </a:r>
          </a:p>
        </p:txBody>
      </p:sp>
      <p:sp>
        <p:nvSpPr>
          <p:cNvPr id="16" name="橢圓 15">
            <a:extLst>
              <a:ext uri="{FF2B5EF4-FFF2-40B4-BE49-F238E27FC236}">
                <a16:creationId xmlns:a16="http://schemas.microsoft.com/office/drawing/2014/main" id="{6A4ADB25-A5AF-4F05-B0AF-9B4F896621A9}"/>
              </a:ext>
            </a:extLst>
          </p:cNvPr>
          <p:cNvSpPr/>
          <p:nvPr/>
        </p:nvSpPr>
        <p:spPr>
          <a:xfrm>
            <a:off x="3466898" y="5084862"/>
            <a:ext cx="652126" cy="613591"/>
          </a:xfrm>
          <a:prstGeom prst="ellipse">
            <a:avLst/>
          </a:prstGeom>
          <a:solidFill>
            <a:srgbClr val="00B050"/>
          </a:solidFill>
        </p:spPr>
        <p:style>
          <a:lnRef idx="0">
            <a:schemeClr val="accent3"/>
          </a:lnRef>
          <a:fillRef idx="3">
            <a:schemeClr val="accent3"/>
          </a:fillRef>
          <a:effectRef idx="3">
            <a:schemeClr val="accent3"/>
          </a:effectRef>
          <a:fontRef idx="minor">
            <a:schemeClr val="lt1"/>
          </a:fontRef>
        </p:style>
        <p:txBody>
          <a:bodyPr anchor="ctr"/>
          <a:lstStyle/>
          <a:p>
            <a:pPr algn="ctr" defTabSz="685800" eaLnBrk="1" fontAlgn="auto" hangingPunct="1">
              <a:spcBef>
                <a:spcPts val="0"/>
              </a:spcBef>
              <a:spcAft>
                <a:spcPts val="0"/>
              </a:spcAft>
              <a:defRPr/>
            </a:pPr>
            <a:r>
              <a:rPr kumimoji="0" lang="zh-TW" altLang="en-US" sz="1350" b="1" dirty="0">
                <a:solidFill>
                  <a:srgbClr val="FFFF00"/>
                </a:solidFill>
                <a:latin typeface="標楷體" pitchFamily="65" charset="-120"/>
                <a:ea typeface="標楷體" pitchFamily="65" charset="-120"/>
              </a:rPr>
              <a:t>好口感</a:t>
            </a:r>
          </a:p>
        </p:txBody>
      </p:sp>
      <p:sp>
        <p:nvSpPr>
          <p:cNvPr id="17" name="橢圓 16">
            <a:extLst>
              <a:ext uri="{FF2B5EF4-FFF2-40B4-BE49-F238E27FC236}">
                <a16:creationId xmlns:a16="http://schemas.microsoft.com/office/drawing/2014/main" id="{27D3A2F2-5887-44EC-B173-7EBF449E003C}"/>
              </a:ext>
            </a:extLst>
          </p:cNvPr>
          <p:cNvSpPr/>
          <p:nvPr/>
        </p:nvSpPr>
        <p:spPr>
          <a:xfrm>
            <a:off x="5846763" y="5073650"/>
            <a:ext cx="581025" cy="484188"/>
          </a:xfrm>
          <a:prstGeom prst="ellipse">
            <a:avLst/>
          </a:prstGeom>
          <a:solidFill>
            <a:srgbClr val="FFFF00"/>
          </a:solidFill>
          <a:ln>
            <a:noFill/>
          </a:ln>
          <a:effectLst/>
        </p:spPr>
        <p:txBody>
          <a:bodyPr wrap="none" lIns="51435" tIns="25718" rIns="51435" bIns="25718" anchor="ctr"/>
          <a:lstStyle/>
          <a:p>
            <a:pPr algn="ctr" defTabSz="685800" eaLnBrk="1" hangingPunct="1">
              <a:defRPr/>
            </a:pPr>
            <a:r>
              <a:rPr kumimoji="0" lang="zh-TW" altLang="en-US" sz="1350" b="1" dirty="0">
                <a:solidFill>
                  <a:srgbClr val="4D4D4D"/>
                </a:solidFill>
                <a:latin typeface="標楷體" pitchFamily="65" charset="-120"/>
                <a:ea typeface="標楷體" pitchFamily="65" charset="-120"/>
              </a:rPr>
              <a:t>省地</a:t>
            </a:r>
          </a:p>
        </p:txBody>
      </p:sp>
      <p:sp>
        <p:nvSpPr>
          <p:cNvPr id="18" name="橢圓 17">
            <a:extLst>
              <a:ext uri="{FF2B5EF4-FFF2-40B4-BE49-F238E27FC236}">
                <a16:creationId xmlns:a16="http://schemas.microsoft.com/office/drawing/2014/main" id="{0975F66B-F2CC-4552-8EE5-6C6E1A1F693B}"/>
              </a:ext>
            </a:extLst>
          </p:cNvPr>
          <p:cNvSpPr/>
          <p:nvPr/>
        </p:nvSpPr>
        <p:spPr>
          <a:xfrm>
            <a:off x="5265738" y="5202238"/>
            <a:ext cx="581025" cy="546100"/>
          </a:xfrm>
          <a:prstGeom prst="ellipse">
            <a:avLst/>
          </a:prstGeom>
          <a:solidFill>
            <a:srgbClr val="FFFF00"/>
          </a:solidFill>
          <a:ln>
            <a:noFill/>
          </a:ln>
          <a:effectLst/>
        </p:spPr>
        <p:txBody>
          <a:bodyPr wrap="none" lIns="51435" tIns="25718" rIns="51435" bIns="25718" anchor="ctr"/>
          <a:lstStyle/>
          <a:p>
            <a:pPr algn="ctr" defTabSz="685800" eaLnBrk="1" hangingPunct="1">
              <a:defRPr/>
            </a:pPr>
            <a:r>
              <a:rPr kumimoji="0" lang="zh-TW" altLang="en-US" sz="1350" b="1" dirty="0">
                <a:solidFill>
                  <a:srgbClr val="4D4D4D"/>
                </a:solidFill>
                <a:latin typeface="標楷體" pitchFamily="65" charset="-120"/>
                <a:ea typeface="標楷體" pitchFamily="65" charset="-120"/>
              </a:rPr>
              <a:t>省工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7" grpId="0" animBg="1"/>
      <p:bldP spid="1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Discover pg 46 ">
            <a:extLst>
              <a:ext uri="{FF2B5EF4-FFF2-40B4-BE49-F238E27FC236}">
                <a16:creationId xmlns:a16="http://schemas.microsoft.com/office/drawing/2014/main" id="{675E948B-4859-4703-9C90-059016058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338" y="881063"/>
            <a:ext cx="3770312"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9D99A77-2029-494D-88C0-0F17E8093941}"/>
              </a:ext>
            </a:extLst>
          </p:cNvPr>
          <p:cNvSpPr txBox="1"/>
          <p:nvPr/>
        </p:nvSpPr>
        <p:spPr>
          <a:xfrm>
            <a:off x="179388" y="1265238"/>
            <a:ext cx="1465262" cy="508000"/>
          </a:xfrm>
          <a:prstGeom prst="rect">
            <a:avLst/>
          </a:prstGeom>
          <a:noFill/>
        </p:spPr>
        <p:txBody>
          <a:bodyPr wrap="none">
            <a:spAutoFit/>
          </a:bodyPr>
          <a:lstStyle/>
          <a:p>
            <a:pPr defTabSz="685800" eaLnBrk="1" fontAlgn="auto" hangingPunct="1">
              <a:spcBef>
                <a:spcPts val="0"/>
              </a:spcBef>
              <a:spcAft>
                <a:spcPts val="0"/>
              </a:spcAft>
              <a:defRPr/>
            </a:pPr>
            <a:r>
              <a:rPr kumimoji="0" lang="en-US" sz="1350" dirty="0">
                <a:solidFill>
                  <a:prstClr val="black"/>
                </a:solidFill>
                <a:effectLst>
                  <a:outerShdw blurRad="50800" dist="38100" dir="2700000">
                    <a:srgbClr val="000000">
                      <a:alpha val="43000"/>
                    </a:srgbClr>
                  </a:outerShdw>
                </a:effectLst>
                <a:latin typeface="Calibri"/>
              </a:rPr>
              <a:t>Warehouse-Based</a:t>
            </a:r>
          </a:p>
          <a:p>
            <a:pPr defTabSz="685800" eaLnBrk="1" fontAlgn="auto" hangingPunct="1">
              <a:spcBef>
                <a:spcPts val="0"/>
              </a:spcBef>
              <a:spcAft>
                <a:spcPts val="0"/>
              </a:spcAft>
              <a:defRPr/>
            </a:pPr>
            <a:r>
              <a:rPr kumimoji="0" lang="en-US" sz="1350" dirty="0">
                <a:solidFill>
                  <a:prstClr val="black"/>
                </a:solidFill>
                <a:effectLst>
                  <a:outerShdw blurRad="50800" dist="38100" dir="2700000">
                    <a:srgbClr val="000000">
                      <a:alpha val="43000"/>
                    </a:srgbClr>
                  </a:outerShdw>
                </a:effectLst>
                <a:latin typeface="Calibri"/>
              </a:rPr>
              <a:t>           CEA</a:t>
            </a:r>
          </a:p>
        </p:txBody>
      </p:sp>
      <p:sp>
        <p:nvSpPr>
          <p:cNvPr id="4" name="TextBox 3">
            <a:extLst>
              <a:ext uri="{FF2B5EF4-FFF2-40B4-BE49-F238E27FC236}">
                <a16:creationId xmlns:a16="http://schemas.microsoft.com/office/drawing/2014/main" id="{ECD32742-3399-4CF5-A71C-524C4F5A0CF1}"/>
              </a:ext>
            </a:extLst>
          </p:cNvPr>
          <p:cNvSpPr txBox="1"/>
          <p:nvPr/>
        </p:nvSpPr>
        <p:spPr>
          <a:xfrm>
            <a:off x="179388" y="2030413"/>
            <a:ext cx="1336675" cy="508000"/>
          </a:xfrm>
          <a:prstGeom prst="rect">
            <a:avLst/>
          </a:prstGeom>
          <a:noFill/>
        </p:spPr>
        <p:txBody>
          <a:bodyPr wrap="none">
            <a:spAutoFit/>
          </a:bodyPr>
          <a:lstStyle/>
          <a:p>
            <a:pPr defTabSz="685800" eaLnBrk="1" fontAlgn="auto" hangingPunct="1">
              <a:spcBef>
                <a:spcPts val="0"/>
              </a:spcBef>
              <a:spcAft>
                <a:spcPts val="0"/>
              </a:spcAft>
              <a:defRPr/>
            </a:pPr>
            <a:r>
              <a:rPr kumimoji="0" lang="en-US" sz="1350" dirty="0">
                <a:solidFill>
                  <a:prstClr val="black"/>
                </a:solidFill>
                <a:effectLst>
                  <a:outerShdw blurRad="50800" dist="38100" dir="2700000">
                    <a:srgbClr val="000000">
                      <a:alpha val="43000"/>
                    </a:srgbClr>
                  </a:outerShdw>
                </a:effectLst>
                <a:latin typeface="Calibri"/>
              </a:rPr>
              <a:t>Year-round Crop</a:t>
            </a:r>
          </a:p>
          <a:p>
            <a:pPr defTabSz="685800" eaLnBrk="1" fontAlgn="auto" hangingPunct="1">
              <a:spcBef>
                <a:spcPts val="0"/>
              </a:spcBef>
              <a:spcAft>
                <a:spcPts val="0"/>
              </a:spcAft>
              <a:defRPr/>
            </a:pPr>
            <a:r>
              <a:rPr kumimoji="0" lang="en-US" sz="1350" dirty="0">
                <a:solidFill>
                  <a:prstClr val="black"/>
                </a:solidFill>
                <a:effectLst>
                  <a:outerShdw blurRad="50800" dist="38100" dir="2700000">
                    <a:srgbClr val="000000">
                      <a:alpha val="43000"/>
                    </a:srgbClr>
                  </a:outerShdw>
                </a:effectLst>
                <a:latin typeface="Calibri"/>
              </a:rPr>
              <a:t>    Production</a:t>
            </a:r>
          </a:p>
        </p:txBody>
      </p:sp>
      <p:pic>
        <p:nvPicPr>
          <p:cNvPr id="104453" name="Picture 1026" descr="Discover pg 47 ">
            <a:extLst>
              <a:ext uri="{FF2B5EF4-FFF2-40B4-BE49-F238E27FC236}">
                <a16:creationId xmlns:a16="http://schemas.microsoft.com/office/drawing/2014/main" id="{CB834597-DF57-4248-B466-3E08F8C84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650" y="857250"/>
            <a:ext cx="37782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DCC28CFE-3D58-4DA0-B02B-9A3410F170E0}"/>
              </a:ext>
            </a:extLst>
          </p:cNvPr>
          <p:cNvSpPr txBox="1"/>
          <p:nvPr/>
        </p:nvSpPr>
        <p:spPr>
          <a:xfrm>
            <a:off x="296863" y="2976563"/>
            <a:ext cx="1182687" cy="715962"/>
          </a:xfrm>
          <a:prstGeom prst="rect">
            <a:avLst/>
          </a:prstGeom>
          <a:noFill/>
        </p:spPr>
        <p:txBody>
          <a:bodyPr>
            <a:spAutoFit/>
          </a:bodyPr>
          <a:lstStyle/>
          <a:p>
            <a:pPr defTabSz="685800" eaLnBrk="1" fontAlgn="auto" hangingPunct="1">
              <a:spcBef>
                <a:spcPts val="0"/>
              </a:spcBef>
              <a:spcAft>
                <a:spcPts val="0"/>
              </a:spcAft>
              <a:defRPr/>
            </a:pPr>
            <a:r>
              <a:rPr kumimoji="0" lang="en-US" sz="1350" dirty="0">
                <a:solidFill>
                  <a:prstClr val="black"/>
                </a:solidFill>
                <a:effectLst>
                  <a:outerShdw blurRad="50800" dist="38100" dir="2700000">
                    <a:srgbClr val="000000">
                      <a:alpha val="43000"/>
                    </a:srgbClr>
                  </a:outerShdw>
                </a:effectLst>
                <a:latin typeface="Calibri"/>
              </a:rPr>
              <a:t>Daily Shipment            of Produce     </a:t>
            </a:r>
          </a:p>
        </p:txBody>
      </p:sp>
      <p:sp>
        <p:nvSpPr>
          <p:cNvPr id="7" name="TextBox 4">
            <a:extLst>
              <a:ext uri="{FF2B5EF4-FFF2-40B4-BE49-F238E27FC236}">
                <a16:creationId xmlns:a16="http://schemas.microsoft.com/office/drawing/2014/main" id="{079A0E97-1272-418C-8D32-12452357FF65}"/>
              </a:ext>
            </a:extLst>
          </p:cNvPr>
          <p:cNvSpPr txBox="1"/>
          <p:nvPr/>
        </p:nvSpPr>
        <p:spPr>
          <a:xfrm>
            <a:off x="179388" y="4187825"/>
            <a:ext cx="1416050" cy="508000"/>
          </a:xfrm>
          <a:prstGeom prst="rect">
            <a:avLst/>
          </a:prstGeom>
          <a:noFill/>
        </p:spPr>
        <p:txBody>
          <a:bodyPr wrap="none">
            <a:spAutoFit/>
          </a:bodyPr>
          <a:lstStyle/>
          <a:p>
            <a:pPr defTabSz="685800" eaLnBrk="1" fontAlgn="auto" hangingPunct="1">
              <a:spcBef>
                <a:spcPts val="0"/>
              </a:spcBef>
              <a:spcAft>
                <a:spcPts val="0"/>
              </a:spcAft>
              <a:defRPr/>
            </a:pPr>
            <a:r>
              <a:rPr kumimoji="0" lang="en-US" sz="1350" dirty="0">
                <a:solidFill>
                  <a:prstClr val="black"/>
                </a:solidFill>
                <a:effectLst>
                  <a:outerShdw blurRad="50800" dist="38100" dir="2700000">
                    <a:srgbClr val="000000">
                      <a:alpha val="43000"/>
                    </a:srgbClr>
                  </a:outerShdw>
                </a:effectLst>
                <a:latin typeface="Calibri"/>
              </a:rPr>
              <a:t>Restricted-Radius</a:t>
            </a:r>
          </a:p>
          <a:p>
            <a:pPr defTabSz="685800" eaLnBrk="1" fontAlgn="auto" hangingPunct="1">
              <a:spcBef>
                <a:spcPts val="0"/>
              </a:spcBef>
              <a:spcAft>
                <a:spcPts val="0"/>
              </a:spcAft>
              <a:defRPr/>
            </a:pPr>
            <a:r>
              <a:rPr kumimoji="0" lang="en-US" sz="1350" dirty="0">
                <a:solidFill>
                  <a:prstClr val="black"/>
                </a:solidFill>
                <a:effectLst>
                  <a:outerShdw blurRad="50800" dist="38100" dir="2700000">
                    <a:srgbClr val="000000">
                      <a:alpha val="43000"/>
                    </a:srgbClr>
                  </a:outerShdw>
                </a:effectLst>
                <a:latin typeface="Calibri"/>
              </a:rPr>
              <a:t>       Shipment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Discover pg 49 ">
            <a:extLst>
              <a:ext uri="{FF2B5EF4-FFF2-40B4-BE49-F238E27FC236}">
                <a16:creationId xmlns:a16="http://schemas.microsoft.com/office/drawing/2014/main" id="{003725C7-2851-408F-9A6B-806C291E5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817563"/>
            <a:ext cx="3749675"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2" descr="Discover pg 48 ">
            <a:extLst>
              <a:ext uri="{FF2B5EF4-FFF2-40B4-BE49-F238E27FC236}">
                <a16:creationId xmlns:a16="http://schemas.microsoft.com/office/drawing/2014/main" id="{081128B0-1914-490F-92BC-8D3CD5F78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5" y="857250"/>
            <a:ext cx="3756025"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5A85822D-16B9-4BB4-B0DD-1ACEBFC0C5FD}"/>
              </a:ext>
            </a:extLst>
          </p:cNvPr>
          <p:cNvPicPr>
            <a:picLocks noChangeAspect="1" noChangeArrowheads="1"/>
          </p:cNvPicPr>
          <p:nvPr/>
        </p:nvPicPr>
        <p:blipFill>
          <a:blip r:embed="rId3">
            <a:lum bright="-10000" contrast="40000"/>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CB99735C-653E-4CEA-9A93-C5E3D22DC453}"/>
              </a:ext>
            </a:extLst>
          </p:cNvPr>
          <p:cNvSpPr txBox="1">
            <a:spLocks noChangeArrowheads="1"/>
          </p:cNvSpPr>
          <p:nvPr/>
        </p:nvSpPr>
        <p:spPr bwMode="auto">
          <a:xfrm>
            <a:off x="1417638" y="5383213"/>
            <a:ext cx="1976437" cy="554037"/>
          </a:xfrm>
          <a:prstGeom prst="rect">
            <a:avLst/>
          </a:prstGeom>
          <a:noFill/>
          <a:ln w="9525">
            <a:noFill/>
            <a:miter lim="800000"/>
            <a:headEnd/>
            <a:tailEnd/>
          </a:ln>
          <a:effectLst/>
        </p:spPr>
        <p:txBody>
          <a:bodyPr wrap="none">
            <a:spAutoFit/>
          </a:bodyPr>
          <a:lstStyle/>
          <a:p>
            <a:pPr defTabSz="685800" eaLnBrk="1" fontAlgn="auto" hangingPunct="1">
              <a:spcBef>
                <a:spcPts val="0"/>
              </a:spcBef>
              <a:spcAft>
                <a:spcPts val="0"/>
              </a:spcAft>
              <a:defRPr/>
            </a:pPr>
            <a:r>
              <a:rPr kumimoji="0" lang="en-US" sz="1500">
                <a:solidFill>
                  <a:srgbClr val="FFCC00"/>
                </a:solidFill>
                <a:effectLst>
                  <a:outerShdw blurRad="38100" dist="38100" dir="2700000" algn="tl">
                    <a:srgbClr val="000000"/>
                  </a:outerShdw>
                </a:effectLst>
                <a:latin typeface="Times New Roman" charset="0"/>
              </a:rPr>
              <a:t>Phytofarms of America</a:t>
            </a:r>
          </a:p>
          <a:p>
            <a:pPr defTabSz="685800" eaLnBrk="1" fontAlgn="auto" hangingPunct="1">
              <a:spcBef>
                <a:spcPts val="0"/>
              </a:spcBef>
              <a:spcAft>
                <a:spcPts val="0"/>
              </a:spcAft>
              <a:defRPr/>
            </a:pPr>
            <a:r>
              <a:rPr kumimoji="0" lang="en-US" sz="1500">
                <a:solidFill>
                  <a:srgbClr val="FFCC00"/>
                </a:solidFill>
                <a:effectLst>
                  <a:outerShdw blurRad="38100" dist="38100" dir="2700000" algn="tl">
                    <a:srgbClr val="000000"/>
                  </a:outerShdw>
                </a:effectLst>
                <a:latin typeface="Times New Roman" charset="0"/>
              </a:rPr>
              <a:t>      Dekalb, Illinois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Mine entrance">
            <a:extLst>
              <a:ext uri="{FF2B5EF4-FFF2-40B4-BE49-F238E27FC236}">
                <a16:creationId xmlns:a16="http://schemas.microsoft.com/office/drawing/2014/main" id="{C6893D7A-1058-4846-BFD3-8D4B01354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7732">
            <a:off x="855663" y="628650"/>
            <a:ext cx="74041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 Box 3">
            <a:extLst>
              <a:ext uri="{FF2B5EF4-FFF2-40B4-BE49-F238E27FC236}">
                <a16:creationId xmlns:a16="http://schemas.microsoft.com/office/drawing/2014/main" id="{1393033A-D136-445E-8C39-21C2473213D3}"/>
              </a:ext>
            </a:extLst>
          </p:cNvPr>
          <p:cNvSpPr txBox="1">
            <a:spLocks noChangeArrowheads="1"/>
          </p:cNvSpPr>
          <p:nvPr/>
        </p:nvSpPr>
        <p:spPr bwMode="auto">
          <a:xfrm>
            <a:off x="3417888" y="5522913"/>
            <a:ext cx="1425575" cy="300037"/>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kumimoji="0" lang="en-US" sz="1350">
                <a:solidFill>
                  <a:prstClr val="black"/>
                </a:solidFill>
                <a:effectLst>
                  <a:outerShdw blurRad="38100" dist="38100" dir="2700000" algn="tl">
                    <a:srgbClr val="FFFFFF"/>
                  </a:outerShdw>
                </a:effectLst>
                <a:latin typeface="Calibri"/>
              </a:rPr>
              <a:t>Marengo, Indiana</a:t>
            </a:r>
            <a:endParaRPr kumimoji="0" lang="en-US" sz="1350">
              <a:solidFill>
                <a:prstClr val="black"/>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a:extLst>
              <a:ext uri="{FF2B5EF4-FFF2-40B4-BE49-F238E27FC236}">
                <a16:creationId xmlns:a16="http://schemas.microsoft.com/office/drawing/2014/main" id="{824ADDDA-EF3C-4F2C-AF96-2FC73519949F}"/>
              </a:ext>
            </a:extLst>
          </p:cNvPr>
          <p:cNvSpPr>
            <a:spLocks noGrp="1" noChangeArrowheads="1"/>
          </p:cNvSpPr>
          <p:nvPr>
            <p:ph type="title"/>
          </p:nvPr>
        </p:nvSpPr>
        <p:spPr>
          <a:xfrm>
            <a:off x="302940" y="-52167"/>
            <a:ext cx="8229600" cy="1143000"/>
          </a:xfrm>
        </p:spPr>
        <p:txBody>
          <a:bodyPr/>
          <a:lstStyle/>
          <a:p>
            <a:r>
              <a:rPr lang="zh-TW" altLang="en-US" sz="6600" dirty="0">
                <a:latin typeface="標楷體" panose="03000509000000000000" pitchFamily="65" charset="-120"/>
                <a:ea typeface="標楷體" panose="03000509000000000000" pitchFamily="65" charset="-120"/>
              </a:rPr>
              <a:t>環控農業</a:t>
            </a:r>
          </a:p>
        </p:txBody>
      </p:sp>
      <p:sp>
        <p:nvSpPr>
          <p:cNvPr id="23555" name="內容版面配置區 2">
            <a:extLst>
              <a:ext uri="{FF2B5EF4-FFF2-40B4-BE49-F238E27FC236}">
                <a16:creationId xmlns:a16="http://schemas.microsoft.com/office/drawing/2014/main" id="{4CF6CEEB-39B4-497F-9CD5-D96E0E082644}"/>
              </a:ext>
            </a:extLst>
          </p:cNvPr>
          <p:cNvSpPr>
            <a:spLocks noGrp="1" noChangeArrowheads="1"/>
          </p:cNvSpPr>
          <p:nvPr>
            <p:ph idx="1"/>
          </p:nvPr>
        </p:nvSpPr>
        <p:spPr>
          <a:xfrm>
            <a:off x="457200" y="2130624"/>
            <a:ext cx="8229600" cy="2220614"/>
          </a:xfrm>
        </p:spPr>
        <p:txBody>
          <a:bodyPr/>
          <a:lstStyle/>
          <a:p>
            <a:pPr marL="0" indent="0">
              <a:buNone/>
            </a:pPr>
            <a:r>
              <a:rPr lang="en-US" altLang="zh-TW" sz="3200" dirty="0">
                <a:latin typeface="Times New Roman" panose="02020603050405020304" pitchFamily="18" charset="0"/>
                <a:cs typeface="Times New Roman" panose="02020603050405020304" pitchFamily="18" charset="0"/>
              </a:rPr>
              <a:t>Controlled Environment Agriculture  (CEA)</a:t>
            </a:r>
          </a:p>
          <a:p>
            <a:pPr marL="342900" lvl="1" indent="0">
              <a:buNone/>
            </a:pPr>
            <a:r>
              <a:rPr lang="en-US" altLang="zh-TW" sz="2800" dirty="0" err="1">
                <a:latin typeface="Times New Roman" panose="02020603050405020304" pitchFamily="18" charset="0"/>
                <a:cs typeface="Times New Roman" panose="02020603050405020304" pitchFamily="18" charset="0"/>
              </a:rPr>
              <a:t>CEAg</a:t>
            </a:r>
            <a:r>
              <a:rPr lang="en-US" altLang="zh-TW" sz="2800" dirty="0">
                <a:latin typeface="Times New Roman" panose="02020603050405020304" pitchFamily="18" charset="0"/>
                <a:cs typeface="Times New Roman" panose="02020603050405020304" pitchFamily="18" charset="0"/>
              </a:rPr>
              <a:t>:  </a:t>
            </a:r>
            <a:r>
              <a:rPr lang="en-US" altLang="zh-TW" sz="2800" dirty="0">
                <a:solidFill>
                  <a:srgbClr val="FF0000"/>
                </a:solidFill>
                <a:latin typeface="Times New Roman" panose="02020603050405020304" pitchFamily="18" charset="0"/>
                <a:cs typeface="Times New Roman" panose="02020603050405020304" pitchFamily="18" charset="0"/>
              </a:rPr>
              <a:t>Ag</a:t>
            </a:r>
            <a:r>
              <a:rPr lang="en-US" altLang="zh-TW" sz="2800" dirty="0">
                <a:latin typeface="Times New Roman" panose="02020603050405020304" pitchFamily="18" charset="0"/>
                <a:cs typeface="Times New Roman" panose="02020603050405020304" pitchFamily="18" charset="0"/>
              </a:rPr>
              <a:t>riculture</a:t>
            </a:r>
            <a:r>
              <a:rPr lang="zh-TW" altLang="en-US" sz="2800" dirty="0">
                <a:latin typeface="Times New Roman" panose="02020603050405020304" pitchFamily="18" charset="0"/>
                <a:cs typeface="Times New Roman" panose="02020603050405020304" pitchFamily="18" charset="0"/>
              </a:rPr>
              <a:t>    </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園藝、畜牧</a:t>
            </a:r>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marL="342900" lvl="1" indent="0">
              <a:buNone/>
            </a:pPr>
            <a:r>
              <a:rPr lang="en-US" altLang="zh-TW" sz="2800" dirty="0" err="1">
                <a:latin typeface="Times New Roman" panose="02020603050405020304" pitchFamily="18" charset="0"/>
                <a:cs typeface="Times New Roman" panose="02020603050405020304" pitchFamily="18" charset="0"/>
              </a:rPr>
              <a:t>CEAq</a:t>
            </a:r>
            <a:r>
              <a:rPr lang="en-US" altLang="zh-TW" sz="2800" dirty="0">
                <a:latin typeface="Times New Roman" panose="02020603050405020304" pitchFamily="18" charset="0"/>
                <a:cs typeface="Times New Roman" panose="02020603050405020304" pitchFamily="18" charset="0"/>
              </a:rPr>
              <a:t>:  </a:t>
            </a:r>
            <a:r>
              <a:rPr lang="en-US" altLang="zh-TW" sz="2800" dirty="0">
                <a:solidFill>
                  <a:srgbClr val="FF0000"/>
                </a:solidFill>
                <a:latin typeface="Times New Roman" panose="02020603050405020304" pitchFamily="18" charset="0"/>
                <a:cs typeface="Times New Roman" panose="02020603050405020304" pitchFamily="18" charset="0"/>
              </a:rPr>
              <a:t>Aq</a:t>
            </a:r>
            <a:r>
              <a:rPr lang="en-US" altLang="zh-TW" sz="2800" dirty="0">
                <a:latin typeface="Times New Roman" panose="02020603050405020304" pitchFamily="18" charset="0"/>
                <a:cs typeface="Times New Roman" panose="02020603050405020304" pitchFamily="18" charset="0"/>
              </a:rPr>
              <a:t>uaculture</a:t>
            </a:r>
            <a:r>
              <a:rPr lang="zh-TW" altLang="en-US" sz="2800" dirty="0">
                <a:latin typeface="Times New Roman" panose="02020603050405020304" pitchFamily="18" charset="0"/>
                <a:cs typeface="Times New Roman" panose="02020603050405020304" pitchFamily="18" charset="0"/>
              </a:rPr>
              <a:t>   </a:t>
            </a:r>
            <a:r>
              <a:rPr lang="zh-TW" altLang="en-US" sz="2800" dirty="0">
                <a:latin typeface="Times New Roman" panose="02020603050405020304" pitchFamily="18" charset="0"/>
                <a:ea typeface="標楷體" panose="03000509000000000000" pitchFamily="65" charset="-120"/>
              </a:rPr>
              <a:t>水產養殖</a:t>
            </a:r>
            <a:endParaRPr lang="en-US" altLang="zh-TW" sz="2800" dirty="0">
              <a:latin typeface="Times New Roman" panose="02020603050405020304" pitchFamily="18" charset="0"/>
              <a:ea typeface="標楷體" panose="03000509000000000000" pitchFamily="65" charset="-120"/>
            </a:endParaRPr>
          </a:p>
          <a:p>
            <a:pPr marL="342900" lvl="1" indent="0">
              <a:buNone/>
            </a:pPr>
            <a:r>
              <a:rPr lang="en-US" altLang="zh-TW" sz="2800" dirty="0" err="1">
                <a:latin typeface="Times New Roman" panose="02020603050405020304" pitchFamily="18" charset="0"/>
                <a:cs typeface="Times New Roman" panose="02020603050405020304" pitchFamily="18" charset="0"/>
              </a:rPr>
              <a:t>CEAp</a:t>
            </a:r>
            <a:r>
              <a:rPr lang="en-US" altLang="zh-TW" sz="2800" dirty="0">
                <a:latin typeface="Times New Roman" panose="02020603050405020304" pitchFamily="18" charset="0"/>
                <a:cs typeface="Times New Roman" panose="02020603050405020304" pitchFamily="18" charset="0"/>
              </a:rPr>
              <a:t>:  </a:t>
            </a:r>
            <a:r>
              <a:rPr lang="en-US" altLang="zh-TW" sz="2800" dirty="0">
                <a:solidFill>
                  <a:srgbClr val="FF0000"/>
                </a:solidFill>
                <a:latin typeface="Times New Roman" panose="02020603050405020304" pitchFamily="18" charset="0"/>
                <a:cs typeface="Times New Roman" panose="02020603050405020304" pitchFamily="18" charset="0"/>
              </a:rPr>
              <a:t>A</a:t>
            </a:r>
            <a:r>
              <a:rPr lang="en-US" altLang="zh-TW" sz="2800" dirty="0">
                <a:latin typeface="Times New Roman" panose="02020603050405020304" pitchFamily="18" charset="0"/>
                <a:cs typeface="Times New Roman" panose="02020603050405020304" pitchFamily="18" charset="0"/>
              </a:rPr>
              <a:t>qua</a:t>
            </a:r>
            <a:r>
              <a:rPr lang="en-US" altLang="zh-TW" sz="2800" dirty="0">
                <a:solidFill>
                  <a:srgbClr val="FF0000"/>
                </a:solidFill>
                <a:latin typeface="Times New Roman" panose="02020603050405020304" pitchFamily="18" charset="0"/>
                <a:cs typeface="Times New Roman" panose="02020603050405020304" pitchFamily="18" charset="0"/>
              </a:rPr>
              <a:t>p</a:t>
            </a:r>
            <a:r>
              <a:rPr lang="en-US" altLang="zh-TW" sz="2800" dirty="0">
                <a:latin typeface="Times New Roman" panose="02020603050405020304" pitchFamily="18" charset="0"/>
                <a:cs typeface="Times New Roman" panose="02020603050405020304" pitchFamily="18" charset="0"/>
              </a:rPr>
              <a:t>onics</a:t>
            </a:r>
            <a:r>
              <a:rPr lang="zh-TW" altLang="en-US" sz="2800" dirty="0">
                <a:latin typeface="Times New Roman" panose="02020603050405020304" pitchFamily="18" charset="0"/>
                <a:cs typeface="Times New Roman" panose="02020603050405020304" pitchFamily="18" charset="0"/>
              </a:rPr>
              <a:t>    </a:t>
            </a:r>
            <a:r>
              <a:rPr lang="zh-TW" altLang="en-US" sz="2800" dirty="0">
                <a:latin typeface="Times New Roman" panose="02020603050405020304" pitchFamily="18" charset="0"/>
                <a:ea typeface="標楷體" panose="03000509000000000000" pitchFamily="65" charset="-120"/>
              </a:rPr>
              <a:t>複合養殖</a:t>
            </a:r>
          </a:p>
        </p:txBody>
      </p:sp>
      <p:sp>
        <p:nvSpPr>
          <p:cNvPr id="4" name="投影片編號版面配置區 3">
            <a:extLst>
              <a:ext uri="{FF2B5EF4-FFF2-40B4-BE49-F238E27FC236}">
                <a16:creationId xmlns:a16="http://schemas.microsoft.com/office/drawing/2014/main" id="{18B8275D-778C-4937-94CB-91AA701142D6}"/>
              </a:ext>
            </a:extLst>
          </p:cNvPr>
          <p:cNvSpPr>
            <a:spLocks noGrp="1"/>
          </p:cNvSpPr>
          <p:nvPr>
            <p:ph type="sldNum" sz="quarter" idx="12"/>
          </p:nvPr>
        </p:nvSpPr>
        <p:spPr/>
        <p:txBody>
          <a:bodyPr/>
          <a:lstStyle/>
          <a:p>
            <a:pPr defTabSz="685800" eaLnBrk="1" fontAlgn="auto" hangingPunct="1">
              <a:spcBef>
                <a:spcPts val="0"/>
              </a:spcBef>
              <a:spcAft>
                <a:spcPts val="0"/>
              </a:spcAft>
              <a:defRPr/>
            </a:pPr>
            <a:fld id="{352A430C-6AFF-4FA1-9228-4693D8CEAD41}" type="slidenum">
              <a:rPr kumimoji="0" lang="zh-TW" altLang="en-US">
                <a:latin typeface="Calibri"/>
              </a:rPr>
              <a:pPr defTabSz="685800" eaLnBrk="1" fontAlgn="auto" hangingPunct="1">
                <a:spcBef>
                  <a:spcPts val="0"/>
                </a:spcBef>
                <a:spcAft>
                  <a:spcPts val="0"/>
                </a:spcAft>
                <a:defRPr/>
              </a:pPr>
              <a:t>7</a:t>
            </a:fld>
            <a:endParaRPr kumimoji="0" lang="zh-TW" altLang="en-US">
              <a:latin typeface="Calibri"/>
            </a:endParaRPr>
          </a:p>
        </p:txBody>
      </p:sp>
      <p:sp>
        <p:nvSpPr>
          <p:cNvPr id="5" name="文字方塊 4">
            <a:extLst>
              <a:ext uri="{FF2B5EF4-FFF2-40B4-BE49-F238E27FC236}">
                <a16:creationId xmlns:a16="http://schemas.microsoft.com/office/drawing/2014/main" id="{46456FD8-DE68-42DB-A54B-DF27220946AB}"/>
              </a:ext>
            </a:extLst>
          </p:cNvPr>
          <p:cNvSpPr txBox="1">
            <a:spLocks noChangeArrowheads="1"/>
          </p:cNvSpPr>
          <p:nvPr/>
        </p:nvSpPr>
        <p:spPr bwMode="auto">
          <a:xfrm>
            <a:off x="1427941" y="4725144"/>
            <a:ext cx="610076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r>
              <a:rPr kumimoji="0" lang="en-US" altLang="zh-TW" sz="4500" dirty="0">
                <a:solidFill>
                  <a:srgbClr val="000000"/>
                </a:solidFill>
                <a:latin typeface="Calibri" panose="020F0502020204030204" pitchFamily="34" charset="0"/>
              </a:rPr>
              <a:t>Under  COVER</a:t>
            </a:r>
            <a:endParaRPr kumimoji="0" lang="zh-TW" altLang="en-US" sz="4500" dirty="0">
              <a:solidFill>
                <a:srgbClr val="000000"/>
              </a:solidFill>
              <a:latin typeface="Calibri" panose="020F0502020204030204" pitchFamily="34" charset="0"/>
            </a:endParaRPr>
          </a:p>
        </p:txBody>
      </p:sp>
      <p:pic>
        <p:nvPicPr>
          <p:cNvPr id="7" name="圖片 6">
            <a:extLst>
              <a:ext uri="{FF2B5EF4-FFF2-40B4-BE49-F238E27FC236}">
                <a16:creationId xmlns:a16="http://schemas.microsoft.com/office/drawing/2014/main" id="{2AD9DE57-0A37-4CE8-924C-3660DF255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18408"/>
            <a:ext cx="61722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61056A61-E722-4C47-AF00-77D4C0BCD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4359" y="5883275"/>
            <a:ext cx="1236663"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AAFD91F4-7E8E-484E-8236-2DB7DABC01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059" y="5883275"/>
            <a:ext cx="1501775"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A97EC19B-6EBE-4E29-B496-3BE9B299B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4834" y="5883275"/>
            <a:ext cx="147955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a:extLst>
              <a:ext uri="{FF2B5EF4-FFF2-40B4-BE49-F238E27FC236}">
                <a16:creationId xmlns:a16="http://schemas.microsoft.com/office/drawing/2014/main" id="{4BE86B3E-0F3E-4675-9DBC-E4670994E9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4684" y="5883275"/>
            <a:ext cx="1743075" cy="97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圖片 7" descr="D:\0000_My Files\0000_研究\00PF\PF_台灣\PF_寰宇\photos\20140205寰宇12.jpg">
            <a:extLst>
              <a:ext uri="{FF2B5EF4-FFF2-40B4-BE49-F238E27FC236}">
                <a16:creationId xmlns:a16="http://schemas.microsoft.com/office/drawing/2014/main" id="{58FCEEA2-1EF0-41C3-9A87-A79AB972CF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5809" y="5883275"/>
            <a:ext cx="1428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496B4467-24C4-4C2D-A34C-D32F4CAB54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5472" y="5883275"/>
            <a:ext cx="146685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圖片 9">
            <a:extLst>
              <a:ext uri="{FF2B5EF4-FFF2-40B4-BE49-F238E27FC236}">
                <a16:creationId xmlns:a16="http://schemas.microsoft.com/office/drawing/2014/main" id="{DCEE9D39-6671-457D-B2AB-7BD4D97B31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6" y="5883275"/>
            <a:ext cx="13906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0" descr="Marengo Facilities 1 and 2.jpg">
            <a:extLst>
              <a:ext uri="{FF2B5EF4-FFF2-40B4-BE49-F238E27FC236}">
                <a16:creationId xmlns:a16="http://schemas.microsoft.com/office/drawing/2014/main" id="{E666A627-05AA-4573-8DC8-C597273DC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Marengo HPS +MH Lamps.jpg">
            <a:extLst>
              <a:ext uri="{FF2B5EF4-FFF2-40B4-BE49-F238E27FC236}">
                <a16:creationId xmlns:a16="http://schemas.microsoft.com/office/drawing/2014/main" id="{A7FFBCE8-1C31-48F0-8CF5-DD44C6E1E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Marengo Lamp-Cooling Ducts">
            <a:extLst>
              <a:ext uri="{FF2B5EF4-FFF2-40B4-BE49-F238E27FC236}">
                <a16:creationId xmlns:a16="http://schemas.microsoft.com/office/drawing/2014/main" id="{0F919251-1A62-43D1-AA6B-424BFC8EE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60425"/>
            <a:ext cx="6856413"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3">
            <a:extLst>
              <a:ext uri="{FF2B5EF4-FFF2-40B4-BE49-F238E27FC236}">
                <a16:creationId xmlns:a16="http://schemas.microsoft.com/office/drawing/2014/main" id="{444DAA25-21A9-48CE-97C1-2A3E99B4AD58}"/>
              </a:ext>
            </a:extLst>
          </p:cNvPr>
          <p:cNvSpPr txBox="1">
            <a:spLocks noChangeArrowheads="1"/>
          </p:cNvSpPr>
          <p:nvPr/>
        </p:nvSpPr>
        <p:spPr bwMode="auto">
          <a:xfrm>
            <a:off x="2457450" y="5408613"/>
            <a:ext cx="2863850" cy="300037"/>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kumimoji="0" lang="en-US" sz="1350">
                <a:solidFill>
                  <a:prstClr val="black"/>
                </a:solidFill>
                <a:latin typeface="Calibri"/>
              </a:rPr>
              <a:t>HID Lamps Cooled with </a:t>
            </a:r>
            <a:r>
              <a:rPr kumimoji="0" lang="en-US" sz="1350">
                <a:solidFill>
                  <a:prstClr val="black"/>
                </a:solidFill>
                <a:effectLst>
                  <a:outerShdw blurRad="38100" dist="38100" dir="2700000" algn="tl">
                    <a:srgbClr val="FFFFFF"/>
                  </a:outerShdw>
                </a:effectLst>
                <a:latin typeface="Calibri"/>
              </a:rPr>
              <a:t>52º</a:t>
            </a:r>
            <a:r>
              <a:rPr kumimoji="0" lang="en-US" sz="1350">
                <a:solidFill>
                  <a:prstClr val="black"/>
                </a:solidFill>
                <a:latin typeface="Calibri"/>
              </a:rPr>
              <a:t> F Mine Air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1-13-05 006">
            <a:extLst>
              <a:ext uri="{FF2B5EF4-FFF2-40B4-BE49-F238E27FC236}">
                <a16:creationId xmlns:a16="http://schemas.microsoft.com/office/drawing/2014/main" id="{3D109B0C-DF1E-48FB-B54F-642B471FC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6413" cy="514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3">
            <a:extLst>
              <a:ext uri="{FF2B5EF4-FFF2-40B4-BE49-F238E27FC236}">
                <a16:creationId xmlns:a16="http://schemas.microsoft.com/office/drawing/2014/main" id="{0C153ED6-8240-4F31-A97B-1C69555BD80F}"/>
              </a:ext>
            </a:extLst>
          </p:cNvPr>
          <p:cNvSpPr txBox="1">
            <a:spLocks noChangeArrowheads="1"/>
          </p:cNvSpPr>
          <p:nvPr/>
        </p:nvSpPr>
        <p:spPr bwMode="auto">
          <a:xfrm>
            <a:off x="2389188" y="5237163"/>
            <a:ext cx="3059112" cy="300037"/>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kumimoji="0" lang="en-US" sz="1350">
                <a:solidFill>
                  <a:prstClr val="black"/>
                </a:solidFill>
                <a:effectLst>
                  <a:outerShdw blurRad="38100" dist="38100" dir="2700000" algn="tl">
                    <a:srgbClr val="FFFFFF"/>
                  </a:outerShdw>
                </a:effectLst>
                <a:latin typeface="Calibri"/>
              </a:rPr>
              <a:t>Bt Corn Grown Under HID Lamps in Mine</a:t>
            </a:r>
            <a:endParaRPr kumimoji="0" lang="en-US" sz="1350">
              <a:solidFill>
                <a:prstClr val="black"/>
              </a:solidFill>
              <a:latin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4A0AC886-23D1-45DC-9838-EE02F2B22021}"/>
              </a:ext>
            </a:extLst>
          </p:cNvPr>
          <p:cNvSpPr>
            <a:spLocks noGrp="1" noChangeArrowheads="1"/>
          </p:cNvSpPr>
          <p:nvPr>
            <p:ph type="title"/>
          </p:nvPr>
        </p:nvSpPr>
        <p:spPr/>
        <p:txBody>
          <a:bodyPr/>
          <a:lstStyle/>
          <a:p>
            <a:endParaRPr lang="en-US" altLang="zh-TW"/>
          </a:p>
        </p:txBody>
      </p:sp>
      <p:pic>
        <p:nvPicPr>
          <p:cNvPr id="120835" name="Picture 3" descr="NCR101 pics - 1">
            <a:extLst>
              <a:ext uri="{FF2B5EF4-FFF2-40B4-BE49-F238E27FC236}">
                <a16:creationId xmlns:a16="http://schemas.microsoft.com/office/drawing/2014/main" id="{C211F894-1CEE-453D-9E26-EA9136A52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857250"/>
            <a:ext cx="64277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Text Box 4">
            <a:extLst>
              <a:ext uri="{FF2B5EF4-FFF2-40B4-BE49-F238E27FC236}">
                <a16:creationId xmlns:a16="http://schemas.microsoft.com/office/drawing/2014/main" id="{C95CA4ED-BC67-4E7B-B87F-4163D2A7F27C}"/>
              </a:ext>
            </a:extLst>
          </p:cNvPr>
          <p:cNvSpPr txBox="1">
            <a:spLocks noChangeArrowheads="1"/>
          </p:cNvSpPr>
          <p:nvPr/>
        </p:nvSpPr>
        <p:spPr bwMode="auto">
          <a:xfrm>
            <a:off x="1371600" y="5600700"/>
            <a:ext cx="2787650" cy="300038"/>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kumimoji="0" lang="en-US" sz="1350" dirty="0">
                <a:solidFill>
                  <a:srgbClr val="FFFD4C"/>
                </a:solidFill>
                <a:effectLst>
                  <a:outerShdw blurRad="38100" dist="38100" dir="2700000" algn="tl">
                    <a:srgbClr val="000000"/>
                  </a:outerShdw>
                </a:effectLst>
                <a:latin typeface="Calibri"/>
              </a:rPr>
              <a:t>High-Bay Standardized Growth Room</a:t>
            </a:r>
            <a:endParaRPr kumimoji="0" lang="en-US" sz="1350" dirty="0">
              <a:solidFill>
                <a:prstClr val="black"/>
              </a:solidFill>
              <a:latin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P8190014">
            <a:extLst>
              <a:ext uri="{FF2B5EF4-FFF2-40B4-BE49-F238E27FC236}">
                <a16:creationId xmlns:a16="http://schemas.microsoft.com/office/drawing/2014/main" id="{B879E570-004E-4AB5-B500-944069847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854075"/>
            <a:ext cx="6862763"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076979D9-878D-488A-ABD6-807BD750F4FB}"/>
              </a:ext>
            </a:extLst>
          </p:cNvPr>
          <p:cNvSpPr txBox="1">
            <a:spLocks noChangeArrowheads="1"/>
          </p:cNvSpPr>
          <p:nvPr/>
        </p:nvSpPr>
        <p:spPr bwMode="auto">
          <a:xfrm>
            <a:off x="1976438" y="5143500"/>
            <a:ext cx="1755775" cy="300038"/>
          </a:xfrm>
          <a:prstGeom prst="rect">
            <a:avLst/>
          </a:prstGeom>
          <a:noFill/>
          <a:ln w="9525">
            <a:noFill/>
            <a:miter lim="800000"/>
            <a:headEnd/>
            <a:tailEnd/>
          </a:ln>
        </p:spPr>
        <p:txBody>
          <a:bodyPr wrap="none">
            <a:spAutoFit/>
          </a:bodyPr>
          <a:lstStyle/>
          <a:p>
            <a:pPr algn="r" defTabSz="685800" eaLnBrk="1" fontAlgn="auto" hangingPunct="1">
              <a:spcBef>
                <a:spcPts val="0"/>
              </a:spcBef>
              <a:spcAft>
                <a:spcPts val="0"/>
              </a:spcAft>
              <a:defRPr/>
            </a:pPr>
            <a:r>
              <a:rPr kumimoji="0" lang="en-US" altLang="zh-TW" sz="1350">
                <a:solidFill>
                  <a:srgbClr val="FFF02C"/>
                </a:solidFill>
                <a:latin typeface="Calibri" pitchFamily="34" charset="0"/>
              </a:rPr>
              <a:t>BT corn from chamber</a:t>
            </a:r>
          </a:p>
        </p:txBody>
      </p:sp>
      <p:pic>
        <p:nvPicPr>
          <p:cNvPr id="122884" name="Picture 4" descr="Growing Chamber">
            <a:extLst>
              <a:ext uri="{FF2B5EF4-FFF2-40B4-BE49-F238E27FC236}">
                <a16:creationId xmlns:a16="http://schemas.microsoft.com/office/drawing/2014/main" id="{A938F9CC-E6C2-4753-B58F-A0BC6FDD9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1138" y="857250"/>
            <a:ext cx="3852862"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5">
            <a:extLst>
              <a:ext uri="{FF2B5EF4-FFF2-40B4-BE49-F238E27FC236}">
                <a16:creationId xmlns:a16="http://schemas.microsoft.com/office/drawing/2014/main" id="{BEC6E750-570A-407C-8F7E-B1F059E9197C}"/>
              </a:ext>
            </a:extLst>
          </p:cNvPr>
          <p:cNvSpPr txBox="1">
            <a:spLocks noChangeArrowheads="1"/>
          </p:cNvSpPr>
          <p:nvPr/>
        </p:nvSpPr>
        <p:spPr bwMode="auto">
          <a:xfrm>
            <a:off x="5649913" y="5143500"/>
            <a:ext cx="1806575" cy="300038"/>
          </a:xfrm>
          <a:prstGeom prst="rect">
            <a:avLst/>
          </a:prstGeom>
          <a:noFill/>
          <a:ln w="9525">
            <a:noFill/>
            <a:miter lim="800000"/>
            <a:headEnd/>
            <a:tailEnd/>
          </a:ln>
        </p:spPr>
        <p:txBody>
          <a:bodyPr wrap="none">
            <a:spAutoFit/>
          </a:bodyPr>
          <a:lstStyle/>
          <a:p>
            <a:pPr algn="r" defTabSz="685800" eaLnBrk="1" fontAlgn="auto" hangingPunct="1">
              <a:spcBef>
                <a:spcPts val="0"/>
              </a:spcBef>
              <a:spcAft>
                <a:spcPts val="0"/>
              </a:spcAft>
              <a:defRPr/>
            </a:pPr>
            <a:r>
              <a:rPr kumimoji="0" lang="en-US" altLang="zh-TW" sz="1350">
                <a:solidFill>
                  <a:srgbClr val="FFF02C"/>
                </a:solidFill>
                <a:latin typeface="Calibri" pitchFamily="34" charset="0"/>
              </a:rPr>
              <a:t>Dwarf lines in chamber</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orn in Growing Room - smaller scale">
            <a:extLst>
              <a:ext uri="{FF2B5EF4-FFF2-40B4-BE49-F238E27FC236}">
                <a16:creationId xmlns:a16="http://schemas.microsoft.com/office/drawing/2014/main" id="{5DF65EA8-69EB-4B48-8B6E-C3F8E0815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857250"/>
            <a:ext cx="7515225"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a:extLst>
              <a:ext uri="{FF2B5EF4-FFF2-40B4-BE49-F238E27FC236}">
                <a16:creationId xmlns:a16="http://schemas.microsoft.com/office/drawing/2014/main" id="{E5F77453-07B5-4B1E-8DAA-07CADC896833}"/>
              </a:ext>
            </a:extLst>
          </p:cNvPr>
          <p:cNvSpPr txBox="1">
            <a:spLocks noChangeArrowheads="1"/>
          </p:cNvSpPr>
          <p:nvPr/>
        </p:nvSpPr>
        <p:spPr bwMode="auto">
          <a:xfrm>
            <a:off x="1631950" y="5162550"/>
            <a:ext cx="4067175" cy="300038"/>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kumimoji="0" lang="en-US" sz="1350" dirty="0">
                <a:solidFill>
                  <a:srgbClr val="0000FF"/>
                </a:solidFill>
                <a:effectLst>
                  <a:outerShdw blurRad="38100" dist="38100" dir="2700000" algn="tl">
                    <a:srgbClr val="000000"/>
                  </a:outerShdw>
                </a:effectLst>
                <a:latin typeface="Calibri"/>
              </a:rPr>
              <a:t>Corn Growing Under Different HID Lamp Combinations</a:t>
            </a:r>
            <a:r>
              <a:rPr kumimoji="0" lang="en-US" sz="1350" dirty="0">
                <a:solidFill>
                  <a:prstClr val="black"/>
                </a:solidFill>
                <a:latin typeface="Calibri"/>
              </a:rPr>
              <a: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P9270003">
            <a:extLst>
              <a:ext uri="{FF2B5EF4-FFF2-40B4-BE49-F238E27FC236}">
                <a16:creationId xmlns:a16="http://schemas.microsoft.com/office/drawing/2014/main" id="{910EDC79-1D8D-4C0E-BAC5-3EBBD7EAB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857250"/>
            <a:ext cx="6862763"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3" descr="Corn - Orange Line Single Ear">
            <a:extLst>
              <a:ext uri="{FF2B5EF4-FFF2-40B4-BE49-F238E27FC236}">
                <a16:creationId xmlns:a16="http://schemas.microsoft.com/office/drawing/2014/main" id="{68ACC9E1-9758-4BA7-8AF7-2FA12412D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866775"/>
            <a:ext cx="3852863"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a:extLst>
              <a:ext uri="{FF2B5EF4-FFF2-40B4-BE49-F238E27FC236}">
                <a16:creationId xmlns:a16="http://schemas.microsoft.com/office/drawing/2014/main" id="{67BFEBBB-505C-4371-B1F4-43F632263499}"/>
              </a:ext>
            </a:extLst>
          </p:cNvPr>
          <p:cNvSpPr txBox="1">
            <a:spLocks noChangeArrowheads="1"/>
          </p:cNvSpPr>
          <p:nvPr/>
        </p:nvSpPr>
        <p:spPr bwMode="auto">
          <a:xfrm>
            <a:off x="1371600" y="5384800"/>
            <a:ext cx="3200400" cy="506413"/>
          </a:xfrm>
          <a:prstGeom prst="rect">
            <a:avLst/>
          </a:prstGeom>
          <a:noFill/>
          <a:ln w="9525">
            <a:noFill/>
            <a:miter lim="800000"/>
            <a:headEnd/>
            <a:tailEnd/>
          </a:ln>
        </p:spPr>
        <p:txBody>
          <a:bodyPr>
            <a:spAutoFit/>
          </a:bodyPr>
          <a:lstStyle/>
          <a:p>
            <a:pPr defTabSz="685800" eaLnBrk="1" fontAlgn="auto" hangingPunct="1">
              <a:spcBef>
                <a:spcPts val="0"/>
              </a:spcBef>
              <a:spcAft>
                <a:spcPts val="0"/>
              </a:spcAft>
              <a:defRPr/>
            </a:pPr>
            <a:r>
              <a:rPr kumimoji="0" lang="en-US" altLang="zh-TW" sz="1350">
                <a:solidFill>
                  <a:srgbClr val="FFFD4C"/>
                </a:solidFill>
                <a:latin typeface="Calibri" pitchFamily="34" charset="0"/>
              </a:rPr>
              <a:t>Dwarf line - </a:t>
            </a:r>
          </a:p>
          <a:p>
            <a:pPr defTabSz="685800" eaLnBrk="1" fontAlgn="auto" hangingPunct="1">
              <a:spcBef>
                <a:spcPts val="0"/>
              </a:spcBef>
              <a:spcAft>
                <a:spcPts val="0"/>
              </a:spcAft>
              <a:defRPr/>
            </a:pPr>
            <a:r>
              <a:rPr kumimoji="0" lang="en-US" altLang="zh-TW" sz="1350">
                <a:solidFill>
                  <a:srgbClr val="FFFD4C"/>
                </a:solidFill>
                <a:latin typeface="Calibri" pitchFamily="34" charset="0"/>
              </a:rPr>
              <a:t>Ear forming in chamber</a:t>
            </a:r>
          </a:p>
        </p:txBody>
      </p:sp>
      <p:sp>
        <p:nvSpPr>
          <p:cNvPr id="95237" name="Text Box 5">
            <a:extLst>
              <a:ext uri="{FF2B5EF4-FFF2-40B4-BE49-F238E27FC236}">
                <a16:creationId xmlns:a16="http://schemas.microsoft.com/office/drawing/2014/main" id="{F6232F16-C2B3-492A-9E49-3D10281FC6F0}"/>
              </a:ext>
            </a:extLst>
          </p:cNvPr>
          <p:cNvSpPr txBox="1">
            <a:spLocks noChangeArrowheads="1"/>
          </p:cNvSpPr>
          <p:nvPr/>
        </p:nvSpPr>
        <p:spPr bwMode="auto">
          <a:xfrm>
            <a:off x="5372100" y="5384800"/>
            <a:ext cx="1539875" cy="506413"/>
          </a:xfrm>
          <a:prstGeom prst="rect">
            <a:avLst/>
          </a:prstGeom>
          <a:noFill/>
          <a:ln w="9525">
            <a:noFill/>
            <a:miter lim="800000"/>
            <a:headEnd/>
            <a:tailEnd/>
          </a:ln>
        </p:spPr>
        <p:txBody>
          <a:bodyPr wrap="none">
            <a:spAutoFit/>
          </a:bodyPr>
          <a:lstStyle/>
          <a:p>
            <a:pPr defTabSz="685800" eaLnBrk="1" fontAlgn="auto" hangingPunct="1">
              <a:spcBef>
                <a:spcPts val="0"/>
              </a:spcBef>
              <a:spcAft>
                <a:spcPts val="0"/>
              </a:spcAft>
              <a:defRPr/>
            </a:pPr>
            <a:r>
              <a:rPr kumimoji="0" lang="en-US" sz="1350">
                <a:solidFill>
                  <a:srgbClr val="FFFD4C"/>
                </a:solidFill>
                <a:effectLst>
                  <a:outerShdw blurRad="38100" dist="38100" dir="2700000" algn="tl">
                    <a:srgbClr val="000000"/>
                  </a:outerShdw>
                </a:effectLst>
                <a:latin typeface="Calibri"/>
              </a:rPr>
              <a:t>Dwarf line - </a:t>
            </a:r>
          </a:p>
          <a:p>
            <a:pPr defTabSz="685800" eaLnBrk="1" fontAlgn="auto" hangingPunct="1">
              <a:spcBef>
                <a:spcPts val="0"/>
              </a:spcBef>
              <a:spcAft>
                <a:spcPts val="0"/>
              </a:spcAft>
              <a:defRPr/>
            </a:pPr>
            <a:r>
              <a:rPr kumimoji="0" lang="en-US" sz="1350">
                <a:solidFill>
                  <a:srgbClr val="FFFD4C"/>
                </a:solidFill>
                <a:effectLst>
                  <a:outerShdw blurRad="38100" dist="38100" dir="2700000" algn="tl">
                    <a:srgbClr val="000000"/>
                  </a:outerShdw>
                </a:effectLst>
                <a:latin typeface="Calibri"/>
              </a:rPr>
              <a:t>Ear in growth room</a:t>
            </a:r>
            <a:endParaRPr kumimoji="0" lang="en-US" sz="1350">
              <a:solidFill>
                <a:srgbClr val="FFF02C"/>
              </a:solidFill>
              <a:latin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F429A31E-7E96-495C-9CFA-7AB1F9477938}"/>
              </a:ext>
            </a:extLst>
          </p:cNvPr>
          <p:cNvSpPr>
            <a:spLocks noGrp="1" noChangeArrowheads="1"/>
          </p:cNvSpPr>
          <p:nvPr>
            <p:ph type="body" idx="1"/>
          </p:nvPr>
        </p:nvSpPr>
        <p:spPr>
          <a:xfrm>
            <a:off x="1116013" y="2214563"/>
            <a:ext cx="7556500" cy="3878262"/>
          </a:xfrm>
          <a:noFill/>
        </p:spPr>
        <p:txBody>
          <a:bodyPr/>
          <a:lstStyle/>
          <a:p>
            <a:pPr lvl="1" eaLnBrk="1" hangingPunct="1"/>
            <a:r>
              <a:rPr lang="zh-TW" altLang="en-US">
                <a:latin typeface="標楷體" panose="03000509000000000000" pitchFamily="65" charset="-120"/>
                <a:ea typeface="標楷體" panose="03000509000000000000" pitchFamily="65" charset="-120"/>
              </a:rPr>
              <a:t>可以不受季節、病蟲害等之影響。</a:t>
            </a:r>
          </a:p>
          <a:p>
            <a:pPr lvl="1" eaLnBrk="1" hangingPunct="1"/>
            <a:r>
              <a:rPr lang="zh-TW" altLang="en-US">
                <a:latin typeface="標楷體" panose="03000509000000000000" pitchFamily="65" charset="-120"/>
                <a:ea typeface="標楷體" panose="03000509000000000000" pitchFamily="65" charset="-120"/>
              </a:rPr>
              <a:t>可以有穩定品質與產能。</a:t>
            </a:r>
          </a:p>
          <a:p>
            <a:pPr lvl="1" eaLnBrk="1" hangingPunct="1"/>
            <a:r>
              <a:rPr lang="zh-TW" altLang="en-US">
                <a:latin typeface="標楷體" panose="03000509000000000000" pitchFamily="65" charset="-120"/>
                <a:ea typeface="標楷體" panose="03000509000000000000" pitchFamily="65" charset="-120"/>
              </a:rPr>
              <a:t>可以生產無病毒植株。</a:t>
            </a:r>
          </a:p>
          <a:p>
            <a:pPr lvl="1" eaLnBrk="1" hangingPunct="1"/>
            <a:r>
              <a:rPr lang="zh-TW" altLang="en-US">
                <a:latin typeface="標楷體" panose="03000509000000000000" pitchFamily="65" charset="-120"/>
                <a:ea typeface="標楷體" panose="03000509000000000000" pitchFamily="65" charset="-120"/>
              </a:rPr>
              <a:t>可以透過提供不同</a:t>
            </a:r>
            <a:r>
              <a:rPr lang="en-US" altLang="zh-TW">
                <a:latin typeface="標楷體" panose="03000509000000000000" pitchFamily="65" charset="-120"/>
                <a:ea typeface="標楷體" panose="03000509000000000000" pitchFamily="65" charset="-120"/>
              </a:rPr>
              <a:t>stress (T, pH change, Nutrient limitation, Osmotic shock, etc)</a:t>
            </a:r>
            <a:r>
              <a:rPr lang="zh-TW" altLang="en-US">
                <a:latin typeface="標楷體" panose="03000509000000000000" pitchFamily="65" charset="-120"/>
                <a:ea typeface="標楷體" panose="03000509000000000000" pitchFamily="65" charset="-120"/>
              </a:rPr>
              <a:t>促使產生二次代謝物。</a:t>
            </a:r>
          </a:p>
          <a:p>
            <a:pPr lvl="1" eaLnBrk="1" hangingPunct="1"/>
            <a:r>
              <a:rPr lang="zh-TW" altLang="en-US">
                <a:latin typeface="標楷體" panose="03000509000000000000" pitchFamily="65" charset="-120"/>
                <a:ea typeface="標楷體" panose="03000509000000000000" pitchFamily="65" charset="-120"/>
              </a:rPr>
              <a:t>可以透過提供不同前驅基質</a:t>
            </a:r>
            <a:r>
              <a:rPr lang="en-US" altLang="zh-TW">
                <a:latin typeface="標楷體" panose="03000509000000000000" pitchFamily="65" charset="-120"/>
                <a:ea typeface="標楷體" panose="03000509000000000000" pitchFamily="65" charset="-120"/>
              </a:rPr>
              <a:t>(precursors)</a:t>
            </a:r>
            <a:r>
              <a:rPr lang="zh-TW" altLang="en-US">
                <a:latin typeface="標楷體" panose="03000509000000000000" pitchFamily="65" charset="-120"/>
                <a:ea typeface="標楷體" panose="03000509000000000000" pitchFamily="65" charset="-120"/>
              </a:rPr>
              <a:t>生產新的成分物質。</a:t>
            </a:r>
          </a:p>
        </p:txBody>
      </p:sp>
      <p:sp>
        <p:nvSpPr>
          <p:cNvPr id="129027" name="AutoShape 3">
            <a:extLst>
              <a:ext uri="{FF2B5EF4-FFF2-40B4-BE49-F238E27FC236}">
                <a16:creationId xmlns:a16="http://schemas.microsoft.com/office/drawing/2014/main" id="{D77DB663-D1A1-47D3-BE86-724C2B5E88D0}"/>
              </a:ext>
            </a:extLst>
          </p:cNvPr>
          <p:cNvSpPr>
            <a:spLocks noChangeArrowheads="1"/>
          </p:cNvSpPr>
          <p:nvPr/>
        </p:nvSpPr>
        <p:spPr bwMode="auto">
          <a:xfrm>
            <a:off x="5795963" y="5949950"/>
            <a:ext cx="2735262" cy="908050"/>
          </a:xfrm>
          <a:prstGeom prst="cloudCallout">
            <a:avLst>
              <a:gd name="adj1" fmla="val -163116"/>
              <a:gd name="adj2" fmla="val -43880"/>
            </a:avLst>
          </a:prstGeom>
          <a:noFill/>
          <a:ln w="3175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lang="zh-TW" altLang="en-US" sz="2400">
                <a:latin typeface="Times New Roman" panose="02020603050405020304" pitchFamily="18" charset="0"/>
                <a:ea typeface="標楷體" panose="03000509000000000000" pitchFamily="65" charset="-120"/>
              </a:rPr>
              <a:t>生物</a:t>
            </a:r>
          </a:p>
          <a:p>
            <a:pPr algn="ctr" eaLnBrk="1" hangingPunct="1">
              <a:spcBef>
                <a:spcPct val="0"/>
              </a:spcBef>
              <a:buClrTx/>
              <a:buSzTx/>
              <a:buFontTx/>
              <a:buNone/>
            </a:pPr>
            <a:r>
              <a:rPr lang="zh-TW" altLang="en-US" sz="2400">
                <a:latin typeface="Times New Roman" panose="02020603050405020304" pitchFamily="18" charset="0"/>
                <a:ea typeface="標楷體" panose="03000509000000000000" pitchFamily="65" charset="-120"/>
              </a:rPr>
              <a:t>反應器</a:t>
            </a:r>
          </a:p>
        </p:txBody>
      </p:sp>
      <p:sp>
        <p:nvSpPr>
          <p:cNvPr id="129028" name="AutoShape 4">
            <a:extLst>
              <a:ext uri="{FF2B5EF4-FFF2-40B4-BE49-F238E27FC236}">
                <a16:creationId xmlns:a16="http://schemas.microsoft.com/office/drawing/2014/main" id="{3B1ECC3F-F948-48F2-B5D8-66F0A7E04778}"/>
              </a:ext>
            </a:extLst>
          </p:cNvPr>
          <p:cNvSpPr>
            <a:spLocks noChangeArrowheads="1"/>
          </p:cNvSpPr>
          <p:nvPr/>
        </p:nvSpPr>
        <p:spPr bwMode="auto">
          <a:xfrm>
            <a:off x="6300788" y="4508500"/>
            <a:ext cx="2514600" cy="838200"/>
          </a:xfrm>
          <a:prstGeom prst="cloudCallout">
            <a:avLst>
              <a:gd name="adj1" fmla="val -24810"/>
              <a:gd name="adj2" fmla="val 107384"/>
            </a:avLst>
          </a:prstGeom>
          <a:noFill/>
          <a:ln w="3175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buClrTx/>
              <a:buSzTx/>
              <a:buFontTx/>
              <a:buNone/>
            </a:pPr>
            <a:r>
              <a:rPr lang="zh-TW" altLang="en-US">
                <a:latin typeface="Times New Roman" panose="02020603050405020304" pitchFamily="18" charset="0"/>
                <a:ea typeface="標楷體" panose="03000509000000000000" pitchFamily="65" charset="-120"/>
              </a:rPr>
              <a:t>環控室</a:t>
            </a:r>
          </a:p>
        </p:txBody>
      </p:sp>
      <p:sp>
        <p:nvSpPr>
          <p:cNvPr id="129029" name="AutoShape 5">
            <a:extLst>
              <a:ext uri="{FF2B5EF4-FFF2-40B4-BE49-F238E27FC236}">
                <a16:creationId xmlns:a16="http://schemas.microsoft.com/office/drawing/2014/main" id="{ECD6EEF7-0EE4-4A38-BDC7-F080D61D1044}"/>
              </a:ext>
            </a:extLst>
          </p:cNvPr>
          <p:cNvSpPr>
            <a:spLocks noChangeArrowheads="1"/>
          </p:cNvSpPr>
          <p:nvPr/>
        </p:nvSpPr>
        <p:spPr bwMode="auto">
          <a:xfrm>
            <a:off x="395288" y="2781300"/>
            <a:ext cx="1800225" cy="865188"/>
          </a:xfrm>
          <a:prstGeom prst="cloudCallout">
            <a:avLst>
              <a:gd name="adj1" fmla="val 370898"/>
              <a:gd name="adj2" fmla="val 308898"/>
            </a:avLst>
          </a:prstGeom>
          <a:noFill/>
          <a:ln w="3175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buClrTx/>
              <a:buSzTx/>
              <a:buFontTx/>
              <a:buNone/>
            </a:pPr>
            <a:r>
              <a:rPr lang="zh-TW" altLang="en-US" sz="2800">
                <a:latin typeface="Times New Roman" panose="02020603050405020304" pitchFamily="18" charset="0"/>
                <a:ea typeface="標楷體" panose="03000509000000000000" pitchFamily="65" charset="-120"/>
              </a:rPr>
              <a:t>溫室</a:t>
            </a:r>
          </a:p>
        </p:txBody>
      </p:sp>
      <p:sp>
        <p:nvSpPr>
          <p:cNvPr id="129030" name="AutoShape 6">
            <a:extLst>
              <a:ext uri="{FF2B5EF4-FFF2-40B4-BE49-F238E27FC236}">
                <a16:creationId xmlns:a16="http://schemas.microsoft.com/office/drawing/2014/main" id="{8AA4B13D-ED16-4AAA-8CAD-4C17D54ED586}"/>
              </a:ext>
            </a:extLst>
          </p:cNvPr>
          <p:cNvSpPr>
            <a:spLocks noChangeArrowheads="1"/>
          </p:cNvSpPr>
          <p:nvPr/>
        </p:nvSpPr>
        <p:spPr bwMode="auto">
          <a:xfrm>
            <a:off x="1828800" y="1587500"/>
            <a:ext cx="1905000" cy="762000"/>
          </a:xfrm>
          <a:prstGeom prst="cloudCallout">
            <a:avLst>
              <a:gd name="adj1" fmla="val 23333"/>
              <a:gd name="adj2" fmla="val -51875"/>
            </a:avLst>
          </a:prstGeom>
          <a:noFill/>
          <a:ln w="317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lang="zh-TW" altLang="en-US" sz="2800">
                <a:latin typeface="Times New Roman" panose="02020603050405020304" pitchFamily="18" charset="0"/>
                <a:ea typeface="標楷體" panose="03000509000000000000" pitchFamily="65" charset="-120"/>
              </a:rPr>
              <a:t>細胞</a:t>
            </a:r>
          </a:p>
        </p:txBody>
      </p:sp>
      <p:sp>
        <p:nvSpPr>
          <p:cNvPr id="129031" name="AutoShape 7">
            <a:extLst>
              <a:ext uri="{FF2B5EF4-FFF2-40B4-BE49-F238E27FC236}">
                <a16:creationId xmlns:a16="http://schemas.microsoft.com/office/drawing/2014/main" id="{F26EA3CD-C1B9-4A9E-9D45-51CF4032E1D8}"/>
              </a:ext>
            </a:extLst>
          </p:cNvPr>
          <p:cNvSpPr>
            <a:spLocks noChangeArrowheads="1"/>
          </p:cNvSpPr>
          <p:nvPr/>
        </p:nvSpPr>
        <p:spPr bwMode="auto">
          <a:xfrm>
            <a:off x="3048000" y="1587500"/>
            <a:ext cx="1905000" cy="762000"/>
          </a:xfrm>
          <a:prstGeom prst="cloudCallout">
            <a:avLst>
              <a:gd name="adj1" fmla="val 24083"/>
              <a:gd name="adj2" fmla="val -35000"/>
            </a:avLst>
          </a:prstGeom>
          <a:noFill/>
          <a:ln w="317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lang="zh-TW" altLang="en-US" sz="2800">
                <a:latin typeface="Times New Roman" panose="02020603050405020304" pitchFamily="18" charset="0"/>
                <a:ea typeface="標楷體" panose="03000509000000000000" pitchFamily="65" charset="-120"/>
              </a:rPr>
              <a:t>種苗</a:t>
            </a:r>
          </a:p>
        </p:txBody>
      </p:sp>
      <p:sp>
        <p:nvSpPr>
          <p:cNvPr id="129032" name="AutoShape 8">
            <a:extLst>
              <a:ext uri="{FF2B5EF4-FFF2-40B4-BE49-F238E27FC236}">
                <a16:creationId xmlns:a16="http://schemas.microsoft.com/office/drawing/2014/main" id="{95C94E84-A677-4AF5-B6ED-106C3BF9218D}"/>
              </a:ext>
            </a:extLst>
          </p:cNvPr>
          <p:cNvSpPr>
            <a:spLocks noChangeArrowheads="1"/>
          </p:cNvSpPr>
          <p:nvPr/>
        </p:nvSpPr>
        <p:spPr bwMode="auto">
          <a:xfrm>
            <a:off x="4419600" y="1587500"/>
            <a:ext cx="1905000" cy="762000"/>
          </a:xfrm>
          <a:prstGeom prst="cloudCallout">
            <a:avLst>
              <a:gd name="adj1" fmla="val 27833"/>
              <a:gd name="adj2" fmla="val -21875"/>
            </a:avLst>
          </a:prstGeom>
          <a:noFill/>
          <a:ln w="31750">
            <a:solidFill>
              <a:srgbClr val="0000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lang="zh-TW" altLang="en-US" sz="2800">
                <a:latin typeface="Times New Roman" panose="02020603050405020304" pitchFamily="18" charset="0"/>
                <a:ea typeface="標楷體" panose="03000509000000000000" pitchFamily="65" charset="-120"/>
              </a:rPr>
              <a:t>成株</a:t>
            </a:r>
          </a:p>
        </p:txBody>
      </p:sp>
      <p:sp>
        <p:nvSpPr>
          <p:cNvPr id="129033" name="AutoShape 10">
            <a:extLst>
              <a:ext uri="{FF2B5EF4-FFF2-40B4-BE49-F238E27FC236}">
                <a16:creationId xmlns:a16="http://schemas.microsoft.com/office/drawing/2014/main" id="{D6908BD8-3B95-47E0-9FD9-D78603D8F841}"/>
              </a:ext>
            </a:extLst>
          </p:cNvPr>
          <p:cNvSpPr>
            <a:spLocks noChangeArrowheads="1"/>
          </p:cNvSpPr>
          <p:nvPr/>
        </p:nvSpPr>
        <p:spPr bwMode="auto">
          <a:xfrm>
            <a:off x="0" y="6096000"/>
            <a:ext cx="3059113" cy="762000"/>
          </a:xfrm>
          <a:prstGeom prst="cloudCallout">
            <a:avLst>
              <a:gd name="adj1" fmla="val 101014"/>
              <a:gd name="adj2" fmla="val -22500"/>
            </a:avLst>
          </a:prstGeom>
          <a:noFill/>
          <a:ln w="31750">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buClrTx/>
              <a:buSzTx/>
              <a:buFontTx/>
              <a:buNone/>
            </a:pPr>
            <a:r>
              <a:rPr lang="zh-TW" altLang="en-US" sz="2800">
                <a:latin typeface="Times New Roman" panose="02020603050405020304" pitchFamily="18" charset="0"/>
                <a:ea typeface="標楷體" panose="03000509000000000000" pitchFamily="65" charset="-120"/>
              </a:rPr>
              <a:t>組織培養室</a:t>
            </a:r>
          </a:p>
        </p:txBody>
      </p:sp>
      <p:sp>
        <p:nvSpPr>
          <p:cNvPr id="129034" name="AutoShape 11">
            <a:extLst>
              <a:ext uri="{FF2B5EF4-FFF2-40B4-BE49-F238E27FC236}">
                <a16:creationId xmlns:a16="http://schemas.microsoft.com/office/drawing/2014/main" id="{A2936783-8AB6-422B-A532-36EFC2D5BC4B}"/>
              </a:ext>
            </a:extLst>
          </p:cNvPr>
          <p:cNvSpPr>
            <a:spLocks noChangeArrowheads="1"/>
          </p:cNvSpPr>
          <p:nvPr/>
        </p:nvSpPr>
        <p:spPr bwMode="auto">
          <a:xfrm>
            <a:off x="7010400" y="381000"/>
            <a:ext cx="1600200" cy="533400"/>
          </a:xfrm>
          <a:prstGeom prst="wedgeRoundRectCallout">
            <a:avLst>
              <a:gd name="adj1" fmla="val -43750"/>
              <a:gd name="adj2" fmla="val 70000"/>
              <a:gd name="adj3" fmla="val 16667"/>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kumimoji="0" lang="zh-TW" altLang="en-US" sz="2400">
                <a:latin typeface="Times New Roman" panose="02020603050405020304" pitchFamily="18" charset="0"/>
                <a:ea typeface="標楷體" panose="03000509000000000000" pitchFamily="65" charset="-120"/>
              </a:rPr>
              <a:t>靈芝</a:t>
            </a:r>
            <a:endParaRPr lang="zh-TW" altLang="en-US" sz="2400">
              <a:latin typeface="Times New Roman" panose="02020603050405020304" pitchFamily="18" charset="0"/>
              <a:ea typeface="標楷體" panose="03000509000000000000" pitchFamily="65" charset="-120"/>
            </a:endParaRPr>
          </a:p>
        </p:txBody>
      </p:sp>
      <p:sp>
        <p:nvSpPr>
          <p:cNvPr id="129035" name="AutoShape 12">
            <a:extLst>
              <a:ext uri="{FF2B5EF4-FFF2-40B4-BE49-F238E27FC236}">
                <a16:creationId xmlns:a16="http://schemas.microsoft.com/office/drawing/2014/main" id="{2695B789-EB65-4DF8-82CE-3A53B2BC2F1F}"/>
              </a:ext>
            </a:extLst>
          </p:cNvPr>
          <p:cNvSpPr>
            <a:spLocks noChangeArrowheads="1"/>
          </p:cNvSpPr>
          <p:nvPr/>
        </p:nvSpPr>
        <p:spPr bwMode="auto">
          <a:xfrm>
            <a:off x="7010400" y="990600"/>
            <a:ext cx="1600200" cy="533400"/>
          </a:xfrm>
          <a:prstGeom prst="wedgeRoundRectCallout">
            <a:avLst>
              <a:gd name="adj1" fmla="val -43750"/>
              <a:gd name="adj2" fmla="val 70000"/>
              <a:gd name="adj3" fmla="val 16667"/>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kumimoji="0" lang="zh-TW" altLang="en-US" sz="2400">
                <a:latin typeface="Times New Roman" panose="02020603050405020304" pitchFamily="18" charset="0"/>
                <a:ea typeface="標楷體" panose="03000509000000000000" pitchFamily="65" charset="-120"/>
              </a:rPr>
              <a:t>冬蟲夏草</a:t>
            </a:r>
            <a:endParaRPr lang="zh-TW" altLang="en-US" sz="2400">
              <a:latin typeface="Times New Roman" panose="02020603050405020304" pitchFamily="18" charset="0"/>
              <a:ea typeface="標楷體" panose="03000509000000000000" pitchFamily="65" charset="-120"/>
            </a:endParaRPr>
          </a:p>
        </p:txBody>
      </p:sp>
      <p:sp>
        <p:nvSpPr>
          <p:cNvPr id="129036" name="AutoShape 13">
            <a:extLst>
              <a:ext uri="{FF2B5EF4-FFF2-40B4-BE49-F238E27FC236}">
                <a16:creationId xmlns:a16="http://schemas.microsoft.com/office/drawing/2014/main" id="{484C5BC5-A4F1-4F90-8FFE-81390D27B4C5}"/>
              </a:ext>
            </a:extLst>
          </p:cNvPr>
          <p:cNvSpPr>
            <a:spLocks noChangeArrowheads="1"/>
          </p:cNvSpPr>
          <p:nvPr/>
        </p:nvSpPr>
        <p:spPr bwMode="auto">
          <a:xfrm>
            <a:off x="7010400" y="1600200"/>
            <a:ext cx="1600200" cy="533400"/>
          </a:xfrm>
          <a:prstGeom prst="wedgeRoundRectCallout">
            <a:avLst>
              <a:gd name="adj1" fmla="val -43750"/>
              <a:gd name="adj2" fmla="val 70000"/>
              <a:gd name="adj3" fmla="val 16667"/>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kumimoji="0" lang="zh-TW" altLang="en-US" sz="2400">
                <a:latin typeface="Times New Roman" panose="02020603050405020304" pitchFamily="18" charset="0"/>
                <a:ea typeface="標楷體" panose="03000509000000000000" pitchFamily="65" charset="-120"/>
              </a:rPr>
              <a:t>金線連</a:t>
            </a:r>
            <a:endParaRPr lang="zh-TW" altLang="en-US" sz="2400">
              <a:latin typeface="Times New Roman" panose="02020603050405020304" pitchFamily="18" charset="0"/>
              <a:ea typeface="標楷體" panose="03000509000000000000" pitchFamily="65" charset="-120"/>
            </a:endParaRPr>
          </a:p>
        </p:txBody>
      </p:sp>
      <p:sp>
        <p:nvSpPr>
          <p:cNvPr id="129037" name="AutoShape 14">
            <a:extLst>
              <a:ext uri="{FF2B5EF4-FFF2-40B4-BE49-F238E27FC236}">
                <a16:creationId xmlns:a16="http://schemas.microsoft.com/office/drawing/2014/main" id="{4DE6C660-CE4E-48D3-AF5E-D35DF3E62C94}"/>
              </a:ext>
            </a:extLst>
          </p:cNvPr>
          <p:cNvSpPr>
            <a:spLocks noChangeArrowheads="1"/>
          </p:cNvSpPr>
          <p:nvPr/>
        </p:nvSpPr>
        <p:spPr bwMode="auto">
          <a:xfrm>
            <a:off x="7010400" y="2209800"/>
            <a:ext cx="1600200" cy="533400"/>
          </a:xfrm>
          <a:prstGeom prst="wedgeRoundRectCallout">
            <a:avLst>
              <a:gd name="adj1" fmla="val -43750"/>
              <a:gd name="adj2" fmla="val 70000"/>
              <a:gd name="adj3" fmla="val 16667"/>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kumimoji="0" lang="zh-TW" altLang="en-US" sz="2400">
                <a:latin typeface="Times New Roman" panose="02020603050405020304" pitchFamily="18" charset="0"/>
                <a:ea typeface="標楷體" panose="03000509000000000000" pitchFamily="65" charset="-120"/>
              </a:rPr>
              <a:t>蝴蝶蘭</a:t>
            </a:r>
            <a:endParaRPr lang="zh-TW" altLang="en-US" sz="2400">
              <a:latin typeface="Times New Roman" panose="02020603050405020304" pitchFamily="18" charset="0"/>
              <a:ea typeface="標楷體" panose="03000509000000000000" pitchFamily="65" charset="-120"/>
            </a:endParaRPr>
          </a:p>
        </p:txBody>
      </p:sp>
      <p:sp>
        <p:nvSpPr>
          <p:cNvPr id="129038" name="AutoShape 15">
            <a:extLst>
              <a:ext uri="{FF2B5EF4-FFF2-40B4-BE49-F238E27FC236}">
                <a16:creationId xmlns:a16="http://schemas.microsoft.com/office/drawing/2014/main" id="{A8497F33-0E54-4DC9-BC44-964A88101832}"/>
              </a:ext>
            </a:extLst>
          </p:cNvPr>
          <p:cNvSpPr>
            <a:spLocks noChangeArrowheads="1"/>
          </p:cNvSpPr>
          <p:nvPr/>
        </p:nvSpPr>
        <p:spPr bwMode="auto">
          <a:xfrm>
            <a:off x="7010400" y="2819400"/>
            <a:ext cx="1600200" cy="533400"/>
          </a:xfrm>
          <a:prstGeom prst="wedgeRoundRectCallout">
            <a:avLst>
              <a:gd name="adj1" fmla="val -43750"/>
              <a:gd name="adj2" fmla="val 70000"/>
              <a:gd name="adj3" fmla="val 16667"/>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新細明體" panose="02020500000000000000" pitchFamily="18" charset="-120"/>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新細明體" panose="02020500000000000000" pitchFamily="18" charset="-120"/>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新細明體" panose="02020500000000000000" pitchFamily="18" charset="-120"/>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新細明體" panose="02020500000000000000" pitchFamily="18" charset="-120"/>
              </a:defRPr>
            </a:lvl9pPr>
          </a:lstStyle>
          <a:p>
            <a:pPr algn="ctr" eaLnBrk="1" hangingPunct="1">
              <a:spcBef>
                <a:spcPct val="0"/>
              </a:spcBef>
              <a:buClrTx/>
              <a:buSzTx/>
              <a:buFontTx/>
              <a:buNone/>
            </a:pPr>
            <a:r>
              <a:rPr lang="zh-TW" altLang="en-US" sz="2400">
                <a:latin typeface="Times New Roman" panose="02020603050405020304" pitchFamily="18" charset="0"/>
                <a:ea typeface="標楷體" panose="03000509000000000000" pitchFamily="65" charset="-120"/>
              </a:rPr>
              <a:t>其他</a:t>
            </a:r>
            <a:r>
              <a:rPr lang="en-US" altLang="zh-TW" sz="2400">
                <a:latin typeface="Times New Roman" panose="02020603050405020304" pitchFamily="18" charset="0"/>
                <a:ea typeface="標楷體" panose="03000509000000000000" pitchFamily="65" charset="-120"/>
              </a:rPr>
              <a:t>….</a:t>
            </a:r>
          </a:p>
        </p:txBody>
      </p:sp>
      <p:sp>
        <p:nvSpPr>
          <p:cNvPr id="129039" name="Rectangle 16">
            <a:extLst>
              <a:ext uri="{FF2B5EF4-FFF2-40B4-BE49-F238E27FC236}">
                <a16:creationId xmlns:a16="http://schemas.microsoft.com/office/drawing/2014/main" id="{4AB6F9F6-C7CD-4E6F-A3EF-BB82C25424D8}"/>
              </a:ext>
            </a:extLst>
          </p:cNvPr>
          <p:cNvSpPr>
            <a:spLocks noGrp="1" noChangeArrowheads="1"/>
          </p:cNvSpPr>
          <p:nvPr>
            <p:ph type="title"/>
          </p:nvPr>
        </p:nvSpPr>
        <p:spPr>
          <a:xfrm>
            <a:off x="395288" y="692150"/>
            <a:ext cx="8001000" cy="568325"/>
          </a:xfrm>
        </p:spPr>
        <p:txBody>
          <a:bodyPr/>
          <a:lstStyle/>
          <a:p>
            <a:pPr eaLnBrk="1" hangingPunct="1"/>
            <a:r>
              <a:rPr lang="zh-TW" altLang="en-US">
                <a:solidFill>
                  <a:schemeClr val="tx1"/>
                </a:solidFill>
                <a:ea typeface="標楷體" panose="03000509000000000000" pitchFamily="65" charset="-120"/>
              </a:rPr>
              <a:t>植物量產工程</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7BB10BED-833B-4762-ACBB-DFF43AD5C121}"/>
              </a:ext>
            </a:extLst>
          </p:cNvPr>
          <p:cNvSpPr>
            <a:spLocks noGrp="1" noChangeArrowheads="1"/>
          </p:cNvSpPr>
          <p:nvPr>
            <p:ph type="title"/>
          </p:nvPr>
        </p:nvSpPr>
        <p:spPr>
          <a:xfrm>
            <a:off x="609600" y="381000"/>
            <a:ext cx="1730375" cy="6096000"/>
          </a:xfrm>
        </p:spPr>
        <p:txBody>
          <a:bodyPr/>
          <a:lstStyle/>
          <a:p>
            <a:pPr eaLnBrk="1" hangingPunct="1">
              <a:defRPr/>
            </a:pPr>
            <a:r>
              <a:rPr lang="zh-TW" altLang="en-US">
                <a:ea typeface="標楷體" panose="03000509000000000000" pitchFamily="65" charset="-120"/>
              </a:rPr>
              <a:t>生物</a:t>
            </a:r>
            <a:br>
              <a:rPr lang="zh-TW" altLang="en-US">
                <a:ea typeface="標楷體" panose="03000509000000000000" pitchFamily="65" charset="-120"/>
              </a:rPr>
            </a:br>
            <a:r>
              <a:rPr lang="zh-TW" altLang="en-US">
                <a:ea typeface="標楷體" panose="03000509000000000000" pitchFamily="65" charset="-120"/>
              </a:rPr>
              <a:t>反應器</a:t>
            </a:r>
          </a:p>
        </p:txBody>
      </p:sp>
      <p:sp>
        <p:nvSpPr>
          <p:cNvPr id="130051" name="Rectangle 3">
            <a:extLst>
              <a:ext uri="{FF2B5EF4-FFF2-40B4-BE49-F238E27FC236}">
                <a16:creationId xmlns:a16="http://schemas.microsoft.com/office/drawing/2014/main" id="{2801769B-5D76-440F-86AB-59FB5851EE6B}"/>
              </a:ext>
            </a:extLst>
          </p:cNvPr>
          <p:cNvSpPr>
            <a:spLocks noGrp="1" noChangeArrowheads="1"/>
          </p:cNvSpPr>
          <p:nvPr>
            <p:ph type="body" idx="1"/>
          </p:nvPr>
        </p:nvSpPr>
        <p:spPr>
          <a:xfrm>
            <a:off x="2484438" y="476250"/>
            <a:ext cx="6354762" cy="5976938"/>
          </a:xfrm>
        </p:spPr>
        <p:txBody>
          <a:bodyPr/>
          <a:lstStyle/>
          <a:p>
            <a:pPr eaLnBrk="1" hangingPunct="1"/>
            <a:r>
              <a:rPr lang="zh-TW" altLang="en-US">
                <a:ea typeface="標楷體" panose="03000509000000000000" pitchFamily="65" charset="-120"/>
              </a:rPr>
              <a:t>提供最適反應環境，使反應能有最大產能</a:t>
            </a:r>
          </a:p>
          <a:p>
            <a:pPr eaLnBrk="1" hangingPunct="1"/>
            <a:r>
              <a:rPr lang="zh-TW" altLang="en-US">
                <a:ea typeface="標楷體" panose="03000509000000000000" pitchFamily="65" charset="-120"/>
              </a:rPr>
              <a:t>反應器型態：攪拌式，氣泡管柱，氣舉式等</a:t>
            </a:r>
          </a:p>
          <a:p>
            <a:pPr eaLnBrk="1" hangingPunct="1"/>
            <a:r>
              <a:rPr lang="zh-TW" altLang="en-US">
                <a:ea typeface="標楷體" panose="03000509000000000000" pitchFamily="65" charset="-120"/>
              </a:rPr>
              <a:t>操作型態：連續式，批式，饋料式</a:t>
            </a:r>
          </a:p>
          <a:p>
            <a:pPr eaLnBrk="1" hangingPunct="1"/>
            <a:r>
              <a:rPr lang="zh-TW" altLang="en-US">
                <a:ea typeface="標楷體" panose="03000509000000000000" pitchFamily="65" charset="-120"/>
              </a:rPr>
              <a:t>生物觸媒：微生物細胞，動物細胞，植物細胞與酵素</a:t>
            </a:r>
          </a:p>
          <a:p>
            <a:pPr eaLnBrk="1" hangingPunct="1"/>
            <a:r>
              <a:rPr lang="zh-TW" altLang="en-US">
                <a:ea typeface="標楷體" panose="03000509000000000000" pitchFamily="65" charset="-120"/>
              </a:rPr>
              <a:t>成長型態：固定式，懸浮式</a:t>
            </a:r>
          </a:p>
          <a:p>
            <a:pPr eaLnBrk="1" hangingPunct="1"/>
            <a:r>
              <a:rPr lang="zh-TW" altLang="en-US">
                <a:ea typeface="標楷體" panose="03000509000000000000" pitchFamily="65" charset="-120"/>
              </a:rPr>
              <a:t>產物：細胞，種苗，微生物，二次代謝物，氫氣</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a:extLst>
              <a:ext uri="{FF2B5EF4-FFF2-40B4-BE49-F238E27FC236}">
                <a16:creationId xmlns:a16="http://schemas.microsoft.com/office/drawing/2014/main" id="{DB6286AA-3024-4B8E-9C4E-022C8C2DCAF4}"/>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環控農業工程學 </a:t>
            </a:r>
            <a:r>
              <a:rPr lang="en-US" altLang="zh-TW"/>
              <a:t>– 1994 - </a:t>
            </a:r>
            <a:r>
              <a:rPr lang="zh-TW" altLang="en-US">
                <a:latin typeface="標楷體" panose="03000509000000000000" pitchFamily="65" charset="-120"/>
                <a:ea typeface="標楷體" panose="03000509000000000000" pitchFamily="65" charset="-120"/>
              </a:rPr>
              <a:t>迄今</a:t>
            </a:r>
          </a:p>
        </p:txBody>
      </p:sp>
      <p:sp>
        <p:nvSpPr>
          <p:cNvPr id="4" name="投影片編號版面配置區 3">
            <a:extLst>
              <a:ext uri="{FF2B5EF4-FFF2-40B4-BE49-F238E27FC236}">
                <a16:creationId xmlns:a16="http://schemas.microsoft.com/office/drawing/2014/main" id="{DDF14464-3E1C-47F1-8436-81DE0187107B}"/>
              </a:ext>
            </a:extLst>
          </p:cNvPr>
          <p:cNvSpPr>
            <a:spLocks noGrp="1"/>
          </p:cNvSpPr>
          <p:nvPr>
            <p:ph type="sldNum" sz="quarter" idx="12"/>
          </p:nvPr>
        </p:nvSpPr>
        <p:spPr/>
        <p:txBody>
          <a:bodyPr/>
          <a:lstStyle/>
          <a:p>
            <a:pPr defTabSz="685800" eaLnBrk="1" fontAlgn="auto" hangingPunct="1">
              <a:spcBef>
                <a:spcPts val="0"/>
              </a:spcBef>
              <a:spcAft>
                <a:spcPts val="0"/>
              </a:spcAft>
              <a:defRPr/>
            </a:pPr>
            <a:fld id="{31FF6999-0451-432F-8DBC-FD6DDFA546CD}" type="slidenum">
              <a:rPr kumimoji="0" lang="zh-TW" altLang="en-US">
                <a:latin typeface="Calibri"/>
              </a:rPr>
              <a:pPr defTabSz="685800" eaLnBrk="1" fontAlgn="auto" hangingPunct="1">
                <a:spcBef>
                  <a:spcPts val="0"/>
                </a:spcBef>
                <a:spcAft>
                  <a:spcPts val="0"/>
                </a:spcAft>
                <a:defRPr/>
              </a:pPr>
              <a:t>8</a:t>
            </a:fld>
            <a:endParaRPr kumimoji="0" lang="zh-TW" altLang="en-US">
              <a:latin typeface="Calibri"/>
            </a:endParaRPr>
          </a:p>
        </p:txBody>
      </p:sp>
      <p:pic>
        <p:nvPicPr>
          <p:cNvPr id="26628" name="圖片 4">
            <a:extLst>
              <a:ext uri="{FF2B5EF4-FFF2-40B4-BE49-F238E27FC236}">
                <a16:creationId xmlns:a16="http://schemas.microsoft.com/office/drawing/2014/main" id="{DE91EA48-60CF-42B3-B6F8-D4266DF0B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1881188"/>
            <a:ext cx="61341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E5F73EB2-F0F9-4B12-B406-AB742ECEC597}"/>
              </a:ext>
            </a:extLst>
          </p:cNvPr>
          <p:cNvSpPr>
            <a:spLocks noGrp="1" noChangeArrowheads="1"/>
          </p:cNvSpPr>
          <p:nvPr>
            <p:ph type="title"/>
          </p:nvPr>
        </p:nvSpPr>
        <p:spPr/>
        <p:txBody>
          <a:bodyPr/>
          <a:lstStyle/>
          <a:p>
            <a:pPr eaLnBrk="1" hangingPunct="1">
              <a:defRPr/>
            </a:pPr>
            <a:r>
              <a:rPr lang="zh-TW" altLang="en-US">
                <a:ea typeface="標楷體" panose="03000509000000000000" pitchFamily="65" charset="-120"/>
              </a:rPr>
              <a:t>二次代謝物</a:t>
            </a:r>
          </a:p>
        </p:txBody>
      </p:sp>
      <p:sp>
        <p:nvSpPr>
          <p:cNvPr id="131075" name="Rectangle 3">
            <a:extLst>
              <a:ext uri="{FF2B5EF4-FFF2-40B4-BE49-F238E27FC236}">
                <a16:creationId xmlns:a16="http://schemas.microsoft.com/office/drawing/2014/main" id="{BAAFD77B-885B-4D19-A8DA-0A390D9364E2}"/>
              </a:ext>
            </a:extLst>
          </p:cNvPr>
          <p:cNvSpPr>
            <a:spLocks noGrp="1" noChangeArrowheads="1"/>
          </p:cNvSpPr>
          <p:nvPr>
            <p:ph type="body" idx="1"/>
          </p:nvPr>
        </p:nvSpPr>
        <p:spPr>
          <a:xfrm>
            <a:off x="2741613" y="819150"/>
            <a:ext cx="5295900" cy="4916488"/>
          </a:xfrm>
        </p:spPr>
        <p:txBody>
          <a:bodyPr/>
          <a:lstStyle/>
          <a:p>
            <a:pPr eaLnBrk="1" hangingPunct="1"/>
            <a:r>
              <a:rPr lang="en-US" altLang="zh-TW">
                <a:latin typeface="標楷體" panose="03000509000000000000" pitchFamily="65" charset="-120"/>
                <a:ea typeface="標楷體" panose="03000509000000000000" pitchFamily="65" charset="-120"/>
              </a:rPr>
              <a:t>1986 </a:t>
            </a:r>
            <a:r>
              <a:rPr lang="zh-TW" altLang="en-US">
                <a:latin typeface="標楷體" panose="03000509000000000000" pitchFamily="65" charset="-120"/>
                <a:ea typeface="標楷體" panose="03000509000000000000" pitchFamily="65" charset="-120"/>
              </a:rPr>
              <a:t>三井石油化學公司成功以工業化量產方式成功培養</a:t>
            </a:r>
            <a:r>
              <a:rPr lang="zh-TW" altLang="en-US">
                <a:solidFill>
                  <a:srgbClr val="0000CC"/>
                </a:solidFill>
                <a:latin typeface="標楷體" panose="03000509000000000000" pitchFamily="65" charset="-120"/>
                <a:ea typeface="標楷體" panose="03000509000000000000" pitchFamily="65" charset="-120"/>
              </a:rPr>
              <a:t>紫根素</a:t>
            </a:r>
            <a:r>
              <a:rPr lang="en-US" altLang="zh-TW">
                <a:latin typeface="標楷體" panose="03000509000000000000" pitchFamily="65" charset="-120"/>
                <a:ea typeface="標楷體" panose="03000509000000000000" pitchFamily="65" charset="-120"/>
              </a:rPr>
              <a:t>(shikonin)</a:t>
            </a:r>
            <a:r>
              <a:rPr lang="zh-TW" altLang="en-US">
                <a:latin typeface="標楷體" panose="03000509000000000000" pitchFamily="65" charset="-120"/>
                <a:ea typeface="標楷體" panose="03000509000000000000" pitchFamily="65" charset="-120"/>
              </a:rPr>
              <a:t>與</a:t>
            </a:r>
            <a:r>
              <a:rPr lang="zh-TW" altLang="en-US">
                <a:solidFill>
                  <a:srgbClr val="0000CC"/>
                </a:solidFill>
                <a:latin typeface="標楷體" panose="03000509000000000000" pitchFamily="65" charset="-120"/>
                <a:ea typeface="標楷體" panose="03000509000000000000" pitchFamily="65" charset="-120"/>
              </a:rPr>
              <a:t>黃蓮</a:t>
            </a:r>
            <a:r>
              <a:rPr lang="en-US" altLang="zh-TW">
                <a:latin typeface="標楷體" panose="03000509000000000000" pitchFamily="65" charset="-120"/>
                <a:ea typeface="標楷體" panose="03000509000000000000" pitchFamily="65" charset="-120"/>
              </a:rPr>
              <a:t>(berberine)</a:t>
            </a:r>
          </a:p>
          <a:p>
            <a:pPr eaLnBrk="1" hangingPunct="1"/>
            <a:r>
              <a:rPr lang="en-US" altLang="zh-TW">
                <a:latin typeface="標楷體" panose="03000509000000000000" pitchFamily="65" charset="-120"/>
                <a:ea typeface="標楷體" panose="03000509000000000000" pitchFamily="65" charset="-120"/>
              </a:rPr>
              <a:t>1991</a:t>
            </a:r>
            <a:r>
              <a:rPr lang="zh-TW" altLang="en-US">
                <a:latin typeface="標楷體" panose="03000509000000000000" pitchFamily="65" charset="-120"/>
                <a:ea typeface="標楷體" panose="03000509000000000000" pitchFamily="65" charset="-120"/>
              </a:rPr>
              <a:t>日東電工公司以植物細胞培養生產</a:t>
            </a:r>
            <a:r>
              <a:rPr lang="zh-TW" altLang="en-US">
                <a:solidFill>
                  <a:srgbClr val="0000CC"/>
                </a:solidFill>
                <a:latin typeface="標楷體" panose="03000509000000000000" pitchFamily="65" charset="-120"/>
                <a:ea typeface="標楷體" panose="03000509000000000000" pitchFamily="65" charset="-120"/>
              </a:rPr>
              <a:t>人蔘精</a:t>
            </a:r>
            <a:r>
              <a:rPr lang="zh-TW" altLang="en-US">
                <a:latin typeface="標楷體" panose="03000509000000000000" pitchFamily="65" charset="-120"/>
                <a:ea typeface="標楷體" panose="03000509000000000000" pitchFamily="65" charset="-120"/>
              </a:rPr>
              <a:t>之工業化</a:t>
            </a:r>
          </a:p>
          <a:p>
            <a:pPr eaLnBrk="1" hangingPunct="1"/>
            <a:r>
              <a:rPr lang="zh-TW" altLang="en-US">
                <a:latin typeface="標楷體" panose="03000509000000000000" pitchFamily="65" charset="-120"/>
                <a:ea typeface="標楷體" panose="03000509000000000000" pitchFamily="65" charset="-120"/>
              </a:rPr>
              <a:t>紅豆杉培養細胞提煉</a:t>
            </a:r>
            <a:r>
              <a:rPr lang="zh-TW" altLang="en-US">
                <a:solidFill>
                  <a:srgbClr val="0000CC"/>
                </a:solidFill>
                <a:latin typeface="標楷體" panose="03000509000000000000" pitchFamily="65" charset="-120"/>
                <a:ea typeface="標楷體" panose="03000509000000000000" pitchFamily="65" charset="-120"/>
              </a:rPr>
              <a:t>紫杉醇</a:t>
            </a:r>
            <a:r>
              <a:rPr lang="zh-TW" altLang="en-US">
                <a:latin typeface="標楷體" panose="03000509000000000000" pitchFamily="65" charset="-120"/>
                <a:ea typeface="標楷體" panose="03000509000000000000" pitchFamily="65" charset="-120"/>
              </a:rPr>
              <a:t>治療子宮癌，胰臟癌</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F8F26ED-32F7-42DC-A593-CF7633D0B623}"/>
              </a:ext>
            </a:extLst>
          </p:cNvPr>
          <p:cNvSpPr>
            <a:spLocks noGrp="1" noChangeArrowheads="1"/>
          </p:cNvSpPr>
          <p:nvPr>
            <p:ph type="title"/>
          </p:nvPr>
        </p:nvSpPr>
        <p:spPr>
          <a:xfrm>
            <a:off x="684213" y="333375"/>
            <a:ext cx="7991475" cy="815975"/>
          </a:xfrm>
        </p:spPr>
        <p:txBody>
          <a:bodyPr/>
          <a:lstStyle/>
          <a:p>
            <a:pPr eaLnBrk="1" hangingPunct="1">
              <a:defRPr/>
            </a:pPr>
            <a:r>
              <a:rPr lang="zh-TW" altLang="en-US">
                <a:solidFill>
                  <a:schemeClr val="tx1"/>
                </a:solidFill>
                <a:ea typeface="標楷體" panose="03000509000000000000" pitchFamily="65" charset="-120"/>
              </a:rPr>
              <a:t>生物反應器   生產微生物  產氫</a:t>
            </a:r>
          </a:p>
        </p:txBody>
      </p:sp>
      <p:sp>
        <p:nvSpPr>
          <p:cNvPr id="132099" name="Rectangle 3">
            <a:extLst>
              <a:ext uri="{FF2B5EF4-FFF2-40B4-BE49-F238E27FC236}">
                <a16:creationId xmlns:a16="http://schemas.microsoft.com/office/drawing/2014/main" id="{29E856C5-75E2-490C-817C-6A66A11BEDA8}"/>
              </a:ext>
            </a:extLst>
          </p:cNvPr>
          <p:cNvSpPr>
            <a:spLocks noGrp="1" noChangeArrowheads="1"/>
          </p:cNvSpPr>
          <p:nvPr>
            <p:ph type="body" sz="half" idx="1"/>
          </p:nvPr>
        </p:nvSpPr>
        <p:spPr>
          <a:xfrm>
            <a:off x="2339975" y="1557338"/>
            <a:ext cx="6048375" cy="4681537"/>
          </a:xfrm>
        </p:spPr>
        <p:txBody>
          <a:bodyPr/>
          <a:lstStyle/>
          <a:p>
            <a:pPr eaLnBrk="1" hangingPunct="1"/>
            <a:r>
              <a:rPr lang="zh-TW" altLang="en-US" sz="3600">
                <a:ea typeface="標楷體" panose="03000509000000000000" pitchFamily="65" charset="-120"/>
              </a:rPr>
              <a:t>微生物經代謝氧化釋放的電子經放氫媒的催化，與氫離子結合產生氫氣。</a:t>
            </a:r>
          </a:p>
          <a:p>
            <a:pPr eaLnBrk="1" hangingPunct="1"/>
            <a:endParaRPr lang="zh-TW" altLang="en-US" sz="3600">
              <a:ea typeface="標楷體" panose="03000509000000000000" pitchFamily="65" charset="-120"/>
            </a:endParaRPr>
          </a:p>
          <a:p>
            <a:pPr eaLnBrk="1" hangingPunct="1"/>
            <a:r>
              <a:rPr lang="zh-TW" altLang="en-US" sz="3600">
                <a:solidFill>
                  <a:srgbClr val="0000CC"/>
                </a:solidFill>
                <a:ea typeface="標楷體" panose="03000509000000000000" pitchFamily="65" charset="-120"/>
              </a:rPr>
              <a:t>控制微生物的生長，即控制產氫量。</a:t>
            </a:r>
            <a:endParaRPr lang="zh-TW" altLang="en-US" sz="4000">
              <a:ea typeface="標楷體" panose="03000509000000000000" pitchFamily="65" charset="-12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FE9EEBA-7359-4DDB-A631-AF6F29CA3A48}"/>
              </a:ext>
            </a:extLst>
          </p:cNvPr>
          <p:cNvSpPr>
            <a:spLocks noGrp="1" noChangeArrowheads="1"/>
          </p:cNvSpPr>
          <p:nvPr>
            <p:ph type="title"/>
          </p:nvPr>
        </p:nvSpPr>
        <p:spPr>
          <a:xfrm>
            <a:off x="1258888" y="381000"/>
            <a:ext cx="7489825" cy="960438"/>
          </a:xfrm>
        </p:spPr>
        <p:txBody>
          <a:bodyPr/>
          <a:lstStyle/>
          <a:p>
            <a:pPr eaLnBrk="1" hangingPunct="1">
              <a:defRPr/>
            </a:pPr>
            <a:r>
              <a:rPr lang="zh-TW" altLang="en-US">
                <a:solidFill>
                  <a:schemeClr val="tx1"/>
                </a:solidFill>
                <a:ea typeface="標楷體" panose="03000509000000000000" pitchFamily="65" charset="-120"/>
              </a:rPr>
              <a:t>生物反應器  生產微生物</a:t>
            </a:r>
          </a:p>
        </p:txBody>
      </p:sp>
      <p:sp>
        <p:nvSpPr>
          <p:cNvPr id="133123" name="Rectangle 3">
            <a:extLst>
              <a:ext uri="{FF2B5EF4-FFF2-40B4-BE49-F238E27FC236}">
                <a16:creationId xmlns:a16="http://schemas.microsoft.com/office/drawing/2014/main" id="{376BE617-C325-4038-B000-72EC77F0C754}"/>
              </a:ext>
            </a:extLst>
          </p:cNvPr>
          <p:cNvSpPr>
            <a:spLocks noGrp="1" noChangeArrowheads="1"/>
          </p:cNvSpPr>
          <p:nvPr>
            <p:ph type="body" idx="1"/>
          </p:nvPr>
        </p:nvSpPr>
        <p:spPr>
          <a:xfrm>
            <a:off x="2216150" y="1484313"/>
            <a:ext cx="6775450" cy="4992687"/>
          </a:xfrm>
        </p:spPr>
        <p:txBody>
          <a:bodyPr/>
          <a:lstStyle/>
          <a:p>
            <a:pPr eaLnBrk="1" hangingPunct="1"/>
            <a:r>
              <a:rPr lang="zh-TW" altLang="en-US" sz="2800">
                <a:ea typeface="標楷體" panose="03000509000000000000" pitchFamily="65" charset="-120"/>
              </a:rPr>
              <a:t>基因重組的大腸桿菌與酵母菌：好氧下培養，用來表現真核細胞的蛋白質</a:t>
            </a:r>
          </a:p>
          <a:p>
            <a:pPr eaLnBrk="1" hangingPunct="1"/>
            <a:r>
              <a:rPr lang="zh-TW" altLang="en-US" sz="2800">
                <a:ea typeface="標楷體" panose="03000509000000000000" pitchFamily="65" charset="-120"/>
              </a:rPr>
              <a:t>基因重組的乳酸菌：厭氧下培養</a:t>
            </a:r>
          </a:p>
          <a:p>
            <a:pPr eaLnBrk="1" hangingPunct="1"/>
            <a:endParaRPr lang="zh-TW" altLang="en-US" sz="2800">
              <a:ea typeface="標楷體" panose="03000509000000000000" pitchFamily="65" charset="-120"/>
            </a:endParaRPr>
          </a:p>
          <a:p>
            <a:pPr eaLnBrk="1" hangingPunct="1"/>
            <a:r>
              <a:rPr lang="zh-TW" altLang="en-US" sz="2800">
                <a:ea typeface="標楷體" panose="03000509000000000000" pitchFamily="65" charset="-120"/>
              </a:rPr>
              <a:t>饋料批式高密度發酵培養：配備</a:t>
            </a:r>
            <a:r>
              <a:rPr lang="zh-TW" altLang="en-US" sz="2800">
                <a:solidFill>
                  <a:srgbClr val="0000CC"/>
                </a:solidFill>
                <a:ea typeface="標楷體" panose="03000509000000000000" pitchFamily="65" charset="-120"/>
              </a:rPr>
              <a:t>營養源饋料裝置</a:t>
            </a:r>
            <a:r>
              <a:rPr lang="zh-TW" altLang="en-US" sz="2800">
                <a:ea typeface="標楷體" panose="03000509000000000000" pitchFamily="65" charset="-120"/>
              </a:rPr>
              <a:t>的一般攪拌式生物反應器</a:t>
            </a:r>
          </a:p>
          <a:p>
            <a:pPr eaLnBrk="1" hangingPunct="1"/>
            <a:r>
              <a:rPr lang="zh-TW" altLang="en-US" sz="2800">
                <a:ea typeface="標楷體" panose="03000509000000000000" pitchFamily="65" charset="-120"/>
              </a:rPr>
              <a:t>饋料方式：</a:t>
            </a:r>
          </a:p>
          <a:p>
            <a:pPr lvl="1" eaLnBrk="1" hangingPunct="1"/>
            <a:r>
              <a:rPr lang="en-US" altLang="zh-TW" sz="2400">
                <a:ea typeface="標楷體" panose="03000509000000000000" pitchFamily="65" charset="-120"/>
              </a:rPr>
              <a:t>Pre-determined: </a:t>
            </a:r>
            <a:r>
              <a:rPr lang="en-US" altLang="zh-TW" sz="2200">
                <a:ea typeface="標楷體" panose="03000509000000000000" pitchFamily="65" charset="-120"/>
              </a:rPr>
              <a:t>Constant feeding, increased feeding, exponential feeding</a:t>
            </a:r>
          </a:p>
          <a:p>
            <a:pPr lvl="1" eaLnBrk="1" hangingPunct="1"/>
            <a:r>
              <a:rPr lang="en-US" altLang="zh-TW" sz="2400">
                <a:ea typeface="標楷體" panose="03000509000000000000" pitchFamily="65" charset="-120"/>
              </a:rPr>
              <a:t>Feedback:</a:t>
            </a:r>
            <a:r>
              <a:rPr lang="zh-TW" altLang="en-US" sz="2400">
                <a:ea typeface="標楷體" panose="03000509000000000000" pitchFamily="65" charset="-120"/>
              </a:rPr>
              <a:t>量測基本參數</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ACF21746-2E0C-42C5-AF6E-37CCF4D84E59}"/>
              </a:ext>
            </a:extLst>
          </p:cNvPr>
          <p:cNvSpPr>
            <a:spLocks noGrp="1" noChangeArrowheads="1"/>
          </p:cNvSpPr>
          <p:nvPr>
            <p:ph type="title"/>
          </p:nvPr>
        </p:nvSpPr>
        <p:spPr>
          <a:xfrm>
            <a:off x="2268538" y="381000"/>
            <a:ext cx="6480175" cy="1103313"/>
          </a:xfrm>
        </p:spPr>
        <p:txBody>
          <a:bodyPr/>
          <a:lstStyle/>
          <a:p>
            <a:pPr eaLnBrk="1" hangingPunct="1">
              <a:defRPr/>
            </a:pPr>
            <a:r>
              <a:rPr lang="en-US" altLang="zh-TW" sz="3600">
                <a:solidFill>
                  <a:schemeClr val="tx1"/>
                </a:solidFill>
                <a:ea typeface="標楷體" panose="03000509000000000000" pitchFamily="65" charset="-120"/>
              </a:rPr>
              <a:t>Feedback type </a:t>
            </a:r>
            <a:r>
              <a:rPr lang="zh-TW" altLang="en-US" sz="3600">
                <a:solidFill>
                  <a:schemeClr val="tx1"/>
                </a:solidFill>
                <a:ea typeface="標楷體" panose="03000509000000000000" pitchFamily="65" charset="-120"/>
              </a:rPr>
              <a:t>生物反應器</a:t>
            </a:r>
            <a:br>
              <a:rPr lang="zh-TW" altLang="en-US" sz="3600">
                <a:solidFill>
                  <a:schemeClr val="tx1"/>
                </a:solidFill>
                <a:ea typeface="標楷體" panose="03000509000000000000" pitchFamily="65" charset="-120"/>
              </a:rPr>
            </a:br>
            <a:r>
              <a:rPr lang="zh-TW" altLang="en-US" sz="3600">
                <a:solidFill>
                  <a:schemeClr val="tx1"/>
                </a:solidFill>
                <a:ea typeface="標楷體" panose="03000509000000000000" pitchFamily="65" charset="-120"/>
              </a:rPr>
              <a:t>環控項目</a:t>
            </a:r>
          </a:p>
        </p:txBody>
      </p:sp>
      <p:sp>
        <p:nvSpPr>
          <p:cNvPr id="134147" name="Text Box 3">
            <a:extLst>
              <a:ext uri="{FF2B5EF4-FFF2-40B4-BE49-F238E27FC236}">
                <a16:creationId xmlns:a16="http://schemas.microsoft.com/office/drawing/2014/main" id="{20DD6928-8C6E-4451-910A-9385842F3305}"/>
              </a:ext>
            </a:extLst>
          </p:cNvPr>
          <p:cNvSpPr txBox="1">
            <a:spLocks noChangeArrowheads="1"/>
          </p:cNvSpPr>
          <p:nvPr/>
        </p:nvSpPr>
        <p:spPr bwMode="auto">
          <a:xfrm>
            <a:off x="631825" y="1557338"/>
            <a:ext cx="1871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ClrTx/>
              <a:buSzTx/>
              <a:buFontTx/>
              <a:buNone/>
            </a:pPr>
            <a:r>
              <a:rPr lang="zh-TW" altLang="en-US" b="1">
                <a:solidFill>
                  <a:srgbClr val="FFFF00"/>
                </a:solidFill>
                <a:ea typeface="標楷體" panose="03000509000000000000" pitchFamily="65" charset="-120"/>
              </a:rPr>
              <a:t>直接</a:t>
            </a:r>
            <a:r>
              <a:rPr lang="zh-TW" altLang="en-US" sz="2400" b="1">
                <a:solidFill>
                  <a:srgbClr val="FFFF00"/>
                </a:solidFill>
                <a:ea typeface="標楷體" panose="03000509000000000000" pitchFamily="65" charset="-120"/>
              </a:rPr>
              <a:t>量測</a:t>
            </a:r>
          </a:p>
        </p:txBody>
      </p:sp>
      <p:sp>
        <p:nvSpPr>
          <p:cNvPr id="134148" name="Rectangle 4">
            <a:extLst>
              <a:ext uri="{FF2B5EF4-FFF2-40B4-BE49-F238E27FC236}">
                <a16:creationId xmlns:a16="http://schemas.microsoft.com/office/drawing/2014/main" id="{027D2824-8CB8-489A-9D6E-F3E719D39A37}"/>
              </a:ext>
            </a:extLst>
          </p:cNvPr>
          <p:cNvSpPr>
            <a:spLocks noChangeArrowheads="1"/>
          </p:cNvSpPr>
          <p:nvPr/>
        </p:nvSpPr>
        <p:spPr bwMode="auto">
          <a:xfrm>
            <a:off x="684213" y="2708275"/>
            <a:ext cx="1606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r>
              <a:rPr lang="zh-TW" altLang="en-US" b="1">
                <a:solidFill>
                  <a:srgbClr val="FFFF00"/>
                </a:solidFill>
                <a:ea typeface="標楷體" panose="03000509000000000000" pitchFamily="65" charset="-120"/>
              </a:rPr>
              <a:t>間接</a:t>
            </a:r>
            <a:r>
              <a:rPr lang="zh-TW" altLang="en-US" sz="2400" b="1">
                <a:solidFill>
                  <a:srgbClr val="FFFF00"/>
                </a:solidFill>
                <a:ea typeface="標楷體" panose="03000509000000000000" pitchFamily="65" charset="-120"/>
              </a:rPr>
              <a:t>量測</a:t>
            </a:r>
          </a:p>
        </p:txBody>
      </p:sp>
      <p:sp>
        <p:nvSpPr>
          <p:cNvPr id="134149" name="Text Box 5">
            <a:extLst>
              <a:ext uri="{FF2B5EF4-FFF2-40B4-BE49-F238E27FC236}">
                <a16:creationId xmlns:a16="http://schemas.microsoft.com/office/drawing/2014/main" id="{2A6FC60D-E76E-405B-ADCF-24ED2D646847}"/>
              </a:ext>
            </a:extLst>
          </p:cNvPr>
          <p:cNvSpPr txBox="1">
            <a:spLocks noChangeArrowheads="1"/>
          </p:cNvSpPr>
          <p:nvPr/>
        </p:nvSpPr>
        <p:spPr bwMode="auto">
          <a:xfrm>
            <a:off x="2627313" y="2825750"/>
            <a:ext cx="61214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AutoNum type="arabicPeriod"/>
            </a:pPr>
            <a:r>
              <a:rPr lang="zh-TW" altLang="en-US" sz="2400">
                <a:latin typeface="標楷體" panose="03000509000000000000" pitchFamily="65" charset="-120"/>
                <a:ea typeface="標楷體" panose="03000509000000000000" pitchFamily="65" charset="-120"/>
              </a:rPr>
              <a:t>溶氧控制：耗氧性細胞代謝基質時會耗氧。溶氧上升，表示基質耗盡。</a:t>
            </a:r>
          </a:p>
          <a:p>
            <a:pPr eaLnBrk="1" hangingPunct="1">
              <a:spcBef>
                <a:spcPct val="50000"/>
              </a:spcBef>
              <a:buFontTx/>
              <a:buAutoNum type="arabicPeriod"/>
            </a:pPr>
            <a:r>
              <a:rPr lang="zh-TW" altLang="en-US" sz="2400">
                <a:latin typeface="標楷體" panose="03000509000000000000" pitchFamily="65" charset="-120"/>
                <a:ea typeface="標楷體" panose="03000509000000000000" pitchFamily="65" charset="-120"/>
              </a:rPr>
              <a:t>酸鹼控制：調整碳源與氮源的供應，控制</a:t>
            </a:r>
            <a:r>
              <a:rPr lang="en-US" altLang="zh-TW" sz="2400">
                <a:latin typeface="標楷體" panose="03000509000000000000" pitchFamily="65" charset="-120"/>
                <a:ea typeface="標楷體" panose="03000509000000000000" pitchFamily="65" charset="-120"/>
              </a:rPr>
              <a:t>pH</a:t>
            </a:r>
            <a:r>
              <a:rPr lang="zh-TW" altLang="en-US" sz="2400">
                <a:latin typeface="標楷體" panose="03000509000000000000" pitchFamily="65" charset="-120"/>
                <a:ea typeface="標楷體" panose="03000509000000000000" pitchFamily="65" charset="-120"/>
              </a:rPr>
              <a:t>於適當範圍</a:t>
            </a:r>
          </a:p>
          <a:p>
            <a:pPr eaLnBrk="1" hangingPunct="1">
              <a:spcBef>
                <a:spcPct val="50000"/>
              </a:spcBef>
              <a:buFontTx/>
              <a:buAutoNum type="arabicPeriod"/>
            </a:pPr>
            <a:r>
              <a:rPr lang="zh-TW" altLang="en-US" sz="2400">
                <a:latin typeface="標楷體" panose="03000509000000000000" pitchFamily="65" charset="-120"/>
                <a:ea typeface="標楷體" panose="03000509000000000000" pitchFamily="65" charset="-120"/>
              </a:rPr>
              <a:t>二氧化碳產生速率：</a:t>
            </a:r>
            <a:r>
              <a:rPr lang="en-US" altLang="zh-TW" sz="2400">
                <a:latin typeface="標楷體" panose="03000509000000000000" pitchFamily="65" charset="-120"/>
                <a:ea typeface="標楷體" panose="03000509000000000000" pitchFamily="65" charset="-120"/>
              </a:rPr>
              <a:t>CO</a:t>
            </a:r>
            <a:r>
              <a:rPr lang="en-US" altLang="zh-TW" sz="2400" baseline="-25000">
                <a:latin typeface="標楷體" panose="03000509000000000000" pitchFamily="65" charset="-120"/>
                <a:ea typeface="標楷體" panose="03000509000000000000" pitchFamily="65" charset="-120"/>
              </a:rPr>
              <a:t>2</a:t>
            </a:r>
            <a:r>
              <a:rPr lang="zh-TW" altLang="en-US" sz="2400">
                <a:latin typeface="標楷體" panose="03000509000000000000" pitchFamily="65" charset="-120"/>
                <a:ea typeface="標楷體" panose="03000509000000000000" pitchFamily="65" charset="-120"/>
              </a:rPr>
              <a:t>下降代表碳源匱乏</a:t>
            </a:r>
          </a:p>
          <a:p>
            <a:pPr eaLnBrk="1" hangingPunct="1">
              <a:spcBef>
                <a:spcPct val="50000"/>
              </a:spcBef>
              <a:buFontTx/>
              <a:buAutoNum type="arabicPeriod"/>
            </a:pPr>
            <a:r>
              <a:rPr lang="zh-TW" altLang="en-US" sz="2400">
                <a:latin typeface="標楷體" panose="03000509000000000000" pitchFamily="65" charset="-120"/>
                <a:ea typeface="標楷體" panose="03000509000000000000" pitchFamily="65" charset="-120"/>
              </a:rPr>
              <a:t>細胞濃度控制：透過濁度計或光感測器</a:t>
            </a:r>
          </a:p>
        </p:txBody>
      </p:sp>
      <p:sp>
        <p:nvSpPr>
          <p:cNvPr id="134150" name="Text Box 6">
            <a:extLst>
              <a:ext uri="{FF2B5EF4-FFF2-40B4-BE49-F238E27FC236}">
                <a16:creationId xmlns:a16="http://schemas.microsoft.com/office/drawing/2014/main" id="{69DAFD6E-4407-42BB-A8AD-A8840D8132BD}"/>
              </a:ext>
            </a:extLst>
          </p:cNvPr>
          <p:cNvSpPr txBox="1">
            <a:spLocks noChangeArrowheads="1"/>
          </p:cNvSpPr>
          <p:nvPr/>
        </p:nvSpPr>
        <p:spPr bwMode="auto">
          <a:xfrm>
            <a:off x="2627313" y="1692275"/>
            <a:ext cx="54721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spcBef>
                <a:spcPct val="50000"/>
              </a:spcBef>
              <a:buFontTx/>
              <a:buAutoNum type="arabicPeriod"/>
            </a:pPr>
            <a:r>
              <a:rPr lang="zh-TW" altLang="en-US" sz="2400">
                <a:latin typeface="標楷體" panose="03000509000000000000" pitchFamily="65" charset="-120"/>
                <a:ea typeface="標楷體" panose="03000509000000000000" pitchFamily="65" charset="-120"/>
              </a:rPr>
              <a:t>基質濃度控制：直接線上量測碳源</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葡萄糖</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濃度，並控制。</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74DE9BBF-11C1-4A3F-8FAA-FE2B3966E334}"/>
              </a:ext>
            </a:extLst>
          </p:cNvPr>
          <p:cNvSpPr>
            <a:spLocks noGrp="1" noChangeArrowheads="1"/>
          </p:cNvSpPr>
          <p:nvPr>
            <p:ph type="title"/>
          </p:nvPr>
        </p:nvSpPr>
        <p:spPr>
          <a:xfrm>
            <a:off x="2339975" y="381000"/>
            <a:ext cx="6264275" cy="1031875"/>
          </a:xfrm>
        </p:spPr>
        <p:txBody>
          <a:bodyPr/>
          <a:lstStyle/>
          <a:p>
            <a:pPr eaLnBrk="1" hangingPunct="1">
              <a:defRPr/>
            </a:pPr>
            <a:r>
              <a:rPr lang="zh-TW" altLang="en-US" sz="3600">
                <a:solidFill>
                  <a:schemeClr val="tx1"/>
                </a:solidFill>
                <a:ea typeface="標楷體" panose="03000509000000000000" pitchFamily="65" charset="-120"/>
              </a:rPr>
              <a:t>最佳操作條件之探討：</a:t>
            </a:r>
            <a:br>
              <a:rPr lang="zh-TW" altLang="en-US" sz="3600">
                <a:solidFill>
                  <a:schemeClr val="tx1"/>
                </a:solidFill>
                <a:ea typeface="標楷體" panose="03000509000000000000" pitchFamily="65" charset="-120"/>
              </a:rPr>
            </a:br>
            <a:r>
              <a:rPr lang="zh-TW" altLang="en-US" sz="3600">
                <a:solidFill>
                  <a:schemeClr val="tx1"/>
                </a:solidFill>
                <a:ea typeface="標楷體" panose="03000509000000000000" pitchFamily="65" charset="-120"/>
              </a:rPr>
              <a:t>也是環控</a:t>
            </a:r>
          </a:p>
        </p:txBody>
      </p:sp>
      <p:sp>
        <p:nvSpPr>
          <p:cNvPr id="135171" name="Rectangle 3">
            <a:extLst>
              <a:ext uri="{FF2B5EF4-FFF2-40B4-BE49-F238E27FC236}">
                <a16:creationId xmlns:a16="http://schemas.microsoft.com/office/drawing/2014/main" id="{087C134E-39DA-444D-8845-5D71382B7C3B}"/>
              </a:ext>
            </a:extLst>
          </p:cNvPr>
          <p:cNvSpPr>
            <a:spLocks noGrp="1" noChangeArrowheads="1"/>
          </p:cNvSpPr>
          <p:nvPr>
            <p:ph type="body" sz="half" idx="1"/>
          </p:nvPr>
        </p:nvSpPr>
        <p:spPr>
          <a:xfrm>
            <a:off x="3924300" y="1844675"/>
            <a:ext cx="4391025" cy="4032250"/>
          </a:xfrm>
        </p:spPr>
        <p:txBody>
          <a:bodyPr/>
          <a:lstStyle/>
          <a:p>
            <a:pPr eaLnBrk="1" hangingPunct="1"/>
            <a:r>
              <a:rPr lang="zh-TW" altLang="en-US" sz="2800">
                <a:latin typeface="標楷體" panose="03000509000000000000" pitchFamily="65" charset="-120"/>
                <a:ea typeface="標楷體" panose="03000509000000000000" pitchFamily="65" charset="-120"/>
              </a:rPr>
              <a:t>最適通氣量：攪拌翼設計，攪拌速率，最低剪應力。</a:t>
            </a:r>
          </a:p>
          <a:p>
            <a:pPr eaLnBrk="1" hangingPunct="1"/>
            <a:r>
              <a:rPr lang="zh-TW" altLang="en-US" sz="2800">
                <a:latin typeface="標楷體" panose="03000509000000000000" pitchFamily="65" charset="-120"/>
                <a:ea typeface="標楷體" panose="03000509000000000000" pitchFamily="65" charset="-120"/>
              </a:rPr>
              <a:t>最佳溶氧濃度，最佳混合效果。</a:t>
            </a:r>
          </a:p>
          <a:p>
            <a:pPr eaLnBrk="1" hangingPunct="1"/>
            <a:r>
              <a:rPr lang="zh-TW" altLang="en-US" sz="2800">
                <a:latin typeface="標楷體" panose="03000509000000000000" pitchFamily="65" charset="-120"/>
                <a:ea typeface="標楷體" panose="03000509000000000000" pitchFamily="65" charset="-120"/>
              </a:rPr>
              <a:t>最佳氣相組成</a:t>
            </a:r>
          </a:p>
          <a:p>
            <a:pPr algn="r" eaLnBrk="1" hangingPunct="1">
              <a:buFont typeface="Wingdings" panose="05000000000000000000" pitchFamily="2" charset="2"/>
              <a:buNone/>
            </a:pPr>
            <a:r>
              <a:rPr lang="en-US" altLang="zh-TW" sz="2800">
                <a:latin typeface="標楷體" panose="03000509000000000000" pitchFamily="65" charset="-120"/>
                <a:ea typeface="標楷體" panose="03000509000000000000" pitchFamily="65" charset="-120"/>
              </a:rPr>
              <a:t>(O</a:t>
            </a:r>
            <a:r>
              <a:rPr lang="en-US" altLang="zh-TW" sz="2800" baseline="-25000">
                <a:latin typeface="標楷體" panose="03000509000000000000" pitchFamily="65" charset="-120"/>
                <a:ea typeface="標楷體" panose="03000509000000000000" pitchFamily="65" charset="-120"/>
              </a:rPr>
              <a:t>2</a:t>
            </a:r>
            <a:r>
              <a:rPr lang="en-US" altLang="zh-TW" sz="2800">
                <a:latin typeface="標楷體" panose="03000509000000000000" pitchFamily="65" charset="-120"/>
                <a:ea typeface="標楷體" panose="03000509000000000000" pitchFamily="65" charset="-120"/>
              </a:rPr>
              <a:t>, CO</a:t>
            </a:r>
            <a:r>
              <a:rPr lang="en-US" altLang="zh-TW" sz="2800" baseline="-25000">
                <a:latin typeface="標楷體" panose="03000509000000000000" pitchFamily="65" charset="-120"/>
                <a:ea typeface="標楷體" panose="03000509000000000000" pitchFamily="65" charset="-120"/>
              </a:rPr>
              <a:t>2</a:t>
            </a:r>
            <a:r>
              <a:rPr lang="en-US" altLang="zh-TW" sz="2800">
                <a:latin typeface="標楷體" panose="03000509000000000000" pitchFamily="65" charset="-120"/>
                <a:ea typeface="標楷體" panose="03000509000000000000" pitchFamily="65" charset="-120"/>
              </a:rPr>
              <a:t>, C</a:t>
            </a:r>
            <a:r>
              <a:rPr lang="en-US" altLang="zh-TW" sz="2800" baseline="-25000">
                <a:latin typeface="標楷體" panose="03000509000000000000" pitchFamily="65" charset="-120"/>
                <a:ea typeface="標楷體" panose="03000509000000000000" pitchFamily="65" charset="-120"/>
              </a:rPr>
              <a:t>2</a:t>
            </a:r>
            <a:r>
              <a:rPr lang="en-US" altLang="zh-TW" sz="2800">
                <a:latin typeface="標楷體" panose="03000509000000000000" pitchFamily="65" charset="-120"/>
                <a:ea typeface="標楷體" panose="03000509000000000000" pitchFamily="65" charset="-120"/>
              </a:rPr>
              <a:t>H</a:t>
            </a:r>
            <a:r>
              <a:rPr lang="en-US" altLang="zh-TW" sz="2800" baseline="-25000">
                <a:latin typeface="標楷體" panose="03000509000000000000" pitchFamily="65" charset="-120"/>
                <a:ea typeface="標楷體" panose="03000509000000000000" pitchFamily="65" charset="-120"/>
              </a:rPr>
              <a:t>4</a:t>
            </a:r>
            <a:r>
              <a:rPr lang="zh-TW" altLang="en-US" sz="2800">
                <a:latin typeface="標楷體" panose="03000509000000000000" pitchFamily="65" charset="-120"/>
                <a:ea typeface="標楷體" panose="03000509000000000000" pitchFamily="65" charset="-120"/>
              </a:rPr>
              <a:t>等</a:t>
            </a:r>
            <a:r>
              <a:rPr lang="en-US" altLang="zh-TW" sz="2800">
                <a:latin typeface="標楷體" panose="03000509000000000000" pitchFamily="65" charset="-120"/>
                <a:ea typeface="標楷體" panose="03000509000000000000" pitchFamily="65" charset="-120"/>
              </a:rPr>
              <a:t>)</a:t>
            </a:r>
          </a:p>
        </p:txBody>
      </p:sp>
      <p:pic>
        <p:nvPicPr>
          <p:cNvPr id="135172" name="Picture 4">
            <a:extLst>
              <a:ext uri="{FF2B5EF4-FFF2-40B4-BE49-F238E27FC236}">
                <a16:creationId xmlns:a16="http://schemas.microsoft.com/office/drawing/2014/main" id="{F5A44344-EF3E-465A-965A-36FDDF578787}"/>
              </a:ext>
            </a:extLst>
          </p:cNvPr>
          <p:cNvPicPr>
            <a:picLocks noGrp="1" noChangeAspect="1" noChangeArrowheads="1"/>
          </p:cNvPicPr>
          <p:nvPr>
            <p:ph sz="half" idx="2"/>
          </p:nvPr>
        </p:nvPicPr>
        <p:blipFill>
          <a:blip r:embed="rId2">
            <a:lum bright="-24000" contrast="36000"/>
            <a:extLst>
              <a:ext uri="{28A0092B-C50C-407E-A947-70E740481C1C}">
                <a14:useLocalDpi xmlns:a14="http://schemas.microsoft.com/office/drawing/2010/main" val="0"/>
              </a:ext>
            </a:extLst>
          </a:blip>
          <a:srcRect/>
          <a:stretch>
            <a:fillRect/>
          </a:stretch>
        </p:blipFill>
        <p:spPr>
          <a:xfrm>
            <a:off x="323850" y="1773238"/>
            <a:ext cx="3736975" cy="4084637"/>
          </a:xfrm>
          <a:noFill/>
          <a:extLs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36194" name="Diagram 5">
            <a:extLst>
              <a:ext uri="{FF2B5EF4-FFF2-40B4-BE49-F238E27FC236}">
                <a16:creationId xmlns:a16="http://schemas.microsoft.com/office/drawing/2014/main" id="{D1FB6813-49E0-4DEE-9C5A-9BEAF200F297}"/>
              </a:ext>
            </a:extLst>
          </p:cNvPr>
          <p:cNvGrpSpPr>
            <a:grpSpLocks noChangeAspect="1"/>
          </p:cNvGrpSpPr>
          <p:nvPr/>
        </p:nvGrpSpPr>
        <p:grpSpPr bwMode="auto">
          <a:xfrm>
            <a:off x="3203575" y="908050"/>
            <a:ext cx="3887788" cy="3551238"/>
            <a:chOff x="2852" y="491"/>
            <a:chExt cx="2006" cy="2237"/>
          </a:xfrm>
        </p:grpSpPr>
        <p:sp>
          <p:nvSpPr>
            <p:cNvPr id="136198" name="_s265223">
              <a:extLst>
                <a:ext uri="{FF2B5EF4-FFF2-40B4-BE49-F238E27FC236}">
                  <a16:creationId xmlns:a16="http://schemas.microsoft.com/office/drawing/2014/main" id="{32954A20-744B-4054-A434-C9D23081059E}"/>
                </a:ext>
              </a:extLst>
            </p:cNvPr>
            <p:cNvSpPr>
              <a:spLocks noChangeArrowheads="1" noTextEdit="1"/>
            </p:cNvSpPr>
            <p:nvPr/>
          </p:nvSpPr>
          <p:spPr bwMode="auto">
            <a:xfrm>
              <a:off x="3255" y="760"/>
              <a:ext cx="1582" cy="158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136199" name="_s265224">
              <a:extLst>
                <a:ext uri="{FF2B5EF4-FFF2-40B4-BE49-F238E27FC236}">
                  <a16:creationId xmlns:a16="http://schemas.microsoft.com/office/drawing/2014/main" id="{2FE73895-FF98-40DF-870A-D629B8833022}"/>
                </a:ext>
              </a:extLst>
            </p:cNvPr>
            <p:cNvSpPr>
              <a:spLocks noChangeArrowheads="1" noTextEdit="1"/>
            </p:cNvSpPr>
            <p:nvPr/>
          </p:nvSpPr>
          <p:spPr bwMode="auto">
            <a:xfrm rot="7200000">
              <a:off x="3255" y="760"/>
              <a:ext cx="1582" cy="158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136200" name="_s265225">
              <a:extLst>
                <a:ext uri="{FF2B5EF4-FFF2-40B4-BE49-F238E27FC236}">
                  <a16:creationId xmlns:a16="http://schemas.microsoft.com/office/drawing/2014/main" id="{F4E0DA92-7287-4183-A7F0-0A74E6671FEF}"/>
                </a:ext>
              </a:extLst>
            </p:cNvPr>
            <p:cNvSpPr>
              <a:spLocks noChangeArrowheads="1" noTextEdit="1"/>
            </p:cNvSpPr>
            <p:nvPr/>
          </p:nvSpPr>
          <p:spPr bwMode="auto">
            <a:xfrm rot="-7200000">
              <a:off x="3255" y="760"/>
              <a:ext cx="1582" cy="158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6" name="_s265226">
              <a:extLst>
                <a:ext uri="{FF2B5EF4-FFF2-40B4-BE49-F238E27FC236}">
                  <a16:creationId xmlns:a16="http://schemas.microsoft.com/office/drawing/2014/main" id="{13FCB4B9-4D34-463E-A477-665FDC0EDF13}"/>
                </a:ext>
              </a:extLst>
            </p:cNvPr>
            <p:cNvSpPr>
              <a:spLocks noChangeArrowheads="1"/>
            </p:cNvSpPr>
            <p:nvPr/>
          </p:nvSpPr>
          <p:spPr bwMode="auto">
            <a:xfrm>
              <a:off x="4375" y="980"/>
              <a:ext cx="48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defRPr/>
              </a:pPr>
              <a:r>
                <a:rPr lang="zh-TW" altLang="en-US" sz="3200">
                  <a:solidFill>
                    <a:srgbClr val="000000"/>
                  </a:solidFill>
                  <a:effectLst>
                    <a:outerShdw blurRad="38100" dist="38100" dir="2700000" algn="tl">
                      <a:srgbClr val="C0C0C0"/>
                    </a:outerShdw>
                  </a:effectLst>
                  <a:ea typeface="標楷體" panose="03000509000000000000" pitchFamily="65" charset="-120"/>
                </a:rPr>
                <a:t>濕空氣</a:t>
              </a:r>
            </a:p>
          </p:txBody>
        </p:sp>
        <p:sp>
          <p:nvSpPr>
            <p:cNvPr id="7" name="_s265227">
              <a:extLst>
                <a:ext uri="{FF2B5EF4-FFF2-40B4-BE49-F238E27FC236}">
                  <a16:creationId xmlns:a16="http://schemas.microsoft.com/office/drawing/2014/main" id="{2DB5EC8C-2F5B-46A6-8D4E-D2AC61C23BC9}"/>
                </a:ext>
              </a:extLst>
            </p:cNvPr>
            <p:cNvSpPr>
              <a:spLocks noChangeArrowheads="1"/>
            </p:cNvSpPr>
            <p:nvPr/>
          </p:nvSpPr>
          <p:spPr bwMode="auto">
            <a:xfrm>
              <a:off x="3804" y="2245"/>
              <a:ext cx="48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defRPr/>
              </a:pPr>
              <a:r>
                <a:rPr lang="zh-TW" altLang="en-US" sz="11700" dirty="0">
                  <a:solidFill>
                    <a:srgbClr val="3333CC"/>
                  </a:solidFill>
                  <a:effectLst>
                    <a:outerShdw blurRad="38100" dist="38100" dir="2700000" algn="tl">
                      <a:srgbClr val="C0C0C0"/>
                    </a:outerShdw>
                  </a:effectLst>
                  <a:ea typeface="標楷體" panose="03000509000000000000" pitchFamily="65" charset="-120"/>
                </a:rPr>
                <a:t>水</a:t>
              </a:r>
            </a:p>
          </p:txBody>
        </p:sp>
        <p:sp>
          <p:nvSpPr>
            <p:cNvPr id="8" name="_s265228">
              <a:extLst>
                <a:ext uri="{FF2B5EF4-FFF2-40B4-BE49-F238E27FC236}">
                  <a16:creationId xmlns:a16="http://schemas.microsoft.com/office/drawing/2014/main" id="{ACE3A317-DF20-4AE6-B163-6662AF5D970D}"/>
                </a:ext>
              </a:extLst>
            </p:cNvPr>
            <p:cNvSpPr>
              <a:spLocks noChangeArrowheads="1"/>
            </p:cNvSpPr>
            <p:nvPr/>
          </p:nvSpPr>
          <p:spPr bwMode="auto">
            <a:xfrm>
              <a:off x="3235" y="981"/>
              <a:ext cx="482"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defRPr/>
              </a:pPr>
              <a:r>
                <a:rPr lang="zh-TW" altLang="en-US" sz="3200">
                  <a:solidFill>
                    <a:srgbClr val="000000"/>
                  </a:solidFill>
                  <a:effectLst>
                    <a:outerShdw blurRad="38100" dist="38100" dir="2700000" algn="tl">
                      <a:srgbClr val="C0C0C0"/>
                    </a:outerShdw>
                  </a:effectLst>
                  <a:ea typeface="標楷體" panose="03000509000000000000" pitchFamily="65" charset="-120"/>
                </a:rPr>
                <a:t>光</a:t>
              </a:r>
            </a:p>
          </p:txBody>
        </p:sp>
        <p:sp>
          <p:nvSpPr>
            <p:cNvPr id="136204" name="Picture 17" descr="新首頁">
              <a:extLst>
                <a:ext uri="{FF2B5EF4-FFF2-40B4-BE49-F238E27FC236}">
                  <a16:creationId xmlns:a16="http://schemas.microsoft.com/office/drawing/2014/main" id="{D4DAB91B-9E90-46AF-9549-E531F5FE0571}"/>
                </a:ext>
              </a:extLst>
            </p:cNvPr>
            <p:cNvSpPr>
              <a:spLocks noChangeAspect="1" noChangeArrowheads="1"/>
            </p:cNvSpPr>
            <p:nvPr/>
          </p:nvSpPr>
          <p:spPr bwMode="auto">
            <a:xfrm>
              <a:off x="2852" y="491"/>
              <a:ext cx="68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3300"/>
                </a:buClr>
                <a:buSzPct val="70000"/>
                <a:buFont typeface="Wingdings" panose="05000000000000000000" pitchFamily="2" charset="2"/>
                <a:buChar char="|"/>
                <a:defRPr kumimoji="1" sz="3200">
                  <a:solidFill>
                    <a:schemeClr val="tx1"/>
                  </a:solidFill>
                  <a:latin typeface="Times New Roman" panose="02020603050405020304" pitchFamily="18" charset="0"/>
                  <a:ea typeface="新細明體" panose="02020500000000000000" pitchFamily="18" charset="-120"/>
                </a:defRPr>
              </a:lvl1pPr>
              <a:lvl2pPr marL="742950" indent="-285750">
                <a:spcBef>
                  <a:spcPct val="20000"/>
                </a:spcBef>
                <a:buClr>
                  <a:srgbClr val="FF3300"/>
                </a:buClr>
                <a:buSzPct val="70000"/>
                <a:buFont typeface="Wingdings" panose="05000000000000000000" pitchFamily="2" charset="2"/>
                <a:buChar char="z"/>
                <a:defRPr kumimoji="1" sz="2800">
                  <a:solidFill>
                    <a:schemeClr val="tx1"/>
                  </a:solidFill>
                  <a:latin typeface="Times New Roman" panose="02020603050405020304" pitchFamily="18" charset="0"/>
                  <a:ea typeface="新細明體" panose="02020500000000000000" pitchFamily="18" charset="-120"/>
                </a:defRPr>
              </a:lvl2pPr>
              <a:lvl3pPr marL="1143000" indent="-228600">
                <a:spcBef>
                  <a:spcPct val="20000"/>
                </a:spcBef>
                <a:buClr>
                  <a:srgbClr val="FF3300"/>
                </a:buClr>
                <a:buSzPct val="70000"/>
                <a:buFont typeface="Wingdings" panose="05000000000000000000" pitchFamily="2" charset="2"/>
                <a:buChar char="]"/>
                <a:defRPr kumimoji="1" sz="2400">
                  <a:solidFill>
                    <a:schemeClr val="tx1"/>
                  </a:solidFill>
                  <a:latin typeface="Times New Roman" panose="02020603050405020304" pitchFamily="18" charset="0"/>
                  <a:ea typeface="新細明體" panose="02020500000000000000" pitchFamily="18" charset="-120"/>
                </a:defRPr>
              </a:lvl3pPr>
              <a:lvl4pPr marL="1600200" indent="-228600">
                <a:spcBef>
                  <a:spcPct val="20000"/>
                </a:spcBef>
                <a:buClr>
                  <a:srgbClr val="FF3300"/>
                </a:buClr>
                <a:buSzPct val="70000"/>
                <a:buFont typeface="Wingdings" panose="05000000000000000000" pitchFamily="2" charset="2"/>
                <a:buChar char="l"/>
                <a:defRPr kumimoji="1" sz="2200">
                  <a:solidFill>
                    <a:schemeClr val="tx1"/>
                  </a:solidFill>
                  <a:latin typeface="Times New Roman" panose="02020603050405020304" pitchFamily="18" charset="0"/>
                  <a:ea typeface="新細明體" panose="02020500000000000000" pitchFamily="18" charset="-120"/>
                </a:defRPr>
              </a:lvl4pPr>
              <a:lvl5pPr marL="2057400" indent="-228600">
                <a:spcBef>
                  <a:spcPct val="20000"/>
                </a:spcBef>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20000"/>
                </a:spcBef>
                <a:spcAft>
                  <a:spcPct val="0"/>
                </a:spcAft>
                <a:buClr>
                  <a:srgbClr val="FF3300"/>
                </a:buClr>
                <a:buSzPct val="70000"/>
                <a:buFont typeface="Wingdings" panose="05000000000000000000" pitchFamily="2" charset="2"/>
                <a:buChar char=""/>
                <a:defRPr kumimoji="1" sz="2000">
                  <a:solidFill>
                    <a:schemeClr val="tx1"/>
                  </a:solidFill>
                  <a:latin typeface="Times New Roman" panose="02020603050405020304" pitchFamily="18" charset="0"/>
                  <a:ea typeface="新細明體" panose="02020500000000000000" pitchFamily="18" charset="-120"/>
                </a:defRPr>
              </a:lvl9pPr>
            </a:lstStyle>
            <a:p>
              <a:pPr eaLnBrk="1" hangingPunct="1">
                <a:spcBef>
                  <a:spcPct val="0"/>
                </a:spcBef>
                <a:buClrTx/>
                <a:buSzTx/>
                <a:buFontTx/>
                <a:buNone/>
              </a:pPr>
              <a:endParaRPr lang="zh-TW" altLang="en-US" sz="1800">
                <a:solidFill>
                  <a:srgbClr val="000000"/>
                </a:solidFill>
              </a:endParaRPr>
            </a:p>
          </p:txBody>
        </p:sp>
      </p:grpSp>
      <p:sp>
        <p:nvSpPr>
          <p:cNvPr id="10" name="Rectangle 5">
            <a:extLst>
              <a:ext uri="{FF2B5EF4-FFF2-40B4-BE49-F238E27FC236}">
                <a16:creationId xmlns:a16="http://schemas.microsoft.com/office/drawing/2014/main" id="{43139F0E-2A28-4639-A12C-81A1D0AEF4E5}"/>
              </a:ext>
            </a:extLst>
          </p:cNvPr>
          <p:cNvSpPr>
            <a:spLocks noChangeArrowheads="1"/>
          </p:cNvSpPr>
          <p:nvPr/>
        </p:nvSpPr>
        <p:spPr bwMode="auto">
          <a:xfrm>
            <a:off x="2303463" y="423863"/>
            <a:ext cx="6840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zh-TW" altLang="en-US" sz="4000" b="1" dirty="0">
                <a:solidFill>
                  <a:srgbClr val="000000"/>
                </a:solidFill>
                <a:effectLst>
                  <a:outerShdw blurRad="38100" dist="38100" dir="2700000" algn="tl">
                    <a:srgbClr val="C0C0C0"/>
                  </a:outerShdw>
                </a:effectLst>
                <a:ea typeface="標楷體" panose="03000509000000000000" pitchFamily="65" charset="-120"/>
              </a:rPr>
              <a:t>環境控制在生物產業的應用</a:t>
            </a:r>
          </a:p>
        </p:txBody>
      </p:sp>
      <p:sp>
        <p:nvSpPr>
          <p:cNvPr id="136196" name="Rectangle 6">
            <a:extLst>
              <a:ext uri="{FF2B5EF4-FFF2-40B4-BE49-F238E27FC236}">
                <a16:creationId xmlns:a16="http://schemas.microsoft.com/office/drawing/2014/main" id="{D1589E7B-8895-4547-AD9B-BC15AFB9DAD3}"/>
              </a:ext>
            </a:extLst>
          </p:cNvPr>
          <p:cNvSpPr>
            <a:spLocks noChangeArrowheads="1"/>
          </p:cNvSpPr>
          <p:nvPr/>
        </p:nvSpPr>
        <p:spPr bwMode="auto">
          <a:xfrm>
            <a:off x="2484438" y="5157788"/>
            <a:ext cx="3168650" cy="150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kumimoji="1">
                <a:solidFill>
                  <a:schemeClr val="tx1"/>
                </a:solidFill>
                <a:latin typeface="Times New Roman" panose="02020603050405020304" pitchFamily="18" charset="0"/>
                <a:ea typeface="新細明體" panose="02020500000000000000" pitchFamily="18" charset="-120"/>
              </a:defRPr>
            </a:lvl1pPr>
            <a:lvl2pPr marL="800100" indent="-342900">
              <a:defRPr kumimoji="1">
                <a:solidFill>
                  <a:schemeClr val="tx1"/>
                </a:solidFill>
                <a:latin typeface="Times New Roman" panose="02020603050405020304" pitchFamily="18" charset="0"/>
                <a:ea typeface="新細明體" panose="02020500000000000000" pitchFamily="18" charset="-120"/>
              </a:defRPr>
            </a:lvl2pPr>
            <a:lvl3pPr marL="1257300" indent="-342900">
              <a:defRPr kumimoji="1">
                <a:solidFill>
                  <a:schemeClr val="tx1"/>
                </a:solidFill>
                <a:latin typeface="Times New Roman" panose="02020603050405020304" pitchFamily="18" charset="0"/>
                <a:ea typeface="新細明體" panose="02020500000000000000" pitchFamily="18" charset="-120"/>
              </a:defRPr>
            </a:lvl3pPr>
            <a:lvl4pPr marL="1714500" indent="-342900">
              <a:defRPr kumimoji="1">
                <a:solidFill>
                  <a:schemeClr val="tx1"/>
                </a:solidFill>
                <a:latin typeface="Times New Roman" panose="02020603050405020304" pitchFamily="18" charset="0"/>
                <a:ea typeface="新細明體" panose="02020500000000000000" pitchFamily="18" charset="-120"/>
              </a:defRPr>
            </a:lvl4pPr>
            <a:lvl5pPr marL="2171700" indent="-342900">
              <a:defRPr kumimoji="1">
                <a:solidFill>
                  <a:schemeClr val="tx1"/>
                </a:solidFill>
                <a:latin typeface="Times New Roman" panose="02020603050405020304" pitchFamily="18"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lnSpc>
                <a:spcPct val="90000"/>
              </a:lnSpc>
              <a:spcBef>
                <a:spcPct val="20000"/>
              </a:spcBef>
              <a:buClr>
                <a:schemeClr val="accent2"/>
              </a:buClr>
              <a:buFont typeface="Wingdings" panose="05000000000000000000" pitchFamily="2" charset="2"/>
              <a:buChar char="o"/>
            </a:pPr>
            <a:r>
              <a:rPr lang="zh-TW" altLang="en-US" sz="3000">
                <a:latin typeface="標楷體" panose="03000509000000000000" pitchFamily="65" charset="-120"/>
                <a:ea typeface="標楷體" panose="03000509000000000000" pitchFamily="65" charset="-120"/>
              </a:rPr>
              <a:t>水耕栽培</a:t>
            </a:r>
          </a:p>
          <a:p>
            <a:pPr eaLnBrk="1" hangingPunct="1">
              <a:lnSpc>
                <a:spcPct val="90000"/>
              </a:lnSpc>
              <a:spcBef>
                <a:spcPct val="20000"/>
              </a:spcBef>
              <a:buClr>
                <a:schemeClr val="accent2"/>
              </a:buClr>
              <a:buFont typeface="Wingdings" panose="05000000000000000000" pitchFamily="2" charset="2"/>
              <a:buChar char="o"/>
            </a:pPr>
            <a:r>
              <a:rPr lang="zh-TW" altLang="en-US" sz="3000">
                <a:latin typeface="標楷體" panose="03000509000000000000" pitchFamily="65" charset="-120"/>
                <a:ea typeface="標楷體" panose="03000509000000000000" pitchFamily="65" charset="-120"/>
              </a:rPr>
              <a:t>水產養殖</a:t>
            </a:r>
          </a:p>
          <a:p>
            <a:pPr eaLnBrk="1" hangingPunct="1">
              <a:lnSpc>
                <a:spcPct val="90000"/>
              </a:lnSpc>
              <a:spcBef>
                <a:spcPct val="20000"/>
              </a:spcBef>
              <a:buClr>
                <a:schemeClr val="accent2"/>
              </a:buClr>
              <a:buFont typeface="Wingdings" panose="05000000000000000000" pitchFamily="2" charset="2"/>
              <a:buChar char="o"/>
            </a:pPr>
            <a:r>
              <a:rPr lang="zh-TW" altLang="en-US" sz="3000">
                <a:latin typeface="標楷體" panose="03000509000000000000" pitchFamily="65" charset="-120"/>
                <a:ea typeface="標楷體" panose="03000509000000000000" pitchFamily="65" charset="-120"/>
              </a:rPr>
              <a:t>複合養殖</a:t>
            </a:r>
          </a:p>
        </p:txBody>
      </p:sp>
      <p:sp>
        <p:nvSpPr>
          <p:cNvPr id="136197" name="Rectangle 7">
            <a:extLst>
              <a:ext uri="{FF2B5EF4-FFF2-40B4-BE49-F238E27FC236}">
                <a16:creationId xmlns:a16="http://schemas.microsoft.com/office/drawing/2014/main" id="{8B63B8A8-F11A-4F44-B9FA-A8710E1D4CBF}"/>
              </a:ext>
            </a:extLst>
          </p:cNvPr>
          <p:cNvSpPr>
            <a:spLocks noChangeArrowheads="1"/>
          </p:cNvSpPr>
          <p:nvPr/>
        </p:nvSpPr>
        <p:spPr bwMode="auto">
          <a:xfrm>
            <a:off x="6323013" y="5205413"/>
            <a:ext cx="3168650" cy="150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kumimoji="1">
                <a:solidFill>
                  <a:schemeClr val="tx1"/>
                </a:solidFill>
                <a:latin typeface="Times New Roman" panose="02020603050405020304" pitchFamily="18" charset="0"/>
                <a:ea typeface="新細明體" panose="02020500000000000000" pitchFamily="18" charset="-120"/>
              </a:defRPr>
            </a:lvl1pPr>
            <a:lvl2pPr marL="800100" indent="-342900">
              <a:defRPr kumimoji="1">
                <a:solidFill>
                  <a:schemeClr val="tx1"/>
                </a:solidFill>
                <a:latin typeface="Times New Roman" panose="02020603050405020304" pitchFamily="18" charset="0"/>
                <a:ea typeface="新細明體" panose="02020500000000000000" pitchFamily="18" charset="-120"/>
              </a:defRPr>
            </a:lvl2pPr>
            <a:lvl3pPr marL="1257300" indent="-342900">
              <a:defRPr kumimoji="1">
                <a:solidFill>
                  <a:schemeClr val="tx1"/>
                </a:solidFill>
                <a:latin typeface="Times New Roman" panose="02020603050405020304" pitchFamily="18" charset="0"/>
                <a:ea typeface="新細明體" panose="02020500000000000000" pitchFamily="18" charset="-120"/>
              </a:defRPr>
            </a:lvl3pPr>
            <a:lvl4pPr marL="1714500" indent="-342900">
              <a:defRPr kumimoji="1">
                <a:solidFill>
                  <a:schemeClr val="tx1"/>
                </a:solidFill>
                <a:latin typeface="Times New Roman" panose="02020603050405020304" pitchFamily="18" charset="0"/>
                <a:ea typeface="新細明體" panose="02020500000000000000" pitchFamily="18" charset="-120"/>
              </a:defRPr>
            </a:lvl4pPr>
            <a:lvl5pPr marL="2171700" indent="-342900">
              <a:defRPr kumimoji="1">
                <a:solidFill>
                  <a:schemeClr val="tx1"/>
                </a:solidFill>
                <a:latin typeface="Times New Roman" panose="02020603050405020304" pitchFamily="18" charset="0"/>
                <a:ea typeface="新細明體" panose="02020500000000000000" pitchFamily="18" charset="-120"/>
              </a:defRPr>
            </a:lvl5pPr>
            <a:lvl6pPr marL="2628900" indent="-3429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086100" indent="-3429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543300" indent="-3429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000500" indent="-3429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lnSpc>
                <a:spcPct val="90000"/>
              </a:lnSpc>
              <a:spcBef>
                <a:spcPct val="20000"/>
              </a:spcBef>
              <a:buClr>
                <a:schemeClr val="accent2"/>
              </a:buClr>
              <a:buFont typeface="Wingdings" panose="05000000000000000000" pitchFamily="2" charset="2"/>
              <a:buChar char="o"/>
            </a:pPr>
            <a:r>
              <a:rPr lang="zh-TW" altLang="en-US" sz="3000">
                <a:latin typeface="標楷體" panose="03000509000000000000" pitchFamily="65" charset="-120"/>
                <a:ea typeface="標楷體" panose="03000509000000000000" pitchFamily="65" charset="-120"/>
              </a:rPr>
              <a:t>水族館</a:t>
            </a:r>
          </a:p>
          <a:p>
            <a:pPr eaLnBrk="1" hangingPunct="1">
              <a:lnSpc>
                <a:spcPct val="90000"/>
              </a:lnSpc>
              <a:spcBef>
                <a:spcPct val="20000"/>
              </a:spcBef>
              <a:buClr>
                <a:schemeClr val="accent2"/>
              </a:buClr>
              <a:buFont typeface="Wingdings" panose="05000000000000000000" pitchFamily="2" charset="2"/>
              <a:buChar char="o"/>
            </a:pPr>
            <a:r>
              <a:rPr lang="zh-TW" altLang="en-US" sz="3000">
                <a:latin typeface="標楷體" panose="03000509000000000000" pitchFamily="65" charset="-120"/>
                <a:ea typeface="標楷體" panose="03000509000000000000" pitchFamily="65" charset="-120"/>
              </a:rPr>
              <a:t>氨氮去除</a:t>
            </a:r>
          </a:p>
          <a:p>
            <a:pPr eaLnBrk="1" hangingPunct="1">
              <a:lnSpc>
                <a:spcPct val="90000"/>
              </a:lnSpc>
              <a:spcBef>
                <a:spcPct val="20000"/>
              </a:spcBef>
              <a:buClr>
                <a:schemeClr val="accent2"/>
              </a:buClr>
              <a:buFont typeface="Wingdings" panose="05000000000000000000" pitchFamily="2" charset="2"/>
              <a:buChar char="o"/>
            </a:pPr>
            <a:r>
              <a:rPr lang="zh-TW" altLang="en-US" sz="3000">
                <a:latin typeface="標楷體" panose="03000509000000000000" pitchFamily="65" charset="-120"/>
                <a:ea typeface="標楷體" panose="03000509000000000000" pitchFamily="65" charset="-120"/>
              </a:rPr>
              <a:t>機能水</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3EE20C8-160F-4C76-96D1-54ADF7A83D98}"/>
              </a:ext>
            </a:extLst>
          </p:cNvPr>
          <p:cNvSpPr>
            <a:spLocks noGrp="1" noChangeArrowheads="1"/>
          </p:cNvSpPr>
          <p:nvPr>
            <p:ph type="title"/>
          </p:nvPr>
        </p:nvSpPr>
        <p:spPr/>
        <p:txBody>
          <a:bodyPr/>
          <a:lstStyle/>
          <a:p>
            <a:pPr eaLnBrk="1" hangingPunct="1">
              <a:defRPr/>
            </a:pPr>
            <a:r>
              <a:rPr lang="zh-TW" altLang="en-US">
                <a:ea typeface="標楷體" panose="03000509000000000000" pitchFamily="65" charset="-120"/>
              </a:rPr>
              <a:t>廣義的環控農業 </a:t>
            </a:r>
            <a:r>
              <a:rPr lang="en-US" altLang="zh-TW">
                <a:ea typeface="標楷體" panose="03000509000000000000" pitchFamily="65" charset="-120"/>
              </a:rPr>
              <a:t>CEA</a:t>
            </a:r>
          </a:p>
        </p:txBody>
      </p:sp>
      <p:sp>
        <p:nvSpPr>
          <p:cNvPr id="151555" name="Rectangle 3">
            <a:extLst>
              <a:ext uri="{FF2B5EF4-FFF2-40B4-BE49-F238E27FC236}">
                <a16:creationId xmlns:a16="http://schemas.microsoft.com/office/drawing/2014/main" id="{DC5D787B-A59D-4257-8B41-154CDD13097E}"/>
              </a:ext>
            </a:extLst>
          </p:cNvPr>
          <p:cNvSpPr>
            <a:spLocks noGrp="1" noChangeArrowheads="1"/>
          </p:cNvSpPr>
          <p:nvPr>
            <p:ph type="body" idx="1"/>
          </p:nvPr>
        </p:nvSpPr>
        <p:spPr>
          <a:xfrm>
            <a:off x="457200" y="2492375"/>
            <a:ext cx="8686800" cy="2592388"/>
          </a:xfrm>
        </p:spPr>
        <p:txBody>
          <a:bodyPr/>
          <a:lstStyle/>
          <a:p>
            <a:pPr eaLnBrk="1" hangingPunct="1">
              <a:lnSpc>
                <a:spcPct val="90000"/>
              </a:lnSpc>
              <a:defRPr/>
            </a:pPr>
            <a:r>
              <a:rPr lang="en-US" altLang="zh-TW"/>
              <a:t>CEAg: </a:t>
            </a:r>
            <a:r>
              <a:rPr lang="zh-TW" altLang="en-US">
                <a:ea typeface="標楷體" panose="03000509000000000000" pitchFamily="65" charset="-120"/>
              </a:rPr>
              <a:t>狹義的環控農牧業</a:t>
            </a:r>
          </a:p>
          <a:p>
            <a:pPr eaLnBrk="1" hangingPunct="1">
              <a:lnSpc>
                <a:spcPct val="90000"/>
              </a:lnSpc>
              <a:defRPr/>
            </a:pPr>
            <a:r>
              <a:rPr lang="en-US" altLang="zh-TW"/>
              <a:t>CEAq: </a:t>
            </a:r>
            <a:r>
              <a:rPr lang="zh-TW" altLang="en-US">
                <a:ea typeface="標楷體" panose="03000509000000000000" pitchFamily="65" charset="-120"/>
              </a:rPr>
              <a:t>環控水產養殖 </a:t>
            </a:r>
            <a:r>
              <a:rPr lang="en-US" altLang="zh-TW">
                <a:ea typeface="標楷體" panose="03000509000000000000" pitchFamily="65" charset="-120"/>
              </a:rPr>
              <a:t>(CE Aquaculture)</a:t>
            </a:r>
            <a:endParaRPr lang="en-US" altLang="zh-TW"/>
          </a:p>
          <a:p>
            <a:pPr eaLnBrk="1" hangingPunct="1">
              <a:lnSpc>
                <a:spcPct val="90000"/>
              </a:lnSpc>
              <a:defRPr/>
            </a:pPr>
            <a:r>
              <a:rPr lang="en-US" altLang="zh-TW"/>
              <a:t>CEAp: </a:t>
            </a:r>
            <a:r>
              <a:rPr lang="zh-TW" altLang="en-US">
                <a:ea typeface="標楷體" panose="03000509000000000000" pitchFamily="65" charset="-120"/>
              </a:rPr>
              <a:t>環控複合養殖 </a:t>
            </a:r>
            <a:r>
              <a:rPr lang="en-US" altLang="zh-TW">
                <a:ea typeface="標楷體" panose="03000509000000000000" pitchFamily="65" charset="-120"/>
              </a:rPr>
              <a:t>(CE Aquaponics) = </a:t>
            </a:r>
          </a:p>
          <a:p>
            <a:pPr lvl="1" eaLnBrk="1" hangingPunct="1">
              <a:lnSpc>
                <a:spcPct val="90000"/>
              </a:lnSpc>
              <a:buFontTx/>
              <a:buNone/>
              <a:defRPr/>
            </a:pPr>
            <a:r>
              <a:rPr lang="zh-TW" altLang="en-US">
                <a:ea typeface="標楷體" panose="03000509000000000000" pitchFamily="65" charset="-120"/>
              </a:rPr>
              <a:t>水產養殖 </a:t>
            </a:r>
            <a:r>
              <a:rPr lang="en-US" altLang="zh-TW">
                <a:ea typeface="標楷體" panose="03000509000000000000" pitchFamily="65" charset="-120"/>
              </a:rPr>
              <a:t>(Aquaculture) + </a:t>
            </a:r>
            <a:r>
              <a:rPr lang="zh-TW" altLang="en-US">
                <a:ea typeface="標楷體" panose="03000509000000000000" pitchFamily="65" charset="-120"/>
              </a:rPr>
              <a:t>水耕栽培 </a:t>
            </a:r>
            <a:r>
              <a:rPr lang="en-US" altLang="zh-TW">
                <a:ea typeface="標楷體" panose="03000509000000000000" pitchFamily="65" charset="-120"/>
              </a:rPr>
              <a:t>(Hydroponics) </a:t>
            </a:r>
            <a:br>
              <a:rPr lang="en-US" altLang="zh-TW">
                <a:ea typeface="標楷體" panose="03000509000000000000" pitchFamily="65" charset="-120"/>
              </a:rPr>
            </a:br>
            <a:endParaRPr lang="en-US" altLang="zh-TW"/>
          </a:p>
          <a:p>
            <a:pPr eaLnBrk="1" hangingPunct="1">
              <a:lnSpc>
                <a:spcPct val="90000"/>
              </a:lnSpc>
              <a:defRPr/>
            </a:pPr>
            <a:endParaRPr lang="en-US" altLang="zh-TW"/>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FA47C79F-B097-495B-8820-B8A095353A6C}"/>
              </a:ext>
            </a:extLst>
          </p:cNvPr>
          <p:cNvSpPr>
            <a:spLocks noGrp="1" noChangeArrowheads="1"/>
          </p:cNvSpPr>
          <p:nvPr>
            <p:ph type="title"/>
          </p:nvPr>
        </p:nvSpPr>
        <p:spPr/>
        <p:txBody>
          <a:bodyPr/>
          <a:lstStyle/>
          <a:p>
            <a:pPr eaLnBrk="1" hangingPunct="1"/>
            <a:r>
              <a:rPr lang="en-US" altLang="zh-TW" b="1">
                <a:solidFill>
                  <a:srgbClr val="FFFF00"/>
                </a:solidFill>
                <a:effectLst/>
                <a:ea typeface="標楷體" panose="03000509000000000000" pitchFamily="65" charset="-120"/>
              </a:rPr>
              <a:t>C.E.Aq </a:t>
            </a:r>
            <a:br>
              <a:rPr lang="en-US" altLang="zh-TW" b="1">
                <a:solidFill>
                  <a:srgbClr val="FFFF00"/>
                </a:solidFill>
                <a:effectLst/>
                <a:ea typeface="標楷體" panose="03000509000000000000" pitchFamily="65" charset="-120"/>
              </a:rPr>
            </a:br>
            <a:r>
              <a:rPr lang="zh-TW" altLang="en-US" sz="4800" b="1">
                <a:solidFill>
                  <a:srgbClr val="FFFF00"/>
                </a:solidFill>
                <a:effectLst/>
                <a:ea typeface="標楷體" panose="03000509000000000000" pitchFamily="65" charset="-120"/>
              </a:rPr>
              <a:t>養殖環境可控制化的優點</a:t>
            </a:r>
          </a:p>
        </p:txBody>
      </p:sp>
      <p:sp>
        <p:nvSpPr>
          <p:cNvPr id="105475" name="Rectangle 3">
            <a:extLst>
              <a:ext uri="{FF2B5EF4-FFF2-40B4-BE49-F238E27FC236}">
                <a16:creationId xmlns:a16="http://schemas.microsoft.com/office/drawing/2014/main" id="{A6032ED6-DABC-4F25-8351-7B84EB978D11}"/>
              </a:ext>
            </a:extLst>
          </p:cNvPr>
          <p:cNvSpPr>
            <a:spLocks noGrp="1" noChangeArrowheads="1"/>
          </p:cNvSpPr>
          <p:nvPr>
            <p:ph type="body" idx="1"/>
          </p:nvPr>
        </p:nvSpPr>
        <p:spPr>
          <a:xfrm>
            <a:off x="971550" y="1916113"/>
            <a:ext cx="7345363" cy="4114800"/>
          </a:xfrm>
        </p:spPr>
        <p:txBody>
          <a:bodyPr/>
          <a:lstStyle/>
          <a:p>
            <a:pPr marL="609600" indent="-609600" eaLnBrk="1" hangingPunct="1">
              <a:defRPr/>
            </a:pPr>
            <a:r>
              <a:rPr lang="zh-TW" altLang="en-US" sz="3600" b="1">
                <a:ea typeface="標楷體" panose="03000509000000000000" pitchFamily="65" charset="-120"/>
              </a:rPr>
              <a:t>降低大規模損失的風險</a:t>
            </a:r>
          </a:p>
          <a:p>
            <a:pPr marL="609600" indent="-609600" eaLnBrk="1" hangingPunct="1">
              <a:defRPr/>
            </a:pPr>
            <a:r>
              <a:rPr lang="zh-TW" altLang="en-US" sz="3600" b="1">
                <a:ea typeface="標楷體" panose="03000509000000000000" pitchFamily="65" charset="-120"/>
              </a:rPr>
              <a:t>降低養殖物受到環境不良的影響</a:t>
            </a:r>
          </a:p>
          <a:p>
            <a:pPr marL="609600" indent="-609600" eaLnBrk="1" hangingPunct="1">
              <a:defRPr/>
            </a:pPr>
            <a:r>
              <a:rPr lang="zh-TW" altLang="en-US" sz="3600" b="1">
                <a:ea typeface="標楷體" panose="03000509000000000000" pitchFamily="65" charset="-120"/>
              </a:rPr>
              <a:t>降低廢棄物對環境的影響</a:t>
            </a:r>
          </a:p>
          <a:p>
            <a:pPr marL="609600" indent="-609600" eaLnBrk="1" hangingPunct="1">
              <a:defRPr/>
            </a:pPr>
            <a:r>
              <a:rPr lang="zh-TW" altLang="en-US" sz="3600" b="1">
                <a:ea typeface="標楷體" panose="03000509000000000000" pitchFamily="65" charset="-120"/>
              </a:rPr>
              <a:t>降低生產成本</a:t>
            </a:r>
          </a:p>
          <a:p>
            <a:pPr marL="609600" indent="-609600" eaLnBrk="1" hangingPunct="1">
              <a:defRPr/>
            </a:pPr>
            <a:r>
              <a:rPr lang="zh-TW" altLang="en-US" sz="3600" b="1">
                <a:ea typeface="標楷體" panose="03000509000000000000" pitchFamily="65" charset="-120"/>
              </a:rPr>
              <a:t>提高產品品質</a:t>
            </a:r>
          </a:p>
          <a:p>
            <a:pPr marL="609600" indent="-609600" eaLnBrk="1" hangingPunct="1">
              <a:defRPr/>
            </a:pPr>
            <a:r>
              <a:rPr kumimoji="0" lang="zh-TW" altLang="en-US" sz="3600" b="1">
                <a:ea typeface="標楷體" panose="03000509000000000000" pitchFamily="65" charset="-120"/>
              </a:rPr>
              <a:t>節約資源</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F8142DE0-453A-4C61-93D6-CCDCB44233DD}"/>
              </a:ext>
            </a:extLst>
          </p:cNvPr>
          <p:cNvSpPr>
            <a:spLocks noRot="1" noChangeArrowheads="1"/>
          </p:cNvSpPr>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a:defRPr kumimoji="1">
                <a:solidFill>
                  <a:schemeClr val="tx1"/>
                </a:solidFill>
                <a:latin typeface="Arial" panose="020B0604020202020204" pitchFamily="34" charset="0"/>
                <a:ea typeface="新細明體" panose="02020500000000000000" pitchFamily="18" charset="-120"/>
              </a:defRPr>
            </a:lvl4pPr>
            <a:lvl5pPr>
              <a:defRPr kumimoji="1">
                <a:solidFill>
                  <a:schemeClr val="tx1"/>
                </a:solidFill>
                <a:latin typeface="Arial" panose="020B0604020202020204" pitchFamily="34" charset="0"/>
                <a:ea typeface="新細明體" panose="02020500000000000000" pitchFamily="18" charset="-120"/>
              </a:defRPr>
            </a:lvl5pPr>
            <a:lvl6pPr marL="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9144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371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18288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飼料對水質之影響</a:t>
            </a:r>
          </a:p>
        </p:txBody>
      </p:sp>
      <p:graphicFrame>
        <p:nvGraphicFramePr>
          <p:cNvPr id="13315" name="Object 3">
            <a:extLst>
              <a:ext uri="{FF2B5EF4-FFF2-40B4-BE49-F238E27FC236}">
                <a16:creationId xmlns:a16="http://schemas.microsoft.com/office/drawing/2014/main" id="{DC03449F-4282-4867-9CAD-73BA06512347}"/>
              </a:ext>
            </a:extLst>
          </p:cNvPr>
          <p:cNvGraphicFramePr>
            <a:graphicFrameLocks noChangeAspect="1"/>
          </p:cNvGraphicFramePr>
          <p:nvPr/>
        </p:nvGraphicFramePr>
        <p:xfrm>
          <a:off x="2362200" y="2057400"/>
          <a:ext cx="3886200" cy="2816225"/>
        </p:xfrm>
        <a:graphic>
          <a:graphicData uri="http://schemas.openxmlformats.org/presentationml/2006/ole">
            <mc:AlternateContent xmlns:mc="http://schemas.openxmlformats.org/markup-compatibility/2006">
              <mc:Choice xmlns:v="urn:schemas-microsoft-com:vml" Requires="v">
                <p:oleObj spid="_x0000_s265228" name="Document" r:id="rId3" imgW="1584960" imgH="1150620" progId="Word.Document.8">
                  <p:embed/>
                </p:oleObj>
              </mc:Choice>
              <mc:Fallback>
                <p:oleObj name="Document" r:id="rId3" imgW="1584960" imgH="1150620" progId="Word.Document.8">
                  <p:embed/>
                  <p:pic>
                    <p:nvPicPr>
                      <p:cNvPr id="13315" name="Object 3">
                        <a:extLst>
                          <a:ext uri="{FF2B5EF4-FFF2-40B4-BE49-F238E27FC236}">
                            <a16:creationId xmlns:a16="http://schemas.microsoft.com/office/drawing/2014/main" id="{DC03449F-4282-4867-9CAD-73BA06512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057400"/>
                        <a:ext cx="3886200"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6" name="Line 4">
            <a:extLst>
              <a:ext uri="{FF2B5EF4-FFF2-40B4-BE49-F238E27FC236}">
                <a16:creationId xmlns:a16="http://schemas.microsoft.com/office/drawing/2014/main" id="{C2625BC9-6004-4BD9-9F5D-B7D739FD6076}"/>
              </a:ext>
            </a:extLst>
          </p:cNvPr>
          <p:cNvSpPr>
            <a:spLocks noChangeShapeType="1"/>
          </p:cNvSpPr>
          <p:nvPr/>
        </p:nvSpPr>
        <p:spPr bwMode="auto">
          <a:xfrm>
            <a:off x="1676400" y="2362200"/>
            <a:ext cx="609600" cy="838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3317" name="Text Box 5">
            <a:extLst>
              <a:ext uri="{FF2B5EF4-FFF2-40B4-BE49-F238E27FC236}">
                <a16:creationId xmlns:a16="http://schemas.microsoft.com/office/drawing/2014/main" id="{6A23CA8D-5460-40C8-8249-D07EC39E7F18}"/>
              </a:ext>
            </a:extLst>
          </p:cNvPr>
          <p:cNvSpPr txBox="1">
            <a:spLocks noChangeArrowheads="1"/>
          </p:cNvSpPr>
          <p:nvPr/>
        </p:nvSpPr>
        <p:spPr bwMode="auto">
          <a:xfrm>
            <a:off x="990600" y="1905000"/>
            <a:ext cx="1385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1 kg Feed</a:t>
            </a:r>
          </a:p>
        </p:txBody>
      </p:sp>
      <p:sp>
        <p:nvSpPr>
          <p:cNvPr id="13318" name="Line 6">
            <a:extLst>
              <a:ext uri="{FF2B5EF4-FFF2-40B4-BE49-F238E27FC236}">
                <a16:creationId xmlns:a16="http://schemas.microsoft.com/office/drawing/2014/main" id="{1832E004-112E-4256-BE53-4705E2CB01CF}"/>
              </a:ext>
            </a:extLst>
          </p:cNvPr>
          <p:cNvSpPr>
            <a:spLocks noChangeShapeType="1"/>
          </p:cNvSpPr>
          <p:nvPr/>
        </p:nvSpPr>
        <p:spPr bwMode="auto">
          <a:xfrm flipV="1">
            <a:off x="1524000" y="4038600"/>
            <a:ext cx="1371600" cy="914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3319" name="Text Box 7">
            <a:extLst>
              <a:ext uri="{FF2B5EF4-FFF2-40B4-BE49-F238E27FC236}">
                <a16:creationId xmlns:a16="http://schemas.microsoft.com/office/drawing/2014/main" id="{33ACB841-A48A-40DD-80B6-F01C0A450C8C}"/>
              </a:ext>
            </a:extLst>
          </p:cNvPr>
          <p:cNvSpPr txBox="1">
            <a:spLocks noChangeArrowheads="1"/>
          </p:cNvSpPr>
          <p:nvPr/>
        </p:nvSpPr>
        <p:spPr bwMode="auto">
          <a:xfrm>
            <a:off x="914400" y="4876800"/>
            <a:ext cx="230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0.25 – 1 kg O</a:t>
            </a:r>
            <a:r>
              <a:rPr kumimoji="0" lang="en-US" altLang="zh-TW" sz="2400" b="0"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endPar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3320" name="Line 8">
            <a:extLst>
              <a:ext uri="{FF2B5EF4-FFF2-40B4-BE49-F238E27FC236}">
                <a16:creationId xmlns:a16="http://schemas.microsoft.com/office/drawing/2014/main" id="{2B3B64AC-5784-4E0B-9DA1-CF2AB61C14DB}"/>
              </a:ext>
            </a:extLst>
          </p:cNvPr>
          <p:cNvSpPr>
            <a:spLocks noChangeShapeType="1"/>
          </p:cNvSpPr>
          <p:nvPr/>
        </p:nvSpPr>
        <p:spPr bwMode="auto">
          <a:xfrm>
            <a:off x="3810000" y="4495800"/>
            <a:ext cx="685800" cy="1066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3321" name="Text Box 9">
            <a:extLst>
              <a:ext uri="{FF2B5EF4-FFF2-40B4-BE49-F238E27FC236}">
                <a16:creationId xmlns:a16="http://schemas.microsoft.com/office/drawing/2014/main" id="{A5FE9BCE-1B2D-4000-9865-CD61145D9464}"/>
              </a:ext>
            </a:extLst>
          </p:cNvPr>
          <p:cNvSpPr txBox="1">
            <a:spLocks noChangeArrowheads="1"/>
          </p:cNvSpPr>
          <p:nvPr/>
        </p:nvSpPr>
        <p:spPr bwMode="auto">
          <a:xfrm>
            <a:off x="4419600" y="5578475"/>
            <a:ext cx="441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Total Ammonia (TAN: NH</a:t>
            </a:r>
            <a:r>
              <a:rPr kumimoji="0" lang="en-US" altLang="zh-TW" sz="2400" b="0"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3</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/NH</a:t>
            </a:r>
            <a:r>
              <a:rPr kumimoji="0" lang="en-US" altLang="zh-TW" sz="2400" b="0"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4</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0.02 – 0.04 kg</a:t>
            </a:r>
          </a:p>
        </p:txBody>
      </p:sp>
      <p:sp>
        <p:nvSpPr>
          <p:cNvPr id="13322" name="Line 10">
            <a:extLst>
              <a:ext uri="{FF2B5EF4-FFF2-40B4-BE49-F238E27FC236}">
                <a16:creationId xmlns:a16="http://schemas.microsoft.com/office/drawing/2014/main" id="{DA9568D5-D1AF-463F-AC9F-F6E9AC8EF880}"/>
              </a:ext>
            </a:extLst>
          </p:cNvPr>
          <p:cNvSpPr>
            <a:spLocks noChangeShapeType="1"/>
          </p:cNvSpPr>
          <p:nvPr/>
        </p:nvSpPr>
        <p:spPr bwMode="auto">
          <a:xfrm>
            <a:off x="3200400" y="4419600"/>
            <a:ext cx="0" cy="1600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3323" name="Text Box 11">
            <a:extLst>
              <a:ext uri="{FF2B5EF4-FFF2-40B4-BE49-F238E27FC236}">
                <a16:creationId xmlns:a16="http://schemas.microsoft.com/office/drawing/2014/main" id="{29D0C98F-8D78-432F-B2FF-79B2A1D1945E}"/>
              </a:ext>
            </a:extLst>
          </p:cNvPr>
          <p:cNvSpPr txBox="1">
            <a:spLocks noChangeArrowheads="1"/>
          </p:cNvSpPr>
          <p:nvPr/>
        </p:nvSpPr>
        <p:spPr bwMode="auto">
          <a:xfrm>
            <a:off x="1524000" y="6019800"/>
            <a:ext cx="2157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0.25 – 1 kg CO</a:t>
            </a:r>
            <a:r>
              <a:rPr kumimoji="0" lang="en-US" altLang="zh-TW" sz="2400" b="0"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endPar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3324" name="Line 12">
            <a:extLst>
              <a:ext uri="{FF2B5EF4-FFF2-40B4-BE49-F238E27FC236}">
                <a16:creationId xmlns:a16="http://schemas.microsoft.com/office/drawing/2014/main" id="{A7666109-4D47-4653-A5AC-CC9032DD843B}"/>
              </a:ext>
            </a:extLst>
          </p:cNvPr>
          <p:cNvSpPr>
            <a:spLocks noChangeShapeType="1"/>
          </p:cNvSpPr>
          <p:nvPr/>
        </p:nvSpPr>
        <p:spPr bwMode="auto">
          <a:xfrm>
            <a:off x="5638800" y="4267200"/>
            <a:ext cx="1219200" cy="533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3325" name="Text Box 13">
            <a:extLst>
              <a:ext uri="{FF2B5EF4-FFF2-40B4-BE49-F238E27FC236}">
                <a16:creationId xmlns:a16="http://schemas.microsoft.com/office/drawing/2014/main" id="{ACD470D2-EFC0-4742-91AB-3D7A3E475DC4}"/>
              </a:ext>
            </a:extLst>
          </p:cNvPr>
          <p:cNvSpPr txBox="1">
            <a:spLocks noChangeArrowheads="1"/>
          </p:cNvSpPr>
          <p:nvPr/>
        </p:nvSpPr>
        <p:spPr bwMode="auto">
          <a:xfrm>
            <a:off x="6781800" y="4038600"/>
            <a:ext cx="18605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0.25 – 0.5 kg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waste solids,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0.01 kg P </a:t>
            </a:r>
          </a:p>
        </p:txBody>
      </p:sp>
      <p:sp>
        <p:nvSpPr>
          <p:cNvPr id="13326" name="Text Box 14">
            <a:extLst>
              <a:ext uri="{FF2B5EF4-FFF2-40B4-BE49-F238E27FC236}">
                <a16:creationId xmlns:a16="http://schemas.microsoft.com/office/drawing/2014/main" id="{8DE75F85-69B9-46B3-8A8D-490B6E9B7872}"/>
              </a:ext>
            </a:extLst>
          </p:cNvPr>
          <p:cNvSpPr txBox="1">
            <a:spLocks noChangeArrowheads="1"/>
          </p:cNvSpPr>
          <p:nvPr/>
        </p:nvSpPr>
        <p:spPr bwMode="auto">
          <a:xfrm>
            <a:off x="2514600" y="1828800"/>
            <a:ext cx="367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0.18 – 0.4 kg Alkalinity</a:t>
            </a:r>
          </a:p>
        </p:txBody>
      </p:sp>
      <p:sp>
        <p:nvSpPr>
          <p:cNvPr id="13327" name="Line 15">
            <a:extLst>
              <a:ext uri="{FF2B5EF4-FFF2-40B4-BE49-F238E27FC236}">
                <a16:creationId xmlns:a16="http://schemas.microsoft.com/office/drawing/2014/main" id="{7AC2DED4-D2D9-4F2C-AEFC-37021A17815D}"/>
              </a:ext>
            </a:extLst>
          </p:cNvPr>
          <p:cNvSpPr>
            <a:spLocks noChangeShapeType="1"/>
          </p:cNvSpPr>
          <p:nvPr/>
        </p:nvSpPr>
        <p:spPr bwMode="auto">
          <a:xfrm flipH="1">
            <a:off x="3200400" y="2286000"/>
            <a:ext cx="762000" cy="685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randomBar dir="ver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3F18938-5E31-4F91-B449-D4394B291DFE}"/>
              </a:ext>
            </a:extLst>
          </p:cNvPr>
          <p:cNvSpPr>
            <a:spLocks noGrp="1" noChangeArrowheads="1"/>
          </p:cNvSpPr>
          <p:nvPr>
            <p:ph type="title"/>
          </p:nvPr>
        </p:nvSpPr>
        <p:spPr/>
        <p:txBody>
          <a:bodyPr/>
          <a:lstStyle/>
          <a:p>
            <a:pPr eaLnBrk="1" hangingPunct="1"/>
            <a:r>
              <a:rPr lang="zh-TW" altLang="en-US" b="1">
                <a:solidFill>
                  <a:srgbClr val="FFFF00"/>
                </a:solidFill>
                <a:effectLst/>
                <a:ea typeface="標楷體" panose="03000509000000000000" pitchFamily="65" charset="-120"/>
              </a:rPr>
              <a:t>循環水養殖：系統設計</a:t>
            </a:r>
          </a:p>
        </p:txBody>
      </p:sp>
      <p:grpSp>
        <p:nvGrpSpPr>
          <p:cNvPr id="14339" name="Group 3">
            <a:extLst>
              <a:ext uri="{FF2B5EF4-FFF2-40B4-BE49-F238E27FC236}">
                <a16:creationId xmlns:a16="http://schemas.microsoft.com/office/drawing/2014/main" id="{D47E5661-9A47-4B52-9583-3BC443591415}"/>
              </a:ext>
            </a:extLst>
          </p:cNvPr>
          <p:cNvGrpSpPr>
            <a:grpSpLocks/>
          </p:cNvGrpSpPr>
          <p:nvPr/>
        </p:nvGrpSpPr>
        <p:grpSpPr bwMode="auto">
          <a:xfrm>
            <a:off x="1763713" y="1989138"/>
            <a:ext cx="6705600" cy="2438400"/>
            <a:chOff x="1800" y="1620"/>
            <a:chExt cx="6480" cy="2340"/>
          </a:xfrm>
        </p:grpSpPr>
        <p:sp>
          <p:nvSpPr>
            <p:cNvPr id="14343" name="Text Box 4">
              <a:extLst>
                <a:ext uri="{FF2B5EF4-FFF2-40B4-BE49-F238E27FC236}">
                  <a16:creationId xmlns:a16="http://schemas.microsoft.com/office/drawing/2014/main" id="{8C4A70E1-1A02-4405-BAE4-F65B02DFD1F5}"/>
                </a:ext>
              </a:extLst>
            </p:cNvPr>
            <p:cNvSpPr txBox="1">
              <a:spLocks noChangeArrowheads="1"/>
            </p:cNvSpPr>
            <p:nvPr/>
          </p:nvSpPr>
          <p:spPr bwMode="auto">
            <a:xfrm>
              <a:off x="4680" y="1620"/>
              <a:ext cx="1980" cy="1440"/>
            </a:xfrm>
            <a:prstGeom prst="rect">
              <a:avLst/>
            </a:prstGeom>
            <a:solidFill>
              <a:srgbClr val="FFFFFF"/>
            </a:solidFill>
            <a:ln w="50800">
              <a:solidFill>
                <a:srgbClr val="000000"/>
              </a:solidFill>
              <a:miter lim="800000"/>
              <a:headEnd/>
              <a:tailEnd/>
            </a:ln>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TW" sz="2400" b="1" i="0" u="none" strike="noStrike" kern="1200" cap="none" spc="0" normalizeH="0" baseline="0" noProof="0">
                <a:ln>
                  <a:noFill/>
                </a:ln>
                <a:solidFill>
                  <a:srgbClr val="000099"/>
                </a:solidFill>
                <a:effectLst/>
                <a:uLnTx/>
                <a:uFillTx/>
                <a:latin typeface="Times New Roman" panose="02020603050405020304" pitchFamily="18" charset="0"/>
                <a:ea typeface="新細明體" panose="02020500000000000000" pitchFamily="18"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99"/>
                  </a:solidFill>
                  <a:effectLst/>
                  <a:uLnTx/>
                  <a:uFillTx/>
                  <a:latin typeface="Times New Roman" panose="02020603050405020304" pitchFamily="18" charset="0"/>
                  <a:ea typeface="新細明體" panose="02020500000000000000" pitchFamily="18" charset="-120"/>
                  <a:cs typeface="+mn-cs"/>
                </a:rPr>
                <a:t>養殖槽</a:t>
              </a:r>
              <a:endParaRPr kumimoji="0" lang="zh-TW" altLang="zh-TW" sz="2400" b="1" i="0" u="none" strike="noStrike" kern="1200" cap="none" spc="0" normalizeH="0" baseline="0" noProof="0">
                <a:ln>
                  <a:noFill/>
                </a:ln>
                <a:solidFill>
                  <a:srgbClr val="000099"/>
                </a:solidFill>
                <a:effectLst/>
                <a:uLnTx/>
                <a:uFillTx/>
                <a:latin typeface="Times New Roman" panose="02020603050405020304" pitchFamily="18" charset="0"/>
                <a:ea typeface="新細明體" panose="02020500000000000000" pitchFamily="18" charset="-120"/>
                <a:cs typeface="+mn-cs"/>
              </a:endParaRPr>
            </a:p>
          </p:txBody>
        </p:sp>
        <p:sp>
          <p:nvSpPr>
            <p:cNvPr id="14344" name="Line 5">
              <a:extLst>
                <a:ext uri="{FF2B5EF4-FFF2-40B4-BE49-F238E27FC236}">
                  <a16:creationId xmlns:a16="http://schemas.microsoft.com/office/drawing/2014/main" id="{5B764DF9-6599-4707-B83C-AEA4DF527276}"/>
                </a:ext>
              </a:extLst>
            </p:cNvPr>
            <p:cNvSpPr>
              <a:spLocks noChangeShapeType="1"/>
            </p:cNvSpPr>
            <p:nvPr/>
          </p:nvSpPr>
          <p:spPr bwMode="auto">
            <a:xfrm>
              <a:off x="6660" y="2340"/>
              <a:ext cx="1620" cy="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45" name="Line 6">
              <a:extLst>
                <a:ext uri="{FF2B5EF4-FFF2-40B4-BE49-F238E27FC236}">
                  <a16:creationId xmlns:a16="http://schemas.microsoft.com/office/drawing/2014/main" id="{8B873B3A-195F-4A2A-A16F-FCAF6052A994}"/>
                </a:ext>
              </a:extLst>
            </p:cNvPr>
            <p:cNvSpPr>
              <a:spLocks noChangeShapeType="1"/>
            </p:cNvSpPr>
            <p:nvPr/>
          </p:nvSpPr>
          <p:spPr bwMode="auto">
            <a:xfrm>
              <a:off x="7380" y="2340"/>
              <a:ext cx="0" cy="126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46" name="Line 7">
              <a:extLst>
                <a:ext uri="{FF2B5EF4-FFF2-40B4-BE49-F238E27FC236}">
                  <a16:creationId xmlns:a16="http://schemas.microsoft.com/office/drawing/2014/main" id="{83118071-3A6D-4362-9DDE-8CF25E899278}"/>
                </a:ext>
              </a:extLst>
            </p:cNvPr>
            <p:cNvSpPr>
              <a:spLocks noChangeShapeType="1"/>
            </p:cNvSpPr>
            <p:nvPr/>
          </p:nvSpPr>
          <p:spPr bwMode="auto">
            <a:xfrm flipV="1">
              <a:off x="2700" y="2340"/>
              <a:ext cx="0" cy="126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47" name="Text Box 8">
              <a:extLst>
                <a:ext uri="{FF2B5EF4-FFF2-40B4-BE49-F238E27FC236}">
                  <a16:creationId xmlns:a16="http://schemas.microsoft.com/office/drawing/2014/main" id="{A2E63A46-A50F-4AC0-BC8D-C5889CFCDE97}"/>
                </a:ext>
              </a:extLst>
            </p:cNvPr>
            <p:cNvSpPr txBox="1">
              <a:spLocks noChangeArrowheads="1"/>
            </p:cNvSpPr>
            <p:nvPr/>
          </p:nvSpPr>
          <p:spPr bwMode="auto">
            <a:xfrm>
              <a:off x="3780" y="3240"/>
              <a:ext cx="540" cy="720"/>
            </a:xfrm>
            <a:prstGeom prst="rect">
              <a:avLst/>
            </a:prstGeom>
            <a:solidFill>
              <a:srgbClr val="FFFFFF"/>
            </a:solidFill>
            <a:ln w="50800">
              <a:solidFill>
                <a:srgbClr val="000000"/>
              </a:solidFill>
              <a:miter lim="800000"/>
              <a:headEnd/>
              <a:tailEnd/>
            </a:ln>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99"/>
                  </a:solidFill>
                  <a:effectLst/>
                  <a:uLnTx/>
                  <a:uFillTx/>
                  <a:latin typeface="Times New Roman" panose="02020603050405020304" pitchFamily="18" charset="0"/>
                  <a:ea typeface="新細明體" panose="02020500000000000000" pitchFamily="18" charset="-120"/>
                  <a:cs typeface="+mn-cs"/>
                </a:rPr>
                <a:t>C</a:t>
              </a:r>
            </a:p>
          </p:txBody>
        </p:sp>
        <p:sp>
          <p:nvSpPr>
            <p:cNvPr id="14348" name="Text Box 9">
              <a:extLst>
                <a:ext uri="{FF2B5EF4-FFF2-40B4-BE49-F238E27FC236}">
                  <a16:creationId xmlns:a16="http://schemas.microsoft.com/office/drawing/2014/main" id="{9276DADA-A94A-4351-AF63-CCE0D568F986}"/>
                </a:ext>
              </a:extLst>
            </p:cNvPr>
            <p:cNvSpPr txBox="1">
              <a:spLocks noChangeArrowheads="1"/>
            </p:cNvSpPr>
            <p:nvPr/>
          </p:nvSpPr>
          <p:spPr bwMode="auto">
            <a:xfrm>
              <a:off x="4680" y="3240"/>
              <a:ext cx="900" cy="720"/>
            </a:xfrm>
            <a:prstGeom prst="rect">
              <a:avLst/>
            </a:prstGeom>
            <a:solidFill>
              <a:srgbClr val="FFFFFF"/>
            </a:solidFill>
            <a:ln w="50800">
              <a:solidFill>
                <a:srgbClr val="000000"/>
              </a:solidFill>
              <a:miter lim="800000"/>
              <a:headEnd/>
              <a:tailEnd/>
            </a:ln>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99"/>
                  </a:solidFill>
                  <a:effectLst/>
                  <a:uLnTx/>
                  <a:uFillTx/>
                  <a:latin typeface="Times New Roman" panose="02020603050405020304" pitchFamily="18" charset="0"/>
                  <a:ea typeface="新細明體" panose="02020500000000000000" pitchFamily="18" charset="-120"/>
                  <a:cs typeface="+mn-cs"/>
                </a:rPr>
                <a:t>B</a:t>
              </a:r>
            </a:p>
          </p:txBody>
        </p:sp>
        <p:sp>
          <p:nvSpPr>
            <p:cNvPr id="14349" name="Text Box 10">
              <a:extLst>
                <a:ext uri="{FF2B5EF4-FFF2-40B4-BE49-F238E27FC236}">
                  <a16:creationId xmlns:a16="http://schemas.microsoft.com/office/drawing/2014/main" id="{E9DCA301-5912-441B-A249-76DF1A8A7258}"/>
                </a:ext>
              </a:extLst>
            </p:cNvPr>
            <p:cNvSpPr txBox="1">
              <a:spLocks noChangeArrowheads="1"/>
            </p:cNvSpPr>
            <p:nvPr/>
          </p:nvSpPr>
          <p:spPr bwMode="auto">
            <a:xfrm>
              <a:off x="5940" y="3240"/>
              <a:ext cx="900" cy="720"/>
            </a:xfrm>
            <a:prstGeom prst="rect">
              <a:avLst/>
            </a:prstGeom>
            <a:solidFill>
              <a:srgbClr val="FFFFFF"/>
            </a:solidFill>
            <a:ln w="50800">
              <a:solidFill>
                <a:srgbClr val="000000"/>
              </a:solidFill>
              <a:miter lim="800000"/>
              <a:headEnd/>
              <a:tailEnd/>
            </a:ln>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99"/>
                  </a:solidFill>
                  <a:effectLst/>
                  <a:uLnTx/>
                  <a:uFillTx/>
                  <a:latin typeface="Times New Roman" panose="02020603050405020304" pitchFamily="18" charset="0"/>
                  <a:ea typeface="新細明體" panose="02020500000000000000" pitchFamily="18" charset="-120"/>
                  <a:cs typeface="+mn-cs"/>
                </a:rPr>
                <a:t>A</a:t>
              </a:r>
            </a:p>
          </p:txBody>
        </p:sp>
        <p:sp>
          <p:nvSpPr>
            <p:cNvPr id="14350" name="Line 11">
              <a:extLst>
                <a:ext uri="{FF2B5EF4-FFF2-40B4-BE49-F238E27FC236}">
                  <a16:creationId xmlns:a16="http://schemas.microsoft.com/office/drawing/2014/main" id="{9338EE74-27A6-4987-A4F6-5FE6F5C9BB29}"/>
                </a:ext>
              </a:extLst>
            </p:cNvPr>
            <p:cNvSpPr>
              <a:spLocks noChangeShapeType="1"/>
            </p:cNvSpPr>
            <p:nvPr/>
          </p:nvSpPr>
          <p:spPr bwMode="auto">
            <a:xfrm flipH="1">
              <a:off x="6840" y="3600"/>
              <a:ext cx="540" cy="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51" name="Text Box 12">
              <a:extLst>
                <a:ext uri="{FF2B5EF4-FFF2-40B4-BE49-F238E27FC236}">
                  <a16:creationId xmlns:a16="http://schemas.microsoft.com/office/drawing/2014/main" id="{9D2454A9-62C2-4B02-927D-6C80EE0F8042}"/>
                </a:ext>
              </a:extLst>
            </p:cNvPr>
            <p:cNvSpPr txBox="1">
              <a:spLocks noChangeArrowheads="1"/>
            </p:cNvSpPr>
            <p:nvPr/>
          </p:nvSpPr>
          <p:spPr bwMode="auto">
            <a:xfrm>
              <a:off x="3060" y="1980"/>
              <a:ext cx="540" cy="720"/>
            </a:xfrm>
            <a:prstGeom prst="rect">
              <a:avLst/>
            </a:prstGeom>
            <a:solidFill>
              <a:srgbClr val="FFFFFF"/>
            </a:solidFill>
            <a:ln w="50800">
              <a:solidFill>
                <a:srgbClr val="000000"/>
              </a:solidFill>
              <a:miter lim="800000"/>
              <a:headEnd/>
              <a:tailEnd/>
            </a:ln>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99"/>
                  </a:solidFill>
                  <a:effectLst/>
                  <a:uLnTx/>
                  <a:uFillTx/>
                  <a:latin typeface="Times New Roman" panose="02020603050405020304" pitchFamily="18" charset="0"/>
                  <a:ea typeface="新細明體" panose="02020500000000000000" pitchFamily="18" charset="-120"/>
                  <a:cs typeface="+mn-cs"/>
                </a:rPr>
                <a:t>D</a:t>
              </a:r>
            </a:p>
          </p:txBody>
        </p:sp>
        <p:sp>
          <p:nvSpPr>
            <p:cNvPr id="14352" name="Text Box 13">
              <a:extLst>
                <a:ext uri="{FF2B5EF4-FFF2-40B4-BE49-F238E27FC236}">
                  <a16:creationId xmlns:a16="http://schemas.microsoft.com/office/drawing/2014/main" id="{06C303FE-C7BB-48D3-9797-25AD4061622D}"/>
                </a:ext>
              </a:extLst>
            </p:cNvPr>
            <p:cNvSpPr txBox="1">
              <a:spLocks noChangeArrowheads="1"/>
            </p:cNvSpPr>
            <p:nvPr/>
          </p:nvSpPr>
          <p:spPr bwMode="auto">
            <a:xfrm>
              <a:off x="3780" y="1980"/>
              <a:ext cx="540" cy="720"/>
            </a:xfrm>
            <a:prstGeom prst="rect">
              <a:avLst/>
            </a:prstGeom>
            <a:solidFill>
              <a:srgbClr val="FFFFFF"/>
            </a:solidFill>
            <a:ln w="50800">
              <a:solidFill>
                <a:srgbClr val="000000"/>
              </a:solidFill>
              <a:miter lim="800000"/>
              <a:headEnd/>
              <a:tailEnd/>
            </a:ln>
          </p:spPr>
          <p:txBody>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99"/>
                  </a:solidFill>
                  <a:effectLst/>
                  <a:uLnTx/>
                  <a:uFillTx/>
                  <a:latin typeface="Times New Roman" panose="02020603050405020304" pitchFamily="18" charset="0"/>
                  <a:ea typeface="新細明體" panose="02020500000000000000" pitchFamily="18" charset="-120"/>
                  <a:cs typeface="+mn-cs"/>
                </a:rPr>
                <a:t>E</a:t>
              </a:r>
            </a:p>
          </p:txBody>
        </p:sp>
        <p:sp>
          <p:nvSpPr>
            <p:cNvPr id="14353" name="Line 14">
              <a:extLst>
                <a:ext uri="{FF2B5EF4-FFF2-40B4-BE49-F238E27FC236}">
                  <a16:creationId xmlns:a16="http://schemas.microsoft.com/office/drawing/2014/main" id="{3AD59683-67A6-4506-8362-230F2D0620F5}"/>
                </a:ext>
              </a:extLst>
            </p:cNvPr>
            <p:cNvSpPr>
              <a:spLocks noChangeShapeType="1"/>
            </p:cNvSpPr>
            <p:nvPr/>
          </p:nvSpPr>
          <p:spPr bwMode="auto">
            <a:xfrm flipH="1">
              <a:off x="1800" y="2340"/>
              <a:ext cx="90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54" name="Line 15">
              <a:extLst>
                <a:ext uri="{FF2B5EF4-FFF2-40B4-BE49-F238E27FC236}">
                  <a16:creationId xmlns:a16="http://schemas.microsoft.com/office/drawing/2014/main" id="{B20F8F96-EB33-4D9A-8EA5-3256EBE6F5C9}"/>
                </a:ext>
              </a:extLst>
            </p:cNvPr>
            <p:cNvSpPr>
              <a:spLocks noChangeShapeType="1"/>
            </p:cNvSpPr>
            <p:nvPr/>
          </p:nvSpPr>
          <p:spPr bwMode="auto">
            <a:xfrm>
              <a:off x="4320" y="2340"/>
              <a:ext cx="360" cy="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55" name="Line 16">
              <a:extLst>
                <a:ext uri="{FF2B5EF4-FFF2-40B4-BE49-F238E27FC236}">
                  <a16:creationId xmlns:a16="http://schemas.microsoft.com/office/drawing/2014/main" id="{2558A2CD-EEC7-4770-B2B3-47CB890A8317}"/>
                </a:ext>
              </a:extLst>
            </p:cNvPr>
            <p:cNvSpPr>
              <a:spLocks noChangeShapeType="1"/>
            </p:cNvSpPr>
            <p:nvPr/>
          </p:nvSpPr>
          <p:spPr bwMode="auto">
            <a:xfrm>
              <a:off x="3600" y="2340"/>
              <a:ext cx="18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56" name="Line 17">
              <a:extLst>
                <a:ext uri="{FF2B5EF4-FFF2-40B4-BE49-F238E27FC236}">
                  <a16:creationId xmlns:a16="http://schemas.microsoft.com/office/drawing/2014/main" id="{DD83E300-246A-47AC-A02A-CFD385A6658A}"/>
                </a:ext>
              </a:extLst>
            </p:cNvPr>
            <p:cNvSpPr>
              <a:spLocks noChangeShapeType="1"/>
            </p:cNvSpPr>
            <p:nvPr/>
          </p:nvSpPr>
          <p:spPr bwMode="auto">
            <a:xfrm>
              <a:off x="2700" y="2340"/>
              <a:ext cx="36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57" name="Line 18">
              <a:extLst>
                <a:ext uri="{FF2B5EF4-FFF2-40B4-BE49-F238E27FC236}">
                  <a16:creationId xmlns:a16="http://schemas.microsoft.com/office/drawing/2014/main" id="{36C57644-4952-4638-B78F-CD0E63506448}"/>
                </a:ext>
              </a:extLst>
            </p:cNvPr>
            <p:cNvSpPr>
              <a:spLocks noChangeShapeType="1"/>
            </p:cNvSpPr>
            <p:nvPr/>
          </p:nvSpPr>
          <p:spPr bwMode="auto">
            <a:xfrm>
              <a:off x="2700" y="3600"/>
              <a:ext cx="108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58" name="Line 19">
              <a:extLst>
                <a:ext uri="{FF2B5EF4-FFF2-40B4-BE49-F238E27FC236}">
                  <a16:creationId xmlns:a16="http://schemas.microsoft.com/office/drawing/2014/main" id="{10C752BB-5388-44FF-ADED-A76E44CAC608}"/>
                </a:ext>
              </a:extLst>
            </p:cNvPr>
            <p:cNvSpPr>
              <a:spLocks noChangeShapeType="1"/>
            </p:cNvSpPr>
            <p:nvPr/>
          </p:nvSpPr>
          <p:spPr bwMode="auto">
            <a:xfrm>
              <a:off x="4320" y="3600"/>
              <a:ext cx="36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4359" name="Line 20">
              <a:extLst>
                <a:ext uri="{FF2B5EF4-FFF2-40B4-BE49-F238E27FC236}">
                  <a16:creationId xmlns:a16="http://schemas.microsoft.com/office/drawing/2014/main" id="{70D99273-1CA8-49C5-9D28-B1050876B6D8}"/>
                </a:ext>
              </a:extLst>
            </p:cNvPr>
            <p:cNvSpPr>
              <a:spLocks noChangeShapeType="1"/>
            </p:cNvSpPr>
            <p:nvPr/>
          </p:nvSpPr>
          <p:spPr bwMode="auto">
            <a:xfrm flipH="1">
              <a:off x="5580" y="3600"/>
              <a:ext cx="360" cy="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grpSp>
      <p:sp>
        <p:nvSpPr>
          <p:cNvPr id="14340" name="Text Box 21">
            <a:extLst>
              <a:ext uri="{FF2B5EF4-FFF2-40B4-BE49-F238E27FC236}">
                <a16:creationId xmlns:a16="http://schemas.microsoft.com/office/drawing/2014/main" id="{B6B7BAFC-F45B-4AE6-9408-0BEBB1BF1A82}"/>
              </a:ext>
            </a:extLst>
          </p:cNvPr>
          <p:cNvSpPr txBox="1">
            <a:spLocks noChangeArrowheads="1"/>
          </p:cNvSpPr>
          <p:nvPr/>
        </p:nvSpPr>
        <p:spPr bwMode="auto">
          <a:xfrm>
            <a:off x="3949700" y="4635500"/>
            <a:ext cx="464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A: </a:t>
            </a:r>
            <a:r>
              <a:rPr kumimoji="1" lang="zh-TW" altLang="en-US"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沉澱，粗過濾</a:t>
            </a:r>
            <a:br>
              <a:rPr kumimoji="1" lang="zh-TW" altLang="en-US"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br>
            <a:r>
              <a:rPr kumimoji="1" lang="en-US" altLang="zh-TW"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B: </a:t>
            </a:r>
            <a:r>
              <a:rPr kumimoji="1" lang="zh-TW" altLang="en-US"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生物濾床</a:t>
            </a:r>
            <a:br>
              <a:rPr kumimoji="1" lang="zh-TW" altLang="en-US"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br>
            <a:r>
              <a:rPr kumimoji="1" lang="en-US" altLang="zh-TW"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C: </a:t>
            </a:r>
            <a:r>
              <a:rPr kumimoji="1" lang="zh-TW" altLang="en-US"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除氣</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zh-TW"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D: </a:t>
            </a:r>
            <a:r>
              <a:rPr kumimoji="1" lang="zh-TW" altLang="en-US"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殺菌</a:t>
            </a:r>
            <a:br>
              <a:rPr kumimoji="1" lang="zh-TW" altLang="en-US"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br>
            <a:r>
              <a:rPr kumimoji="1" lang="en-US" altLang="zh-TW"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E: </a:t>
            </a:r>
            <a:r>
              <a:rPr kumimoji="1" lang="zh-TW" altLang="en-US"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加氧</a:t>
            </a:r>
          </a:p>
        </p:txBody>
      </p:sp>
      <p:sp>
        <p:nvSpPr>
          <p:cNvPr id="14341" name="Text Box 22">
            <a:extLst>
              <a:ext uri="{FF2B5EF4-FFF2-40B4-BE49-F238E27FC236}">
                <a16:creationId xmlns:a16="http://schemas.microsoft.com/office/drawing/2014/main" id="{DE2533B6-0CC3-425D-8B9A-056B4688544F}"/>
              </a:ext>
            </a:extLst>
          </p:cNvPr>
          <p:cNvSpPr txBox="1">
            <a:spLocks noChangeArrowheads="1"/>
          </p:cNvSpPr>
          <p:nvPr/>
        </p:nvSpPr>
        <p:spPr bwMode="auto">
          <a:xfrm>
            <a:off x="1511300" y="50927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zh-TW"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Supplemental </a:t>
            </a:r>
            <a:br>
              <a:rPr kumimoji="1" lang="en-US" altLang="zh-TW"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br>
            <a:r>
              <a:rPr kumimoji="1" lang="en-US" altLang="zh-TW" sz="2400" b="1"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components</a:t>
            </a:r>
          </a:p>
        </p:txBody>
      </p:sp>
      <p:sp>
        <p:nvSpPr>
          <p:cNvPr id="14342" name="AutoShape 23">
            <a:extLst>
              <a:ext uri="{FF2B5EF4-FFF2-40B4-BE49-F238E27FC236}">
                <a16:creationId xmlns:a16="http://schemas.microsoft.com/office/drawing/2014/main" id="{7D64532F-F0E5-4DC7-A4E8-C3C089CB95F7}"/>
              </a:ext>
            </a:extLst>
          </p:cNvPr>
          <p:cNvSpPr>
            <a:spLocks/>
          </p:cNvSpPr>
          <p:nvPr/>
        </p:nvSpPr>
        <p:spPr bwMode="auto">
          <a:xfrm>
            <a:off x="3416300" y="4787900"/>
            <a:ext cx="457200" cy="1524000"/>
          </a:xfrm>
          <a:prstGeom prst="leftBrace">
            <a:avLst>
              <a:gd name="adj1" fmla="val 2777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7650" name="Diagram 13">
            <a:extLst>
              <a:ext uri="{FF2B5EF4-FFF2-40B4-BE49-F238E27FC236}">
                <a16:creationId xmlns:a16="http://schemas.microsoft.com/office/drawing/2014/main" id="{78200BA9-E076-4847-A3B6-E284C753D507}"/>
              </a:ext>
            </a:extLst>
          </p:cNvPr>
          <p:cNvGrpSpPr>
            <a:grpSpLocks noChangeAspect="1"/>
          </p:cNvGrpSpPr>
          <p:nvPr/>
        </p:nvGrpSpPr>
        <p:grpSpPr bwMode="auto">
          <a:xfrm>
            <a:off x="1979613" y="1628775"/>
            <a:ext cx="6326187" cy="4968875"/>
            <a:chOff x="2835" y="572"/>
            <a:chExt cx="2422" cy="2351"/>
          </a:xfrm>
        </p:grpSpPr>
        <p:sp>
          <p:nvSpPr>
            <p:cNvPr id="27653" name="_s132100">
              <a:extLst>
                <a:ext uri="{FF2B5EF4-FFF2-40B4-BE49-F238E27FC236}">
                  <a16:creationId xmlns:a16="http://schemas.microsoft.com/office/drawing/2014/main" id="{4594003B-06EA-4507-8C31-0807148E8699}"/>
                </a:ext>
              </a:extLst>
            </p:cNvPr>
            <p:cNvSpPr>
              <a:spLocks noChangeArrowheads="1" noTextEdit="1"/>
            </p:cNvSpPr>
            <p:nvPr/>
          </p:nvSpPr>
          <p:spPr bwMode="auto">
            <a:xfrm>
              <a:off x="3255" y="957"/>
              <a:ext cx="1582" cy="1582"/>
            </a:xfrm>
            <a:custGeom>
              <a:avLst/>
              <a:gdLst>
                <a:gd name="T0" fmla="*/ 791 w 21600"/>
                <a:gd name="T1" fmla="*/ 0 h 21600"/>
                <a:gd name="T2" fmla="*/ 461 w 21600"/>
                <a:gd name="T3" fmla="*/ 220 h 21600"/>
                <a:gd name="T4" fmla="*/ 791 w 21600"/>
                <a:gd name="T5" fmla="*/ 264 h 21600"/>
                <a:gd name="T6" fmla="*/ 1121 w 21600"/>
                <a:gd name="T7" fmla="*/ 22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27654" name="_s132101">
              <a:extLst>
                <a:ext uri="{FF2B5EF4-FFF2-40B4-BE49-F238E27FC236}">
                  <a16:creationId xmlns:a16="http://schemas.microsoft.com/office/drawing/2014/main" id="{841B873E-CAC3-4AA1-B68B-19DF9BB394AE}"/>
                </a:ext>
              </a:extLst>
            </p:cNvPr>
            <p:cNvSpPr>
              <a:spLocks noChangeArrowheads="1" noTextEdit="1"/>
            </p:cNvSpPr>
            <p:nvPr/>
          </p:nvSpPr>
          <p:spPr bwMode="auto">
            <a:xfrm rot="7200000">
              <a:off x="3255" y="957"/>
              <a:ext cx="1582" cy="1582"/>
            </a:xfrm>
            <a:custGeom>
              <a:avLst/>
              <a:gdLst>
                <a:gd name="T0" fmla="*/ 791 w 21600"/>
                <a:gd name="T1" fmla="*/ 0 h 21600"/>
                <a:gd name="T2" fmla="*/ 461 w 21600"/>
                <a:gd name="T3" fmla="*/ 220 h 21600"/>
                <a:gd name="T4" fmla="*/ 791 w 21600"/>
                <a:gd name="T5" fmla="*/ 264 h 21600"/>
                <a:gd name="T6" fmla="*/ 1121 w 21600"/>
                <a:gd name="T7" fmla="*/ 22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27655" name="_s132102">
              <a:extLst>
                <a:ext uri="{FF2B5EF4-FFF2-40B4-BE49-F238E27FC236}">
                  <a16:creationId xmlns:a16="http://schemas.microsoft.com/office/drawing/2014/main" id="{B5C44970-5E6D-4FD4-BB42-B90E9CF928A3}"/>
                </a:ext>
              </a:extLst>
            </p:cNvPr>
            <p:cNvSpPr>
              <a:spLocks noChangeArrowheads="1" noTextEdit="1"/>
            </p:cNvSpPr>
            <p:nvPr/>
          </p:nvSpPr>
          <p:spPr bwMode="auto">
            <a:xfrm rot="-7200000">
              <a:off x="3255" y="957"/>
              <a:ext cx="1582" cy="1582"/>
            </a:xfrm>
            <a:custGeom>
              <a:avLst/>
              <a:gdLst>
                <a:gd name="T0" fmla="*/ 791 w 21600"/>
                <a:gd name="T1" fmla="*/ 0 h 21600"/>
                <a:gd name="T2" fmla="*/ 461 w 21600"/>
                <a:gd name="T3" fmla="*/ 220 h 21600"/>
                <a:gd name="T4" fmla="*/ 791 w 21600"/>
                <a:gd name="T5" fmla="*/ 264 h 21600"/>
                <a:gd name="T6" fmla="*/ 1121 w 21600"/>
                <a:gd name="T7" fmla="*/ 220 h 21600"/>
                <a:gd name="T8" fmla="*/ 0 60000 65536"/>
                <a:gd name="T9" fmla="*/ 0 60000 65536"/>
                <a:gd name="T10" fmla="*/ 0 60000 65536"/>
                <a:gd name="T11" fmla="*/ 0 60000 65536"/>
                <a:gd name="T12" fmla="*/ 0 w 21600"/>
                <a:gd name="T13" fmla="*/ 0 h 21600"/>
                <a:gd name="T14" fmla="*/ 21600 w 21600"/>
                <a:gd name="T15" fmla="*/ 96 h 21600"/>
              </a:gdLst>
              <a:ahLst/>
              <a:cxnLst>
                <a:cxn ang="T8">
                  <a:pos x="T0" y="T1"/>
                </a:cxn>
                <a:cxn ang="T9">
                  <a:pos x="T2" y="T3"/>
                </a:cxn>
                <a:cxn ang="T10">
                  <a:pos x="T4" y="T5"/>
                </a:cxn>
                <a:cxn ang="T11">
                  <a:pos x="T6" y="T7"/>
                </a:cxn>
              </a:cxnLst>
              <a:rect l="T12" t="T13" r="T14" b="T15"/>
              <a:pathLst>
                <a:path w="21600" h="21600">
                  <a:moveTo>
                    <a:pt x="7200" y="4564"/>
                  </a:moveTo>
                  <a:cubicBezTo>
                    <a:pt x="8294" y="3932"/>
                    <a:pt x="9536" y="3600"/>
                    <a:pt x="10799" y="3600"/>
                  </a:cubicBezTo>
                  <a:cubicBezTo>
                    <a:pt x="12063" y="3600"/>
                    <a:pt x="13305" y="3932"/>
                    <a:pt x="14399" y="4564"/>
                  </a:cubicBezTo>
                  <a:lnTo>
                    <a:pt x="16199" y="1446"/>
                  </a:lnTo>
                  <a:cubicBezTo>
                    <a:pt x="14558" y="499"/>
                    <a:pt x="12695" y="0"/>
                    <a:pt x="10800" y="0"/>
                  </a:cubicBezTo>
                  <a:cubicBezTo>
                    <a:pt x="8904" y="0"/>
                    <a:pt x="7041" y="499"/>
                    <a:pt x="5399" y="1446"/>
                  </a:cubicBezTo>
                  <a:lnTo>
                    <a:pt x="7200" y="4564"/>
                  </a:lnTo>
                  <a:close/>
                </a:path>
              </a:pathLst>
            </a:custGeom>
            <a:solidFill>
              <a:schemeClr val="accent1"/>
            </a:solidFill>
            <a:ln w="9525">
              <a:solidFill>
                <a:schemeClr val="tx1"/>
              </a:solidFill>
              <a:miter lim="800000"/>
              <a:headEnd/>
              <a:tailEnd/>
            </a:ln>
          </p:spPr>
          <p:txBody>
            <a:bodyPr anchor="ctr"/>
            <a:lstStyle/>
            <a:p>
              <a:endParaRPr lang="zh-TW" altLang="en-US"/>
            </a:p>
          </p:txBody>
        </p:sp>
        <p:sp>
          <p:nvSpPr>
            <p:cNvPr id="8" name="_s132103">
              <a:extLst>
                <a:ext uri="{FF2B5EF4-FFF2-40B4-BE49-F238E27FC236}">
                  <a16:creationId xmlns:a16="http://schemas.microsoft.com/office/drawing/2014/main" id="{E32F2A26-6119-4C7B-9402-57486E885169}"/>
                </a:ext>
              </a:extLst>
            </p:cNvPr>
            <p:cNvSpPr>
              <a:spLocks noChangeArrowheads="1"/>
            </p:cNvSpPr>
            <p:nvPr/>
          </p:nvSpPr>
          <p:spPr bwMode="auto">
            <a:xfrm>
              <a:off x="4375" y="1177"/>
              <a:ext cx="483"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defRPr/>
              </a:pPr>
              <a:r>
                <a:rPr lang="zh-TW" altLang="en-US" sz="7200" dirty="0">
                  <a:solidFill>
                    <a:schemeClr val="accent2"/>
                  </a:solidFill>
                  <a:effectLst>
                    <a:outerShdw blurRad="38100" dist="38100" dir="2700000" algn="tl">
                      <a:srgbClr val="C0C0C0"/>
                    </a:outerShdw>
                  </a:effectLst>
                  <a:ea typeface="標楷體" panose="03000509000000000000" pitchFamily="65" charset="-120"/>
                </a:rPr>
                <a:t>濕空氣</a:t>
              </a:r>
            </a:p>
          </p:txBody>
        </p:sp>
        <p:sp>
          <p:nvSpPr>
            <p:cNvPr id="27657" name="_s132104">
              <a:extLst>
                <a:ext uri="{FF2B5EF4-FFF2-40B4-BE49-F238E27FC236}">
                  <a16:creationId xmlns:a16="http://schemas.microsoft.com/office/drawing/2014/main" id="{5F27B657-D5D6-47BA-BC96-67F028320B4A}"/>
                </a:ext>
              </a:extLst>
            </p:cNvPr>
            <p:cNvSpPr>
              <a:spLocks noChangeArrowheads="1"/>
            </p:cNvSpPr>
            <p:nvPr/>
          </p:nvSpPr>
          <p:spPr bwMode="auto">
            <a:xfrm>
              <a:off x="3805" y="2165"/>
              <a:ext cx="48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4400">
                  <a:ea typeface="標楷體" panose="03000509000000000000" pitchFamily="65" charset="-120"/>
                </a:rPr>
                <a:t>水</a:t>
              </a:r>
            </a:p>
          </p:txBody>
        </p:sp>
        <p:sp>
          <p:nvSpPr>
            <p:cNvPr id="27658" name="_s132105">
              <a:extLst>
                <a:ext uri="{FF2B5EF4-FFF2-40B4-BE49-F238E27FC236}">
                  <a16:creationId xmlns:a16="http://schemas.microsoft.com/office/drawing/2014/main" id="{9523184B-5078-47C7-87AC-86DE0355F2E0}"/>
                </a:ext>
              </a:extLst>
            </p:cNvPr>
            <p:cNvSpPr>
              <a:spLocks noChangeArrowheads="1"/>
            </p:cNvSpPr>
            <p:nvPr/>
          </p:nvSpPr>
          <p:spPr bwMode="auto">
            <a:xfrm>
              <a:off x="3235" y="1178"/>
              <a:ext cx="483" cy="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algn="ctr" eaLnBrk="1" hangingPunct="1"/>
              <a:r>
                <a:rPr lang="zh-TW" altLang="en-US" sz="4400">
                  <a:ea typeface="標楷體" panose="03000509000000000000" pitchFamily="65" charset="-120"/>
                </a:rPr>
                <a:t>光</a:t>
              </a:r>
            </a:p>
          </p:txBody>
        </p:sp>
      </p:grpSp>
      <p:sp>
        <p:nvSpPr>
          <p:cNvPr id="3" name="Rectangle 5">
            <a:extLst>
              <a:ext uri="{FF2B5EF4-FFF2-40B4-BE49-F238E27FC236}">
                <a16:creationId xmlns:a16="http://schemas.microsoft.com/office/drawing/2014/main" id="{7D8C749E-87CD-47D7-848D-F878DF39090F}"/>
              </a:ext>
            </a:extLst>
          </p:cNvPr>
          <p:cNvSpPr>
            <a:spLocks noChangeArrowheads="1"/>
          </p:cNvSpPr>
          <p:nvPr/>
        </p:nvSpPr>
        <p:spPr bwMode="auto">
          <a:xfrm>
            <a:off x="2303463" y="423863"/>
            <a:ext cx="6840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zh-TW" altLang="en-US" sz="4000" b="1" dirty="0">
                <a:effectLst>
                  <a:outerShdw blurRad="38100" dist="38100" dir="2700000" algn="tl">
                    <a:srgbClr val="C0C0C0"/>
                  </a:outerShdw>
                </a:effectLst>
                <a:ea typeface="標楷體" panose="03000509000000000000" pitchFamily="65" charset="-120"/>
              </a:rPr>
              <a:t>環境控制在生物產業的應用</a:t>
            </a:r>
          </a:p>
        </p:txBody>
      </p:sp>
      <p:sp>
        <p:nvSpPr>
          <p:cNvPr id="4" name="Rectangle 6">
            <a:extLst>
              <a:ext uri="{FF2B5EF4-FFF2-40B4-BE49-F238E27FC236}">
                <a16:creationId xmlns:a16="http://schemas.microsoft.com/office/drawing/2014/main" id="{19DD05AD-44B8-4BCC-A77A-51E8F9714175}"/>
              </a:ext>
            </a:extLst>
          </p:cNvPr>
          <p:cNvSpPr>
            <a:spLocks noChangeArrowheads="1"/>
          </p:cNvSpPr>
          <p:nvPr/>
        </p:nvSpPr>
        <p:spPr bwMode="auto">
          <a:xfrm>
            <a:off x="4483100" y="1497013"/>
            <a:ext cx="4681538"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1pPr>
            <a:lvl2pPr algn="ctr">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2pPr>
            <a:lvl3pPr algn="ctr">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3pPr>
            <a:lvl4pPr algn="ctr">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4pPr>
            <a:lvl5pPr algn="ctr">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5pPr>
            <a:lvl6pPr marL="457200" algn="ctr" fontAlgn="base">
              <a:spcBef>
                <a:spcPct val="0"/>
              </a:spcBef>
              <a:spcAft>
                <a:spcPct val="0"/>
              </a:spcAft>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6pPr>
            <a:lvl7pPr marL="914400" algn="ctr" fontAlgn="base">
              <a:spcBef>
                <a:spcPct val="0"/>
              </a:spcBef>
              <a:spcAft>
                <a:spcPct val="0"/>
              </a:spcAft>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7pPr>
            <a:lvl8pPr marL="1371600" algn="ctr" fontAlgn="base">
              <a:spcBef>
                <a:spcPct val="0"/>
              </a:spcBef>
              <a:spcAft>
                <a:spcPct val="0"/>
              </a:spcAft>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8pPr>
            <a:lvl9pPr marL="1828800" algn="ctr" fontAlgn="base">
              <a:spcBef>
                <a:spcPct val="0"/>
              </a:spcBef>
              <a:spcAft>
                <a:spcPct val="0"/>
              </a:spcAft>
              <a:defRPr kumimoji="1" sz="4000">
                <a:solidFill>
                  <a:schemeClr val="tx1"/>
                </a:solidFill>
                <a:effectLst>
                  <a:outerShdw blurRad="38100" dist="38100" dir="2700000" algn="tl">
                    <a:srgbClr val="C0C0C0"/>
                  </a:outerShdw>
                </a:effectLst>
                <a:latin typeface="Times New Roman" panose="02020603050405020304" pitchFamily="18" charset="0"/>
                <a:ea typeface="新細明體" panose="02020500000000000000" pitchFamily="18" charset="-120"/>
              </a:defRPr>
            </a:lvl9pPr>
          </a:lstStyle>
          <a:p>
            <a:pPr eaLnBrk="1" hangingPunct="1">
              <a:defRPr/>
            </a:pPr>
            <a:r>
              <a:rPr lang="zh-TW" altLang="en-US" sz="2800" b="1" dirty="0">
                <a:ea typeface="標楷體" panose="03000509000000000000" pitchFamily="65" charset="-120"/>
              </a:rPr>
              <a:t>水蒸氣</a:t>
            </a:r>
            <a:r>
              <a:rPr lang="en-US" altLang="zh-TW" sz="2800" b="1" dirty="0">
                <a:ea typeface="標楷體" panose="03000509000000000000" pitchFamily="65" charset="-120"/>
              </a:rPr>
              <a:t>+</a:t>
            </a:r>
            <a:r>
              <a:rPr lang="zh-TW" altLang="en-US" sz="2800" b="1" dirty="0">
                <a:ea typeface="標楷體" panose="03000509000000000000" pitchFamily="65" charset="-120"/>
              </a:rPr>
              <a:t>空氣的混合物</a:t>
            </a:r>
            <a:br>
              <a:rPr lang="zh-TW" altLang="en-US" sz="2800" b="1" dirty="0">
                <a:ea typeface="標楷體" panose="03000509000000000000" pitchFamily="65" charset="-120"/>
              </a:rPr>
            </a:br>
            <a:r>
              <a:rPr lang="zh-TW" altLang="en-US" sz="2800" b="1" dirty="0">
                <a:solidFill>
                  <a:srgbClr val="CC3300"/>
                </a:solidFill>
                <a:ea typeface="標楷體" panose="03000509000000000000" pitchFamily="65" charset="-120"/>
              </a:rPr>
              <a:t>有別於氣體與氣體的混合物</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72" name="Rectangle 16">
            <a:extLst>
              <a:ext uri="{FF2B5EF4-FFF2-40B4-BE49-F238E27FC236}">
                <a16:creationId xmlns:a16="http://schemas.microsoft.com/office/drawing/2014/main" id="{EC717D80-3BAB-4407-9171-E1A6E7D2FA5F}"/>
              </a:ext>
            </a:extLst>
          </p:cNvPr>
          <p:cNvSpPr>
            <a:spLocks noRot="1" noChangeArrowheads="1"/>
          </p:cNvSpPr>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a:defRPr kumimoji="1">
                <a:solidFill>
                  <a:schemeClr val="tx1"/>
                </a:solidFill>
                <a:latin typeface="Arial" panose="020B0604020202020204" pitchFamily="34" charset="0"/>
                <a:ea typeface="新細明體" panose="02020500000000000000" pitchFamily="18" charset="-120"/>
              </a:defRPr>
            </a:lvl4pPr>
            <a:lvl5pPr>
              <a:defRPr kumimoji="1">
                <a:solidFill>
                  <a:schemeClr val="tx1"/>
                </a:solidFill>
                <a:latin typeface="Arial" panose="020B0604020202020204" pitchFamily="34" charset="0"/>
                <a:ea typeface="新細明體" panose="02020500000000000000" pitchFamily="18" charset="-120"/>
              </a:defRPr>
            </a:lvl5pPr>
            <a:lvl6pPr marL="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9144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371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18288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4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水中氨氮的生成與氮的循環</a:t>
            </a:r>
          </a:p>
        </p:txBody>
      </p:sp>
      <p:sp>
        <p:nvSpPr>
          <p:cNvPr id="15363" name="Rectangle 17">
            <a:extLst>
              <a:ext uri="{FF2B5EF4-FFF2-40B4-BE49-F238E27FC236}">
                <a16:creationId xmlns:a16="http://schemas.microsoft.com/office/drawing/2014/main" id="{D73B5CF0-5774-4D0C-86F0-96C194E58A48}"/>
              </a:ext>
            </a:extLst>
          </p:cNvPr>
          <p:cNvSpPr>
            <a:spLocks noChangeArrowheads="1"/>
          </p:cNvSpPr>
          <p:nvPr/>
        </p:nvSpPr>
        <p:spPr bwMode="auto">
          <a:xfrm>
            <a:off x="609600" y="1676400"/>
            <a:ext cx="8077200" cy="426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None/>
              <a:tabLst/>
              <a:defRPr/>
            </a:pP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Organic-N</a:t>
            </a:r>
            <a:r>
              <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   </a:t>
            </a:r>
            <a:r>
              <a:rPr kumimoji="0" lang="zh-TW" altLang="en-US"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生物體內反應   </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Ammonia(NH</a:t>
            </a:r>
            <a:r>
              <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3</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None/>
              <a:tabLst/>
              <a:defRPr/>
            </a:pPr>
            <a:endPar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None/>
              <a:tabLst/>
              <a:defRPr/>
            </a:pP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Ammonia(NH</a:t>
            </a:r>
            <a:r>
              <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3</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  </a:t>
            </a:r>
            <a:r>
              <a:rPr kumimoji="0" lang="zh-TW" altLang="en-US"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水解</a:t>
            </a:r>
            <a:r>
              <a:rPr kumimoji="0" lang="zh-TW" altLang="en-US"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    </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Ammonium(NH</a:t>
            </a:r>
            <a:r>
              <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4</a:t>
            </a:r>
            <a:r>
              <a:rPr kumimoji="0" lang="en-US" altLang="zh-TW" sz="3200" b="0" i="0" u="none" strike="noStrike" kern="1200" cap="none" spc="0" normalizeH="0" baseline="30000" noProof="0">
                <a:ln>
                  <a:noFill/>
                </a:ln>
                <a:solidFill>
                  <a:srgbClr val="FFFFFF"/>
                </a:solidFill>
                <a:effectLst/>
                <a:uLnTx/>
                <a:uFillTx/>
                <a:latin typeface="Arial" panose="020B0604020202020204" pitchFamily="34" charset="0"/>
                <a:ea typeface="新細明體" panose="02020500000000000000" pitchFamily="18" charset="-120"/>
                <a:cs typeface="+mn-cs"/>
              </a:rPr>
              <a:t>+</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 </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None/>
              <a:tabLst/>
              <a:defRPr/>
            </a:pPr>
            <a:endPar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None/>
              <a:tabLst/>
              <a:defRPr/>
            </a:pP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Ammonium(NH</a:t>
            </a:r>
            <a:r>
              <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4</a:t>
            </a:r>
            <a:r>
              <a:rPr kumimoji="0" lang="en-US" altLang="zh-TW" sz="3200" b="0" i="0" u="none" strike="noStrike" kern="1200" cap="none" spc="0" normalizeH="0" baseline="30000" noProof="0">
                <a:ln>
                  <a:noFill/>
                </a:ln>
                <a:solidFill>
                  <a:srgbClr val="FFFFFF"/>
                </a:solidFill>
                <a:effectLst/>
                <a:uLnTx/>
                <a:uFillTx/>
                <a:latin typeface="Arial" panose="020B0604020202020204" pitchFamily="34" charset="0"/>
                <a:ea typeface="新細明體" panose="02020500000000000000" pitchFamily="18" charset="-120"/>
                <a:cs typeface="+mn-cs"/>
              </a:rPr>
              <a:t>+</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  </a:t>
            </a:r>
            <a:r>
              <a:rPr kumimoji="0" lang="zh-TW" altLang="en-US"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硝化          </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Nitrite(NO</a:t>
            </a:r>
            <a:r>
              <a:rPr kumimoji="0" lang="en-US" altLang="zh-TW" sz="3200" b="0" i="0" u="none" strike="noStrike" kern="1200" cap="none" spc="0" normalizeH="0" baseline="-25000" noProof="0">
                <a:ln>
                  <a:noFill/>
                </a:ln>
                <a:solidFill>
                  <a:srgbClr val="FFFFFF"/>
                </a:solidFill>
                <a:effectLst/>
                <a:uLnTx/>
                <a:uFillTx/>
                <a:latin typeface="Arial Unicode MS" pitchFamily="34" charset="-120"/>
                <a:ea typeface="Arial Unicode MS" pitchFamily="34" charset="-120"/>
                <a:cs typeface="+mn-cs"/>
              </a:rPr>
              <a:t>2</a:t>
            </a:r>
            <a:r>
              <a:rPr kumimoji="0" lang="en-US" altLang="zh-TW" sz="3200" b="0" i="0" u="none" strike="noStrike" kern="1200" cap="none" spc="0" normalizeH="0" baseline="30000" noProof="0">
                <a:ln>
                  <a:noFill/>
                </a:ln>
                <a:solidFill>
                  <a:srgbClr val="FFFFFF"/>
                </a:solidFill>
                <a:effectLst/>
                <a:uLnTx/>
                <a:uFillTx/>
                <a:latin typeface="Arial Unicode MS" pitchFamily="34" charset="-120"/>
                <a:ea typeface="Arial Unicode MS" pitchFamily="34" charset="-120"/>
                <a:cs typeface="+mn-cs"/>
              </a:rPr>
              <a:t>-</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a:t>
            </a:r>
            <a:endPar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None/>
              <a:tabLst/>
              <a:defRPr/>
            </a:pPr>
            <a:endPar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None/>
              <a:tabLst/>
              <a:defRPr/>
            </a:pPr>
            <a:r>
              <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                                 </a:t>
            </a:r>
            <a:r>
              <a:rPr kumimoji="0" lang="en-US" altLang="zh-TW" sz="32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a:t>
            </a:r>
            <a:r>
              <a:rPr kumimoji="0" lang="en-US" altLang="zh-TW" sz="3200" b="0" i="0" u="none" strike="noStrike" kern="1200" cap="none" spc="0" normalizeH="0" baseline="-25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r>
              <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         </a:t>
            </a:r>
            <a:r>
              <a:rPr kumimoji="0" lang="zh-TW" altLang="en-US"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脫硝              </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Nitrate(NO</a:t>
            </a:r>
            <a:r>
              <a:rPr kumimoji="0" lang="en-US" altLang="zh-TW" sz="3200" b="0" i="0" u="none" strike="noStrike" kern="1200" cap="none" spc="0" normalizeH="0" baseline="-25000" noProof="0">
                <a:ln>
                  <a:noFill/>
                </a:ln>
                <a:solidFill>
                  <a:srgbClr val="FFFFFF"/>
                </a:solidFill>
                <a:effectLst/>
                <a:uLnTx/>
                <a:uFillTx/>
                <a:latin typeface="Arial" panose="020B0604020202020204" pitchFamily="34" charset="0"/>
                <a:ea typeface="新細明體" panose="02020500000000000000" pitchFamily="18" charset="-120"/>
                <a:cs typeface="+mn-cs"/>
              </a:rPr>
              <a:t>3</a:t>
            </a:r>
            <a:r>
              <a:rPr kumimoji="0" lang="en-US" altLang="zh-TW" sz="3200" b="0" i="0" u="none" strike="noStrike" kern="1200" cap="none" spc="0" normalizeH="0" baseline="30000" noProof="0">
                <a:ln>
                  <a:noFill/>
                </a:ln>
                <a:solidFill>
                  <a:srgbClr val="FFFFFF"/>
                </a:solidFill>
                <a:effectLst/>
                <a:uLnTx/>
                <a:uFillTx/>
                <a:latin typeface="Arial" panose="020B0604020202020204" pitchFamily="34" charset="0"/>
                <a:ea typeface="新細明體" panose="02020500000000000000" pitchFamily="18" charset="-120"/>
                <a:cs typeface="+mn-cs"/>
              </a:rPr>
              <a:t>-</a:t>
            </a:r>
            <a:r>
              <a:rPr kumimoji="0" lang="en-US" altLang="zh-TW" sz="3200" b="0" i="0" u="none" strike="noStrike" kern="1200" cap="none" spc="0" normalizeH="0" baseline="0" noProof="0">
                <a:ln>
                  <a:noFill/>
                </a:ln>
                <a:solidFill>
                  <a:srgbClr val="FFFFFF"/>
                </a:solidFill>
                <a:effectLst/>
                <a:uLnTx/>
                <a:uFillTx/>
                <a:latin typeface="Arial" panose="020B0604020202020204" pitchFamily="34" charset="0"/>
                <a:ea typeface="新細明體" panose="02020500000000000000" pitchFamily="18" charset="-120"/>
                <a:cs typeface="+mn-cs"/>
              </a:rPr>
              <a:t>)</a:t>
            </a:r>
          </a:p>
        </p:txBody>
      </p:sp>
      <p:sp>
        <p:nvSpPr>
          <p:cNvPr id="15364" name="Line 18">
            <a:extLst>
              <a:ext uri="{FF2B5EF4-FFF2-40B4-BE49-F238E27FC236}">
                <a16:creationId xmlns:a16="http://schemas.microsoft.com/office/drawing/2014/main" id="{117AC752-DEA4-43AE-A7E1-7D28550C5AF6}"/>
              </a:ext>
            </a:extLst>
          </p:cNvPr>
          <p:cNvSpPr>
            <a:spLocks noChangeShapeType="1"/>
          </p:cNvSpPr>
          <p:nvPr/>
        </p:nvSpPr>
        <p:spPr bwMode="auto">
          <a:xfrm>
            <a:off x="2743200" y="1828800"/>
            <a:ext cx="1584325" cy="0"/>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5365" name="Line 19">
            <a:extLst>
              <a:ext uri="{FF2B5EF4-FFF2-40B4-BE49-F238E27FC236}">
                <a16:creationId xmlns:a16="http://schemas.microsoft.com/office/drawing/2014/main" id="{5AAB4E0A-7D88-47B8-B046-1BB136DA2197}"/>
              </a:ext>
            </a:extLst>
          </p:cNvPr>
          <p:cNvSpPr>
            <a:spLocks noChangeShapeType="1"/>
          </p:cNvSpPr>
          <p:nvPr/>
        </p:nvSpPr>
        <p:spPr bwMode="auto">
          <a:xfrm>
            <a:off x="3535363" y="2981325"/>
            <a:ext cx="720725" cy="0"/>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5366" name="Line 20">
            <a:extLst>
              <a:ext uri="{FF2B5EF4-FFF2-40B4-BE49-F238E27FC236}">
                <a16:creationId xmlns:a16="http://schemas.microsoft.com/office/drawing/2014/main" id="{6A8A1F29-F3D6-48C0-87E4-E77777E2F6CA}"/>
              </a:ext>
            </a:extLst>
          </p:cNvPr>
          <p:cNvSpPr>
            <a:spLocks noChangeShapeType="1"/>
          </p:cNvSpPr>
          <p:nvPr/>
        </p:nvSpPr>
        <p:spPr bwMode="auto">
          <a:xfrm>
            <a:off x="3967163" y="4133850"/>
            <a:ext cx="1223962" cy="0"/>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5367" name="Line 21">
            <a:extLst>
              <a:ext uri="{FF2B5EF4-FFF2-40B4-BE49-F238E27FC236}">
                <a16:creationId xmlns:a16="http://schemas.microsoft.com/office/drawing/2014/main" id="{A70D98C9-EF3D-4C74-9707-CA41A72C3448}"/>
              </a:ext>
            </a:extLst>
          </p:cNvPr>
          <p:cNvSpPr>
            <a:spLocks noChangeShapeType="1"/>
          </p:cNvSpPr>
          <p:nvPr/>
        </p:nvSpPr>
        <p:spPr bwMode="auto">
          <a:xfrm>
            <a:off x="6705600" y="4648200"/>
            <a:ext cx="0" cy="431800"/>
          </a:xfrm>
          <a:prstGeom prst="line">
            <a:avLst/>
          </a:prstGeom>
          <a:noFill/>
          <a:ln w="381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5368" name="Line 22">
            <a:extLst>
              <a:ext uri="{FF2B5EF4-FFF2-40B4-BE49-F238E27FC236}">
                <a16:creationId xmlns:a16="http://schemas.microsoft.com/office/drawing/2014/main" id="{E343E270-C515-4F67-A50C-4B7B6B0C5558}"/>
              </a:ext>
            </a:extLst>
          </p:cNvPr>
          <p:cNvSpPr>
            <a:spLocks noChangeShapeType="1"/>
          </p:cNvSpPr>
          <p:nvPr/>
        </p:nvSpPr>
        <p:spPr bwMode="auto">
          <a:xfrm>
            <a:off x="3895725" y="5141913"/>
            <a:ext cx="1584325" cy="0"/>
          </a:xfrm>
          <a:prstGeom prst="line">
            <a:avLst/>
          </a:prstGeom>
          <a:noFill/>
          <a:ln w="381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5369" name="Oval 23">
            <a:extLst>
              <a:ext uri="{FF2B5EF4-FFF2-40B4-BE49-F238E27FC236}">
                <a16:creationId xmlns:a16="http://schemas.microsoft.com/office/drawing/2014/main" id="{5A894F81-D8F3-406A-866D-4C1DD76B5D1E}"/>
              </a:ext>
            </a:extLst>
          </p:cNvPr>
          <p:cNvSpPr>
            <a:spLocks noChangeArrowheads="1"/>
          </p:cNvSpPr>
          <p:nvPr/>
        </p:nvSpPr>
        <p:spPr bwMode="auto">
          <a:xfrm>
            <a:off x="6172200" y="2514600"/>
            <a:ext cx="2743200" cy="396240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5370" name="Text Box 24">
            <a:extLst>
              <a:ext uri="{FF2B5EF4-FFF2-40B4-BE49-F238E27FC236}">
                <a16:creationId xmlns:a16="http://schemas.microsoft.com/office/drawing/2014/main" id="{8C4661BA-C793-44F0-A769-184893D9DF52}"/>
              </a:ext>
            </a:extLst>
          </p:cNvPr>
          <p:cNvSpPr txBox="1">
            <a:spLocks noChangeArrowheads="1"/>
          </p:cNvSpPr>
          <p:nvPr/>
        </p:nvSpPr>
        <p:spPr bwMode="auto">
          <a:xfrm>
            <a:off x="3886200" y="60198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zh-TW" altLang="en-US" sz="2400" b="1" i="0" u="none" strike="noStrike" kern="1200" cap="none" spc="0" normalizeH="0" baseline="0" noProof="0">
                <a:ln>
                  <a:noFill/>
                </a:ln>
                <a:solidFill>
                  <a:srgbClr val="CC3300"/>
                </a:solidFill>
                <a:effectLst/>
                <a:uLnTx/>
                <a:uFillTx/>
                <a:latin typeface="Times New Roman" panose="02020603050405020304" pitchFamily="18" charset="0"/>
                <a:ea typeface="標楷體" panose="03000509000000000000" pitchFamily="65" charset="-120"/>
                <a:cs typeface="+mn-cs"/>
              </a:rPr>
              <a:t>三種離子化的氨態氮</a:t>
            </a:r>
          </a:p>
        </p:txBody>
      </p:sp>
    </p:spTree>
  </p:cSld>
  <p:clrMapOvr>
    <a:masterClrMapping/>
  </p:clrMapOvr>
  <p:transition spd="slow">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40B5C708-3896-49AD-AFAF-8A49E79B0137}"/>
              </a:ext>
            </a:extLst>
          </p:cNvPr>
          <p:cNvSpPr>
            <a:spLocks noRot="1" noChangeArrowheads="1"/>
          </p:cNvSpPr>
          <p:nvPr/>
        </p:nvSpPr>
        <p:spPr bwMode="auto">
          <a:xfrm>
            <a:off x="301625" y="228600"/>
            <a:ext cx="8004175"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a:defRPr kumimoji="1">
                <a:solidFill>
                  <a:schemeClr val="tx1"/>
                </a:solidFill>
                <a:latin typeface="Arial" panose="020B0604020202020204" pitchFamily="34" charset="0"/>
                <a:ea typeface="新細明體" panose="02020500000000000000" pitchFamily="18" charset="-120"/>
              </a:defRPr>
            </a:lvl4pPr>
            <a:lvl5pPr>
              <a:defRPr kumimoji="1">
                <a:solidFill>
                  <a:schemeClr val="tx1"/>
                </a:solidFill>
                <a:latin typeface="Arial" panose="020B0604020202020204" pitchFamily="34" charset="0"/>
                <a:ea typeface="新細明體" panose="02020500000000000000" pitchFamily="18" charset="-120"/>
              </a:defRPr>
            </a:lvl5pPr>
            <a:lvl6pPr marL="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9144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371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18288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4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硝化作用</a:t>
            </a:r>
          </a:p>
        </p:txBody>
      </p:sp>
      <p:sp>
        <p:nvSpPr>
          <p:cNvPr id="16387" name="Rectangle 3">
            <a:extLst>
              <a:ext uri="{FF2B5EF4-FFF2-40B4-BE49-F238E27FC236}">
                <a16:creationId xmlns:a16="http://schemas.microsoft.com/office/drawing/2014/main" id="{BA1A8B57-33FB-45D4-87D8-CB9017E499F6}"/>
              </a:ext>
            </a:extLst>
          </p:cNvPr>
          <p:cNvSpPr>
            <a:spLocks noChangeArrowheads="1"/>
          </p:cNvSpPr>
          <p:nvPr/>
        </p:nvSpPr>
        <p:spPr bwMode="auto">
          <a:xfrm>
            <a:off x="1371600" y="2362200"/>
            <a:ext cx="7010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NH</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4</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 + 1.5 O</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          2 H</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 + H</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O + NO</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 		(1)</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6388" name="Rectangle 4">
            <a:extLst>
              <a:ext uri="{FF2B5EF4-FFF2-40B4-BE49-F238E27FC236}">
                <a16:creationId xmlns:a16="http://schemas.microsoft.com/office/drawing/2014/main" id="{ECBE29E3-1745-4B1C-BFBC-346AAFD333A3}"/>
              </a:ext>
            </a:extLst>
          </p:cNvPr>
          <p:cNvSpPr>
            <a:spLocks noChangeArrowheads="1"/>
          </p:cNvSpPr>
          <p:nvPr/>
        </p:nvSpPr>
        <p:spPr bwMode="auto">
          <a:xfrm>
            <a:off x="1295400" y="3352800"/>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NO</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 + 0.5 O</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2</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          NO</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3</a:t>
            </a:r>
            <a:r>
              <a:rPr kumimoji="0" lang="en-US" altLang="zh-TW" sz="2400" b="0" i="0" u="none" strike="noStrike" kern="1200" cap="none" spc="0" normalizeH="0" baseline="30000" noProof="0">
                <a:ln>
                  <a:noFill/>
                </a:ln>
                <a:solidFill>
                  <a:srgbClr val="FFFFFF"/>
                </a:solidFill>
                <a:effectLst/>
                <a:uLnTx/>
                <a:uFillTx/>
                <a:latin typeface="Times New Roman" panose="02020603050405020304" pitchFamily="18" charset="0"/>
                <a:ea typeface="新細明體" panose="02020500000000000000" pitchFamily="18" charset="-120"/>
                <a:cs typeface="+mn-cs"/>
              </a:rPr>
              <a:t>-</a:t>
            </a: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 + 15 to 21 kcal	             (2) </a:t>
            </a:r>
          </a:p>
        </p:txBody>
      </p:sp>
      <p:sp>
        <p:nvSpPr>
          <p:cNvPr id="16389" name="Text Box 5">
            <a:extLst>
              <a:ext uri="{FF2B5EF4-FFF2-40B4-BE49-F238E27FC236}">
                <a16:creationId xmlns:a16="http://schemas.microsoft.com/office/drawing/2014/main" id="{8A34843E-0915-4360-9205-744C4C8B31C6}"/>
              </a:ext>
            </a:extLst>
          </p:cNvPr>
          <p:cNvSpPr txBox="1">
            <a:spLocks noChangeArrowheads="1"/>
          </p:cNvSpPr>
          <p:nvPr/>
        </p:nvSpPr>
        <p:spPr bwMode="auto">
          <a:xfrm>
            <a:off x="2803525" y="1828800"/>
            <a:ext cx="260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Nitrosomonas (NS)</a:t>
            </a:r>
          </a:p>
        </p:txBody>
      </p:sp>
      <p:sp>
        <p:nvSpPr>
          <p:cNvPr id="16390" name="Text Box 6">
            <a:extLst>
              <a:ext uri="{FF2B5EF4-FFF2-40B4-BE49-F238E27FC236}">
                <a16:creationId xmlns:a16="http://schemas.microsoft.com/office/drawing/2014/main" id="{D830C15E-00B2-4EC8-84F8-A806E3C9D535}"/>
              </a:ext>
            </a:extLst>
          </p:cNvPr>
          <p:cNvSpPr txBox="1">
            <a:spLocks noChangeArrowheads="1"/>
          </p:cNvSpPr>
          <p:nvPr/>
        </p:nvSpPr>
        <p:spPr bwMode="auto">
          <a:xfrm>
            <a:off x="2803525" y="2936875"/>
            <a:ext cx="2273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a:solidFill>
                  <a:schemeClr val="tx1"/>
                </a:solidFill>
                <a:latin typeface="Times New Roman" panose="02020603050405020304" pitchFamily="18" charset="0"/>
                <a:ea typeface="新細明體" panose="02020500000000000000" pitchFamily="18" charset="-120"/>
              </a:defRPr>
            </a:lvl1pPr>
            <a:lvl2pPr marL="742950" indent="-285750">
              <a:defRPr kumimoji="1">
                <a:solidFill>
                  <a:schemeClr val="tx1"/>
                </a:solidFill>
                <a:latin typeface="Times New Roman" panose="02020603050405020304" pitchFamily="18" charset="0"/>
                <a:ea typeface="新細明體" panose="02020500000000000000" pitchFamily="18" charset="-120"/>
              </a:defRPr>
            </a:lvl2pPr>
            <a:lvl3pPr marL="1143000" indent="-228600">
              <a:defRPr kumimoji="1">
                <a:solidFill>
                  <a:schemeClr val="tx1"/>
                </a:solidFill>
                <a:latin typeface="Times New Roman" panose="02020603050405020304" pitchFamily="18" charset="0"/>
                <a:ea typeface="新細明體" panose="02020500000000000000" pitchFamily="18" charset="-120"/>
              </a:defRPr>
            </a:lvl3pPr>
            <a:lvl4pPr marL="1600200" indent="-228600">
              <a:defRPr kumimoji="1">
                <a:solidFill>
                  <a:schemeClr val="tx1"/>
                </a:solidFill>
                <a:latin typeface="Times New Roman" panose="02020603050405020304" pitchFamily="18" charset="0"/>
                <a:ea typeface="新細明體" panose="02020500000000000000" pitchFamily="18" charset="-120"/>
              </a:defRPr>
            </a:lvl4pPr>
            <a:lvl5pPr marL="2057400" indent="-228600">
              <a:defRPr kumimoji="1">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Nitrobacter (NB)</a:t>
            </a:r>
          </a:p>
        </p:txBody>
      </p:sp>
      <p:sp>
        <p:nvSpPr>
          <p:cNvPr id="16391" name="Rectangle 7">
            <a:extLst>
              <a:ext uri="{FF2B5EF4-FFF2-40B4-BE49-F238E27FC236}">
                <a16:creationId xmlns:a16="http://schemas.microsoft.com/office/drawing/2014/main" id="{15F37A19-627D-405E-B9AC-0348EEC16F0F}"/>
              </a:ext>
            </a:extLst>
          </p:cNvPr>
          <p:cNvSpPr>
            <a:spLocks noChangeArrowheads="1"/>
          </p:cNvSpPr>
          <p:nvPr/>
        </p:nvSpPr>
        <p:spPr bwMode="auto">
          <a:xfrm>
            <a:off x="1390650" y="4097338"/>
            <a:ext cx="6705600" cy="206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a:solidFill>
                  <a:schemeClr val="tx1"/>
                </a:solidFill>
                <a:latin typeface="Times New Roman" panose="02020603050405020304" pitchFamily="18" charset="0"/>
                <a:ea typeface="新細明體" panose="02020500000000000000" pitchFamily="18" charset="-120"/>
              </a:defRPr>
            </a:lvl1pPr>
            <a:lvl2pPr marL="914400" indent="-457200">
              <a:defRPr kumimoji="1">
                <a:solidFill>
                  <a:schemeClr val="tx1"/>
                </a:solidFill>
                <a:latin typeface="Times New Roman" panose="02020603050405020304" pitchFamily="18" charset="0"/>
                <a:ea typeface="新細明體" panose="02020500000000000000" pitchFamily="18" charset="-120"/>
              </a:defRPr>
            </a:lvl2pPr>
            <a:lvl3pPr marL="1371600" indent="-457200">
              <a:defRPr kumimoji="1">
                <a:solidFill>
                  <a:schemeClr val="tx1"/>
                </a:solidFill>
                <a:latin typeface="Times New Roman" panose="02020603050405020304" pitchFamily="18" charset="0"/>
                <a:ea typeface="新細明體" panose="02020500000000000000" pitchFamily="18" charset="-120"/>
              </a:defRPr>
            </a:lvl3pPr>
            <a:lvl4pPr marL="1828800" indent="-457200">
              <a:defRPr kumimoji="1">
                <a:solidFill>
                  <a:schemeClr val="tx1"/>
                </a:solidFill>
                <a:latin typeface="Times New Roman" panose="02020603050405020304" pitchFamily="18" charset="0"/>
                <a:ea typeface="新細明體" panose="02020500000000000000" pitchFamily="18" charset="-120"/>
              </a:defRPr>
            </a:lvl4pPr>
            <a:lvl5pPr marL="2286000" indent="-457200">
              <a:defRPr kumimoji="1">
                <a:solidFill>
                  <a:schemeClr val="tx1"/>
                </a:solidFill>
                <a:latin typeface="Times New Roman" panose="02020603050405020304" pitchFamily="18" charset="0"/>
                <a:ea typeface="新細明體" panose="02020500000000000000" pitchFamily="18" charset="-120"/>
              </a:defRPr>
            </a:lvl5pPr>
            <a:lvl6pPr marL="27432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32004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6576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4114800" indent="-4572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marL="457200" marR="0" lvl="0" indent="-457200" algn="l" defTabSz="914400" rtl="0" eaLnBrk="1" fontAlgn="base" latinLnBrk="0" hangingPunct="1">
              <a:lnSpc>
                <a:spcPct val="100000"/>
              </a:lnSpc>
              <a:spcBef>
                <a:spcPct val="50000"/>
              </a:spcBef>
              <a:spcAft>
                <a:spcPct val="0"/>
              </a:spcAft>
              <a:buClr>
                <a:srgbClr val="3366FF"/>
              </a:buClr>
              <a:buSzPct val="80000"/>
              <a:buFont typeface="Wingdings" panose="05000000000000000000" pitchFamily="2" charset="2"/>
              <a:buChar char="n"/>
              <a:tabLst/>
              <a:defRPr/>
            </a:pPr>
            <a:r>
              <a:rPr kumimoji="0" lang="zh-TW" altLang="en-US"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一種兩階段的自營 </a:t>
            </a:r>
            <a:r>
              <a:rPr kumimoji="0" lang="en-US" altLang="zh-TW"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autotrophic </a:t>
            </a:r>
            <a:r>
              <a:rPr kumimoji="0" lang="zh-TW" altLang="en-US"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過程</a:t>
            </a:r>
            <a:r>
              <a:rPr kumimoji="0" lang="en-US" altLang="zh-TW"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需要無機氮源</a:t>
            </a:r>
            <a:r>
              <a:rPr kumimoji="0" lang="en-US" altLang="zh-TW"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a:t>
            </a:r>
          </a:p>
          <a:p>
            <a:pPr marL="457200" marR="0" lvl="0" indent="-4572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zh-TW" altLang="en-US"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需要氧氣 </a:t>
            </a:r>
            <a:r>
              <a:rPr kumimoji="0" lang="en-US" altLang="zh-TW"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(4.3 mg-O</a:t>
            </a:r>
            <a:r>
              <a:rPr kumimoji="0" lang="en-US" altLang="zh-TW" sz="2400" b="0" i="0" u="none" strike="noStrike" kern="1200" cap="none" spc="0" normalizeH="0" baseline="-25000" noProof="0">
                <a:ln>
                  <a:noFill/>
                </a:ln>
                <a:solidFill>
                  <a:srgbClr val="FFFFFF"/>
                </a:solidFill>
                <a:effectLst/>
                <a:uLnTx/>
                <a:uFillTx/>
                <a:latin typeface="標楷體" panose="03000509000000000000" pitchFamily="65" charset="-120"/>
                <a:ea typeface="標楷體" panose="03000509000000000000" pitchFamily="65" charset="-120"/>
                <a:cs typeface="+mn-cs"/>
              </a:rPr>
              <a:t>2</a:t>
            </a:r>
            <a:r>
              <a:rPr kumimoji="0" lang="en-US" altLang="zh-TW"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/mg-N)</a:t>
            </a:r>
            <a:r>
              <a:rPr kumimoji="0" lang="zh-TW" altLang="en-US"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，消耗鹼度</a:t>
            </a:r>
          </a:p>
          <a:p>
            <a:pPr marL="457200" marR="0" lvl="0" indent="-4572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en-US" altLang="zh-TW"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亞</a:t>
            </a:r>
            <a:r>
              <a:rPr kumimoji="0" lang="en-US" altLang="zh-TW"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硝化菌</a:t>
            </a:r>
            <a:r>
              <a:rPr kumimoji="0" lang="en-US" altLang="zh-TW"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(NS)</a:t>
            </a:r>
            <a:r>
              <a:rPr kumimoji="0" lang="zh-TW" altLang="en-US" sz="2400" b="0" i="0" u="none" strike="noStrike" kern="1200" cap="none" spc="0" normalizeH="0" baseline="0" noProof="0">
                <a:ln>
                  <a:noFill/>
                </a:ln>
                <a:solidFill>
                  <a:srgbClr val="FFFFFF"/>
                </a:solidFill>
                <a:effectLst/>
                <a:uLnTx/>
                <a:uFillTx/>
                <a:latin typeface="標楷體" panose="03000509000000000000" pitchFamily="65" charset="-120"/>
                <a:ea typeface="標楷體" panose="03000509000000000000" pitchFamily="65" charset="-120"/>
                <a:cs typeface="+mn-cs"/>
              </a:rPr>
              <a:t>的生長速率頗低，且與水溫為正相關</a:t>
            </a:r>
          </a:p>
        </p:txBody>
      </p:sp>
      <p:sp>
        <p:nvSpPr>
          <p:cNvPr id="16392" name="Line 8">
            <a:extLst>
              <a:ext uri="{FF2B5EF4-FFF2-40B4-BE49-F238E27FC236}">
                <a16:creationId xmlns:a16="http://schemas.microsoft.com/office/drawing/2014/main" id="{ADAA754F-69A1-47AC-AE01-26D74E04E99C}"/>
              </a:ext>
            </a:extLst>
          </p:cNvPr>
          <p:cNvSpPr>
            <a:spLocks noChangeShapeType="1"/>
          </p:cNvSpPr>
          <p:nvPr/>
        </p:nvSpPr>
        <p:spPr bwMode="auto">
          <a:xfrm>
            <a:off x="3263900" y="3594100"/>
            <a:ext cx="574675"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
        <p:nvSpPr>
          <p:cNvPr id="16393" name="Line 9">
            <a:extLst>
              <a:ext uri="{FF2B5EF4-FFF2-40B4-BE49-F238E27FC236}">
                <a16:creationId xmlns:a16="http://schemas.microsoft.com/office/drawing/2014/main" id="{45E63212-9417-4930-9603-F26BCE53B74D}"/>
              </a:ext>
            </a:extLst>
          </p:cNvPr>
          <p:cNvSpPr>
            <a:spLocks noChangeShapeType="1"/>
          </p:cNvSpPr>
          <p:nvPr/>
        </p:nvSpPr>
        <p:spPr bwMode="auto">
          <a:xfrm>
            <a:off x="3335338" y="2586038"/>
            <a:ext cx="574675"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p:txBody>
      </p:sp>
    </p:spTree>
  </p:cSld>
  <p:clrMapOvr>
    <a:masterClrMapping/>
  </p:clrMapOvr>
  <p:transition spd="slow">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標題 1">
            <a:extLst>
              <a:ext uri="{FF2B5EF4-FFF2-40B4-BE49-F238E27FC236}">
                <a16:creationId xmlns:a16="http://schemas.microsoft.com/office/drawing/2014/main" id="{69567CAD-1CBD-4541-8BA4-5D24B9209D76}"/>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室內</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循環水</a:t>
            </a:r>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養殖：養魚工廠</a:t>
            </a:r>
          </a:p>
        </p:txBody>
      </p:sp>
      <p:sp>
        <p:nvSpPr>
          <p:cNvPr id="3" name="內容版面配置區 2">
            <a:extLst>
              <a:ext uri="{FF2B5EF4-FFF2-40B4-BE49-F238E27FC236}">
                <a16:creationId xmlns:a16="http://schemas.microsoft.com/office/drawing/2014/main" id="{9386DCD5-500D-46BC-AFDB-C281CF0E6C8D}"/>
              </a:ext>
            </a:extLst>
          </p:cNvPr>
          <p:cNvSpPr>
            <a:spLocks noGrp="1"/>
          </p:cNvSpPr>
          <p:nvPr>
            <p:ph idx="1"/>
          </p:nvPr>
        </p:nvSpPr>
        <p:spPr>
          <a:xfrm>
            <a:off x="5822950" y="2057400"/>
            <a:ext cx="2863850" cy="3394075"/>
          </a:xfrm>
        </p:spPr>
        <p:txBody>
          <a:bodyPr rtlCol="0">
            <a:normAutofit fontScale="92500"/>
          </a:bodyPr>
          <a:lstStyle/>
          <a:p>
            <a:pPr fontAlgn="auto">
              <a:spcAft>
                <a:spcPts val="0"/>
              </a:spcAft>
              <a:defRPr/>
            </a:pPr>
            <a:r>
              <a:rPr lang="zh-TW" altLang="en-US" dirty="0">
                <a:latin typeface="標楷體" panose="03000509000000000000" pitchFamily="65" charset="-120"/>
                <a:ea typeface="標楷體" panose="03000509000000000000" pitchFamily="65" charset="-120"/>
              </a:rPr>
              <a:t>動物性蛋白質來源</a:t>
            </a:r>
            <a:endParaRPr lang="en-US" altLang="zh-TW" dirty="0">
              <a:latin typeface="標楷體" panose="03000509000000000000" pitchFamily="65" charset="-120"/>
              <a:ea typeface="標楷體" panose="03000509000000000000" pitchFamily="65" charset="-120"/>
            </a:endParaRPr>
          </a:p>
          <a:p>
            <a:pPr fontAlgn="auto">
              <a:spcAft>
                <a:spcPts val="0"/>
              </a:spcAft>
              <a:defRPr/>
            </a:pPr>
            <a:r>
              <a:rPr lang="zh-TW" altLang="en-US" dirty="0">
                <a:latin typeface="標楷體" panose="03000509000000000000" pitchFamily="65" charset="-120"/>
                <a:ea typeface="標楷體" panose="03000509000000000000" pitchFamily="65" charset="-120"/>
              </a:rPr>
              <a:t>轉化率高於家禽與家畜等經濟動物</a:t>
            </a:r>
            <a:endParaRPr lang="en-US" altLang="zh-TW" dirty="0">
              <a:latin typeface="標楷體" panose="03000509000000000000" pitchFamily="65" charset="-120"/>
              <a:ea typeface="標楷體" panose="03000509000000000000" pitchFamily="65" charset="-120"/>
            </a:endParaRPr>
          </a:p>
          <a:p>
            <a:pPr fontAlgn="auto">
              <a:spcAft>
                <a:spcPts val="0"/>
              </a:spcAft>
              <a:defRPr/>
            </a:pPr>
            <a:endParaRPr lang="en-US" altLang="zh-TW" dirty="0">
              <a:latin typeface="標楷體" panose="03000509000000000000" pitchFamily="65" charset="-120"/>
              <a:ea typeface="標楷體" panose="03000509000000000000" pitchFamily="65" charset="-120"/>
            </a:endParaRPr>
          </a:p>
          <a:p>
            <a:pPr fontAlgn="auto">
              <a:spcAft>
                <a:spcPts val="0"/>
              </a:spcAft>
              <a:defRPr/>
            </a:pPr>
            <a:r>
              <a:rPr lang="zh-TW" altLang="en-US" dirty="0">
                <a:latin typeface="標楷體" panose="03000509000000000000" pitchFamily="65" charset="-120"/>
                <a:ea typeface="標楷體" panose="03000509000000000000" pitchFamily="65" charset="-120"/>
              </a:rPr>
              <a:t>超集約</a:t>
            </a:r>
            <a:endParaRPr lang="en-US" altLang="zh-TW" dirty="0">
              <a:latin typeface="標楷體" panose="03000509000000000000" pitchFamily="65" charset="-120"/>
              <a:ea typeface="標楷體" panose="03000509000000000000" pitchFamily="65" charset="-120"/>
            </a:endParaRPr>
          </a:p>
          <a:p>
            <a:pPr fontAlgn="auto">
              <a:spcAft>
                <a:spcPts val="0"/>
              </a:spcAft>
              <a:defRPr/>
            </a:pPr>
            <a:r>
              <a:rPr lang="zh-TW" altLang="en-US" dirty="0">
                <a:latin typeface="標楷體" panose="03000509000000000000" pitchFamily="65" charset="-120"/>
                <a:ea typeface="標楷體" panose="03000509000000000000" pitchFamily="65" charset="-120"/>
              </a:rPr>
              <a:t>節水</a:t>
            </a:r>
            <a:endParaRPr lang="en-US" altLang="zh-TW" dirty="0">
              <a:latin typeface="標楷體" panose="03000509000000000000" pitchFamily="65" charset="-120"/>
              <a:ea typeface="標楷體" panose="03000509000000000000" pitchFamily="65" charset="-120"/>
            </a:endParaRPr>
          </a:p>
          <a:p>
            <a:pPr fontAlgn="auto">
              <a:spcAft>
                <a:spcPts val="0"/>
              </a:spcAft>
              <a:defRPr/>
            </a:pPr>
            <a:r>
              <a:rPr lang="zh-TW" altLang="en-US" dirty="0">
                <a:latin typeface="標楷體" panose="03000509000000000000" pitchFamily="65" charset="-120"/>
                <a:ea typeface="標楷體" panose="03000509000000000000" pitchFamily="65" charset="-120"/>
              </a:rPr>
              <a:t>低風險</a:t>
            </a:r>
          </a:p>
        </p:txBody>
      </p:sp>
      <p:sp>
        <p:nvSpPr>
          <p:cNvPr id="4" name="投影片編號版面配置區 3">
            <a:extLst>
              <a:ext uri="{FF2B5EF4-FFF2-40B4-BE49-F238E27FC236}">
                <a16:creationId xmlns:a16="http://schemas.microsoft.com/office/drawing/2014/main" id="{EA8C312B-0E93-4134-94AC-E732CB9EFE8B}"/>
              </a:ext>
            </a:extLst>
          </p:cNvPr>
          <p:cNvSpPr>
            <a:spLocks noGrp="1"/>
          </p:cNvSpPr>
          <p:nvPr>
            <p:ph type="sldNum" sz="quarter" idx="12"/>
          </p:nvPr>
        </p:nvSpPr>
        <p:spPr/>
        <p:txBody>
          <a:bodyPr/>
          <a:lstStyle/>
          <a:p>
            <a:pPr defTabSz="685800" eaLnBrk="1" fontAlgn="auto" hangingPunct="1">
              <a:spcBef>
                <a:spcPts val="0"/>
              </a:spcBef>
              <a:spcAft>
                <a:spcPts val="0"/>
              </a:spcAft>
              <a:defRPr/>
            </a:pPr>
            <a:fld id="{9D454942-8165-4D4B-8D5A-B35DDD29B668}" type="slidenum">
              <a:rPr kumimoji="0" lang="zh-TW" altLang="en-US">
                <a:latin typeface="Calibri"/>
              </a:rPr>
              <a:pPr defTabSz="685800" eaLnBrk="1" fontAlgn="auto" hangingPunct="1">
                <a:spcBef>
                  <a:spcPts val="0"/>
                </a:spcBef>
                <a:spcAft>
                  <a:spcPts val="0"/>
                </a:spcAft>
                <a:defRPr/>
              </a:pPr>
              <a:t>92</a:t>
            </a:fld>
            <a:endParaRPr kumimoji="0" lang="zh-TW" altLang="en-US">
              <a:latin typeface="Calibri"/>
            </a:endParaRPr>
          </a:p>
        </p:txBody>
      </p:sp>
      <p:pic>
        <p:nvPicPr>
          <p:cNvPr id="139269" name="圖片 4">
            <a:extLst>
              <a:ext uri="{FF2B5EF4-FFF2-40B4-BE49-F238E27FC236}">
                <a16:creationId xmlns:a16="http://schemas.microsoft.com/office/drawing/2014/main" id="{549DACA6-AA50-4641-8653-A16ACEDAA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238" y="2005013"/>
            <a:ext cx="4413250"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DBF58EB1-EF7A-4818-8E63-0D3E3774A620}"/>
              </a:ext>
            </a:extLst>
          </p:cNvPr>
          <p:cNvSpPr>
            <a:spLocks noGrp="1" noChangeArrowheads="1"/>
          </p:cNvSpPr>
          <p:nvPr>
            <p:ph type="title"/>
          </p:nvPr>
        </p:nvSpPr>
        <p:spPr/>
        <p:txBody>
          <a:bodyPr/>
          <a:lstStyle/>
          <a:p>
            <a:pPr eaLnBrk="1" hangingPunct="1"/>
            <a:r>
              <a:rPr lang="zh-TW" altLang="en-US" b="1">
                <a:solidFill>
                  <a:srgbClr val="FFFF00"/>
                </a:solidFill>
                <a:effectLst/>
                <a:ea typeface="標楷體" panose="03000509000000000000" pitchFamily="65" charset="-120"/>
              </a:rPr>
              <a:t>循環水養殖：系統設計</a:t>
            </a:r>
          </a:p>
        </p:txBody>
      </p:sp>
      <p:grpSp>
        <p:nvGrpSpPr>
          <p:cNvPr id="147459" name="Group 3">
            <a:extLst>
              <a:ext uri="{FF2B5EF4-FFF2-40B4-BE49-F238E27FC236}">
                <a16:creationId xmlns:a16="http://schemas.microsoft.com/office/drawing/2014/main" id="{9C127B47-D3F9-4C1C-85C7-38729F51B8DF}"/>
              </a:ext>
            </a:extLst>
          </p:cNvPr>
          <p:cNvGrpSpPr>
            <a:grpSpLocks/>
          </p:cNvGrpSpPr>
          <p:nvPr/>
        </p:nvGrpSpPr>
        <p:grpSpPr bwMode="auto">
          <a:xfrm>
            <a:off x="1763713" y="1989138"/>
            <a:ext cx="6705600" cy="2438400"/>
            <a:chOff x="1800" y="1620"/>
            <a:chExt cx="6480" cy="2340"/>
          </a:xfrm>
        </p:grpSpPr>
        <p:sp>
          <p:nvSpPr>
            <p:cNvPr id="147463" name="Text Box 4">
              <a:extLst>
                <a:ext uri="{FF2B5EF4-FFF2-40B4-BE49-F238E27FC236}">
                  <a16:creationId xmlns:a16="http://schemas.microsoft.com/office/drawing/2014/main" id="{41A28BE3-8241-4618-BB68-3AD9F9B15B9C}"/>
                </a:ext>
              </a:extLst>
            </p:cNvPr>
            <p:cNvSpPr txBox="1">
              <a:spLocks noChangeArrowheads="1"/>
            </p:cNvSpPr>
            <p:nvPr/>
          </p:nvSpPr>
          <p:spPr bwMode="auto">
            <a:xfrm>
              <a:off x="4680" y="1620"/>
              <a:ext cx="1980" cy="1440"/>
            </a:xfrm>
            <a:prstGeom prst="rect">
              <a:avLst/>
            </a:prstGeom>
            <a:solidFill>
              <a:srgbClr val="FFFFFF"/>
            </a:solidFill>
            <a:ln w="50800">
              <a:solidFill>
                <a:srgbClr val="000000"/>
              </a:solidFill>
              <a:miter lim="800000"/>
              <a:headEnd/>
              <a:tailEnd/>
            </a:ln>
          </p:spPr>
          <p:txBody>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endParaRPr kumimoji="0" lang="en-US" altLang="zh-TW" sz="2400" b="1">
                <a:solidFill>
                  <a:schemeClr val="bg1"/>
                </a:solidFill>
                <a:latin typeface="Times New Roman" panose="02020603050405020304" pitchFamily="18" charset="0"/>
              </a:endParaRPr>
            </a:p>
            <a:p>
              <a:pPr algn="ctr">
                <a:spcBef>
                  <a:spcPct val="0"/>
                </a:spcBef>
                <a:buClrTx/>
                <a:buSzTx/>
                <a:buFontTx/>
                <a:buNone/>
              </a:pPr>
              <a:r>
                <a:rPr kumimoji="0" lang="zh-TW" altLang="en-US" sz="2400" b="1">
                  <a:solidFill>
                    <a:schemeClr val="bg1"/>
                  </a:solidFill>
                  <a:latin typeface="Times New Roman" panose="02020603050405020304" pitchFamily="18" charset="0"/>
                </a:rPr>
                <a:t>養殖槽</a:t>
              </a:r>
              <a:endParaRPr kumimoji="0" lang="zh-TW" altLang="zh-TW" sz="2400" b="1">
                <a:solidFill>
                  <a:schemeClr val="bg1"/>
                </a:solidFill>
                <a:latin typeface="Times New Roman" panose="02020603050405020304" pitchFamily="18" charset="0"/>
              </a:endParaRPr>
            </a:p>
          </p:txBody>
        </p:sp>
        <p:sp>
          <p:nvSpPr>
            <p:cNvPr id="147464" name="Line 5">
              <a:extLst>
                <a:ext uri="{FF2B5EF4-FFF2-40B4-BE49-F238E27FC236}">
                  <a16:creationId xmlns:a16="http://schemas.microsoft.com/office/drawing/2014/main" id="{BCAD5C64-FDE5-40E3-8396-76525E3815AF}"/>
                </a:ext>
              </a:extLst>
            </p:cNvPr>
            <p:cNvSpPr>
              <a:spLocks noChangeShapeType="1"/>
            </p:cNvSpPr>
            <p:nvPr/>
          </p:nvSpPr>
          <p:spPr bwMode="auto">
            <a:xfrm>
              <a:off x="6660" y="2340"/>
              <a:ext cx="1620" cy="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7465" name="Line 6">
              <a:extLst>
                <a:ext uri="{FF2B5EF4-FFF2-40B4-BE49-F238E27FC236}">
                  <a16:creationId xmlns:a16="http://schemas.microsoft.com/office/drawing/2014/main" id="{2BA8C4DF-99CD-40EC-B6DE-ABE36391ECAE}"/>
                </a:ext>
              </a:extLst>
            </p:cNvPr>
            <p:cNvSpPr>
              <a:spLocks noChangeShapeType="1"/>
            </p:cNvSpPr>
            <p:nvPr/>
          </p:nvSpPr>
          <p:spPr bwMode="auto">
            <a:xfrm>
              <a:off x="7380" y="2340"/>
              <a:ext cx="0" cy="126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7466" name="Line 7">
              <a:extLst>
                <a:ext uri="{FF2B5EF4-FFF2-40B4-BE49-F238E27FC236}">
                  <a16:creationId xmlns:a16="http://schemas.microsoft.com/office/drawing/2014/main" id="{25A76994-D549-47B4-95C2-5D10D7FA0A04}"/>
                </a:ext>
              </a:extLst>
            </p:cNvPr>
            <p:cNvSpPr>
              <a:spLocks noChangeShapeType="1"/>
            </p:cNvSpPr>
            <p:nvPr/>
          </p:nvSpPr>
          <p:spPr bwMode="auto">
            <a:xfrm flipV="1">
              <a:off x="2700" y="2340"/>
              <a:ext cx="0" cy="126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7467" name="Text Box 8">
              <a:extLst>
                <a:ext uri="{FF2B5EF4-FFF2-40B4-BE49-F238E27FC236}">
                  <a16:creationId xmlns:a16="http://schemas.microsoft.com/office/drawing/2014/main" id="{A25380CD-63B5-4909-AC5A-8C63D8C219B2}"/>
                </a:ext>
              </a:extLst>
            </p:cNvPr>
            <p:cNvSpPr txBox="1">
              <a:spLocks noChangeArrowheads="1"/>
            </p:cNvSpPr>
            <p:nvPr/>
          </p:nvSpPr>
          <p:spPr bwMode="auto">
            <a:xfrm>
              <a:off x="3780" y="3240"/>
              <a:ext cx="540" cy="720"/>
            </a:xfrm>
            <a:prstGeom prst="rect">
              <a:avLst/>
            </a:prstGeom>
            <a:solidFill>
              <a:srgbClr val="FFFFFF"/>
            </a:solidFill>
            <a:ln w="50800">
              <a:solidFill>
                <a:srgbClr val="000000"/>
              </a:solidFill>
              <a:miter lim="800000"/>
              <a:headEnd/>
              <a:tailEnd/>
            </a:ln>
          </p:spPr>
          <p:txBody>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zh-TW" sz="2400" b="1">
                  <a:solidFill>
                    <a:schemeClr val="bg1"/>
                  </a:solidFill>
                  <a:latin typeface="Times New Roman" panose="02020603050405020304" pitchFamily="18" charset="0"/>
                </a:rPr>
                <a:t>C</a:t>
              </a:r>
            </a:p>
          </p:txBody>
        </p:sp>
        <p:sp>
          <p:nvSpPr>
            <p:cNvPr id="147468" name="Text Box 9">
              <a:extLst>
                <a:ext uri="{FF2B5EF4-FFF2-40B4-BE49-F238E27FC236}">
                  <a16:creationId xmlns:a16="http://schemas.microsoft.com/office/drawing/2014/main" id="{6221DEEF-9347-4962-ADB3-34E914B20F14}"/>
                </a:ext>
              </a:extLst>
            </p:cNvPr>
            <p:cNvSpPr txBox="1">
              <a:spLocks noChangeArrowheads="1"/>
            </p:cNvSpPr>
            <p:nvPr/>
          </p:nvSpPr>
          <p:spPr bwMode="auto">
            <a:xfrm>
              <a:off x="4680" y="3240"/>
              <a:ext cx="900" cy="720"/>
            </a:xfrm>
            <a:prstGeom prst="rect">
              <a:avLst/>
            </a:prstGeom>
            <a:solidFill>
              <a:srgbClr val="FFFFFF"/>
            </a:solidFill>
            <a:ln w="50800">
              <a:solidFill>
                <a:srgbClr val="000000"/>
              </a:solidFill>
              <a:miter lim="800000"/>
              <a:headEnd/>
              <a:tailEnd/>
            </a:ln>
          </p:spPr>
          <p:txBody>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kumimoji="0" lang="en-US" altLang="zh-TW" sz="2400" b="1">
                  <a:solidFill>
                    <a:schemeClr val="bg1"/>
                  </a:solidFill>
                  <a:latin typeface="Times New Roman" panose="02020603050405020304" pitchFamily="18" charset="0"/>
                </a:rPr>
                <a:t>B</a:t>
              </a:r>
            </a:p>
          </p:txBody>
        </p:sp>
        <p:sp>
          <p:nvSpPr>
            <p:cNvPr id="147469" name="Text Box 10">
              <a:extLst>
                <a:ext uri="{FF2B5EF4-FFF2-40B4-BE49-F238E27FC236}">
                  <a16:creationId xmlns:a16="http://schemas.microsoft.com/office/drawing/2014/main" id="{5E1E5185-3BDC-48B0-A0D2-4B13068180D4}"/>
                </a:ext>
              </a:extLst>
            </p:cNvPr>
            <p:cNvSpPr txBox="1">
              <a:spLocks noChangeArrowheads="1"/>
            </p:cNvSpPr>
            <p:nvPr/>
          </p:nvSpPr>
          <p:spPr bwMode="auto">
            <a:xfrm>
              <a:off x="5940" y="3240"/>
              <a:ext cx="900" cy="720"/>
            </a:xfrm>
            <a:prstGeom prst="rect">
              <a:avLst/>
            </a:prstGeom>
            <a:solidFill>
              <a:srgbClr val="FFFFFF"/>
            </a:solidFill>
            <a:ln w="50800">
              <a:solidFill>
                <a:srgbClr val="000000"/>
              </a:solidFill>
              <a:miter lim="800000"/>
              <a:headEnd/>
              <a:tailEnd/>
            </a:ln>
          </p:spPr>
          <p:txBody>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a:spcBef>
                  <a:spcPct val="0"/>
                </a:spcBef>
                <a:buClrTx/>
                <a:buSzTx/>
                <a:buFontTx/>
                <a:buNone/>
              </a:pPr>
              <a:r>
                <a:rPr kumimoji="0" lang="en-US" altLang="zh-TW" sz="2400" b="1">
                  <a:solidFill>
                    <a:schemeClr val="bg1"/>
                  </a:solidFill>
                  <a:latin typeface="Times New Roman" panose="02020603050405020304" pitchFamily="18" charset="0"/>
                </a:rPr>
                <a:t>A</a:t>
              </a:r>
            </a:p>
          </p:txBody>
        </p:sp>
        <p:sp>
          <p:nvSpPr>
            <p:cNvPr id="147470" name="Line 11">
              <a:extLst>
                <a:ext uri="{FF2B5EF4-FFF2-40B4-BE49-F238E27FC236}">
                  <a16:creationId xmlns:a16="http://schemas.microsoft.com/office/drawing/2014/main" id="{40E0D2A6-530D-417F-B1A8-3629036B8441}"/>
                </a:ext>
              </a:extLst>
            </p:cNvPr>
            <p:cNvSpPr>
              <a:spLocks noChangeShapeType="1"/>
            </p:cNvSpPr>
            <p:nvPr/>
          </p:nvSpPr>
          <p:spPr bwMode="auto">
            <a:xfrm flipH="1">
              <a:off x="6840" y="3600"/>
              <a:ext cx="540" cy="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7471" name="Text Box 12">
              <a:extLst>
                <a:ext uri="{FF2B5EF4-FFF2-40B4-BE49-F238E27FC236}">
                  <a16:creationId xmlns:a16="http://schemas.microsoft.com/office/drawing/2014/main" id="{0E41AF84-0642-4B7E-88F5-ECACA422D185}"/>
                </a:ext>
              </a:extLst>
            </p:cNvPr>
            <p:cNvSpPr txBox="1">
              <a:spLocks noChangeArrowheads="1"/>
            </p:cNvSpPr>
            <p:nvPr/>
          </p:nvSpPr>
          <p:spPr bwMode="auto">
            <a:xfrm>
              <a:off x="3060" y="1980"/>
              <a:ext cx="540" cy="720"/>
            </a:xfrm>
            <a:prstGeom prst="rect">
              <a:avLst/>
            </a:prstGeom>
            <a:solidFill>
              <a:srgbClr val="FFFFFF"/>
            </a:solidFill>
            <a:ln w="50800">
              <a:solidFill>
                <a:srgbClr val="000000"/>
              </a:solidFill>
              <a:miter lim="800000"/>
              <a:headEnd/>
              <a:tailEnd/>
            </a:ln>
          </p:spPr>
          <p:txBody>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zh-TW" sz="2400" b="1">
                  <a:solidFill>
                    <a:schemeClr val="bg1"/>
                  </a:solidFill>
                  <a:latin typeface="Times New Roman" panose="02020603050405020304" pitchFamily="18" charset="0"/>
                </a:rPr>
                <a:t>D</a:t>
              </a:r>
            </a:p>
          </p:txBody>
        </p:sp>
        <p:sp>
          <p:nvSpPr>
            <p:cNvPr id="147472" name="Text Box 13">
              <a:extLst>
                <a:ext uri="{FF2B5EF4-FFF2-40B4-BE49-F238E27FC236}">
                  <a16:creationId xmlns:a16="http://schemas.microsoft.com/office/drawing/2014/main" id="{DDC2F8AC-FED0-46D7-9397-98AAE6118C70}"/>
                </a:ext>
              </a:extLst>
            </p:cNvPr>
            <p:cNvSpPr txBox="1">
              <a:spLocks noChangeArrowheads="1"/>
            </p:cNvSpPr>
            <p:nvPr/>
          </p:nvSpPr>
          <p:spPr bwMode="auto">
            <a:xfrm>
              <a:off x="3780" y="1980"/>
              <a:ext cx="540" cy="720"/>
            </a:xfrm>
            <a:prstGeom prst="rect">
              <a:avLst/>
            </a:prstGeom>
            <a:solidFill>
              <a:srgbClr val="FFFFFF"/>
            </a:solidFill>
            <a:ln w="50800">
              <a:solidFill>
                <a:srgbClr val="000000"/>
              </a:solidFill>
              <a:miter lim="800000"/>
              <a:headEnd/>
              <a:tailEnd/>
            </a:ln>
          </p:spPr>
          <p:txBody>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ClrTx/>
                <a:buSzTx/>
                <a:buFontTx/>
                <a:buNone/>
              </a:pPr>
              <a:r>
                <a:rPr kumimoji="0" lang="en-US" altLang="zh-TW" sz="2400" b="1">
                  <a:solidFill>
                    <a:schemeClr val="bg1"/>
                  </a:solidFill>
                  <a:latin typeface="Times New Roman" panose="02020603050405020304" pitchFamily="18" charset="0"/>
                </a:rPr>
                <a:t>E</a:t>
              </a:r>
            </a:p>
          </p:txBody>
        </p:sp>
        <p:sp>
          <p:nvSpPr>
            <p:cNvPr id="147473" name="Line 14">
              <a:extLst>
                <a:ext uri="{FF2B5EF4-FFF2-40B4-BE49-F238E27FC236}">
                  <a16:creationId xmlns:a16="http://schemas.microsoft.com/office/drawing/2014/main" id="{C8EF46F4-4948-4D06-AF34-1F550FE047B7}"/>
                </a:ext>
              </a:extLst>
            </p:cNvPr>
            <p:cNvSpPr>
              <a:spLocks noChangeShapeType="1"/>
            </p:cNvSpPr>
            <p:nvPr/>
          </p:nvSpPr>
          <p:spPr bwMode="auto">
            <a:xfrm flipH="1">
              <a:off x="1800" y="2340"/>
              <a:ext cx="90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7474" name="Line 15">
              <a:extLst>
                <a:ext uri="{FF2B5EF4-FFF2-40B4-BE49-F238E27FC236}">
                  <a16:creationId xmlns:a16="http://schemas.microsoft.com/office/drawing/2014/main" id="{91011048-151E-4879-9DF5-EDE08B44A389}"/>
                </a:ext>
              </a:extLst>
            </p:cNvPr>
            <p:cNvSpPr>
              <a:spLocks noChangeShapeType="1"/>
            </p:cNvSpPr>
            <p:nvPr/>
          </p:nvSpPr>
          <p:spPr bwMode="auto">
            <a:xfrm>
              <a:off x="4320" y="2340"/>
              <a:ext cx="360" cy="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7475" name="Line 16">
              <a:extLst>
                <a:ext uri="{FF2B5EF4-FFF2-40B4-BE49-F238E27FC236}">
                  <a16:creationId xmlns:a16="http://schemas.microsoft.com/office/drawing/2014/main" id="{0A6A0E7E-5954-4373-AAFF-1AF1B0B73CCD}"/>
                </a:ext>
              </a:extLst>
            </p:cNvPr>
            <p:cNvSpPr>
              <a:spLocks noChangeShapeType="1"/>
            </p:cNvSpPr>
            <p:nvPr/>
          </p:nvSpPr>
          <p:spPr bwMode="auto">
            <a:xfrm>
              <a:off x="3600" y="2340"/>
              <a:ext cx="18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7476" name="Line 17">
              <a:extLst>
                <a:ext uri="{FF2B5EF4-FFF2-40B4-BE49-F238E27FC236}">
                  <a16:creationId xmlns:a16="http://schemas.microsoft.com/office/drawing/2014/main" id="{2DA45A8A-56C4-45E1-A27A-AC401748960C}"/>
                </a:ext>
              </a:extLst>
            </p:cNvPr>
            <p:cNvSpPr>
              <a:spLocks noChangeShapeType="1"/>
            </p:cNvSpPr>
            <p:nvPr/>
          </p:nvSpPr>
          <p:spPr bwMode="auto">
            <a:xfrm>
              <a:off x="2700" y="2340"/>
              <a:ext cx="36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7477" name="Line 18">
              <a:extLst>
                <a:ext uri="{FF2B5EF4-FFF2-40B4-BE49-F238E27FC236}">
                  <a16:creationId xmlns:a16="http://schemas.microsoft.com/office/drawing/2014/main" id="{87E8D4D0-9E63-4567-97D3-6D26740A1730}"/>
                </a:ext>
              </a:extLst>
            </p:cNvPr>
            <p:cNvSpPr>
              <a:spLocks noChangeShapeType="1"/>
            </p:cNvSpPr>
            <p:nvPr/>
          </p:nvSpPr>
          <p:spPr bwMode="auto">
            <a:xfrm>
              <a:off x="2700" y="3600"/>
              <a:ext cx="108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7478" name="Line 19">
              <a:extLst>
                <a:ext uri="{FF2B5EF4-FFF2-40B4-BE49-F238E27FC236}">
                  <a16:creationId xmlns:a16="http://schemas.microsoft.com/office/drawing/2014/main" id="{CB93EB10-0D4A-4121-BFA4-1BDC9BB8FE53}"/>
                </a:ext>
              </a:extLst>
            </p:cNvPr>
            <p:cNvSpPr>
              <a:spLocks noChangeShapeType="1"/>
            </p:cNvSpPr>
            <p:nvPr/>
          </p:nvSpPr>
          <p:spPr bwMode="auto">
            <a:xfrm>
              <a:off x="4320" y="3600"/>
              <a:ext cx="360" cy="0"/>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47479" name="Line 20">
              <a:extLst>
                <a:ext uri="{FF2B5EF4-FFF2-40B4-BE49-F238E27FC236}">
                  <a16:creationId xmlns:a16="http://schemas.microsoft.com/office/drawing/2014/main" id="{E2D35485-FF58-47A5-8539-0C03AE9C566C}"/>
                </a:ext>
              </a:extLst>
            </p:cNvPr>
            <p:cNvSpPr>
              <a:spLocks noChangeShapeType="1"/>
            </p:cNvSpPr>
            <p:nvPr/>
          </p:nvSpPr>
          <p:spPr bwMode="auto">
            <a:xfrm flipH="1">
              <a:off x="5580" y="3600"/>
              <a:ext cx="360" cy="0"/>
            </a:xfrm>
            <a:prstGeom prst="line">
              <a:avLst/>
            </a:prstGeom>
            <a:noFill/>
            <a:ln w="508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grpSp>
      <p:sp>
        <p:nvSpPr>
          <p:cNvPr id="147460" name="Text Box 21">
            <a:extLst>
              <a:ext uri="{FF2B5EF4-FFF2-40B4-BE49-F238E27FC236}">
                <a16:creationId xmlns:a16="http://schemas.microsoft.com/office/drawing/2014/main" id="{E6C35289-7139-4E7F-BF24-2A1C243FABAD}"/>
              </a:ext>
            </a:extLst>
          </p:cNvPr>
          <p:cNvSpPr txBox="1">
            <a:spLocks noChangeArrowheads="1"/>
          </p:cNvSpPr>
          <p:nvPr/>
        </p:nvSpPr>
        <p:spPr bwMode="auto">
          <a:xfrm>
            <a:off x="3949700" y="4635500"/>
            <a:ext cx="464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ClrTx/>
              <a:buSzTx/>
              <a:buFontTx/>
              <a:buNone/>
            </a:pPr>
            <a:r>
              <a:rPr lang="en-US" altLang="zh-TW" sz="2400" b="1">
                <a:latin typeface="Times New Roman" panose="02020603050405020304" pitchFamily="18" charset="0"/>
              </a:rPr>
              <a:t>A: </a:t>
            </a:r>
            <a:r>
              <a:rPr lang="zh-TW" altLang="en-US" sz="2400" b="1">
                <a:latin typeface="Times New Roman" panose="02020603050405020304" pitchFamily="18" charset="0"/>
              </a:rPr>
              <a:t>沉澱，粗過濾</a:t>
            </a:r>
            <a:br>
              <a:rPr lang="zh-TW" altLang="en-US" sz="2400" b="1">
                <a:latin typeface="Times New Roman" panose="02020603050405020304" pitchFamily="18" charset="0"/>
              </a:rPr>
            </a:br>
            <a:r>
              <a:rPr lang="en-US" altLang="zh-TW" sz="2400" b="1">
                <a:latin typeface="Times New Roman" panose="02020603050405020304" pitchFamily="18" charset="0"/>
              </a:rPr>
              <a:t>B: </a:t>
            </a:r>
            <a:r>
              <a:rPr lang="zh-TW" altLang="en-US" sz="2400" b="1">
                <a:latin typeface="Times New Roman" panose="02020603050405020304" pitchFamily="18" charset="0"/>
              </a:rPr>
              <a:t>生物濾床</a:t>
            </a:r>
            <a:br>
              <a:rPr lang="zh-TW" altLang="en-US" sz="2400" b="1">
                <a:latin typeface="Times New Roman" panose="02020603050405020304" pitchFamily="18" charset="0"/>
              </a:rPr>
            </a:br>
            <a:r>
              <a:rPr lang="en-US" altLang="zh-TW" sz="2400" b="1">
                <a:latin typeface="Times New Roman" panose="02020603050405020304" pitchFamily="18" charset="0"/>
              </a:rPr>
              <a:t>C: </a:t>
            </a:r>
            <a:r>
              <a:rPr lang="zh-TW" altLang="en-US" sz="2400" b="1">
                <a:latin typeface="Times New Roman" panose="02020603050405020304" pitchFamily="18" charset="0"/>
              </a:rPr>
              <a:t>除氣</a:t>
            </a:r>
          </a:p>
          <a:p>
            <a:pPr eaLnBrk="1" hangingPunct="1">
              <a:spcBef>
                <a:spcPct val="50000"/>
              </a:spcBef>
              <a:buClrTx/>
              <a:buSzTx/>
              <a:buFontTx/>
              <a:buNone/>
            </a:pPr>
            <a:r>
              <a:rPr lang="en-US" altLang="zh-TW" sz="2400" b="1">
                <a:latin typeface="Times New Roman" panose="02020603050405020304" pitchFamily="18" charset="0"/>
              </a:rPr>
              <a:t>D: </a:t>
            </a:r>
            <a:r>
              <a:rPr lang="zh-TW" altLang="en-US" sz="2400" b="1">
                <a:latin typeface="Times New Roman" panose="02020603050405020304" pitchFamily="18" charset="0"/>
              </a:rPr>
              <a:t>殺菌</a:t>
            </a:r>
            <a:br>
              <a:rPr lang="zh-TW" altLang="en-US" sz="2400" b="1">
                <a:latin typeface="Times New Roman" panose="02020603050405020304" pitchFamily="18" charset="0"/>
              </a:rPr>
            </a:br>
            <a:r>
              <a:rPr lang="en-US" altLang="zh-TW" sz="2400" b="1">
                <a:latin typeface="Times New Roman" panose="02020603050405020304" pitchFamily="18" charset="0"/>
              </a:rPr>
              <a:t>E: </a:t>
            </a:r>
            <a:r>
              <a:rPr lang="zh-TW" altLang="en-US" sz="2400" b="1">
                <a:latin typeface="Times New Roman" panose="02020603050405020304" pitchFamily="18" charset="0"/>
              </a:rPr>
              <a:t>加氧</a:t>
            </a:r>
          </a:p>
        </p:txBody>
      </p:sp>
      <p:sp>
        <p:nvSpPr>
          <p:cNvPr id="147461" name="Text Box 22">
            <a:extLst>
              <a:ext uri="{FF2B5EF4-FFF2-40B4-BE49-F238E27FC236}">
                <a16:creationId xmlns:a16="http://schemas.microsoft.com/office/drawing/2014/main" id="{3247EA29-B80E-476C-B6AA-6970CC394983}"/>
              </a:ext>
            </a:extLst>
          </p:cNvPr>
          <p:cNvSpPr txBox="1">
            <a:spLocks noChangeArrowheads="1"/>
          </p:cNvSpPr>
          <p:nvPr/>
        </p:nvSpPr>
        <p:spPr bwMode="auto">
          <a:xfrm>
            <a:off x="1511300" y="5092700"/>
            <a:ext cx="2133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ClrTx/>
              <a:buSzTx/>
              <a:buFontTx/>
              <a:buNone/>
            </a:pPr>
            <a:r>
              <a:rPr lang="en-US" altLang="zh-TW" sz="2400" b="1">
                <a:latin typeface="Times New Roman" panose="02020603050405020304" pitchFamily="18" charset="0"/>
              </a:rPr>
              <a:t>Supplemental </a:t>
            </a:r>
            <a:br>
              <a:rPr lang="en-US" altLang="zh-TW" sz="2400" b="1">
                <a:latin typeface="Times New Roman" panose="02020603050405020304" pitchFamily="18" charset="0"/>
              </a:rPr>
            </a:br>
            <a:r>
              <a:rPr lang="en-US" altLang="zh-TW" sz="2400" b="1">
                <a:latin typeface="Times New Roman" panose="02020603050405020304" pitchFamily="18" charset="0"/>
              </a:rPr>
              <a:t>components</a:t>
            </a:r>
          </a:p>
        </p:txBody>
      </p:sp>
      <p:sp>
        <p:nvSpPr>
          <p:cNvPr id="147462" name="AutoShape 23">
            <a:extLst>
              <a:ext uri="{FF2B5EF4-FFF2-40B4-BE49-F238E27FC236}">
                <a16:creationId xmlns:a16="http://schemas.microsoft.com/office/drawing/2014/main" id="{03CA3CD4-1331-4959-903C-D296451C57CB}"/>
              </a:ext>
            </a:extLst>
          </p:cNvPr>
          <p:cNvSpPr>
            <a:spLocks/>
          </p:cNvSpPr>
          <p:nvPr/>
        </p:nvSpPr>
        <p:spPr bwMode="auto">
          <a:xfrm>
            <a:off x="3416300" y="4787900"/>
            <a:ext cx="457200" cy="1524000"/>
          </a:xfrm>
          <a:prstGeom prst="leftBrace">
            <a:avLst>
              <a:gd name="adj1" fmla="val 27778"/>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endParaRPr lang="zh-TW" altLang="en-US" sz="1800">
              <a:latin typeface="Times New Roman" panose="02020603050405020304" pitchFamily="18"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960DE750-EC79-483D-9EA7-3DBE70E8C584}"/>
              </a:ext>
            </a:extLst>
          </p:cNvPr>
          <p:cNvSpPr>
            <a:spLocks noGrp="1" noChangeArrowheads="1"/>
          </p:cNvSpPr>
          <p:nvPr>
            <p:ph type="title"/>
          </p:nvPr>
        </p:nvSpPr>
        <p:spPr/>
        <p:txBody>
          <a:bodyPr/>
          <a:lstStyle/>
          <a:p>
            <a:pPr eaLnBrk="1" hangingPunct="1">
              <a:defRPr/>
            </a:pPr>
            <a:r>
              <a:rPr lang="zh-TW" altLang="en-US" dirty="0">
                <a:solidFill>
                  <a:srgbClr val="FFFF00"/>
                </a:solidFill>
                <a:ea typeface="標楷體" panose="03000509000000000000" pitchFamily="65" charset="-120"/>
              </a:rPr>
              <a:t>水耕栽培</a:t>
            </a:r>
            <a:r>
              <a:rPr lang="en-US" altLang="zh-TW" dirty="0">
                <a:solidFill>
                  <a:srgbClr val="FFFF00"/>
                </a:solidFill>
                <a:ea typeface="標楷體" panose="03000509000000000000" pitchFamily="65" charset="-120"/>
              </a:rPr>
              <a:t>+</a:t>
            </a:r>
            <a:r>
              <a:rPr lang="zh-TW" altLang="en-US" dirty="0">
                <a:solidFill>
                  <a:srgbClr val="FFFF00"/>
                </a:solidFill>
                <a:ea typeface="標楷體" panose="03000509000000000000" pitchFamily="65" charset="-120"/>
              </a:rPr>
              <a:t>水產養殖 </a:t>
            </a:r>
            <a:r>
              <a:rPr lang="en-US" altLang="zh-TW" dirty="0">
                <a:solidFill>
                  <a:srgbClr val="FFFF00"/>
                </a:solidFill>
                <a:ea typeface="標楷體" panose="03000509000000000000" pitchFamily="65" charset="-120"/>
              </a:rPr>
              <a:t>=</a:t>
            </a:r>
            <a:r>
              <a:rPr lang="zh-TW" altLang="en-US" dirty="0">
                <a:solidFill>
                  <a:srgbClr val="FFFF00"/>
                </a:solidFill>
                <a:ea typeface="標楷體" panose="03000509000000000000" pitchFamily="65" charset="-120"/>
              </a:rPr>
              <a:t> 複合養殖</a:t>
            </a:r>
          </a:p>
        </p:txBody>
      </p:sp>
      <p:sp>
        <p:nvSpPr>
          <p:cNvPr id="104451" name="Rectangle 3">
            <a:extLst>
              <a:ext uri="{FF2B5EF4-FFF2-40B4-BE49-F238E27FC236}">
                <a16:creationId xmlns:a16="http://schemas.microsoft.com/office/drawing/2014/main" id="{A1AFF666-6929-4029-B4A4-5C55C111C28B}"/>
              </a:ext>
            </a:extLst>
          </p:cNvPr>
          <p:cNvSpPr>
            <a:spLocks noGrp="1" noChangeArrowheads="1"/>
          </p:cNvSpPr>
          <p:nvPr>
            <p:ph type="body" idx="1"/>
          </p:nvPr>
        </p:nvSpPr>
        <p:spPr>
          <a:xfrm>
            <a:off x="1187450" y="1700213"/>
            <a:ext cx="7488238" cy="4176712"/>
          </a:xfrm>
        </p:spPr>
        <p:txBody>
          <a:bodyPr/>
          <a:lstStyle/>
          <a:p>
            <a:pPr eaLnBrk="1" hangingPunct="1">
              <a:defRPr/>
            </a:pPr>
            <a:r>
              <a:rPr lang="zh-TW" altLang="en-US" sz="2800">
                <a:latin typeface="標楷體" panose="03000509000000000000" pitchFamily="65" charset="-120"/>
                <a:ea typeface="標楷體" panose="03000509000000000000" pitchFamily="65" charset="-120"/>
              </a:rPr>
              <a:t>水溫，水位監控</a:t>
            </a:r>
          </a:p>
          <a:p>
            <a:pPr eaLnBrk="1" hangingPunct="1">
              <a:defRPr/>
            </a:pPr>
            <a:r>
              <a:rPr lang="zh-TW" altLang="en-US" sz="2800">
                <a:latin typeface="標楷體" panose="03000509000000000000" pitchFamily="65" charset="-120"/>
                <a:ea typeface="標楷體" panose="03000509000000000000" pitchFamily="65" charset="-120"/>
              </a:rPr>
              <a:t>水質</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溶氧</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氮</a:t>
            </a:r>
            <a:r>
              <a:rPr lang="en-US" altLang="zh-TW" sz="2800">
                <a:latin typeface="標楷體" panose="03000509000000000000" pitchFamily="65" charset="-120"/>
                <a:ea typeface="標楷體" panose="03000509000000000000" pitchFamily="65" charset="-120"/>
              </a:rPr>
              <a:t>/CO</a:t>
            </a:r>
            <a:r>
              <a:rPr lang="en-US" altLang="zh-TW" sz="2800" baseline="-25000">
                <a:latin typeface="標楷體" panose="03000509000000000000" pitchFamily="65" charset="-120"/>
                <a:ea typeface="標楷體" panose="03000509000000000000" pitchFamily="65" charset="-120"/>
              </a:rPr>
              <a:t>2</a:t>
            </a:r>
            <a:r>
              <a:rPr lang="zh-TW" altLang="en-US" sz="2800">
                <a:latin typeface="標楷體" panose="03000509000000000000" pitchFamily="65" charset="-120"/>
                <a:ea typeface="標楷體" panose="03000509000000000000" pitchFamily="65" charset="-120"/>
              </a:rPr>
              <a:t>，酸鹼，導電度，氨氮，濁度，營養鹽等</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監控</a:t>
            </a:r>
          </a:p>
          <a:p>
            <a:pPr eaLnBrk="1" hangingPunct="1">
              <a:defRPr/>
            </a:pPr>
            <a:r>
              <a:rPr lang="zh-TW" altLang="en-US" sz="2800">
                <a:latin typeface="標楷體" panose="03000509000000000000" pitchFamily="65" charset="-120"/>
                <a:ea typeface="標楷體" panose="03000509000000000000" pitchFamily="65" charset="-120"/>
              </a:rPr>
              <a:t>高密度循環水養殖系統 </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節約用水</a:t>
            </a:r>
            <a:r>
              <a:rPr lang="en-US" altLang="zh-TW" sz="2800">
                <a:latin typeface="標楷體" panose="03000509000000000000" pitchFamily="65" charset="-120"/>
                <a:ea typeface="標楷體" panose="03000509000000000000" pitchFamily="65" charset="-120"/>
              </a:rPr>
              <a:t>/</a:t>
            </a:r>
            <a:r>
              <a:rPr lang="zh-TW" altLang="en-US" sz="2800">
                <a:latin typeface="標楷體" panose="03000509000000000000" pitchFamily="65" charset="-120"/>
                <a:ea typeface="標楷體" panose="03000509000000000000" pitchFamily="65" charset="-120"/>
              </a:rPr>
              <a:t>用地</a:t>
            </a:r>
            <a:r>
              <a:rPr lang="en-US" altLang="zh-TW" sz="2800">
                <a:latin typeface="標楷體" panose="03000509000000000000" pitchFamily="65" charset="-120"/>
                <a:ea typeface="標楷體" panose="03000509000000000000" pitchFamily="65" charset="-120"/>
              </a:rPr>
              <a:t>)</a:t>
            </a:r>
          </a:p>
          <a:p>
            <a:pPr lvl="1" eaLnBrk="1" hangingPunct="1">
              <a:defRPr/>
            </a:pPr>
            <a:r>
              <a:rPr lang="zh-TW" altLang="en-US" sz="2400">
                <a:latin typeface="標楷體" panose="03000509000000000000" pitchFamily="65" charset="-120"/>
                <a:ea typeface="標楷體" panose="03000509000000000000" pitchFamily="65" charset="-120"/>
              </a:rPr>
              <a:t>瀑氣</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除氮與</a:t>
            </a:r>
            <a:r>
              <a:rPr lang="en-US" altLang="zh-TW" sz="2400">
                <a:latin typeface="標楷體" panose="03000509000000000000" pitchFamily="65" charset="-120"/>
                <a:ea typeface="標楷體" panose="03000509000000000000" pitchFamily="65" charset="-120"/>
              </a:rPr>
              <a:t>CO</a:t>
            </a:r>
            <a:r>
              <a:rPr lang="en-US" altLang="zh-TW" sz="2400" baseline="-25000">
                <a:latin typeface="標楷體" panose="03000509000000000000" pitchFamily="65" charset="-120"/>
                <a:ea typeface="標楷體" panose="03000509000000000000" pitchFamily="65" charset="-120"/>
              </a:rPr>
              <a:t>2</a:t>
            </a:r>
            <a:r>
              <a:rPr lang="en-US" altLang="zh-TW" sz="2400">
                <a:latin typeface="標楷體" panose="03000509000000000000" pitchFamily="65" charset="-120"/>
                <a:ea typeface="標楷體" panose="03000509000000000000" pitchFamily="65" charset="-120"/>
              </a:rPr>
              <a:t>)</a:t>
            </a:r>
          </a:p>
          <a:p>
            <a:pPr lvl="1" eaLnBrk="1" hangingPunct="1">
              <a:defRPr/>
            </a:pPr>
            <a:r>
              <a:rPr lang="zh-TW" altLang="en-US" sz="2400">
                <a:latin typeface="標楷體" panose="03000509000000000000" pitchFamily="65" charset="-120"/>
                <a:ea typeface="標楷體" panose="03000509000000000000" pitchFamily="65" charset="-120"/>
              </a:rPr>
              <a:t>加氧</a:t>
            </a:r>
          </a:p>
          <a:p>
            <a:pPr lvl="1" eaLnBrk="1" hangingPunct="1">
              <a:defRPr/>
            </a:pPr>
            <a:r>
              <a:rPr lang="zh-TW" altLang="en-US" sz="2400">
                <a:latin typeface="標楷體" panose="03000509000000000000" pitchFamily="65" charset="-120"/>
                <a:ea typeface="標楷體" panose="03000509000000000000" pitchFamily="65" charset="-120"/>
              </a:rPr>
              <a:t>氨氮去除</a:t>
            </a:r>
          </a:p>
          <a:p>
            <a:pPr lvl="1" eaLnBrk="1" hangingPunct="1">
              <a:defRPr/>
            </a:pPr>
            <a:r>
              <a:rPr lang="en-US" altLang="zh-TW" sz="2400">
                <a:latin typeface="標楷體" panose="03000509000000000000" pitchFamily="65" charset="-120"/>
                <a:ea typeface="標楷體" panose="03000509000000000000" pitchFamily="65" charset="-120"/>
              </a:rPr>
              <a:t>pH</a:t>
            </a:r>
            <a:r>
              <a:rPr lang="zh-TW" altLang="en-US" sz="2400">
                <a:latin typeface="標楷體" panose="03000509000000000000" pitchFamily="65" charset="-120"/>
                <a:ea typeface="標楷體" panose="03000509000000000000" pitchFamily="65" charset="-120"/>
              </a:rPr>
              <a:t>中和</a:t>
            </a:r>
          </a:p>
          <a:p>
            <a:pPr lvl="1" eaLnBrk="1" hangingPunct="1">
              <a:defRPr/>
            </a:pPr>
            <a:r>
              <a:rPr lang="zh-TW" altLang="en-US" sz="2400">
                <a:latin typeface="標楷體" panose="03000509000000000000" pitchFamily="65" charset="-120"/>
                <a:ea typeface="標楷體" panose="03000509000000000000" pitchFamily="65" charset="-120"/>
              </a:rPr>
              <a:t>紫外線</a:t>
            </a:r>
            <a:r>
              <a:rPr lang="en-US" altLang="zh-TW" sz="2400">
                <a:latin typeface="標楷體" panose="03000509000000000000" pitchFamily="65" charset="-120"/>
                <a:ea typeface="標楷體" panose="03000509000000000000" pitchFamily="65" charset="-120"/>
              </a:rPr>
              <a:t>/</a:t>
            </a:r>
            <a:r>
              <a:rPr lang="zh-TW" altLang="en-US" sz="2400">
                <a:latin typeface="標楷體" panose="03000509000000000000" pitchFamily="65" charset="-120"/>
                <a:ea typeface="標楷體" panose="03000509000000000000" pitchFamily="65" charset="-120"/>
              </a:rPr>
              <a:t>臭氧殺菌</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a:extLst>
              <a:ext uri="{FF2B5EF4-FFF2-40B4-BE49-F238E27FC236}">
                <a16:creationId xmlns:a16="http://schemas.microsoft.com/office/drawing/2014/main" id="{DE7429A0-7507-4D55-8F4B-074C14A143BC}"/>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魚菜共生</a:t>
            </a:r>
          </a:p>
        </p:txBody>
      </p:sp>
      <p:sp>
        <p:nvSpPr>
          <p:cNvPr id="4" name="投影片編號版面配置區 3">
            <a:extLst>
              <a:ext uri="{FF2B5EF4-FFF2-40B4-BE49-F238E27FC236}">
                <a16:creationId xmlns:a16="http://schemas.microsoft.com/office/drawing/2014/main" id="{D69ABDC5-265E-49E5-B160-BB988213CDF4}"/>
              </a:ext>
            </a:extLst>
          </p:cNvPr>
          <p:cNvSpPr>
            <a:spLocks noGrp="1"/>
          </p:cNvSpPr>
          <p:nvPr>
            <p:ph type="sldNum" sz="quarter" idx="12"/>
          </p:nvPr>
        </p:nvSpPr>
        <p:spPr/>
        <p:txBody>
          <a:bodyPr/>
          <a:lstStyle/>
          <a:p>
            <a:pPr defTabSz="685800" eaLnBrk="1" fontAlgn="auto" hangingPunct="1">
              <a:spcBef>
                <a:spcPts val="0"/>
              </a:spcBef>
              <a:spcAft>
                <a:spcPts val="0"/>
              </a:spcAft>
              <a:defRPr/>
            </a:pPr>
            <a:fld id="{7194B1EA-5891-445C-BBA0-5590AEDF8FCB}" type="slidenum">
              <a:rPr kumimoji="0" lang="zh-TW" altLang="en-US">
                <a:latin typeface="Calibri"/>
              </a:rPr>
              <a:pPr defTabSz="685800" eaLnBrk="1" fontAlgn="auto" hangingPunct="1">
                <a:spcBef>
                  <a:spcPts val="0"/>
                </a:spcBef>
                <a:spcAft>
                  <a:spcPts val="0"/>
                </a:spcAft>
                <a:defRPr/>
              </a:pPr>
              <a:t>95</a:t>
            </a:fld>
            <a:endParaRPr kumimoji="0" lang="zh-TW" altLang="en-US">
              <a:latin typeface="Calibri"/>
            </a:endParaRPr>
          </a:p>
        </p:txBody>
      </p:sp>
      <p:pic>
        <p:nvPicPr>
          <p:cNvPr id="150532" name="圖片 4">
            <a:extLst>
              <a:ext uri="{FF2B5EF4-FFF2-40B4-BE49-F238E27FC236}">
                <a16:creationId xmlns:a16="http://schemas.microsoft.com/office/drawing/2014/main" id="{AF3E9ED6-BA98-46C4-8A22-7C65D689C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2168525"/>
            <a:ext cx="4427537"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3" name="圖片 5">
            <a:extLst>
              <a:ext uri="{FF2B5EF4-FFF2-40B4-BE49-F238E27FC236}">
                <a16:creationId xmlns:a16="http://schemas.microsoft.com/office/drawing/2014/main" id="{BAA8B9C4-E2A0-4692-8BAF-953618AA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450" y="2838450"/>
            <a:ext cx="3597275"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a:extLst>
              <a:ext uri="{FF2B5EF4-FFF2-40B4-BE49-F238E27FC236}">
                <a16:creationId xmlns:a16="http://schemas.microsoft.com/office/drawing/2014/main" id="{9E7293FE-A0E2-4958-9A13-E2B2906DBCA2}"/>
              </a:ext>
            </a:extLst>
          </p:cNvPr>
          <p:cNvSpPr>
            <a:spLocks noGrp="1" noChangeArrowheads="1"/>
          </p:cNvSpPr>
          <p:nvPr>
            <p:ph type="title"/>
          </p:nvPr>
        </p:nvSpPr>
        <p:spPr/>
        <p:txBody>
          <a:bodyPr/>
          <a:lstStyle/>
          <a:p>
            <a:r>
              <a:rPr lang="zh-TW" altLang="en-US">
                <a:latin typeface="標楷體" panose="03000509000000000000" pitchFamily="65" charset="-120"/>
                <a:ea typeface="標楷體" panose="03000509000000000000" pitchFamily="65" charset="-120"/>
              </a:rPr>
              <a:t>魚菜共生系統</a:t>
            </a:r>
          </a:p>
        </p:txBody>
      </p:sp>
      <p:sp>
        <p:nvSpPr>
          <p:cNvPr id="4" name="投影片編號版面配置區 3">
            <a:extLst>
              <a:ext uri="{FF2B5EF4-FFF2-40B4-BE49-F238E27FC236}">
                <a16:creationId xmlns:a16="http://schemas.microsoft.com/office/drawing/2014/main" id="{650A3465-EEA6-4E7F-AA80-1A2B03972143}"/>
              </a:ext>
            </a:extLst>
          </p:cNvPr>
          <p:cNvSpPr>
            <a:spLocks noGrp="1"/>
          </p:cNvSpPr>
          <p:nvPr>
            <p:ph type="sldNum" sz="quarter" idx="12"/>
          </p:nvPr>
        </p:nvSpPr>
        <p:spPr/>
        <p:txBody>
          <a:bodyPr/>
          <a:lstStyle/>
          <a:p>
            <a:pPr defTabSz="685800" eaLnBrk="1" fontAlgn="auto" hangingPunct="1">
              <a:spcBef>
                <a:spcPts val="0"/>
              </a:spcBef>
              <a:spcAft>
                <a:spcPts val="0"/>
              </a:spcAft>
              <a:defRPr/>
            </a:pPr>
            <a:fld id="{90BAA96D-CDB8-4443-9A9F-9F9BE900297E}" type="slidenum">
              <a:rPr kumimoji="0" lang="zh-TW" altLang="en-US">
                <a:latin typeface="Calibri"/>
              </a:rPr>
              <a:pPr defTabSz="685800" eaLnBrk="1" fontAlgn="auto" hangingPunct="1">
                <a:spcBef>
                  <a:spcPts val="0"/>
                </a:spcBef>
                <a:spcAft>
                  <a:spcPts val="0"/>
                </a:spcAft>
                <a:defRPr/>
              </a:pPr>
              <a:t>96</a:t>
            </a:fld>
            <a:endParaRPr kumimoji="0" lang="zh-TW" altLang="en-US">
              <a:latin typeface="Calibri"/>
            </a:endParaRPr>
          </a:p>
        </p:txBody>
      </p:sp>
      <p:pic>
        <p:nvPicPr>
          <p:cNvPr id="151556" name="圖片 4">
            <a:extLst>
              <a:ext uri="{FF2B5EF4-FFF2-40B4-BE49-F238E27FC236}">
                <a16:creationId xmlns:a16="http://schemas.microsoft.com/office/drawing/2014/main" id="{3D2D724D-98E4-4000-B551-35B6ECACB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173288"/>
            <a:ext cx="462121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a:extLst>
              <a:ext uri="{FF2B5EF4-FFF2-40B4-BE49-F238E27FC236}">
                <a16:creationId xmlns:a16="http://schemas.microsoft.com/office/drawing/2014/main" id="{FF2F15A4-1511-46B0-B8E4-367C86BB4D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2868613"/>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a:extLst>
              <a:ext uri="{FF2B5EF4-FFF2-40B4-BE49-F238E27FC236}">
                <a16:creationId xmlns:a16="http://schemas.microsoft.com/office/drawing/2014/main" id="{6A72D6A0-30EB-4754-A53E-9AE968CE0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863" y="1581150"/>
            <a:ext cx="4103687"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a:extLst>
              <a:ext uri="{FF2B5EF4-FFF2-40B4-BE49-F238E27FC236}">
                <a16:creationId xmlns:a16="http://schemas.microsoft.com/office/drawing/2014/main" id="{F25D7218-39AA-4209-8250-17DCBAC99136}"/>
              </a:ext>
            </a:extLst>
          </p:cNvPr>
          <p:cNvSpPr txBox="1">
            <a:spLocks noChangeArrowheads="1"/>
          </p:cNvSpPr>
          <p:nvPr/>
        </p:nvSpPr>
        <p:spPr bwMode="auto">
          <a:xfrm>
            <a:off x="6003925" y="2522538"/>
            <a:ext cx="2501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kumimoji="1">
                <a:solidFill>
                  <a:schemeClr val="tx1"/>
                </a:solidFill>
                <a:latin typeface="Times New Roman" panose="02020603050405020304" pitchFamily="18" charset="0"/>
                <a:ea typeface="新細明體" panose="02020500000000000000" pitchFamily="18" charset="-120"/>
              </a:defRPr>
            </a:lvl1pPr>
            <a:lvl2pPr marL="742950" indent="-285750" defTabSz="685800">
              <a:defRPr kumimoji="1">
                <a:solidFill>
                  <a:schemeClr val="tx1"/>
                </a:solidFill>
                <a:latin typeface="Times New Roman" panose="02020603050405020304" pitchFamily="18" charset="0"/>
                <a:ea typeface="新細明體" panose="02020500000000000000" pitchFamily="18" charset="-120"/>
              </a:defRPr>
            </a:lvl2pPr>
            <a:lvl3pPr marL="1143000" indent="-228600" defTabSz="685800">
              <a:defRPr kumimoji="1">
                <a:solidFill>
                  <a:schemeClr val="tx1"/>
                </a:solidFill>
                <a:latin typeface="Times New Roman" panose="02020603050405020304" pitchFamily="18" charset="0"/>
                <a:ea typeface="新細明體" panose="02020500000000000000" pitchFamily="18" charset="-120"/>
              </a:defRPr>
            </a:lvl3pPr>
            <a:lvl4pPr marL="1600200" indent="-228600" defTabSz="685800">
              <a:defRPr kumimoji="1">
                <a:solidFill>
                  <a:schemeClr val="tx1"/>
                </a:solidFill>
                <a:latin typeface="Times New Roman" panose="02020603050405020304" pitchFamily="18" charset="0"/>
                <a:ea typeface="新細明體" panose="02020500000000000000" pitchFamily="18" charset="-120"/>
              </a:defRPr>
            </a:lvl4pPr>
            <a:lvl5pPr marL="2057400" indent="-228600" defTabSz="685800">
              <a:defRPr kumimoji="1">
                <a:solidFill>
                  <a:schemeClr val="tx1"/>
                </a:solidFill>
                <a:latin typeface="Times New Roman" panose="02020603050405020304" pitchFamily="18" charset="0"/>
                <a:ea typeface="新細明體" panose="02020500000000000000" pitchFamily="18" charset="-120"/>
              </a:defRPr>
            </a:lvl5pPr>
            <a:lvl6pPr marL="25146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6pPr>
            <a:lvl7pPr marL="29718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7pPr>
            <a:lvl8pPr marL="34290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8pPr>
            <a:lvl9pPr marL="3886200" indent="-228600" defTabSz="685800" eaLnBrk="0" fontAlgn="base" hangingPunct="0">
              <a:spcBef>
                <a:spcPct val="0"/>
              </a:spcBef>
              <a:spcAft>
                <a:spcPct val="0"/>
              </a:spcAft>
              <a:defRPr kumimoji="1">
                <a:solidFill>
                  <a:schemeClr val="tx1"/>
                </a:solidFill>
                <a:latin typeface="Times New Roman" panose="02020603050405020304" pitchFamily="18" charset="0"/>
                <a:ea typeface="新細明體" panose="02020500000000000000" pitchFamily="18"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rPr>
              <a:t>解決之道 </a:t>
            </a:r>
            <a:r>
              <a:rPr kumimoji="0" lang="en-US" altLang="zh-TW">
                <a:solidFill>
                  <a:srgbClr val="000000"/>
                </a:solidFill>
                <a:latin typeface="標楷體" panose="03000509000000000000" pitchFamily="65" charset="-120"/>
                <a:ea typeface="標楷體" panose="03000509000000000000" pitchFamily="65" charset="-120"/>
              </a:rPr>
              <a:t>: </a:t>
            </a:r>
            <a:r>
              <a:rPr kumimoji="0" lang="zh-TW" altLang="en-US">
                <a:solidFill>
                  <a:srgbClr val="000000"/>
                </a:solidFill>
                <a:latin typeface="標楷體" panose="03000509000000000000" pitchFamily="65" charset="-120"/>
                <a:ea typeface="標楷體" panose="03000509000000000000" pitchFamily="65" charset="-120"/>
              </a:rPr>
              <a:t>加入蚯蚓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29EEE5A6-09C3-4942-8CC4-0D45777182BD}"/>
              </a:ext>
            </a:extLst>
          </p:cNvPr>
          <p:cNvSpPr>
            <a:spLocks noGrp="1" noChangeArrowheads="1"/>
          </p:cNvSpPr>
          <p:nvPr>
            <p:ph type="title"/>
          </p:nvPr>
        </p:nvSpPr>
        <p:spPr/>
        <p:txBody>
          <a:bodyPr/>
          <a:lstStyle/>
          <a:p>
            <a:pPr eaLnBrk="1" hangingPunct="1">
              <a:defRPr/>
            </a:pPr>
            <a:r>
              <a:rPr lang="zh-TW" altLang="en-US" b="1">
                <a:solidFill>
                  <a:srgbClr val="FFFF00"/>
                </a:solidFill>
                <a:ea typeface="標楷體" panose="03000509000000000000" pitchFamily="65" charset="-120"/>
              </a:rPr>
              <a:t>去除氨氮的方法</a:t>
            </a:r>
          </a:p>
        </p:txBody>
      </p:sp>
      <p:sp>
        <p:nvSpPr>
          <p:cNvPr id="109571" name="Rectangle 3">
            <a:extLst>
              <a:ext uri="{FF2B5EF4-FFF2-40B4-BE49-F238E27FC236}">
                <a16:creationId xmlns:a16="http://schemas.microsoft.com/office/drawing/2014/main" id="{64DFBCA6-4104-4678-97DA-0AE8387A2A19}"/>
              </a:ext>
            </a:extLst>
          </p:cNvPr>
          <p:cNvSpPr>
            <a:spLocks noGrp="1" noChangeArrowheads="1"/>
          </p:cNvSpPr>
          <p:nvPr>
            <p:ph type="body" idx="1"/>
          </p:nvPr>
        </p:nvSpPr>
        <p:spPr>
          <a:xfrm>
            <a:off x="381000" y="2209800"/>
            <a:ext cx="8280400" cy="3200400"/>
          </a:xfrm>
        </p:spPr>
        <p:txBody>
          <a:bodyPr/>
          <a:lstStyle/>
          <a:p>
            <a:pPr eaLnBrk="1" hangingPunct="1">
              <a:defRPr/>
            </a:pPr>
            <a:r>
              <a:rPr lang="zh-TW" altLang="en-US" sz="4000">
                <a:latin typeface="標楷體" panose="03000509000000000000" pitchFamily="65" charset="-120"/>
                <a:ea typeface="標楷體" panose="03000509000000000000" pitchFamily="65" charset="-120"/>
              </a:rPr>
              <a:t>機械處理法：機械式過濾</a:t>
            </a:r>
          </a:p>
          <a:p>
            <a:pPr eaLnBrk="1" hangingPunct="1">
              <a:defRPr/>
            </a:pPr>
            <a:r>
              <a:rPr lang="zh-TW" altLang="en-US" sz="4000">
                <a:latin typeface="標楷體" panose="03000509000000000000" pitchFamily="65" charset="-120"/>
                <a:ea typeface="標楷體" panose="03000509000000000000" pitchFamily="65" charset="-120"/>
              </a:rPr>
              <a:t>生物處理</a:t>
            </a:r>
          </a:p>
          <a:p>
            <a:pPr lvl="1" eaLnBrk="1" hangingPunct="1">
              <a:defRPr/>
            </a:pPr>
            <a:r>
              <a:rPr lang="zh-TW" altLang="en-US" sz="3600">
                <a:latin typeface="標楷體" panose="03000509000000000000" pitchFamily="65" charset="-120"/>
                <a:ea typeface="標楷體" panose="03000509000000000000" pitchFamily="65" charset="-120"/>
              </a:rPr>
              <a:t>硝化 </a:t>
            </a:r>
            <a:r>
              <a:rPr lang="en-US" altLang="zh-TW" sz="3600">
                <a:latin typeface="標楷體" panose="03000509000000000000" pitchFamily="65" charset="-120"/>
                <a:ea typeface="標楷體" panose="03000509000000000000" pitchFamily="65" charset="-120"/>
              </a:rPr>
              <a:t>Nitrification (</a:t>
            </a:r>
            <a:r>
              <a:rPr lang="zh-TW" altLang="en-US" sz="3600">
                <a:latin typeface="標楷體" panose="03000509000000000000" pitchFamily="65" charset="-120"/>
                <a:ea typeface="標楷體" panose="03000509000000000000" pitchFamily="65" charset="-120"/>
              </a:rPr>
              <a:t>好氧菌</a:t>
            </a:r>
            <a:r>
              <a:rPr lang="en-US" altLang="zh-TW" sz="3600">
                <a:latin typeface="標楷體" panose="03000509000000000000" pitchFamily="65" charset="-120"/>
                <a:ea typeface="標楷體" panose="03000509000000000000" pitchFamily="65" charset="-120"/>
              </a:rPr>
              <a:t>)</a:t>
            </a:r>
          </a:p>
          <a:p>
            <a:pPr lvl="1" eaLnBrk="1" hangingPunct="1">
              <a:defRPr/>
            </a:pPr>
            <a:r>
              <a:rPr lang="zh-TW" altLang="en-US" sz="3600">
                <a:latin typeface="標楷體" panose="03000509000000000000" pitchFamily="65" charset="-120"/>
                <a:ea typeface="標楷體" panose="03000509000000000000" pitchFamily="65" charset="-120"/>
              </a:rPr>
              <a:t>脫硝 </a:t>
            </a:r>
            <a:r>
              <a:rPr lang="en-US" altLang="zh-TW" sz="3600">
                <a:latin typeface="標楷體" panose="03000509000000000000" pitchFamily="65" charset="-120"/>
                <a:ea typeface="標楷體" panose="03000509000000000000" pitchFamily="65" charset="-120"/>
              </a:rPr>
              <a:t>De-nitrification  (</a:t>
            </a:r>
            <a:r>
              <a:rPr lang="zh-TW" altLang="en-US" sz="3600">
                <a:latin typeface="標楷體" panose="03000509000000000000" pitchFamily="65" charset="-120"/>
                <a:ea typeface="標楷體" panose="03000509000000000000" pitchFamily="65" charset="-120"/>
              </a:rPr>
              <a:t>厭氧菌</a:t>
            </a:r>
            <a:r>
              <a:rPr lang="en-US" altLang="zh-TW" sz="3600">
                <a:latin typeface="標楷體" panose="03000509000000000000" pitchFamily="65" charset="-120"/>
                <a:ea typeface="標楷體" panose="03000509000000000000" pitchFamily="65" charset="-120"/>
              </a:rPr>
              <a:t>)</a:t>
            </a:r>
          </a:p>
        </p:txBody>
      </p:sp>
      <p:pic>
        <p:nvPicPr>
          <p:cNvPr id="17412" name="Picture 4" descr="filter2">
            <a:extLst>
              <a:ext uri="{FF2B5EF4-FFF2-40B4-BE49-F238E27FC236}">
                <a16:creationId xmlns:a16="http://schemas.microsoft.com/office/drawing/2014/main" id="{3C844AA6-D543-493C-AAC7-C805F6305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371600"/>
            <a:ext cx="2286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A10A9E1F-1FF0-4D60-86F1-0BCE86A3E5AB}"/>
              </a:ext>
            </a:extLst>
          </p:cNvPr>
          <p:cNvSpPr>
            <a:spLocks noRot="1" noChangeArrowheads="1"/>
          </p:cNvSpPr>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a:defRPr kumimoji="1">
                <a:solidFill>
                  <a:schemeClr val="tx1"/>
                </a:solidFill>
                <a:latin typeface="Arial" panose="020B0604020202020204" pitchFamily="34" charset="0"/>
                <a:ea typeface="新細明體" panose="02020500000000000000" pitchFamily="18" charset="-120"/>
              </a:defRPr>
            </a:lvl4pPr>
            <a:lvl5pPr>
              <a:defRPr kumimoji="1">
                <a:solidFill>
                  <a:schemeClr val="tx1"/>
                </a:solidFill>
                <a:latin typeface="Arial" panose="020B0604020202020204" pitchFamily="34" charset="0"/>
                <a:ea typeface="新細明體" panose="02020500000000000000" pitchFamily="18" charset="-120"/>
              </a:defRPr>
            </a:lvl5pPr>
            <a:lvl6pPr marL="4572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9144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1371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18288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4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標楷體" panose="03000509000000000000" pitchFamily="65" charset="-120"/>
                <a:cs typeface="+mn-cs"/>
              </a:rPr>
              <a:t>養殖使用的生物濾床</a:t>
            </a:r>
          </a:p>
        </p:txBody>
      </p:sp>
      <p:sp>
        <p:nvSpPr>
          <p:cNvPr id="18435" name="Rectangle 3">
            <a:extLst>
              <a:ext uri="{FF2B5EF4-FFF2-40B4-BE49-F238E27FC236}">
                <a16:creationId xmlns:a16="http://schemas.microsoft.com/office/drawing/2014/main" id="{38C598C9-4B24-44E9-95CE-09791739B4A2}"/>
              </a:ext>
            </a:extLst>
          </p:cNvPr>
          <p:cNvSpPr>
            <a:spLocks noChangeArrowheads="1"/>
          </p:cNvSpPr>
          <p:nvPr/>
        </p:nvSpPr>
        <p:spPr bwMode="auto">
          <a:xfrm>
            <a:off x="990600" y="1828800"/>
            <a:ext cx="69342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90000"/>
              <a:buFont typeface="Wingdings" panose="05000000000000000000" pitchFamily="2" charset="2"/>
              <a:buBlip>
                <a:blip r:embed="rId2"/>
              </a:buBlip>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2"/>
              </a:buClr>
              <a:buSzPct val="90000"/>
              <a:buFont typeface="Wingdings" panose="05000000000000000000" pitchFamily="2" charset="2"/>
              <a:buBlip>
                <a:blip r:embed="rId3"/>
              </a:buBlip>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kumimoji="1" sz="2000">
                <a:solidFill>
                  <a:schemeClr val="tx1"/>
                </a:solidFill>
                <a:latin typeface="Arial" panose="020B0604020202020204" pitchFamily="34" charset="0"/>
                <a:ea typeface="新細明體" panose="02020500000000000000" pitchFamily="18" charset="-120"/>
              </a:defRPr>
            </a:lvl9pPr>
          </a:lstStyle>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en-US" altLang="zh-TW" sz="2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Fluidized bed BF </a:t>
            </a:r>
            <a:r>
              <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流體化床</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en-US" altLang="zh-TW" sz="2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Up flow Plastic beads BF </a:t>
            </a:r>
            <a:r>
              <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塑膠粒生物濾床</a:t>
            </a:r>
            <a:endPar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en-US" altLang="zh-TW" sz="2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Up/down flow Sand BF </a:t>
            </a:r>
            <a:r>
              <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沙濾床</a:t>
            </a:r>
            <a:endPar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endParaRP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en-US" altLang="zh-TW" sz="2800" b="0" i="0" u="none" strike="noStrike" kern="1200" cap="none" spc="0" normalizeH="0" baseline="0" noProof="0">
                <a:ln>
                  <a:noFill/>
                </a:ln>
                <a:solidFill>
                  <a:srgbClr val="FFFFFF"/>
                </a:solidFill>
                <a:effectLst/>
                <a:uLnTx/>
                <a:uFillTx/>
                <a:latin typeface="Times New Roman" panose="02020603050405020304" pitchFamily="18" charset="0"/>
                <a:ea typeface="新細明體" panose="02020500000000000000" pitchFamily="18" charset="-120"/>
                <a:cs typeface="+mn-cs"/>
              </a:rPr>
              <a:t>Hydrocyclones BF </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旋流式生物濾床</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滴濾式生物濾床</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沉浸式生物濾床</a:t>
            </a:r>
          </a:p>
          <a:p>
            <a:pPr marL="342900" marR="0" lvl="0" indent="-342900" algn="l" defTabSz="914400" rtl="0" eaLnBrk="1" fontAlgn="base" latinLnBrk="0" hangingPunct="1">
              <a:lnSpc>
                <a:spcPct val="100000"/>
              </a:lnSpc>
              <a:spcBef>
                <a:spcPct val="20000"/>
              </a:spcBef>
              <a:spcAft>
                <a:spcPct val="0"/>
              </a:spcAft>
              <a:buClr>
                <a:srgbClr val="3366FF"/>
              </a:buClr>
              <a:buSzPct val="80000"/>
              <a:buFont typeface="Wingdings" panose="05000000000000000000" pitchFamily="2" charset="2"/>
              <a:buChar char="n"/>
              <a:tabLst/>
              <a:defRPr/>
            </a:pPr>
            <a:r>
              <a:rPr kumimoji="0" lang="zh-TW" altLang="en-US" sz="2800" b="0" i="0" u="none" strike="noStrike" kern="1200" cap="none" spc="0" normalizeH="0" baseline="0" noProof="0">
                <a:ln>
                  <a:noFill/>
                </a:ln>
                <a:solidFill>
                  <a:srgbClr val="FFFFFF"/>
                </a:solidFill>
                <a:effectLst/>
                <a:uLnTx/>
                <a:uFillTx/>
                <a:latin typeface="Times New Roman" panose="02020603050405020304" pitchFamily="18" charset="0"/>
                <a:ea typeface="標楷體" panose="03000509000000000000" pitchFamily="65" charset="-120"/>
                <a:cs typeface="+mn-cs"/>
              </a:rPr>
              <a:t>旋轉式生物濾床</a:t>
            </a:r>
          </a:p>
        </p:txBody>
      </p:sp>
      <p:pic>
        <p:nvPicPr>
          <p:cNvPr id="18436" name="Picture 4" descr="discfilter2">
            <a:extLst>
              <a:ext uri="{FF2B5EF4-FFF2-40B4-BE49-F238E27FC236}">
                <a16:creationId xmlns:a16="http://schemas.microsoft.com/office/drawing/2014/main" id="{231F5C5A-DB69-411A-8712-D2CBEB59FA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495800"/>
            <a:ext cx="2371725"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f151">
            <a:extLst>
              <a:ext uri="{FF2B5EF4-FFF2-40B4-BE49-F238E27FC236}">
                <a16:creationId xmlns:a16="http://schemas.microsoft.com/office/drawing/2014/main" id="{DDD912A8-5F10-4797-80C2-44930EFCE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
            <a:ext cx="1906588"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bioball">
            <a:extLst>
              <a:ext uri="{FF2B5EF4-FFF2-40B4-BE49-F238E27FC236}">
                <a16:creationId xmlns:a16="http://schemas.microsoft.com/office/drawing/2014/main" id="{6549281E-F26F-45BC-82FE-91011B1AFD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381000"/>
            <a:ext cx="18510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biobarrel2">
            <a:extLst>
              <a:ext uri="{FF2B5EF4-FFF2-40B4-BE49-F238E27FC236}">
                <a16:creationId xmlns:a16="http://schemas.microsoft.com/office/drawing/2014/main" id="{DAF40DFB-70E7-4F99-8E3F-880D7B7A7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476500"/>
            <a:ext cx="22098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biofill2">
            <a:extLst>
              <a:ext uri="{FF2B5EF4-FFF2-40B4-BE49-F238E27FC236}">
                <a16:creationId xmlns:a16="http://schemas.microsoft.com/office/drawing/2014/main" id="{339FE3F7-8923-4C2A-AACD-739589603C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1600" y="1981200"/>
            <a:ext cx="1962150"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cellpore">
            <a:extLst>
              <a:ext uri="{FF2B5EF4-FFF2-40B4-BE49-F238E27FC236}">
                <a16:creationId xmlns:a16="http://schemas.microsoft.com/office/drawing/2014/main" id="{21766C6F-765F-4140-BDA1-610381D901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81000"/>
            <a:ext cx="2222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ls110a">
            <a:extLst>
              <a:ext uri="{FF2B5EF4-FFF2-40B4-BE49-F238E27FC236}">
                <a16:creationId xmlns:a16="http://schemas.microsoft.com/office/drawing/2014/main" id="{20670661-D0E7-44DA-B30B-0BC9E7C6D4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4038600"/>
            <a:ext cx="358140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scrubpad">
            <a:extLst>
              <a:ext uri="{FF2B5EF4-FFF2-40B4-BE49-F238E27FC236}">
                <a16:creationId xmlns:a16="http://schemas.microsoft.com/office/drawing/2014/main" id="{F18CC5CB-C17C-4E9F-AEBA-97224E946A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8550" y="1866900"/>
            <a:ext cx="179705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塑膠材質">
            <a:extLst>
              <a:ext uri="{FF2B5EF4-FFF2-40B4-BE49-F238E27FC236}">
                <a16:creationId xmlns:a16="http://schemas.microsoft.com/office/drawing/2014/main" id="{9114FA05-3265-4608-AE57-83B56DBDE6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3581400"/>
            <a:ext cx="25908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a:extLst>
              <a:ext uri="{FF2B5EF4-FFF2-40B4-BE49-F238E27FC236}">
                <a16:creationId xmlns:a16="http://schemas.microsoft.com/office/drawing/2014/main" id="{2B66D3FA-856D-4D48-81E9-9545456057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0" y="5556250"/>
            <a:ext cx="2514600" cy="11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7" name="Picture 11" descr="生物濾球">
            <a:extLst>
              <a:ext uri="{FF2B5EF4-FFF2-40B4-BE49-F238E27FC236}">
                <a16:creationId xmlns:a16="http://schemas.microsoft.com/office/drawing/2014/main" id="{C3394714-144B-4591-ADE2-9E397FE11F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4285" t="41568" r="31429" b="15492"/>
          <a:stretch>
            <a:fillRect/>
          </a:stretch>
        </p:blipFill>
        <p:spPr bwMode="auto">
          <a:xfrm>
            <a:off x="1371600" y="5337175"/>
            <a:ext cx="12954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12" descr="多孔練石">
            <a:extLst>
              <a:ext uri="{FF2B5EF4-FFF2-40B4-BE49-F238E27FC236}">
                <a16:creationId xmlns:a16="http://schemas.microsoft.com/office/drawing/2014/main" id="{206E0F60-E5DE-4453-B9B1-2BA74E54EC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25000" t="39082" r="21875" b="18283"/>
          <a:stretch>
            <a:fillRect/>
          </a:stretch>
        </p:blipFill>
        <p:spPr bwMode="auto">
          <a:xfrm>
            <a:off x="3200400" y="5410200"/>
            <a:ext cx="16764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sld>
</file>

<file path=ppt/theme/theme1.xml><?xml version="1.0" encoding="utf-8"?>
<a:theme xmlns:a="http://schemas.openxmlformats.org/drawingml/2006/main" name="peony">
  <a:themeElements>
    <a:clrScheme name="peony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ony">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eony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o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ony 3">
        <a:dk1>
          <a:srgbClr val="000000"/>
        </a:dk1>
        <a:lt1>
          <a:srgbClr val="FFFFCC"/>
        </a:lt1>
        <a:dk2>
          <a:srgbClr val="808000"/>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o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ony 5">
        <a:dk1>
          <a:srgbClr val="000000"/>
        </a:dk1>
        <a:lt1>
          <a:srgbClr val="FFFFFF"/>
        </a:lt1>
        <a:dk2>
          <a:srgbClr val="000000"/>
        </a:dk2>
        <a:lt2>
          <a:srgbClr val="969696"/>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o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ony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新細明體"/>
        <a:cs typeface=""/>
      </a:majorFont>
      <a:minorFont>
        <a:latin typeface="Tahoma"/>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新細明體"/>
        <a:cs typeface=""/>
      </a:majorFont>
      <a:minorFont>
        <a:latin typeface="Garamond"/>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新細明體"/>
        <a:cs typeface=""/>
      </a:majorFont>
      <a:minorFont>
        <a:latin typeface="Arial Black"/>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eony">
  <a:themeElements>
    <a:clrScheme name="peony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ony">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eony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o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ony 3">
        <a:dk1>
          <a:srgbClr val="000000"/>
        </a:dk1>
        <a:lt1>
          <a:srgbClr val="FFFFCC"/>
        </a:lt1>
        <a:dk2>
          <a:srgbClr val="808000"/>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o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ony 5">
        <a:dk1>
          <a:srgbClr val="000000"/>
        </a:dk1>
        <a:lt1>
          <a:srgbClr val="FFFFFF"/>
        </a:lt1>
        <a:dk2>
          <a:srgbClr val="000000"/>
        </a:dk2>
        <a:lt2>
          <a:srgbClr val="969696"/>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o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ony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647</TotalTime>
  <Words>7095</Words>
  <Application>Microsoft Office PowerPoint</Application>
  <PresentationFormat>如螢幕大小 (4:3)</PresentationFormat>
  <Paragraphs>1047</Paragraphs>
  <Slides>162</Slides>
  <Notes>22</Notes>
  <HiddenSlides>1</HiddenSlides>
  <MMClips>0</MMClips>
  <ScaleCrop>false</ScaleCrop>
  <HeadingPairs>
    <vt:vector size="8" baseType="variant">
      <vt:variant>
        <vt:lpstr>使用字型</vt:lpstr>
      </vt:variant>
      <vt:variant>
        <vt:i4>15</vt:i4>
      </vt:variant>
      <vt:variant>
        <vt:lpstr>佈景主題</vt:lpstr>
      </vt:variant>
      <vt:variant>
        <vt:i4>8</vt:i4>
      </vt:variant>
      <vt:variant>
        <vt:lpstr>內嵌 OLE 伺服程式</vt:lpstr>
      </vt:variant>
      <vt:variant>
        <vt:i4>3</vt:i4>
      </vt:variant>
      <vt:variant>
        <vt:lpstr>投影片標題</vt:lpstr>
      </vt:variant>
      <vt:variant>
        <vt:i4>162</vt:i4>
      </vt:variant>
    </vt:vector>
  </HeadingPairs>
  <TitlesOfParts>
    <vt:vector size="188" baseType="lpstr">
      <vt:lpstr>Arial Unicode MS</vt:lpstr>
      <vt:lpstr>ＭＳ Ｐゴシック</vt:lpstr>
      <vt:lpstr>微軟正黑體</vt:lpstr>
      <vt:lpstr>新細明體</vt:lpstr>
      <vt:lpstr>標楷體</vt:lpstr>
      <vt:lpstr>Arial</vt:lpstr>
      <vt:lpstr>Arial Black</vt:lpstr>
      <vt:lpstr>Calibri</vt:lpstr>
      <vt:lpstr>Garamond</vt:lpstr>
      <vt:lpstr>Symbol</vt:lpstr>
      <vt:lpstr>Tahoma</vt:lpstr>
      <vt:lpstr>Times</vt:lpstr>
      <vt:lpstr>Times New Roman</vt:lpstr>
      <vt:lpstr>Verdana</vt:lpstr>
      <vt:lpstr>Wingdings</vt:lpstr>
      <vt:lpstr>peony</vt:lpstr>
      <vt:lpstr>Blends</vt:lpstr>
      <vt:lpstr>Beam</vt:lpstr>
      <vt:lpstr>Teamwork</vt:lpstr>
      <vt:lpstr>Fireworks</vt:lpstr>
      <vt:lpstr>1_Office 佈景主題</vt:lpstr>
      <vt:lpstr>1_peony</vt:lpstr>
      <vt:lpstr>1_Beam</vt:lpstr>
      <vt:lpstr>PhotoImpact</vt:lpstr>
      <vt:lpstr>PhotoSuite Image</vt:lpstr>
      <vt:lpstr>Document</vt:lpstr>
      <vt:lpstr>環境控制 在生物產業的應用</vt:lpstr>
      <vt:lpstr>HVAC</vt:lpstr>
      <vt:lpstr>機械領域中HVAC應用範圍</vt:lpstr>
      <vt:lpstr> 生物產業領域 環境控制的 應用範圍  以 植物的 微氣候 為例</vt:lpstr>
      <vt:lpstr>環境控制在生物產業 的應用範疇更為廣闊</vt:lpstr>
      <vt:lpstr>環控農業在新世紀成為顯學</vt:lpstr>
      <vt:lpstr>環控農業</vt:lpstr>
      <vt:lpstr>環控農業工程學 – 1994 - 迄今</vt:lpstr>
      <vt:lpstr>PowerPoint 簡報</vt:lpstr>
      <vt:lpstr>收穫後處理:儲藏、運輸、包裝</vt:lpstr>
      <vt:lpstr>環境控制下的生態農業</vt:lpstr>
      <vt:lpstr>菇舍</vt:lpstr>
      <vt:lpstr>孵化室</vt:lpstr>
      <vt:lpstr>養蟲室</vt:lpstr>
      <vt:lpstr>環境控制下的生態農業</vt:lpstr>
      <vt:lpstr>環境控制下的生態農業</vt:lpstr>
      <vt:lpstr>(環境控制下的)生態農業</vt:lpstr>
      <vt:lpstr>三源共構的環境控制下的生態農業</vt:lpstr>
      <vt:lpstr>有沒有一種動物性蛋白質生產系統， 使用 最少的資源 (土地、水、人力與能源等)， 對環境的影響小， 而能夠 在最短的時間內 提供高品質的動物性蛋白質?</vt:lpstr>
      <vt:lpstr>畜、禽、蟲舍</vt:lpstr>
      <vt:lpstr>禽畜舍環境控制</vt:lpstr>
      <vt:lpstr>風機水簾降溫系統</vt:lpstr>
      <vt:lpstr>對大動物適合的風速</vt:lpstr>
      <vt:lpstr>對大動物適合的 蒸發冷卻降溫系統</vt:lpstr>
      <vt:lpstr>負壓式多層網式噴霧降溫法 (方，2002)</vt:lpstr>
      <vt:lpstr>多吃蟲、救地球</vt:lpstr>
      <vt:lpstr>昆蟲救地球：未來農業</vt:lpstr>
      <vt:lpstr>PowerPoint 簡報</vt:lpstr>
      <vt:lpstr>農業循環經濟 (生態農業)</vt:lpstr>
      <vt:lpstr>PowerPoint 簡報</vt:lpstr>
      <vt:lpstr>業者 認知 的 養蟲 商機</vt:lpstr>
      <vt:lpstr>有沒有一種作物生產系統， 使用 最少的資源 (土地、水、人力與能源等)， 對環境的影響小， 而能夠 在最短的時間內 栽培出高品質的農產品?</vt:lpstr>
      <vt:lpstr>溫室的不同分類</vt:lpstr>
      <vt:lpstr>環境調控</vt:lpstr>
      <vt:lpstr>溫室環境控制</vt:lpstr>
      <vt:lpstr>The “Value added” of Environmental Containment &amp; Control 環境調控的加值</vt:lpstr>
      <vt:lpstr>Advantage of CEA vs. OFA</vt:lpstr>
      <vt:lpstr>Productivity of crops grown in Open-Field Agriculture (OFA) vs. Controlled-Environment Agriculture (CEA)</vt:lpstr>
      <vt:lpstr>自然通風</vt:lpstr>
      <vt:lpstr>防蟲網</vt:lpstr>
      <vt:lpstr>調整水簾開口之目的 在保持通過水簾時的 最佳風速</vt:lpstr>
      <vt:lpstr>PowerPoint 簡報</vt:lpstr>
      <vt:lpstr>入出 水口 的 正確設計</vt:lpstr>
      <vt:lpstr>不同水簾材質</vt:lpstr>
      <vt:lpstr>蝴蝶蘭 平地 催花 冷房</vt:lpstr>
      <vt:lpstr>PowerPoint 簡報</vt:lpstr>
      <vt:lpstr>溫室加熱系統：熱風+風管</vt:lpstr>
      <vt:lpstr>溫室加熱系統</vt:lpstr>
      <vt:lpstr>溫室加熱系統：鍋爐+熱水管</vt:lpstr>
      <vt:lpstr>底部加熱 vs. 上方加熱</vt:lpstr>
      <vt:lpstr>溫室加熱系統：地底加熱</vt:lpstr>
      <vt:lpstr>動、植物園的環境控制</vt:lpstr>
      <vt:lpstr>特殊環控室：孵化室/生長箱/組培室/ 馴化箱/嫁接苗癒合養生室</vt:lpstr>
      <vt:lpstr>組 織 培 養 瓶</vt:lpstr>
      <vt:lpstr>組培室散熱使用Pad &amp; Fan系統</vt:lpstr>
      <vt:lpstr>人工氣候室 BIOTRON</vt:lpstr>
      <vt:lpstr>植物工廠</vt:lpstr>
      <vt:lpstr>精密溫室的再進階版本全人工光型植物工廠</vt:lpstr>
      <vt:lpstr>蝴蝶蘭小苗栽培植物工廠</vt:lpstr>
      <vt:lpstr>植物量產工程相關技術</vt:lpstr>
      <vt:lpstr>PowerPoint 簡報</vt:lpstr>
      <vt:lpstr>整合環境控制：  氣體環境控制 (溫、濕度、光量、光週期、風速)  環境衛生控制 (空氣滅菌、水體滅菌)  養液控制 (濃度、酸鹼度、電導度)  光量、營養液濃度與CO2 耦合聯控 </vt:lpstr>
      <vt:lpstr>植物工廠 vs. 溫室</vt:lpstr>
      <vt:lpstr>Plant Factory  (PF) 植物工廠  Vertical FARM (VF) 垂直農場</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植物量產工程</vt:lpstr>
      <vt:lpstr>生物 反應器</vt:lpstr>
      <vt:lpstr>二次代謝物</vt:lpstr>
      <vt:lpstr>生物反應器   生產微生物  產氫</vt:lpstr>
      <vt:lpstr>生物反應器  生產微生物</vt:lpstr>
      <vt:lpstr>Feedback type 生物反應器 環控項目</vt:lpstr>
      <vt:lpstr>最佳操作條件之探討： 也是環控</vt:lpstr>
      <vt:lpstr>PowerPoint 簡報</vt:lpstr>
      <vt:lpstr>廣義的環控農業 CEA</vt:lpstr>
      <vt:lpstr>C.E.Aq  養殖環境可控制化的優點</vt:lpstr>
      <vt:lpstr>PowerPoint 簡報</vt:lpstr>
      <vt:lpstr>循環水養殖：系統設計</vt:lpstr>
      <vt:lpstr>PowerPoint 簡報</vt:lpstr>
      <vt:lpstr>PowerPoint 簡報</vt:lpstr>
      <vt:lpstr>室內(循環水)養殖：養魚工廠</vt:lpstr>
      <vt:lpstr>循環水養殖：系統設計</vt:lpstr>
      <vt:lpstr>水耕栽培+水產養殖 = 複合養殖</vt:lpstr>
      <vt:lpstr>魚菜共生</vt:lpstr>
      <vt:lpstr>魚菜共生系統</vt:lpstr>
      <vt:lpstr>去除氨氮的方法</vt:lpstr>
      <vt:lpstr>PowerPoint 簡報</vt:lpstr>
      <vt:lpstr>PowerPoint 簡報</vt:lpstr>
      <vt:lpstr>PowerPoint 簡報</vt:lpstr>
      <vt:lpstr>生物濾床硝化速率的決定因子</vt:lpstr>
      <vt:lpstr>其他生物處理方法 培養藻類/植物，吸收氨氮， 降低生物濾床負擔。</vt:lpstr>
      <vt:lpstr>藻類培養：二級生產</vt:lpstr>
      <vt:lpstr>複合養殖：魚/蝦藻類貝</vt:lpstr>
      <vt:lpstr>去除氨氮的其他方法</vt:lpstr>
      <vt:lpstr>PowerPoint 簡報</vt:lpstr>
      <vt:lpstr>部分去除氨氮的技術</vt:lpstr>
      <vt:lpstr>電解在水簾降溫系統的應用1</vt:lpstr>
      <vt:lpstr>電解在水簾降溫系統的應用2</vt:lpstr>
      <vt:lpstr>電解水是機能水</vt:lpstr>
      <vt:lpstr>PowerPoint 簡報</vt:lpstr>
      <vt:lpstr>電解水生成機  內部構造圖</vt:lpstr>
      <vt:lpstr>機能水</vt:lpstr>
      <vt:lpstr>晶圓清洗 CMP後塵粒去除效果比較</vt:lpstr>
      <vt:lpstr>氧化療法</vt:lpstr>
      <vt:lpstr>PowerPoint 簡報</vt:lpstr>
      <vt:lpstr>Different Response curves</vt:lpstr>
      <vt:lpstr>太陽之外的光源</vt:lpstr>
      <vt:lpstr>光的不同應用</vt:lpstr>
      <vt:lpstr>組織培養室/植物生長箱</vt:lpstr>
      <vt:lpstr>應用上主要考量</vt:lpstr>
      <vt:lpstr>PowerPoint 簡報</vt:lpstr>
      <vt:lpstr>台灣的組織培養苗栽培植物工廠</vt:lpstr>
      <vt:lpstr>台灣的蝴蝶蘭小苗栽培植物工廠</vt:lpstr>
      <vt:lpstr>Marshall Space Flight Center </vt:lpstr>
      <vt:lpstr>雷射/激光(LD)栽培水稻</vt:lpstr>
      <vt:lpstr>日本的LED蔬菜工廠</vt:lpstr>
      <vt:lpstr>台灣的LED組培室</vt:lpstr>
      <vt:lpstr>Related Research Using LEDs</vt:lpstr>
      <vt:lpstr>Plant Culture Using LEDs</vt:lpstr>
      <vt:lpstr>Advantages of LEDs– Adjustable</vt:lpstr>
      <vt:lpstr>Advantages–  Energy cost reduced</vt:lpstr>
      <vt:lpstr>LEDSet: 使用高亮度發光二極體 光量，光質，給光頻率與工作比為可調</vt:lpstr>
      <vt:lpstr>藍光 、紅光、紅外光、白光 與  生物醫療</vt:lpstr>
      <vt:lpstr>光線與自律神經系統</vt:lpstr>
      <vt:lpstr>光線與生理時鐘</vt:lpstr>
      <vt:lpstr>松果腺體</vt:lpstr>
      <vt:lpstr>開燈睡覺大不宜</vt:lpstr>
      <vt:lpstr>老年人  過早睡、過早醒   生理時鐘調整</vt:lpstr>
      <vt:lpstr>藍、綠光預防時差</vt:lpstr>
      <vt:lpstr>季節性憂鬱症 Seasonal Affective Disorder  (SAD)</vt:lpstr>
      <vt:lpstr>如何治療季節性憂鬱症?  SAD</vt:lpstr>
      <vt:lpstr>全光譜白光 治療時差與季節性憂鬱症</vt:lpstr>
      <vt:lpstr>藍光的醫療應用I</vt:lpstr>
      <vt:lpstr>藍光的醫療應用II</vt:lpstr>
      <vt:lpstr>紅光的醫療應用</vt:lpstr>
      <vt:lpstr>紅、藍光併用的醫療應用</vt:lpstr>
      <vt:lpstr>後續報導</vt:lpstr>
      <vt:lpstr>醫院引進藍光設施</vt:lpstr>
      <vt:lpstr>治療青春痘的設備</vt:lpstr>
      <vt:lpstr>紅外光的醫療應用</vt:lpstr>
      <vt:lpstr>雷射與美容醫療</vt:lpstr>
      <vt:lpstr>LED應用 由太空農業走向生物醫療</vt:lpstr>
      <vt:lpstr>Photodynamic Therapy  光動力療法</vt:lpstr>
      <vt:lpstr>紅光LED促進傷口癒合</vt:lpstr>
      <vt:lpstr>結論</vt:lpstr>
      <vt:lpstr>結語</vt:lpstr>
      <vt:lpstr>結語</vt:lpstr>
      <vt:lpstr>PowerPoint 簡報</vt:lpstr>
      <vt:lpstr>微生物 氫  燃料電池</vt:lpstr>
      <vt:lpstr>PowerPoint 簡報</vt:lpstr>
      <vt:lpstr>PowerPoint 簡報</vt:lpstr>
    </vt:vector>
  </TitlesOfParts>
  <Company>bime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環境控制 在生物產業的應用</dc:title>
  <dc:creator>user</dc:creator>
  <cp:lastModifiedBy>FangWei</cp:lastModifiedBy>
  <cp:revision>64</cp:revision>
  <dcterms:created xsi:type="dcterms:W3CDTF">2003-10-12T11:42:07Z</dcterms:created>
  <dcterms:modified xsi:type="dcterms:W3CDTF">2022-09-15T09:56:19Z</dcterms:modified>
</cp:coreProperties>
</file>