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5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6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7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8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11"/>
  </p:notesMasterIdLst>
  <p:sldIdLst>
    <p:sldId id="343" r:id="rId3"/>
    <p:sldId id="344" r:id="rId4"/>
    <p:sldId id="345" r:id="rId5"/>
    <p:sldId id="346" r:id="rId6"/>
    <p:sldId id="347" r:id="rId7"/>
    <p:sldId id="348" r:id="rId8"/>
    <p:sldId id="349" r:id="rId9"/>
    <p:sldId id="350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未命名的章節" id="{ECE08B72-230D-4B0F-A54E-19665500384E}">
          <p14:sldIdLst>
            <p14:sldId id="343"/>
            <p14:sldId id="344"/>
            <p14:sldId id="345"/>
            <p14:sldId id="346"/>
            <p14:sldId id="347"/>
            <p14:sldId id="348"/>
            <p14:sldId id="349"/>
            <p14:sldId id="35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0418C05-81CB-449D-BF82-22446D5BAB33}" type="doc">
      <dgm:prSet loTypeId="urn:microsoft.com/office/officeart/2008/layout/HexagonCluster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54BAFDEB-6B33-4620-93A2-2F6A70042F40}">
      <dgm:prSet phldrT="[文字]"/>
      <dgm:spPr/>
      <dgm:t>
        <a:bodyPr/>
        <a:lstStyle/>
        <a:p>
          <a:r>
            <a:rPr lang="zh-TW" altLang="en-US" dirty="0" smtClean="0"/>
            <a:t>工作</a:t>
          </a:r>
          <a:endParaRPr lang="zh-TW" altLang="en-US" dirty="0"/>
        </a:p>
      </dgm:t>
    </dgm:pt>
    <dgm:pt modelId="{5B127A28-F9DF-424A-85F6-7E906D0CA33C}" type="parTrans" cxnId="{12A57A6D-F58D-4C0A-94B5-96FCCFD4DE7C}">
      <dgm:prSet/>
      <dgm:spPr/>
      <dgm:t>
        <a:bodyPr/>
        <a:lstStyle/>
        <a:p>
          <a:endParaRPr lang="zh-TW" altLang="en-US"/>
        </a:p>
      </dgm:t>
    </dgm:pt>
    <dgm:pt modelId="{F3572893-6020-401D-9AC4-31A7F3DC515F}" type="sibTrans" cxnId="{12A57A6D-F58D-4C0A-94B5-96FCCFD4DE7C}">
      <dgm:prSet/>
      <dgm:spPr/>
      <dgm:t>
        <a:bodyPr/>
        <a:lstStyle/>
        <a:p>
          <a:endParaRPr lang="zh-TW" altLang="en-US"/>
        </a:p>
      </dgm:t>
    </dgm:pt>
    <dgm:pt modelId="{9463DB7D-BD1C-4F58-89F8-A9E8C73A9125}">
      <dgm:prSet phldrT="[文字]"/>
      <dgm:spPr/>
      <dgm:t>
        <a:bodyPr/>
        <a:lstStyle/>
        <a:p>
          <a:r>
            <a:rPr lang="zh-TW" altLang="en-US" dirty="0" smtClean="0"/>
            <a:t>廠房</a:t>
          </a:r>
          <a:endParaRPr lang="zh-TW" altLang="en-US" dirty="0"/>
        </a:p>
      </dgm:t>
    </dgm:pt>
    <dgm:pt modelId="{E2910A16-C2EC-4F1A-A971-06542A6CEA01}" type="parTrans" cxnId="{7CC2A9EB-B9A7-474E-B541-04CCBFD54249}">
      <dgm:prSet/>
      <dgm:spPr/>
      <dgm:t>
        <a:bodyPr/>
        <a:lstStyle/>
        <a:p>
          <a:endParaRPr lang="zh-TW" altLang="en-US"/>
        </a:p>
      </dgm:t>
    </dgm:pt>
    <dgm:pt modelId="{6303BFB6-D5F0-4165-9CDF-F81710F1D86B}" type="sibTrans" cxnId="{7CC2A9EB-B9A7-474E-B541-04CCBFD54249}">
      <dgm:prSet/>
      <dgm:spPr/>
      <dgm:t>
        <a:bodyPr/>
        <a:lstStyle/>
        <a:p>
          <a:endParaRPr lang="zh-TW" altLang="en-US"/>
        </a:p>
      </dgm:t>
    </dgm:pt>
    <dgm:pt modelId="{B1C88F51-A64B-4A36-931B-18D8F06F29D4}">
      <dgm:prSet phldrT="[文字]"/>
      <dgm:spPr/>
      <dgm:t>
        <a:bodyPr/>
        <a:lstStyle/>
        <a:p>
          <a:r>
            <a:rPr lang="zh-TW" altLang="en-US" dirty="0" smtClean="0"/>
            <a:t>改變</a:t>
          </a:r>
          <a:endParaRPr lang="zh-TW" altLang="en-US" dirty="0"/>
        </a:p>
      </dgm:t>
    </dgm:pt>
    <dgm:pt modelId="{04C91EC4-63D1-4155-8296-FBE2B3BEF90F}" type="parTrans" cxnId="{46A3ACB4-C4D0-4198-B4D3-8ED7BFB0BF9D}">
      <dgm:prSet/>
      <dgm:spPr/>
      <dgm:t>
        <a:bodyPr/>
        <a:lstStyle/>
        <a:p>
          <a:endParaRPr lang="zh-TW" altLang="en-US"/>
        </a:p>
      </dgm:t>
    </dgm:pt>
    <dgm:pt modelId="{B9E57E1D-9E20-40EB-981F-C0552C89D4DD}" type="sibTrans" cxnId="{46A3ACB4-C4D0-4198-B4D3-8ED7BFB0BF9D}">
      <dgm:prSet/>
      <dgm:spPr/>
      <dgm:t>
        <a:bodyPr/>
        <a:lstStyle/>
        <a:p>
          <a:endParaRPr lang="zh-TW" altLang="en-US"/>
        </a:p>
      </dgm:t>
    </dgm:pt>
    <dgm:pt modelId="{8198EC14-218A-454A-9529-537422AF8EE0}">
      <dgm:prSet phldrT="[文字]"/>
      <dgm:spPr/>
      <dgm:t>
        <a:bodyPr/>
        <a:lstStyle/>
        <a:p>
          <a:r>
            <a:rPr lang="zh-TW" altLang="en-US" dirty="0" smtClean="0"/>
            <a:t>管理</a:t>
          </a:r>
          <a:endParaRPr lang="zh-TW" altLang="en-US" dirty="0"/>
        </a:p>
      </dgm:t>
    </dgm:pt>
    <dgm:pt modelId="{0B5241F3-FC00-49B2-B43B-D9347F1B4548}" type="parTrans" cxnId="{18E2EBE9-7E2E-4230-9EAF-6B3BC411CC6D}">
      <dgm:prSet/>
      <dgm:spPr/>
      <dgm:t>
        <a:bodyPr/>
        <a:lstStyle/>
        <a:p>
          <a:endParaRPr lang="zh-TW" altLang="en-US"/>
        </a:p>
      </dgm:t>
    </dgm:pt>
    <dgm:pt modelId="{AA67B7E9-6FBD-46F8-AF1B-DD40D459D042}" type="sibTrans" cxnId="{18E2EBE9-7E2E-4230-9EAF-6B3BC411CC6D}">
      <dgm:prSet/>
      <dgm:spPr/>
      <dgm:t>
        <a:bodyPr/>
        <a:lstStyle/>
        <a:p>
          <a:endParaRPr lang="zh-TW" altLang="en-US"/>
        </a:p>
      </dgm:t>
    </dgm:pt>
    <dgm:pt modelId="{EB71EE74-6BB9-4F0E-B2BC-3520B5A84369}">
      <dgm:prSet phldrT="[文字]"/>
      <dgm:spPr/>
      <dgm:t>
        <a:bodyPr/>
        <a:lstStyle/>
        <a:p>
          <a:r>
            <a:rPr lang="zh-TW" altLang="en-US" dirty="0" smtClean="0"/>
            <a:t>行銷</a:t>
          </a:r>
          <a:endParaRPr lang="zh-TW" altLang="en-US" dirty="0"/>
        </a:p>
      </dgm:t>
    </dgm:pt>
    <dgm:pt modelId="{48FBCBCD-BA26-492F-B8B1-EE76FF367914}" type="parTrans" cxnId="{D4375276-4789-47F0-B2FA-ECD892430ACB}">
      <dgm:prSet/>
      <dgm:spPr/>
      <dgm:t>
        <a:bodyPr/>
        <a:lstStyle/>
        <a:p>
          <a:endParaRPr lang="zh-TW" altLang="en-US"/>
        </a:p>
      </dgm:t>
    </dgm:pt>
    <dgm:pt modelId="{665F6015-085A-436F-8694-7403DFE686A2}" type="sibTrans" cxnId="{D4375276-4789-47F0-B2FA-ECD892430ACB}">
      <dgm:prSet/>
      <dgm:spPr/>
      <dgm:t>
        <a:bodyPr/>
        <a:lstStyle/>
        <a:p>
          <a:endParaRPr lang="zh-TW" altLang="en-US"/>
        </a:p>
      </dgm:t>
    </dgm:pt>
    <dgm:pt modelId="{3453A411-18C3-4529-BCF0-AAC045B4DEFF}">
      <dgm:prSet phldrT="[文字]"/>
      <dgm:spPr/>
      <dgm:t>
        <a:bodyPr/>
        <a:lstStyle/>
        <a:p>
          <a:r>
            <a:rPr lang="zh-TW" altLang="en-US" dirty="0" smtClean="0"/>
            <a:t>產品</a:t>
          </a:r>
          <a:endParaRPr lang="zh-TW" altLang="en-US" dirty="0"/>
        </a:p>
      </dgm:t>
    </dgm:pt>
    <dgm:pt modelId="{E622A66F-7842-409A-88A1-7675702FDE5A}" type="parTrans" cxnId="{E0339AAC-55E4-4651-929B-E33CA58012EC}">
      <dgm:prSet/>
      <dgm:spPr/>
      <dgm:t>
        <a:bodyPr/>
        <a:lstStyle/>
        <a:p>
          <a:endParaRPr lang="zh-TW" altLang="en-US"/>
        </a:p>
      </dgm:t>
    </dgm:pt>
    <dgm:pt modelId="{8E19D9BB-E0AC-4211-B105-AA02C5F49FB9}" type="sibTrans" cxnId="{E0339AAC-55E4-4651-929B-E33CA58012EC}">
      <dgm:prSet/>
      <dgm:spPr/>
      <dgm:t>
        <a:bodyPr/>
        <a:lstStyle/>
        <a:p>
          <a:endParaRPr lang="zh-TW" altLang="en-US"/>
        </a:p>
      </dgm:t>
    </dgm:pt>
    <dgm:pt modelId="{C5830628-B758-4096-8921-5F05EC56C94F}">
      <dgm:prSet phldrT="[文字]"/>
      <dgm:spPr/>
      <dgm:t>
        <a:bodyPr/>
        <a:lstStyle/>
        <a:p>
          <a:r>
            <a:rPr lang="zh-TW" altLang="en-US" dirty="0" smtClean="0"/>
            <a:t>設施</a:t>
          </a:r>
          <a:endParaRPr lang="zh-TW" altLang="en-US" dirty="0"/>
        </a:p>
      </dgm:t>
    </dgm:pt>
    <dgm:pt modelId="{442E6402-86E1-4D17-8940-742EA39E9098}" type="parTrans" cxnId="{E721F729-4E5E-4DE1-9B66-3B22EE1AF543}">
      <dgm:prSet/>
      <dgm:spPr/>
      <dgm:t>
        <a:bodyPr/>
        <a:lstStyle/>
        <a:p>
          <a:endParaRPr lang="zh-TW" altLang="en-US"/>
        </a:p>
      </dgm:t>
    </dgm:pt>
    <dgm:pt modelId="{DBEA9946-D017-44A4-8ABB-6A540CF65662}" type="sibTrans" cxnId="{E721F729-4E5E-4DE1-9B66-3B22EE1AF543}">
      <dgm:prSet/>
      <dgm:spPr/>
      <dgm:t>
        <a:bodyPr/>
        <a:lstStyle/>
        <a:p>
          <a:endParaRPr lang="zh-TW" altLang="en-US"/>
        </a:p>
      </dgm:t>
    </dgm:pt>
    <dgm:pt modelId="{DDBCB664-206B-4184-B910-5F7C715C15EE}" type="pres">
      <dgm:prSet presAssocID="{70418C05-81CB-449D-BF82-22446D5BAB33}" presName="Name0" presStyleCnt="0">
        <dgm:presLayoutVars>
          <dgm:chMax val="21"/>
          <dgm:chPref val="21"/>
        </dgm:presLayoutVars>
      </dgm:prSet>
      <dgm:spPr/>
      <dgm:t>
        <a:bodyPr/>
        <a:lstStyle/>
        <a:p>
          <a:endParaRPr lang="zh-TW" altLang="en-US"/>
        </a:p>
      </dgm:t>
    </dgm:pt>
    <dgm:pt modelId="{7D120812-D66A-4666-809C-517FA527BA31}" type="pres">
      <dgm:prSet presAssocID="{54BAFDEB-6B33-4620-93A2-2F6A70042F40}" presName="text1" presStyleCnt="0"/>
      <dgm:spPr/>
    </dgm:pt>
    <dgm:pt modelId="{8562951D-CA72-40C4-AFFB-EE45645DE322}" type="pres">
      <dgm:prSet presAssocID="{54BAFDEB-6B33-4620-93A2-2F6A70042F40}" presName="textRepeatNode" presStyleLbl="alignNode1" presStyleIdx="0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1B4282C-4C4D-492B-9CEE-D93BAD4342FD}" type="pres">
      <dgm:prSet presAssocID="{54BAFDEB-6B33-4620-93A2-2F6A70042F40}" presName="textaccent1" presStyleCnt="0"/>
      <dgm:spPr/>
    </dgm:pt>
    <dgm:pt modelId="{186658ED-9C60-4CC4-9662-51B26D5FC890}" type="pres">
      <dgm:prSet presAssocID="{54BAFDEB-6B33-4620-93A2-2F6A70042F40}" presName="accentRepeatNode" presStyleLbl="solidAlignAcc1" presStyleIdx="0" presStyleCnt="14"/>
      <dgm:spPr/>
    </dgm:pt>
    <dgm:pt modelId="{206D97C0-8332-45CC-859F-0B4BCF1ED1EE}" type="pres">
      <dgm:prSet presAssocID="{F3572893-6020-401D-9AC4-31A7F3DC515F}" presName="image1" presStyleCnt="0"/>
      <dgm:spPr/>
    </dgm:pt>
    <dgm:pt modelId="{6022148B-CC45-4700-9CF3-5DAC89558D5F}" type="pres">
      <dgm:prSet presAssocID="{F3572893-6020-401D-9AC4-31A7F3DC515F}" presName="imageRepeatNode" presStyleLbl="alignAcc1" presStyleIdx="0" presStyleCnt="7"/>
      <dgm:spPr/>
      <dgm:t>
        <a:bodyPr/>
        <a:lstStyle/>
        <a:p>
          <a:endParaRPr lang="zh-TW" altLang="en-US"/>
        </a:p>
      </dgm:t>
    </dgm:pt>
    <dgm:pt modelId="{F288F6B0-1B57-45F3-AADE-7D0787CEDAC5}" type="pres">
      <dgm:prSet presAssocID="{F3572893-6020-401D-9AC4-31A7F3DC515F}" presName="imageaccent1" presStyleCnt="0"/>
      <dgm:spPr/>
    </dgm:pt>
    <dgm:pt modelId="{C4F22079-9401-4DE3-A00E-5429C3CE0535}" type="pres">
      <dgm:prSet presAssocID="{F3572893-6020-401D-9AC4-31A7F3DC515F}" presName="accentRepeatNode" presStyleLbl="solidAlignAcc1" presStyleIdx="1" presStyleCnt="14"/>
      <dgm:spPr/>
    </dgm:pt>
    <dgm:pt modelId="{CEF8013F-1F78-42B3-99E7-58A57F1A4423}" type="pres">
      <dgm:prSet presAssocID="{9463DB7D-BD1C-4F58-89F8-A9E8C73A9125}" presName="text2" presStyleCnt="0"/>
      <dgm:spPr/>
    </dgm:pt>
    <dgm:pt modelId="{981E16A9-9718-4BFD-BC47-71409BF14A08}" type="pres">
      <dgm:prSet presAssocID="{9463DB7D-BD1C-4F58-89F8-A9E8C73A9125}" presName="textRepeatNode" presStyleLbl="alignNode1" presStyleIdx="1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CA6EB65-D486-42A6-8109-169DB1CA08B0}" type="pres">
      <dgm:prSet presAssocID="{9463DB7D-BD1C-4F58-89F8-A9E8C73A9125}" presName="textaccent2" presStyleCnt="0"/>
      <dgm:spPr/>
    </dgm:pt>
    <dgm:pt modelId="{4CBE384A-70F0-4E93-B60C-B921BB24CDDD}" type="pres">
      <dgm:prSet presAssocID="{9463DB7D-BD1C-4F58-89F8-A9E8C73A9125}" presName="accentRepeatNode" presStyleLbl="solidAlignAcc1" presStyleIdx="2" presStyleCnt="14"/>
      <dgm:spPr/>
    </dgm:pt>
    <dgm:pt modelId="{036CE3E0-9EA1-4F7A-8220-50817D1B7BD9}" type="pres">
      <dgm:prSet presAssocID="{6303BFB6-D5F0-4165-9CDF-F81710F1D86B}" presName="image2" presStyleCnt="0"/>
      <dgm:spPr/>
    </dgm:pt>
    <dgm:pt modelId="{316D2B84-520C-4F93-85D2-A05D0B72F9BB}" type="pres">
      <dgm:prSet presAssocID="{6303BFB6-D5F0-4165-9CDF-F81710F1D86B}" presName="imageRepeatNode" presStyleLbl="alignAcc1" presStyleIdx="1" presStyleCnt="7"/>
      <dgm:spPr/>
      <dgm:t>
        <a:bodyPr/>
        <a:lstStyle/>
        <a:p>
          <a:endParaRPr lang="zh-TW" altLang="en-US"/>
        </a:p>
      </dgm:t>
    </dgm:pt>
    <dgm:pt modelId="{48D0F1FB-3CB8-414C-88F9-F1BDAA8710E0}" type="pres">
      <dgm:prSet presAssocID="{6303BFB6-D5F0-4165-9CDF-F81710F1D86B}" presName="imageaccent2" presStyleCnt="0"/>
      <dgm:spPr/>
    </dgm:pt>
    <dgm:pt modelId="{E56AAC2F-1BA6-493E-B661-22D47F174045}" type="pres">
      <dgm:prSet presAssocID="{6303BFB6-D5F0-4165-9CDF-F81710F1D86B}" presName="accentRepeatNode" presStyleLbl="solidAlignAcc1" presStyleIdx="3" presStyleCnt="14"/>
      <dgm:spPr/>
    </dgm:pt>
    <dgm:pt modelId="{FE6FDCA1-9373-49AC-8F1A-80D8F59FE9A5}" type="pres">
      <dgm:prSet presAssocID="{B1C88F51-A64B-4A36-931B-18D8F06F29D4}" presName="text3" presStyleCnt="0"/>
      <dgm:spPr/>
    </dgm:pt>
    <dgm:pt modelId="{BD4DC0C6-C168-4250-BC37-5B0B247C2C38}" type="pres">
      <dgm:prSet presAssocID="{B1C88F51-A64B-4A36-931B-18D8F06F29D4}" presName="textRepeatNode" presStyleLbl="alignNode1" presStyleIdx="2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4950FE6-5526-4924-877A-0B7F5C7D9539}" type="pres">
      <dgm:prSet presAssocID="{B1C88F51-A64B-4A36-931B-18D8F06F29D4}" presName="textaccent3" presStyleCnt="0"/>
      <dgm:spPr/>
    </dgm:pt>
    <dgm:pt modelId="{2A97C8FD-618B-45D3-869B-0D3CAB7B9600}" type="pres">
      <dgm:prSet presAssocID="{B1C88F51-A64B-4A36-931B-18D8F06F29D4}" presName="accentRepeatNode" presStyleLbl="solidAlignAcc1" presStyleIdx="4" presStyleCnt="14"/>
      <dgm:spPr/>
    </dgm:pt>
    <dgm:pt modelId="{63CCB1BA-05E4-41B3-86A4-75D3122CCA4E}" type="pres">
      <dgm:prSet presAssocID="{B9E57E1D-9E20-40EB-981F-C0552C89D4DD}" presName="image3" presStyleCnt="0"/>
      <dgm:spPr/>
    </dgm:pt>
    <dgm:pt modelId="{B98A2F64-D665-4443-9013-5A0390752AAD}" type="pres">
      <dgm:prSet presAssocID="{B9E57E1D-9E20-40EB-981F-C0552C89D4DD}" presName="imageRepeatNode" presStyleLbl="alignAcc1" presStyleIdx="2" presStyleCnt="7"/>
      <dgm:spPr/>
      <dgm:t>
        <a:bodyPr/>
        <a:lstStyle/>
        <a:p>
          <a:endParaRPr lang="zh-TW" altLang="en-US"/>
        </a:p>
      </dgm:t>
    </dgm:pt>
    <dgm:pt modelId="{4FFADC90-EDAF-4583-8714-DA89E0B0E568}" type="pres">
      <dgm:prSet presAssocID="{B9E57E1D-9E20-40EB-981F-C0552C89D4DD}" presName="imageaccent3" presStyleCnt="0"/>
      <dgm:spPr/>
    </dgm:pt>
    <dgm:pt modelId="{206F4231-B7E5-461C-BD45-BB7B89C02219}" type="pres">
      <dgm:prSet presAssocID="{B9E57E1D-9E20-40EB-981F-C0552C89D4DD}" presName="accentRepeatNode" presStyleLbl="solidAlignAcc1" presStyleIdx="5" presStyleCnt="14"/>
      <dgm:spPr/>
    </dgm:pt>
    <dgm:pt modelId="{EA578CA7-B058-4503-9379-BF97D64BCA84}" type="pres">
      <dgm:prSet presAssocID="{8198EC14-218A-454A-9529-537422AF8EE0}" presName="text4" presStyleCnt="0"/>
      <dgm:spPr/>
    </dgm:pt>
    <dgm:pt modelId="{C81C67D9-1390-49C7-BF22-4662BBCE60A5}" type="pres">
      <dgm:prSet presAssocID="{8198EC14-218A-454A-9529-537422AF8EE0}" presName="textRepeatNode" presStyleLbl="alignNode1" presStyleIdx="3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54D7612-2A98-475F-B2FE-E6C141236F10}" type="pres">
      <dgm:prSet presAssocID="{8198EC14-218A-454A-9529-537422AF8EE0}" presName="textaccent4" presStyleCnt="0"/>
      <dgm:spPr/>
    </dgm:pt>
    <dgm:pt modelId="{1F0A13D7-6F97-42D9-8F1E-2D743E8A2186}" type="pres">
      <dgm:prSet presAssocID="{8198EC14-218A-454A-9529-537422AF8EE0}" presName="accentRepeatNode" presStyleLbl="solidAlignAcc1" presStyleIdx="6" presStyleCnt="14"/>
      <dgm:spPr/>
    </dgm:pt>
    <dgm:pt modelId="{659537FF-C087-4D0B-B2A1-EAEA294370BE}" type="pres">
      <dgm:prSet presAssocID="{AA67B7E9-6FBD-46F8-AF1B-DD40D459D042}" presName="image4" presStyleCnt="0"/>
      <dgm:spPr/>
    </dgm:pt>
    <dgm:pt modelId="{FA7AD071-E532-4921-A86B-544872FAAC6B}" type="pres">
      <dgm:prSet presAssocID="{AA67B7E9-6FBD-46F8-AF1B-DD40D459D042}" presName="imageRepeatNode" presStyleLbl="alignAcc1" presStyleIdx="3" presStyleCnt="7"/>
      <dgm:spPr/>
      <dgm:t>
        <a:bodyPr/>
        <a:lstStyle/>
        <a:p>
          <a:endParaRPr lang="zh-TW" altLang="en-US"/>
        </a:p>
      </dgm:t>
    </dgm:pt>
    <dgm:pt modelId="{37A36397-23CD-4157-8878-99C6A908CBF8}" type="pres">
      <dgm:prSet presAssocID="{AA67B7E9-6FBD-46F8-AF1B-DD40D459D042}" presName="imageaccent4" presStyleCnt="0"/>
      <dgm:spPr/>
    </dgm:pt>
    <dgm:pt modelId="{8DE6CEF3-22FA-4C80-9B1A-D17E7303EAEC}" type="pres">
      <dgm:prSet presAssocID="{AA67B7E9-6FBD-46F8-AF1B-DD40D459D042}" presName="accentRepeatNode" presStyleLbl="solidAlignAcc1" presStyleIdx="7" presStyleCnt="14"/>
      <dgm:spPr/>
    </dgm:pt>
    <dgm:pt modelId="{FCC8D303-BE9B-4754-AE31-A598D1C1D354}" type="pres">
      <dgm:prSet presAssocID="{EB71EE74-6BB9-4F0E-B2BC-3520B5A84369}" presName="text5" presStyleCnt="0"/>
      <dgm:spPr/>
    </dgm:pt>
    <dgm:pt modelId="{3A3A2AA2-FDB4-4EE9-A4E0-71AC751DB6F9}" type="pres">
      <dgm:prSet presAssocID="{EB71EE74-6BB9-4F0E-B2BC-3520B5A84369}" presName="textRepeatNode" presStyleLbl="alignNode1" presStyleIdx="4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58D4E8C-41C7-4A2B-BDD3-9A240A615163}" type="pres">
      <dgm:prSet presAssocID="{EB71EE74-6BB9-4F0E-B2BC-3520B5A84369}" presName="textaccent5" presStyleCnt="0"/>
      <dgm:spPr/>
    </dgm:pt>
    <dgm:pt modelId="{DFFB8065-E291-4483-9286-A401EDFAEFE3}" type="pres">
      <dgm:prSet presAssocID="{EB71EE74-6BB9-4F0E-B2BC-3520B5A84369}" presName="accentRepeatNode" presStyleLbl="solidAlignAcc1" presStyleIdx="8" presStyleCnt="14"/>
      <dgm:spPr/>
    </dgm:pt>
    <dgm:pt modelId="{5856751A-F3A2-4C27-91AB-035F792CD5E5}" type="pres">
      <dgm:prSet presAssocID="{665F6015-085A-436F-8694-7403DFE686A2}" presName="image5" presStyleCnt="0"/>
      <dgm:spPr/>
    </dgm:pt>
    <dgm:pt modelId="{B0D77F1B-687B-4291-8F05-80A0997C2402}" type="pres">
      <dgm:prSet presAssocID="{665F6015-085A-436F-8694-7403DFE686A2}" presName="imageRepeatNode" presStyleLbl="alignAcc1" presStyleIdx="4" presStyleCnt="7"/>
      <dgm:spPr/>
      <dgm:t>
        <a:bodyPr/>
        <a:lstStyle/>
        <a:p>
          <a:endParaRPr lang="zh-TW" altLang="en-US"/>
        </a:p>
      </dgm:t>
    </dgm:pt>
    <dgm:pt modelId="{3D6730E0-33ED-4B76-AB9E-D6D9318BA167}" type="pres">
      <dgm:prSet presAssocID="{665F6015-085A-436F-8694-7403DFE686A2}" presName="imageaccent5" presStyleCnt="0"/>
      <dgm:spPr/>
    </dgm:pt>
    <dgm:pt modelId="{3B6DC9C7-E821-4E38-A089-44485A2724EE}" type="pres">
      <dgm:prSet presAssocID="{665F6015-085A-436F-8694-7403DFE686A2}" presName="accentRepeatNode" presStyleLbl="solidAlignAcc1" presStyleIdx="9" presStyleCnt="14"/>
      <dgm:spPr/>
    </dgm:pt>
    <dgm:pt modelId="{901F5B0C-70CB-432A-B97F-033970621FBD}" type="pres">
      <dgm:prSet presAssocID="{3453A411-18C3-4529-BCF0-AAC045B4DEFF}" presName="text6" presStyleCnt="0"/>
      <dgm:spPr/>
    </dgm:pt>
    <dgm:pt modelId="{2B0B90D1-92EB-40E9-9B59-43AD4016DBC7}" type="pres">
      <dgm:prSet presAssocID="{3453A411-18C3-4529-BCF0-AAC045B4DEFF}" presName="textRepeatNode" presStyleLbl="alignNode1" presStyleIdx="5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3EC42F4-A0B9-4A0B-935A-F0C8949FA6DB}" type="pres">
      <dgm:prSet presAssocID="{3453A411-18C3-4529-BCF0-AAC045B4DEFF}" presName="textaccent6" presStyleCnt="0"/>
      <dgm:spPr/>
    </dgm:pt>
    <dgm:pt modelId="{3C02BFF5-D4A6-425F-AD0F-676DA1F0D6E3}" type="pres">
      <dgm:prSet presAssocID="{3453A411-18C3-4529-BCF0-AAC045B4DEFF}" presName="accentRepeatNode" presStyleLbl="solidAlignAcc1" presStyleIdx="10" presStyleCnt="14"/>
      <dgm:spPr/>
    </dgm:pt>
    <dgm:pt modelId="{5D206E7D-6CB4-409C-ACF6-52842FDCFCAE}" type="pres">
      <dgm:prSet presAssocID="{8E19D9BB-E0AC-4211-B105-AA02C5F49FB9}" presName="image6" presStyleCnt="0"/>
      <dgm:spPr/>
    </dgm:pt>
    <dgm:pt modelId="{A845375C-BF0C-4FAA-ABCC-723D482BC32D}" type="pres">
      <dgm:prSet presAssocID="{8E19D9BB-E0AC-4211-B105-AA02C5F49FB9}" presName="imageRepeatNode" presStyleLbl="alignAcc1" presStyleIdx="5" presStyleCnt="7"/>
      <dgm:spPr/>
      <dgm:t>
        <a:bodyPr/>
        <a:lstStyle/>
        <a:p>
          <a:endParaRPr lang="zh-TW" altLang="en-US"/>
        </a:p>
      </dgm:t>
    </dgm:pt>
    <dgm:pt modelId="{C7CB1A58-E88F-46FB-BCE7-14C637509304}" type="pres">
      <dgm:prSet presAssocID="{8E19D9BB-E0AC-4211-B105-AA02C5F49FB9}" presName="imageaccent6" presStyleCnt="0"/>
      <dgm:spPr/>
    </dgm:pt>
    <dgm:pt modelId="{8306E93A-2958-440F-8CFB-5F428671BAA7}" type="pres">
      <dgm:prSet presAssocID="{8E19D9BB-E0AC-4211-B105-AA02C5F49FB9}" presName="accentRepeatNode" presStyleLbl="solidAlignAcc1" presStyleIdx="11" presStyleCnt="14"/>
      <dgm:spPr/>
    </dgm:pt>
    <dgm:pt modelId="{9C57DDAF-CD7B-4A9E-9A12-1ACD6D779DD5}" type="pres">
      <dgm:prSet presAssocID="{C5830628-B758-4096-8921-5F05EC56C94F}" presName="text7" presStyleCnt="0"/>
      <dgm:spPr/>
    </dgm:pt>
    <dgm:pt modelId="{7EA946DD-EA20-494F-A32F-4A1AF567138C}" type="pres">
      <dgm:prSet presAssocID="{C5830628-B758-4096-8921-5F05EC56C94F}" presName="textRepeatNode" presStyleLbl="alignNode1" presStyleIdx="6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C7B86E1-BABB-4F79-8FCF-D44648FAB256}" type="pres">
      <dgm:prSet presAssocID="{C5830628-B758-4096-8921-5F05EC56C94F}" presName="textaccent7" presStyleCnt="0"/>
      <dgm:spPr/>
    </dgm:pt>
    <dgm:pt modelId="{56426B20-E4E6-4636-BF58-C150E308D56B}" type="pres">
      <dgm:prSet presAssocID="{C5830628-B758-4096-8921-5F05EC56C94F}" presName="accentRepeatNode" presStyleLbl="solidAlignAcc1" presStyleIdx="12" presStyleCnt="14"/>
      <dgm:spPr/>
    </dgm:pt>
    <dgm:pt modelId="{EF3CB33B-CF06-4AED-99B6-0AF3ED4EB6CC}" type="pres">
      <dgm:prSet presAssocID="{DBEA9946-D017-44A4-8ABB-6A540CF65662}" presName="image7" presStyleCnt="0"/>
      <dgm:spPr/>
    </dgm:pt>
    <dgm:pt modelId="{DC6E7BBF-60B0-49EC-B013-D3E23461D026}" type="pres">
      <dgm:prSet presAssocID="{DBEA9946-D017-44A4-8ABB-6A540CF65662}" presName="imageRepeatNode" presStyleLbl="alignAcc1" presStyleIdx="6" presStyleCnt="7"/>
      <dgm:spPr/>
      <dgm:t>
        <a:bodyPr/>
        <a:lstStyle/>
        <a:p>
          <a:endParaRPr lang="zh-TW" altLang="en-US"/>
        </a:p>
      </dgm:t>
    </dgm:pt>
    <dgm:pt modelId="{849A3C58-D3E4-4A43-9271-4C8AB346B1B2}" type="pres">
      <dgm:prSet presAssocID="{DBEA9946-D017-44A4-8ABB-6A540CF65662}" presName="imageaccent7" presStyleCnt="0"/>
      <dgm:spPr/>
    </dgm:pt>
    <dgm:pt modelId="{403E47B2-6688-4EF3-A973-29B8E0F7C662}" type="pres">
      <dgm:prSet presAssocID="{DBEA9946-D017-44A4-8ABB-6A540CF65662}" presName="accentRepeatNode" presStyleLbl="solidAlignAcc1" presStyleIdx="13" presStyleCnt="14"/>
      <dgm:spPr/>
    </dgm:pt>
  </dgm:ptLst>
  <dgm:cxnLst>
    <dgm:cxn modelId="{1B7DB9A4-8EE7-4AE3-837E-EB4033A30307}" type="presOf" srcId="{EB71EE74-6BB9-4F0E-B2BC-3520B5A84369}" destId="{3A3A2AA2-FDB4-4EE9-A4E0-71AC751DB6F9}" srcOrd="0" destOrd="0" presId="urn:microsoft.com/office/officeart/2008/layout/HexagonCluster"/>
    <dgm:cxn modelId="{18E2EBE9-7E2E-4230-9EAF-6B3BC411CC6D}" srcId="{70418C05-81CB-449D-BF82-22446D5BAB33}" destId="{8198EC14-218A-454A-9529-537422AF8EE0}" srcOrd="3" destOrd="0" parTransId="{0B5241F3-FC00-49B2-B43B-D9347F1B4548}" sibTransId="{AA67B7E9-6FBD-46F8-AF1B-DD40D459D042}"/>
    <dgm:cxn modelId="{E2A9D3F2-55A5-4789-97EA-B6C64CADAEAC}" type="presOf" srcId="{8E19D9BB-E0AC-4211-B105-AA02C5F49FB9}" destId="{A845375C-BF0C-4FAA-ABCC-723D482BC32D}" srcOrd="0" destOrd="0" presId="urn:microsoft.com/office/officeart/2008/layout/HexagonCluster"/>
    <dgm:cxn modelId="{46A3ACB4-C4D0-4198-B4D3-8ED7BFB0BF9D}" srcId="{70418C05-81CB-449D-BF82-22446D5BAB33}" destId="{B1C88F51-A64B-4A36-931B-18D8F06F29D4}" srcOrd="2" destOrd="0" parTransId="{04C91EC4-63D1-4155-8296-FBE2B3BEF90F}" sibTransId="{B9E57E1D-9E20-40EB-981F-C0552C89D4DD}"/>
    <dgm:cxn modelId="{CFB1DB75-ECBD-4FD3-8AFD-151A1C60F15E}" type="presOf" srcId="{3453A411-18C3-4529-BCF0-AAC045B4DEFF}" destId="{2B0B90D1-92EB-40E9-9B59-43AD4016DBC7}" srcOrd="0" destOrd="0" presId="urn:microsoft.com/office/officeart/2008/layout/HexagonCluster"/>
    <dgm:cxn modelId="{D4375276-4789-47F0-B2FA-ECD892430ACB}" srcId="{70418C05-81CB-449D-BF82-22446D5BAB33}" destId="{EB71EE74-6BB9-4F0E-B2BC-3520B5A84369}" srcOrd="4" destOrd="0" parTransId="{48FBCBCD-BA26-492F-B8B1-EE76FF367914}" sibTransId="{665F6015-085A-436F-8694-7403DFE686A2}"/>
    <dgm:cxn modelId="{62F15FA3-9633-476F-ABF9-C4D274D75829}" type="presOf" srcId="{54BAFDEB-6B33-4620-93A2-2F6A70042F40}" destId="{8562951D-CA72-40C4-AFFB-EE45645DE322}" srcOrd="0" destOrd="0" presId="urn:microsoft.com/office/officeart/2008/layout/HexagonCluster"/>
    <dgm:cxn modelId="{07EC4E11-4839-4949-8866-4CDF6AE3B692}" type="presOf" srcId="{C5830628-B758-4096-8921-5F05EC56C94F}" destId="{7EA946DD-EA20-494F-A32F-4A1AF567138C}" srcOrd="0" destOrd="0" presId="urn:microsoft.com/office/officeart/2008/layout/HexagonCluster"/>
    <dgm:cxn modelId="{0660A674-02A3-4479-98FF-742E9FE245DB}" type="presOf" srcId="{8198EC14-218A-454A-9529-537422AF8EE0}" destId="{C81C67D9-1390-49C7-BF22-4662BBCE60A5}" srcOrd="0" destOrd="0" presId="urn:microsoft.com/office/officeart/2008/layout/HexagonCluster"/>
    <dgm:cxn modelId="{E721F729-4E5E-4DE1-9B66-3B22EE1AF543}" srcId="{70418C05-81CB-449D-BF82-22446D5BAB33}" destId="{C5830628-B758-4096-8921-5F05EC56C94F}" srcOrd="6" destOrd="0" parTransId="{442E6402-86E1-4D17-8940-742EA39E9098}" sibTransId="{DBEA9946-D017-44A4-8ABB-6A540CF65662}"/>
    <dgm:cxn modelId="{12A57A6D-F58D-4C0A-94B5-96FCCFD4DE7C}" srcId="{70418C05-81CB-449D-BF82-22446D5BAB33}" destId="{54BAFDEB-6B33-4620-93A2-2F6A70042F40}" srcOrd="0" destOrd="0" parTransId="{5B127A28-F9DF-424A-85F6-7E906D0CA33C}" sibTransId="{F3572893-6020-401D-9AC4-31A7F3DC515F}"/>
    <dgm:cxn modelId="{D3FA98A9-B708-4E4E-B61A-C079C12DD976}" type="presOf" srcId="{F3572893-6020-401D-9AC4-31A7F3DC515F}" destId="{6022148B-CC45-4700-9CF3-5DAC89558D5F}" srcOrd="0" destOrd="0" presId="urn:microsoft.com/office/officeart/2008/layout/HexagonCluster"/>
    <dgm:cxn modelId="{6998C2FF-7561-48F3-96CD-F51693F1EC24}" type="presOf" srcId="{70418C05-81CB-449D-BF82-22446D5BAB33}" destId="{DDBCB664-206B-4184-B910-5F7C715C15EE}" srcOrd="0" destOrd="0" presId="urn:microsoft.com/office/officeart/2008/layout/HexagonCluster"/>
    <dgm:cxn modelId="{F853D336-DA2F-4AF3-9CC1-D0AE5AB7E35A}" type="presOf" srcId="{DBEA9946-D017-44A4-8ABB-6A540CF65662}" destId="{DC6E7BBF-60B0-49EC-B013-D3E23461D026}" srcOrd="0" destOrd="0" presId="urn:microsoft.com/office/officeart/2008/layout/HexagonCluster"/>
    <dgm:cxn modelId="{4F52F4A8-960B-4D0C-9EC5-2C8239632977}" type="presOf" srcId="{665F6015-085A-436F-8694-7403DFE686A2}" destId="{B0D77F1B-687B-4291-8F05-80A0997C2402}" srcOrd="0" destOrd="0" presId="urn:microsoft.com/office/officeart/2008/layout/HexagonCluster"/>
    <dgm:cxn modelId="{ADCB1044-55CF-411A-8AF4-6E14417740BD}" type="presOf" srcId="{6303BFB6-D5F0-4165-9CDF-F81710F1D86B}" destId="{316D2B84-520C-4F93-85D2-A05D0B72F9BB}" srcOrd="0" destOrd="0" presId="urn:microsoft.com/office/officeart/2008/layout/HexagonCluster"/>
    <dgm:cxn modelId="{7CC2A9EB-B9A7-474E-B541-04CCBFD54249}" srcId="{70418C05-81CB-449D-BF82-22446D5BAB33}" destId="{9463DB7D-BD1C-4F58-89F8-A9E8C73A9125}" srcOrd="1" destOrd="0" parTransId="{E2910A16-C2EC-4F1A-A971-06542A6CEA01}" sibTransId="{6303BFB6-D5F0-4165-9CDF-F81710F1D86B}"/>
    <dgm:cxn modelId="{91FAFB84-FCB6-4D19-BDDA-762D3B51F41A}" type="presOf" srcId="{B1C88F51-A64B-4A36-931B-18D8F06F29D4}" destId="{BD4DC0C6-C168-4250-BC37-5B0B247C2C38}" srcOrd="0" destOrd="0" presId="urn:microsoft.com/office/officeart/2008/layout/HexagonCluster"/>
    <dgm:cxn modelId="{7400BB56-CA45-4548-ABD7-9E65D49E6C97}" type="presOf" srcId="{9463DB7D-BD1C-4F58-89F8-A9E8C73A9125}" destId="{981E16A9-9718-4BFD-BC47-71409BF14A08}" srcOrd="0" destOrd="0" presId="urn:microsoft.com/office/officeart/2008/layout/HexagonCluster"/>
    <dgm:cxn modelId="{46BE1FB0-1525-48FE-BD07-467FEA770E3C}" type="presOf" srcId="{AA67B7E9-6FBD-46F8-AF1B-DD40D459D042}" destId="{FA7AD071-E532-4921-A86B-544872FAAC6B}" srcOrd="0" destOrd="0" presId="urn:microsoft.com/office/officeart/2008/layout/HexagonCluster"/>
    <dgm:cxn modelId="{C988CACC-7992-4F8B-9BA2-3AEFEDC9AFA9}" type="presOf" srcId="{B9E57E1D-9E20-40EB-981F-C0552C89D4DD}" destId="{B98A2F64-D665-4443-9013-5A0390752AAD}" srcOrd="0" destOrd="0" presId="urn:microsoft.com/office/officeart/2008/layout/HexagonCluster"/>
    <dgm:cxn modelId="{E0339AAC-55E4-4651-929B-E33CA58012EC}" srcId="{70418C05-81CB-449D-BF82-22446D5BAB33}" destId="{3453A411-18C3-4529-BCF0-AAC045B4DEFF}" srcOrd="5" destOrd="0" parTransId="{E622A66F-7842-409A-88A1-7675702FDE5A}" sibTransId="{8E19D9BB-E0AC-4211-B105-AA02C5F49FB9}"/>
    <dgm:cxn modelId="{F85FEA46-33C3-4981-932A-7C4F281339D4}" type="presParOf" srcId="{DDBCB664-206B-4184-B910-5F7C715C15EE}" destId="{7D120812-D66A-4666-809C-517FA527BA31}" srcOrd="0" destOrd="0" presId="urn:microsoft.com/office/officeart/2008/layout/HexagonCluster"/>
    <dgm:cxn modelId="{1AB6483F-EBD7-4258-A503-96168D85D2AD}" type="presParOf" srcId="{7D120812-D66A-4666-809C-517FA527BA31}" destId="{8562951D-CA72-40C4-AFFB-EE45645DE322}" srcOrd="0" destOrd="0" presId="urn:microsoft.com/office/officeart/2008/layout/HexagonCluster"/>
    <dgm:cxn modelId="{54955043-7868-40CE-A3BC-647747C1588C}" type="presParOf" srcId="{DDBCB664-206B-4184-B910-5F7C715C15EE}" destId="{51B4282C-4C4D-492B-9CEE-D93BAD4342FD}" srcOrd="1" destOrd="0" presId="urn:microsoft.com/office/officeart/2008/layout/HexagonCluster"/>
    <dgm:cxn modelId="{41786578-44B9-4166-809B-B0B14F405698}" type="presParOf" srcId="{51B4282C-4C4D-492B-9CEE-D93BAD4342FD}" destId="{186658ED-9C60-4CC4-9662-51B26D5FC890}" srcOrd="0" destOrd="0" presId="urn:microsoft.com/office/officeart/2008/layout/HexagonCluster"/>
    <dgm:cxn modelId="{80B7A709-D53E-4A1E-B74B-21974531B31E}" type="presParOf" srcId="{DDBCB664-206B-4184-B910-5F7C715C15EE}" destId="{206D97C0-8332-45CC-859F-0B4BCF1ED1EE}" srcOrd="2" destOrd="0" presId="urn:microsoft.com/office/officeart/2008/layout/HexagonCluster"/>
    <dgm:cxn modelId="{1EBE7EFF-C1FD-48DF-B074-2654E5264B2A}" type="presParOf" srcId="{206D97C0-8332-45CC-859F-0B4BCF1ED1EE}" destId="{6022148B-CC45-4700-9CF3-5DAC89558D5F}" srcOrd="0" destOrd="0" presId="urn:microsoft.com/office/officeart/2008/layout/HexagonCluster"/>
    <dgm:cxn modelId="{F7E427F6-201F-430E-87D3-0390F3F06CD0}" type="presParOf" srcId="{DDBCB664-206B-4184-B910-5F7C715C15EE}" destId="{F288F6B0-1B57-45F3-AADE-7D0787CEDAC5}" srcOrd="3" destOrd="0" presId="urn:microsoft.com/office/officeart/2008/layout/HexagonCluster"/>
    <dgm:cxn modelId="{A40D6109-D46B-4913-84C3-38AF95933700}" type="presParOf" srcId="{F288F6B0-1B57-45F3-AADE-7D0787CEDAC5}" destId="{C4F22079-9401-4DE3-A00E-5429C3CE0535}" srcOrd="0" destOrd="0" presId="urn:microsoft.com/office/officeart/2008/layout/HexagonCluster"/>
    <dgm:cxn modelId="{C8F3AA92-2A0F-4926-AD51-5908C456AF66}" type="presParOf" srcId="{DDBCB664-206B-4184-B910-5F7C715C15EE}" destId="{CEF8013F-1F78-42B3-99E7-58A57F1A4423}" srcOrd="4" destOrd="0" presId="urn:microsoft.com/office/officeart/2008/layout/HexagonCluster"/>
    <dgm:cxn modelId="{4E267FF6-AD34-4161-9E68-F86476D48EC8}" type="presParOf" srcId="{CEF8013F-1F78-42B3-99E7-58A57F1A4423}" destId="{981E16A9-9718-4BFD-BC47-71409BF14A08}" srcOrd="0" destOrd="0" presId="urn:microsoft.com/office/officeart/2008/layout/HexagonCluster"/>
    <dgm:cxn modelId="{D4E75EA7-7C83-4B65-B841-AD031AD60FD6}" type="presParOf" srcId="{DDBCB664-206B-4184-B910-5F7C715C15EE}" destId="{0CA6EB65-D486-42A6-8109-169DB1CA08B0}" srcOrd="5" destOrd="0" presId="urn:microsoft.com/office/officeart/2008/layout/HexagonCluster"/>
    <dgm:cxn modelId="{6A1F79A3-71F0-4827-BF8C-FCEB6E5EF9E9}" type="presParOf" srcId="{0CA6EB65-D486-42A6-8109-169DB1CA08B0}" destId="{4CBE384A-70F0-4E93-B60C-B921BB24CDDD}" srcOrd="0" destOrd="0" presId="urn:microsoft.com/office/officeart/2008/layout/HexagonCluster"/>
    <dgm:cxn modelId="{163E4D31-4EAB-4106-B0D3-AD6DC6D860E7}" type="presParOf" srcId="{DDBCB664-206B-4184-B910-5F7C715C15EE}" destId="{036CE3E0-9EA1-4F7A-8220-50817D1B7BD9}" srcOrd="6" destOrd="0" presId="urn:microsoft.com/office/officeart/2008/layout/HexagonCluster"/>
    <dgm:cxn modelId="{17E5D41D-3DE5-43E6-93B4-AFD876013F54}" type="presParOf" srcId="{036CE3E0-9EA1-4F7A-8220-50817D1B7BD9}" destId="{316D2B84-520C-4F93-85D2-A05D0B72F9BB}" srcOrd="0" destOrd="0" presId="urn:microsoft.com/office/officeart/2008/layout/HexagonCluster"/>
    <dgm:cxn modelId="{60C36F6A-56D7-4F0D-8724-637596ECCBC4}" type="presParOf" srcId="{DDBCB664-206B-4184-B910-5F7C715C15EE}" destId="{48D0F1FB-3CB8-414C-88F9-F1BDAA8710E0}" srcOrd="7" destOrd="0" presId="urn:microsoft.com/office/officeart/2008/layout/HexagonCluster"/>
    <dgm:cxn modelId="{FD3ADE0F-2D5E-48A7-BDAE-BB93919EBA70}" type="presParOf" srcId="{48D0F1FB-3CB8-414C-88F9-F1BDAA8710E0}" destId="{E56AAC2F-1BA6-493E-B661-22D47F174045}" srcOrd="0" destOrd="0" presId="urn:microsoft.com/office/officeart/2008/layout/HexagonCluster"/>
    <dgm:cxn modelId="{FF0628A8-3829-4DAA-995A-3CD5609D8CD0}" type="presParOf" srcId="{DDBCB664-206B-4184-B910-5F7C715C15EE}" destId="{FE6FDCA1-9373-49AC-8F1A-80D8F59FE9A5}" srcOrd="8" destOrd="0" presId="urn:microsoft.com/office/officeart/2008/layout/HexagonCluster"/>
    <dgm:cxn modelId="{322B7400-DF60-4FED-B640-962DE1C8D44B}" type="presParOf" srcId="{FE6FDCA1-9373-49AC-8F1A-80D8F59FE9A5}" destId="{BD4DC0C6-C168-4250-BC37-5B0B247C2C38}" srcOrd="0" destOrd="0" presId="urn:microsoft.com/office/officeart/2008/layout/HexagonCluster"/>
    <dgm:cxn modelId="{7FE1DAB7-4BE5-47E3-BDCF-B4B820CAF00C}" type="presParOf" srcId="{DDBCB664-206B-4184-B910-5F7C715C15EE}" destId="{D4950FE6-5526-4924-877A-0B7F5C7D9539}" srcOrd="9" destOrd="0" presId="urn:microsoft.com/office/officeart/2008/layout/HexagonCluster"/>
    <dgm:cxn modelId="{EC15F1F9-8094-402A-9E7D-B9B0427C94C2}" type="presParOf" srcId="{D4950FE6-5526-4924-877A-0B7F5C7D9539}" destId="{2A97C8FD-618B-45D3-869B-0D3CAB7B9600}" srcOrd="0" destOrd="0" presId="urn:microsoft.com/office/officeart/2008/layout/HexagonCluster"/>
    <dgm:cxn modelId="{E2126C27-B665-4DC3-890F-FF68647C89A4}" type="presParOf" srcId="{DDBCB664-206B-4184-B910-5F7C715C15EE}" destId="{63CCB1BA-05E4-41B3-86A4-75D3122CCA4E}" srcOrd="10" destOrd="0" presId="urn:microsoft.com/office/officeart/2008/layout/HexagonCluster"/>
    <dgm:cxn modelId="{662D2E33-0450-4222-94FC-9F89BE697F73}" type="presParOf" srcId="{63CCB1BA-05E4-41B3-86A4-75D3122CCA4E}" destId="{B98A2F64-D665-4443-9013-5A0390752AAD}" srcOrd="0" destOrd="0" presId="urn:microsoft.com/office/officeart/2008/layout/HexagonCluster"/>
    <dgm:cxn modelId="{2B6F69D5-51A0-4BE5-BCE1-145CF26FFF03}" type="presParOf" srcId="{DDBCB664-206B-4184-B910-5F7C715C15EE}" destId="{4FFADC90-EDAF-4583-8714-DA89E0B0E568}" srcOrd="11" destOrd="0" presId="urn:microsoft.com/office/officeart/2008/layout/HexagonCluster"/>
    <dgm:cxn modelId="{1D364E07-2DCB-4CB5-879E-1B13CBBE510C}" type="presParOf" srcId="{4FFADC90-EDAF-4583-8714-DA89E0B0E568}" destId="{206F4231-B7E5-461C-BD45-BB7B89C02219}" srcOrd="0" destOrd="0" presId="urn:microsoft.com/office/officeart/2008/layout/HexagonCluster"/>
    <dgm:cxn modelId="{B3BA7B12-712F-4DC6-A5AA-882F7E09A527}" type="presParOf" srcId="{DDBCB664-206B-4184-B910-5F7C715C15EE}" destId="{EA578CA7-B058-4503-9379-BF97D64BCA84}" srcOrd="12" destOrd="0" presId="urn:microsoft.com/office/officeart/2008/layout/HexagonCluster"/>
    <dgm:cxn modelId="{81F11FD2-8626-4ED6-9192-2AB74CFC930D}" type="presParOf" srcId="{EA578CA7-B058-4503-9379-BF97D64BCA84}" destId="{C81C67D9-1390-49C7-BF22-4662BBCE60A5}" srcOrd="0" destOrd="0" presId="urn:microsoft.com/office/officeart/2008/layout/HexagonCluster"/>
    <dgm:cxn modelId="{8D035FA6-5EF7-4058-AA30-03AF628BAE1A}" type="presParOf" srcId="{DDBCB664-206B-4184-B910-5F7C715C15EE}" destId="{F54D7612-2A98-475F-B2FE-E6C141236F10}" srcOrd="13" destOrd="0" presId="urn:microsoft.com/office/officeart/2008/layout/HexagonCluster"/>
    <dgm:cxn modelId="{DC46335D-7CA2-48EF-B72C-0B3603125FB9}" type="presParOf" srcId="{F54D7612-2A98-475F-B2FE-E6C141236F10}" destId="{1F0A13D7-6F97-42D9-8F1E-2D743E8A2186}" srcOrd="0" destOrd="0" presId="urn:microsoft.com/office/officeart/2008/layout/HexagonCluster"/>
    <dgm:cxn modelId="{BF220F1B-57C3-4BB8-98F7-5A6571042836}" type="presParOf" srcId="{DDBCB664-206B-4184-B910-5F7C715C15EE}" destId="{659537FF-C087-4D0B-B2A1-EAEA294370BE}" srcOrd="14" destOrd="0" presId="urn:microsoft.com/office/officeart/2008/layout/HexagonCluster"/>
    <dgm:cxn modelId="{70E38F84-1BC3-4809-816A-8A7D6073C0C5}" type="presParOf" srcId="{659537FF-C087-4D0B-B2A1-EAEA294370BE}" destId="{FA7AD071-E532-4921-A86B-544872FAAC6B}" srcOrd="0" destOrd="0" presId="urn:microsoft.com/office/officeart/2008/layout/HexagonCluster"/>
    <dgm:cxn modelId="{701D3525-ADDC-4DCF-9694-3CA872B6B38B}" type="presParOf" srcId="{DDBCB664-206B-4184-B910-5F7C715C15EE}" destId="{37A36397-23CD-4157-8878-99C6A908CBF8}" srcOrd="15" destOrd="0" presId="urn:microsoft.com/office/officeart/2008/layout/HexagonCluster"/>
    <dgm:cxn modelId="{2567743E-6DD0-4664-922A-88423753C91D}" type="presParOf" srcId="{37A36397-23CD-4157-8878-99C6A908CBF8}" destId="{8DE6CEF3-22FA-4C80-9B1A-D17E7303EAEC}" srcOrd="0" destOrd="0" presId="urn:microsoft.com/office/officeart/2008/layout/HexagonCluster"/>
    <dgm:cxn modelId="{E1EE5C15-A514-4BFF-BA66-309C173B145F}" type="presParOf" srcId="{DDBCB664-206B-4184-B910-5F7C715C15EE}" destId="{FCC8D303-BE9B-4754-AE31-A598D1C1D354}" srcOrd="16" destOrd="0" presId="urn:microsoft.com/office/officeart/2008/layout/HexagonCluster"/>
    <dgm:cxn modelId="{1466557B-5A26-496C-B0F5-7F0103EC7D21}" type="presParOf" srcId="{FCC8D303-BE9B-4754-AE31-A598D1C1D354}" destId="{3A3A2AA2-FDB4-4EE9-A4E0-71AC751DB6F9}" srcOrd="0" destOrd="0" presId="urn:microsoft.com/office/officeart/2008/layout/HexagonCluster"/>
    <dgm:cxn modelId="{B7E60BC8-ACBD-4139-948F-C56AE86AEF8B}" type="presParOf" srcId="{DDBCB664-206B-4184-B910-5F7C715C15EE}" destId="{C58D4E8C-41C7-4A2B-BDD3-9A240A615163}" srcOrd="17" destOrd="0" presId="urn:microsoft.com/office/officeart/2008/layout/HexagonCluster"/>
    <dgm:cxn modelId="{7D734F84-AF8F-43E6-B484-1DB77B485695}" type="presParOf" srcId="{C58D4E8C-41C7-4A2B-BDD3-9A240A615163}" destId="{DFFB8065-E291-4483-9286-A401EDFAEFE3}" srcOrd="0" destOrd="0" presId="urn:microsoft.com/office/officeart/2008/layout/HexagonCluster"/>
    <dgm:cxn modelId="{AC4EAB38-99EB-4AF6-A9FF-CEB39FE59194}" type="presParOf" srcId="{DDBCB664-206B-4184-B910-5F7C715C15EE}" destId="{5856751A-F3A2-4C27-91AB-035F792CD5E5}" srcOrd="18" destOrd="0" presId="urn:microsoft.com/office/officeart/2008/layout/HexagonCluster"/>
    <dgm:cxn modelId="{570A6432-20FC-471A-BC36-4E33E3A8FEB8}" type="presParOf" srcId="{5856751A-F3A2-4C27-91AB-035F792CD5E5}" destId="{B0D77F1B-687B-4291-8F05-80A0997C2402}" srcOrd="0" destOrd="0" presId="urn:microsoft.com/office/officeart/2008/layout/HexagonCluster"/>
    <dgm:cxn modelId="{868D80CA-6519-4D82-89FB-64814661FB6C}" type="presParOf" srcId="{DDBCB664-206B-4184-B910-5F7C715C15EE}" destId="{3D6730E0-33ED-4B76-AB9E-D6D9318BA167}" srcOrd="19" destOrd="0" presId="urn:microsoft.com/office/officeart/2008/layout/HexagonCluster"/>
    <dgm:cxn modelId="{A3F77E60-EB97-4883-8E71-7650672A3C37}" type="presParOf" srcId="{3D6730E0-33ED-4B76-AB9E-D6D9318BA167}" destId="{3B6DC9C7-E821-4E38-A089-44485A2724EE}" srcOrd="0" destOrd="0" presId="urn:microsoft.com/office/officeart/2008/layout/HexagonCluster"/>
    <dgm:cxn modelId="{DFF4200E-F31E-4928-B016-7F2EA2DA0BE3}" type="presParOf" srcId="{DDBCB664-206B-4184-B910-5F7C715C15EE}" destId="{901F5B0C-70CB-432A-B97F-033970621FBD}" srcOrd="20" destOrd="0" presId="urn:microsoft.com/office/officeart/2008/layout/HexagonCluster"/>
    <dgm:cxn modelId="{0682B283-CC0A-41C4-A701-830037A911FA}" type="presParOf" srcId="{901F5B0C-70CB-432A-B97F-033970621FBD}" destId="{2B0B90D1-92EB-40E9-9B59-43AD4016DBC7}" srcOrd="0" destOrd="0" presId="urn:microsoft.com/office/officeart/2008/layout/HexagonCluster"/>
    <dgm:cxn modelId="{95F2DEB8-57B5-48BA-8A8F-E3A4EC1CEA6C}" type="presParOf" srcId="{DDBCB664-206B-4184-B910-5F7C715C15EE}" destId="{43EC42F4-A0B9-4A0B-935A-F0C8949FA6DB}" srcOrd="21" destOrd="0" presId="urn:microsoft.com/office/officeart/2008/layout/HexagonCluster"/>
    <dgm:cxn modelId="{FF9B3C85-A694-4A15-B220-5BE2F6DC7C3F}" type="presParOf" srcId="{43EC42F4-A0B9-4A0B-935A-F0C8949FA6DB}" destId="{3C02BFF5-D4A6-425F-AD0F-676DA1F0D6E3}" srcOrd="0" destOrd="0" presId="urn:microsoft.com/office/officeart/2008/layout/HexagonCluster"/>
    <dgm:cxn modelId="{37177B2D-9B8E-41D2-B1DA-76D8C7880893}" type="presParOf" srcId="{DDBCB664-206B-4184-B910-5F7C715C15EE}" destId="{5D206E7D-6CB4-409C-ACF6-52842FDCFCAE}" srcOrd="22" destOrd="0" presId="urn:microsoft.com/office/officeart/2008/layout/HexagonCluster"/>
    <dgm:cxn modelId="{459E8FE7-4BF4-40FF-BFD7-5E1791183210}" type="presParOf" srcId="{5D206E7D-6CB4-409C-ACF6-52842FDCFCAE}" destId="{A845375C-BF0C-4FAA-ABCC-723D482BC32D}" srcOrd="0" destOrd="0" presId="urn:microsoft.com/office/officeart/2008/layout/HexagonCluster"/>
    <dgm:cxn modelId="{EE36AD3B-AABF-418E-A68B-C4ADF5236C97}" type="presParOf" srcId="{DDBCB664-206B-4184-B910-5F7C715C15EE}" destId="{C7CB1A58-E88F-46FB-BCE7-14C637509304}" srcOrd="23" destOrd="0" presId="urn:microsoft.com/office/officeart/2008/layout/HexagonCluster"/>
    <dgm:cxn modelId="{DDE306CC-AF52-4D50-AA75-F4489A3D00E4}" type="presParOf" srcId="{C7CB1A58-E88F-46FB-BCE7-14C637509304}" destId="{8306E93A-2958-440F-8CFB-5F428671BAA7}" srcOrd="0" destOrd="0" presId="urn:microsoft.com/office/officeart/2008/layout/HexagonCluster"/>
    <dgm:cxn modelId="{D0EFA65A-825A-4786-93D3-42CEDDE04289}" type="presParOf" srcId="{DDBCB664-206B-4184-B910-5F7C715C15EE}" destId="{9C57DDAF-CD7B-4A9E-9A12-1ACD6D779DD5}" srcOrd="24" destOrd="0" presId="urn:microsoft.com/office/officeart/2008/layout/HexagonCluster"/>
    <dgm:cxn modelId="{AA047022-7175-4657-A220-365F5632BD59}" type="presParOf" srcId="{9C57DDAF-CD7B-4A9E-9A12-1ACD6D779DD5}" destId="{7EA946DD-EA20-494F-A32F-4A1AF567138C}" srcOrd="0" destOrd="0" presId="urn:microsoft.com/office/officeart/2008/layout/HexagonCluster"/>
    <dgm:cxn modelId="{19F66538-0A08-4DDA-A061-911377ACE456}" type="presParOf" srcId="{DDBCB664-206B-4184-B910-5F7C715C15EE}" destId="{CC7B86E1-BABB-4F79-8FCF-D44648FAB256}" srcOrd="25" destOrd="0" presId="urn:microsoft.com/office/officeart/2008/layout/HexagonCluster"/>
    <dgm:cxn modelId="{DB1D0DB1-AFC0-4665-8B4C-BC76A508EA68}" type="presParOf" srcId="{CC7B86E1-BABB-4F79-8FCF-D44648FAB256}" destId="{56426B20-E4E6-4636-BF58-C150E308D56B}" srcOrd="0" destOrd="0" presId="urn:microsoft.com/office/officeart/2008/layout/HexagonCluster"/>
    <dgm:cxn modelId="{56801B97-6050-4AFD-BB28-DB6646547384}" type="presParOf" srcId="{DDBCB664-206B-4184-B910-5F7C715C15EE}" destId="{EF3CB33B-CF06-4AED-99B6-0AF3ED4EB6CC}" srcOrd="26" destOrd="0" presId="urn:microsoft.com/office/officeart/2008/layout/HexagonCluster"/>
    <dgm:cxn modelId="{4C2461CE-F0DF-4F0F-86CA-D4FD2444D8E9}" type="presParOf" srcId="{EF3CB33B-CF06-4AED-99B6-0AF3ED4EB6CC}" destId="{DC6E7BBF-60B0-49EC-B013-D3E23461D026}" srcOrd="0" destOrd="0" presId="urn:microsoft.com/office/officeart/2008/layout/HexagonCluster"/>
    <dgm:cxn modelId="{1960BDC5-4C81-4FD5-9A90-33CE6D96F12E}" type="presParOf" srcId="{DDBCB664-206B-4184-B910-5F7C715C15EE}" destId="{849A3C58-D3E4-4A43-9271-4C8AB346B1B2}" srcOrd="27" destOrd="0" presId="urn:microsoft.com/office/officeart/2008/layout/HexagonCluster"/>
    <dgm:cxn modelId="{B5162701-D9A7-42D2-8778-30BC62A94E53}" type="presParOf" srcId="{849A3C58-D3E4-4A43-9271-4C8AB346B1B2}" destId="{403E47B2-6688-4EF3-A973-29B8E0F7C662}" srcOrd="0" destOrd="0" presId="urn:microsoft.com/office/officeart/2008/layout/HexagonCluster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0418C05-81CB-449D-BF82-22446D5BAB33}" type="doc">
      <dgm:prSet loTypeId="urn:microsoft.com/office/officeart/2008/layout/HexagonCluster" loCatId="pictur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zh-TW" altLang="en-US"/>
        </a:p>
      </dgm:t>
    </dgm:pt>
    <dgm:pt modelId="{54BAFDEB-6B33-4620-93A2-2F6A70042F40}">
      <dgm:prSet phldrT="[文字]"/>
      <dgm:spPr/>
      <dgm:t>
        <a:bodyPr/>
        <a:lstStyle/>
        <a:p>
          <a:r>
            <a:rPr lang="zh-TW" altLang="en-US" dirty="0" smtClean="0"/>
            <a:t>工作</a:t>
          </a:r>
          <a:endParaRPr lang="zh-TW" altLang="en-US" dirty="0"/>
        </a:p>
      </dgm:t>
    </dgm:pt>
    <dgm:pt modelId="{5B127A28-F9DF-424A-85F6-7E906D0CA33C}" type="parTrans" cxnId="{12A57A6D-F58D-4C0A-94B5-96FCCFD4DE7C}">
      <dgm:prSet/>
      <dgm:spPr/>
      <dgm:t>
        <a:bodyPr/>
        <a:lstStyle/>
        <a:p>
          <a:endParaRPr lang="zh-TW" altLang="en-US"/>
        </a:p>
      </dgm:t>
    </dgm:pt>
    <dgm:pt modelId="{F3572893-6020-401D-9AC4-31A7F3DC515F}" type="sibTrans" cxnId="{12A57A6D-F58D-4C0A-94B5-96FCCFD4DE7C}">
      <dgm:prSet/>
      <dgm:spPr/>
      <dgm:t>
        <a:bodyPr/>
        <a:lstStyle/>
        <a:p>
          <a:endParaRPr lang="zh-TW" altLang="en-US"/>
        </a:p>
      </dgm:t>
    </dgm:pt>
    <dgm:pt modelId="{9463DB7D-BD1C-4F58-89F8-A9E8C73A9125}">
      <dgm:prSet phldrT="[文字]"/>
      <dgm:spPr/>
      <dgm:t>
        <a:bodyPr/>
        <a:lstStyle/>
        <a:p>
          <a:r>
            <a:rPr lang="zh-TW" altLang="en-US" dirty="0" smtClean="0"/>
            <a:t>廠房</a:t>
          </a:r>
          <a:endParaRPr lang="zh-TW" altLang="en-US" dirty="0"/>
        </a:p>
      </dgm:t>
    </dgm:pt>
    <dgm:pt modelId="{E2910A16-C2EC-4F1A-A971-06542A6CEA01}" type="parTrans" cxnId="{7CC2A9EB-B9A7-474E-B541-04CCBFD54249}">
      <dgm:prSet/>
      <dgm:spPr/>
      <dgm:t>
        <a:bodyPr/>
        <a:lstStyle/>
        <a:p>
          <a:endParaRPr lang="zh-TW" altLang="en-US"/>
        </a:p>
      </dgm:t>
    </dgm:pt>
    <dgm:pt modelId="{6303BFB6-D5F0-4165-9CDF-F81710F1D86B}" type="sibTrans" cxnId="{7CC2A9EB-B9A7-474E-B541-04CCBFD54249}">
      <dgm:prSet/>
      <dgm:spPr/>
      <dgm:t>
        <a:bodyPr/>
        <a:lstStyle/>
        <a:p>
          <a:endParaRPr lang="zh-TW" altLang="en-US"/>
        </a:p>
      </dgm:t>
    </dgm:pt>
    <dgm:pt modelId="{B1C88F51-A64B-4A36-931B-18D8F06F29D4}">
      <dgm:prSet phldrT="[文字]"/>
      <dgm:spPr/>
      <dgm:t>
        <a:bodyPr/>
        <a:lstStyle/>
        <a:p>
          <a:r>
            <a:rPr lang="zh-TW" altLang="en-US" b="1" dirty="0" smtClean="0">
              <a:solidFill>
                <a:schemeClr val="tx1"/>
              </a:solidFill>
            </a:rPr>
            <a:t>改變</a:t>
          </a:r>
          <a:endParaRPr lang="zh-TW" altLang="en-US" b="1" dirty="0">
            <a:solidFill>
              <a:schemeClr val="tx1"/>
            </a:solidFill>
          </a:endParaRPr>
        </a:p>
      </dgm:t>
    </dgm:pt>
    <dgm:pt modelId="{04C91EC4-63D1-4155-8296-FBE2B3BEF90F}" type="parTrans" cxnId="{46A3ACB4-C4D0-4198-B4D3-8ED7BFB0BF9D}">
      <dgm:prSet/>
      <dgm:spPr/>
      <dgm:t>
        <a:bodyPr/>
        <a:lstStyle/>
        <a:p>
          <a:endParaRPr lang="zh-TW" altLang="en-US"/>
        </a:p>
      </dgm:t>
    </dgm:pt>
    <dgm:pt modelId="{B9E57E1D-9E20-40EB-981F-C0552C89D4DD}" type="sibTrans" cxnId="{46A3ACB4-C4D0-4198-B4D3-8ED7BFB0BF9D}">
      <dgm:prSet/>
      <dgm:spPr/>
      <dgm:t>
        <a:bodyPr/>
        <a:lstStyle/>
        <a:p>
          <a:endParaRPr lang="zh-TW" altLang="en-US"/>
        </a:p>
      </dgm:t>
    </dgm:pt>
    <dgm:pt modelId="{8198EC14-218A-454A-9529-537422AF8EE0}">
      <dgm:prSet phldrT="[文字]"/>
      <dgm:spPr/>
      <dgm:t>
        <a:bodyPr/>
        <a:lstStyle/>
        <a:p>
          <a:r>
            <a:rPr lang="zh-TW" altLang="en-US" dirty="0" smtClean="0"/>
            <a:t>管理</a:t>
          </a:r>
          <a:endParaRPr lang="zh-TW" altLang="en-US" dirty="0"/>
        </a:p>
      </dgm:t>
    </dgm:pt>
    <dgm:pt modelId="{0B5241F3-FC00-49B2-B43B-D9347F1B4548}" type="parTrans" cxnId="{18E2EBE9-7E2E-4230-9EAF-6B3BC411CC6D}">
      <dgm:prSet/>
      <dgm:spPr/>
      <dgm:t>
        <a:bodyPr/>
        <a:lstStyle/>
        <a:p>
          <a:endParaRPr lang="zh-TW" altLang="en-US"/>
        </a:p>
      </dgm:t>
    </dgm:pt>
    <dgm:pt modelId="{AA67B7E9-6FBD-46F8-AF1B-DD40D459D042}" type="sibTrans" cxnId="{18E2EBE9-7E2E-4230-9EAF-6B3BC411CC6D}">
      <dgm:prSet/>
      <dgm:spPr/>
      <dgm:t>
        <a:bodyPr/>
        <a:lstStyle/>
        <a:p>
          <a:endParaRPr lang="zh-TW" altLang="en-US"/>
        </a:p>
      </dgm:t>
    </dgm:pt>
    <dgm:pt modelId="{EB71EE74-6BB9-4F0E-B2BC-3520B5A84369}">
      <dgm:prSet phldrT="[文字]"/>
      <dgm:spPr/>
      <dgm:t>
        <a:bodyPr/>
        <a:lstStyle/>
        <a:p>
          <a:r>
            <a:rPr lang="zh-TW" altLang="en-US" dirty="0" smtClean="0"/>
            <a:t>行銷</a:t>
          </a:r>
          <a:endParaRPr lang="zh-TW" altLang="en-US" dirty="0"/>
        </a:p>
      </dgm:t>
    </dgm:pt>
    <dgm:pt modelId="{48FBCBCD-BA26-492F-B8B1-EE76FF367914}" type="parTrans" cxnId="{D4375276-4789-47F0-B2FA-ECD892430ACB}">
      <dgm:prSet/>
      <dgm:spPr/>
      <dgm:t>
        <a:bodyPr/>
        <a:lstStyle/>
        <a:p>
          <a:endParaRPr lang="zh-TW" altLang="en-US"/>
        </a:p>
      </dgm:t>
    </dgm:pt>
    <dgm:pt modelId="{665F6015-085A-436F-8694-7403DFE686A2}" type="sibTrans" cxnId="{D4375276-4789-47F0-B2FA-ECD892430ACB}">
      <dgm:prSet/>
      <dgm:spPr/>
      <dgm:t>
        <a:bodyPr/>
        <a:lstStyle/>
        <a:p>
          <a:endParaRPr lang="zh-TW" altLang="en-US"/>
        </a:p>
      </dgm:t>
    </dgm:pt>
    <dgm:pt modelId="{3453A411-18C3-4529-BCF0-AAC045B4DEFF}">
      <dgm:prSet phldrT="[文字]"/>
      <dgm:spPr/>
      <dgm:t>
        <a:bodyPr/>
        <a:lstStyle/>
        <a:p>
          <a:r>
            <a:rPr lang="zh-TW" altLang="en-US" dirty="0" smtClean="0"/>
            <a:t>產品</a:t>
          </a:r>
          <a:endParaRPr lang="zh-TW" altLang="en-US" dirty="0"/>
        </a:p>
      </dgm:t>
    </dgm:pt>
    <dgm:pt modelId="{E622A66F-7842-409A-88A1-7675702FDE5A}" type="parTrans" cxnId="{E0339AAC-55E4-4651-929B-E33CA58012EC}">
      <dgm:prSet/>
      <dgm:spPr/>
      <dgm:t>
        <a:bodyPr/>
        <a:lstStyle/>
        <a:p>
          <a:endParaRPr lang="zh-TW" altLang="en-US"/>
        </a:p>
      </dgm:t>
    </dgm:pt>
    <dgm:pt modelId="{8E19D9BB-E0AC-4211-B105-AA02C5F49FB9}" type="sibTrans" cxnId="{E0339AAC-55E4-4651-929B-E33CA58012EC}">
      <dgm:prSet/>
      <dgm:spPr/>
      <dgm:t>
        <a:bodyPr/>
        <a:lstStyle/>
        <a:p>
          <a:endParaRPr lang="zh-TW" altLang="en-US"/>
        </a:p>
      </dgm:t>
    </dgm:pt>
    <dgm:pt modelId="{C5830628-B758-4096-8921-5F05EC56C94F}">
      <dgm:prSet phldrT="[文字]"/>
      <dgm:spPr/>
      <dgm:t>
        <a:bodyPr/>
        <a:lstStyle/>
        <a:p>
          <a:r>
            <a:rPr lang="zh-TW" altLang="en-US" dirty="0" smtClean="0"/>
            <a:t>設施</a:t>
          </a:r>
          <a:endParaRPr lang="zh-TW" altLang="en-US" dirty="0"/>
        </a:p>
      </dgm:t>
    </dgm:pt>
    <dgm:pt modelId="{442E6402-86E1-4D17-8940-742EA39E9098}" type="parTrans" cxnId="{E721F729-4E5E-4DE1-9B66-3B22EE1AF543}">
      <dgm:prSet/>
      <dgm:spPr/>
      <dgm:t>
        <a:bodyPr/>
        <a:lstStyle/>
        <a:p>
          <a:endParaRPr lang="zh-TW" altLang="en-US"/>
        </a:p>
      </dgm:t>
    </dgm:pt>
    <dgm:pt modelId="{DBEA9946-D017-44A4-8ABB-6A540CF65662}" type="sibTrans" cxnId="{E721F729-4E5E-4DE1-9B66-3B22EE1AF543}">
      <dgm:prSet/>
      <dgm:spPr/>
      <dgm:t>
        <a:bodyPr/>
        <a:lstStyle/>
        <a:p>
          <a:endParaRPr lang="zh-TW" altLang="en-US"/>
        </a:p>
      </dgm:t>
    </dgm:pt>
    <dgm:pt modelId="{DDBCB664-206B-4184-B910-5F7C715C15EE}" type="pres">
      <dgm:prSet presAssocID="{70418C05-81CB-449D-BF82-22446D5BAB33}" presName="Name0" presStyleCnt="0">
        <dgm:presLayoutVars>
          <dgm:chMax val="21"/>
          <dgm:chPref val="21"/>
        </dgm:presLayoutVars>
      </dgm:prSet>
      <dgm:spPr/>
      <dgm:t>
        <a:bodyPr/>
        <a:lstStyle/>
        <a:p>
          <a:endParaRPr lang="zh-TW" altLang="en-US"/>
        </a:p>
      </dgm:t>
    </dgm:pt>
    <dgm:pt modelId="{7D120812-D66A-4666-809C-517FA527BA31}" type="pres">
      <dgm:prSet presAssocID="{54BAFDEB-6B33-4620-93A2-2F6A70042F40}" presName="text1" presStyleCnt="0"/>
      <dgm:spPr/>
    </dgm:pt>
    <dgm:pt modelId="{8562951D-CA72-40C4-AFFB-EE45645DE322}" type="pres">
      <dgm:prSet presAssocID="{54BAFDEB-6B33-4620-93A2-2F6A70042F40}" presName="textRepeatNode" presStyleLbl="alignNode1" presStyleIdx="0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1B4282C-4C4D-492B-9CEE-D93BAD4342FD}" type="pres">
      <dgm:prSet presAssocID="{54BAFDEB-6B33-4620-93A2-2F6A70042F40}" presName="textaccent1" presStyleCnt="0"/>
      <dgm:spPr/>
    </dgm:pt>
    <dgm:pt modelId="{186658ED-9C60-4CC4-9662-51B26D5FC890}" type="pres">
      <dgm:prSet presAssocID="{54BAFDEB-6B33-4620-93A2-2F6A70042F40}" presName="accentRepeatNode" presStyleLbl="solidAlignAcc1" presStyleIdx="0" presStyleCnt="14"/>
      <dgm:spPr/>
    </dgm:pt>
    <dgm:pt modelId="{206D97C0-8332-45CC-859F-0B4BCF1ED1EE}" type="pres">
      <dgm:prSet presAssocID="{F3572893-6020-401D-9AC4-31A7F3DC515F}" presName="image1" presStyleCnt="0"/>
      <dgm:spPr/>
    </dgm:pt>
    <dgm:pt modelId="{6022148B-CC45-4700-9CF3-5DAC89558D5F}" type="pres">
      <dgm:prSet presAssocID="{F3572893-6020-401D-9AC4-31A7F3DC515F}" presName="imageRepeatNode" presStyleLbl="alignAcc1" presStyleIdx="0" presStyleCnt="7"/>
      <dgm:spPr/>
      <dgm:t>
        <a:bodyPr/>
        <a:lstStyle/>
        <a:p>
          <a:endParaRPr lang="zh-TW" altLang="en-US"/>
        </a:p>
      </dgm:t>
    </dgm:pt>
    <dgm:pt modelId="{F288F6B0-1B57-45F3-AADE-7D0787CEDAC5}" type="pres">
      <dgm:prSet presAssocID="{F3572893-6020-401D-9AC4-31A7F3DC515F}" presName="imageaccent1" presStyleCnt="0"/>
      <dgm:spPr/>
    </dgm:pt>
    <dgm:pt modelId="{C4F22079-9401-4DE3-A00E-5429C3CE0535}" type="pres">
      <dgm:prSet presAssocID="{F3572893-6020-401D-9AC4-31A7F3DC515F}" presName="accentRepeatNode" presStyleLbl="solidAlignAcc1" presStyleIdx="1" presStyleCnt="14"/>
      <dgm:spPr/>
    </dgm:pt>
    <dgm:pt modelId="{CEF8013F-1F78-42B3-99E7-58A57F1A4423}" type="pres">
      <dgm:prSet presAssocID="{9463DB7D-BD1C-4F58-89F8-A9E8C73A9125}" presName="text2" presStyleCnt="0"/>
      <dgm:spPr/>
    </dgm:pt>
    <dgm:pt modelId="{981E16A9-9718-4BFD-BC47-71409BF14A08}" type="pres">
      <dgm:prSet presAssocID="{9463DB7D-BD1C-4F58-89F8-A9E8C73A9125}" presName="textRepeatNode" presStyleLbl="alignNode1" presStyleIdx="1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CA6EB65-D486-42A6-8109-169DB1CA08B0}" type="pres">
      <dgm:prSet presAssocID="{9463DB7D-BD1C-4F58-89F8-A9E8C73A9125}" presName="textaccent2" presStyleCnt="0"/>
      <dgm:spPr/>
    </dgm:pt>
    <dgm:pt modelId="{4CBE384A-70F0-4E93-B60C-B921BB24CDDD}" type="pres">
      <dgm:prSet presAssocID="{9463DB7D-BD1C-4F58-89F8-A9E8C73A9125}" presName="accentRepeatNode" presStyleLbl="solidAlignAcc1" presStyleIdx="2" presStyleCnt="14"/>
      <dgm:spPr/>
    </dgm:pt>
    <dgm:pt modelId="{036CE3E0-9EA1-4F7A-8220-50817D1B7BD9}" type="pres">
      <dgm:prSet presAssocID="{6303BFB6-D5F0-4165-9CDF-F81710F1D86B}" presName="image2" presStyleCnt="0"/>
      <dgm:spPr/>
    </dgm:pt>
    <dgm:pt modelId="{316D2B84-520C-4F93-85D2-A05D0B72F9BB}" type="pres">
      <dgm:prSet presAssocID="{6303BFB6-D5F0-4165-9CDF-F81710F1D86B}" presName="imageRepeatNode" presStyleLbl="alignAcc1" presStyleIdx="1" presStyleCnt="7"/>
      <dgm:spPr/>
      <dgm:t>
        <a:bodyPr/>
        <a:lstStyle/>
        <a:p>
          <a:endParaRPr lang="zh-TW" altLang="en-US"/>
        </a:p>
      </dgm:t>
    </dgm:pt>
    <dgm:pt modelId="{48D0F1FB-3CB8-414C-88F9-F1BDAA8710E0}" type="pres">
      <dgm:prSet presAssocID="{6303BFB6-D5F0-4165-9CDF-F81710F1D86B}" presName="imageaccent2" presStyleCnt="0"/>
      <dgm:spPr/>
    </dgm:pt>
    <dgm:pt modelId="{E56AAC2F-1BA6-493E-B661-22D47F174045}" type="pres">
      <dgm:prSet presAssocID="{6303BFB6-D5F0-4165-9CDF-F81710F1D86B}" presName="accentRepeatNode" presStyleLbl="solidAlignAcc1" presStyleIdx="3" presStyleCnt="14"/>
      <dgm:spPr/>
    </dgm:pt>
    <dgm:pt modelId="{FE6FDCA1-9373-49AC-8F1A-80D8F59FE9A5}" type="pres">
      <dgm:prSet presAssocID="{B1C88F51-A64B-4A36-931B-18D8F06F29D4}" presName="text3" presStyleCnt="0"/>
      <dgm:spPr/>
    </dgm:pt>
    <dgm:pt modelId="{BD4DC0C6-C168-4250-BC37-5B0B247C2C38}" type="pres">
      <dgm:prSet presAssocID="{B1C88F51-A64B-4A36-931B-18D8F06F29D4}" presName="textRepeatNode" presStyleLbl="alignNode1" presStyleIdx="2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4950FE6-5526-4924-877A-0B7F5C7D9539}" type="pres">
      <dgm:prSet presAssocID="{B1C88F51-A64B-4A36-931B-18D8F06F29D4}" presName="textaccent3" presStyleCnt="0"/>
      <dgm:spPr/>
    </dgm:pt>
    <dgm:pt modelId="{2A97C8FD-618B-45D3-869B-0D3CAB7B9600}" type="pres">
      <dgm:prSet presAssocID="{B1C88F51-A64B-4A36-931B-18D8F06F29D4}" presName="accentRepeatNode" presStyleLbl="solidAlignAcc1" presStyleIdx="4" presStyleCnt="14"/>
      <dgm:spPr/>
    </dgm:pt>
    <dgm:pt modelId="{63CCB1BA-05E4-41B3-86A4-75D3122CCA4E}" type="pres">
      <dgm:prSet presAssocID="{B9E57E1D-9E20-40EB-981F-C0552C89D4DD}" presName="image3" presStyleCnt="0"/>
      <dgm:spPr/>
    </dgm:pt>
    <dgm:pt modelId="{B98A2F64-D665-4443-9013-5A0390752AAD}" type="pres">
      <dgm:prSet presAssocID="{B9E57E1D-9E20-40EB-981F-C0552C89D4DD}" presName="imageRepeatNode" presStyleLbl="alignAcc1" presStyleIdx="2" presStyleCnt="7"/>
      <dgm:spPr/>
      <dgm:t>
        <a:bodyPr/>
        <a:lstStyle/>
        <a:p>
          <a:endParaRPr lang="zh-TW" altLang="en-US"/>
        </a:p>
      </dgm:t>
    </dgm:pt>
    <dgm:pt modelId="{4FFADC90-EDAF-4583-8714-DA89E0B0E568}" type="pres">
      <dgm:prSet presAssocID="{B9E57E1D-9E20-40EB-981F-C0552C89D4DD}" presName="imageaccent3" presStyleCnt="0"/>
      <dgm:spPr/>
    </dgm:pt>
    <dgm:pt modelId="{206F4231-B7E5-461C-BD45-BB7B89C02219}" type="pres">
      <dgm:prSet presAssocID="{B9E57E1D-9E20-40EB-981F-C0552C89D4DD}" presName="accentRepeatNode" presStyleLbl="solidAlignAcc1" presStyleIdx="5" presStyleCnt="14"/>
      <dgm:spPr/>
    </dgm:pt>
    <dgm:pt modelId="{EA578CA7-B058-4503-9379-BF97D64BCA84}" type="pres">
      <dgm:prSet presAssocID="{8198EC14-218A-454A-9529-537422AF8EE0}" presName="text4" presStyleCnt="0"/>
      <dgm:spPr/>
    </dgm:pt>
    <dgm:pt modelId="{C81C67D9-1390-49C7-BF22-4662BBCE60A5}" type="pres">
      <dgm:prSet presAssocID="{8198EC14-218A-454A-9529-537422AF8EE0}" presName="textRepeatNode" presStyleLbl="alignNode1" presStyleIdx="3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54D7612-2A98-475F-B2FE-E6C141236F10}" type="pres">
      <dgm:prSet presAssocID="{8198EC14-218A-454A-9529-537422AF8EE0}" presName="textaccent4" presStyleCnt="0"/>
      <dgm:spPr/>
    </dgm:pt>
    <dgm:pt modelId="{1F0A13D7-6F97-42D9-8F1E-2D743E8A2186}" type="pres">
      <dgm:prSet presAssocID="{8198EC14-218A-454A-9529-537422AF8EE0}" presName="accentRepeatNode" presStyleLbl="solidAlignAcc1" presStyleIdx="6" presStyleCnt="14"/>
      <dgm:spPr/>
    </dgm:pt>
    <dgm:pt modelId="{659537FF-C087-4D0B-B2A1-EAEA294370BE}" type="pres">
      <dgm:prSet presAssocID="{AA67B7E9-6FBD-46F8-AF1B-DD40D459D042}" presName="image4" presStyleCnt="0"/>
      <dgm:spPr/>
    </dgm:pt>
    <dgm:pt modelId="{FA7AD071-E532-4921-A86B-544872FAAC6B}" type="pres">
      <dgm:prSet presAssocID="{AA67B7E9-6FBD-46F8-AF1B-DD40D459D042}" presName="imageRepeatNode" presStyleLbl="alignAcc1" presStyleIdx="3" presStyleCnt="7"/>
      <dgm:spPr/>
      <dgm:t>
        <a:bodyPr/>
        <a:lstStyle/>
        <a:p>
          <a:endParaRPr lang="zh-TW" altLang="en-US"/>
        </a:p>
      </dgm:t>
    </dgm:pt>
    <dgm:pt modelId="{37A36397-23CD-4157-8878-99C6A908CBF8}" type="pres">
      <dgm:prSet presAssocID="{AA67B7E9-6FBD-46F8-AF1B-DD40D459D042}" presName="imageaccent4" presStyleCnt="0"/>
      <dgm:spPr/>
    </dgm:pt>
    <dgm:pt modelId="{8DE6CEF3-22FA-4C80-9B1A-D17E7303EAEC}" type="pres">
      <dgm:prSet presAssocID="{AA67B7E9-6FBD-46F8-AF1B-DD40D459D042}" presName="accentRepeatNode" presStyleLbl="solidAlignAcc1" presStyleIdx="7" presStyleCnt="14"/>
      <dgm:spPr/>
    </dgm:pt>
    <dgm:pt modelId="{FCC8D303-BE9B-4754-AE31-A598D1C1D354}" type="pres">
      <dgm:prSet presAssocID="{EB71EE74-6BB9-4F0E-B2BC-3520B5A84369}" presName="text5" presStyleCnt="0"/>
      <dgm:spPr/>
    </dgm:pt>
    <dgm:pt modelId="{3A3A2AA2-FDB4-4EE9-A4E0-71AC751DB6F9}" type="pres">
      <dgm:prSet presAssocID="{EB71EE74-6BB9-4F0E-B2BC-3520B5A84369}" presName="textRepeatNode" presStyleLbl="alignNode1" presStyleIdx="4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58D4E8C-41C7-4A2B-BDD3-9A240A615163}" type="pres">
      <dgm:prSet presAssocID="{EB71EE74-6BB9-4F0E-B2BC-3520B5A84369}" presName="textaccent5" presStyleCnt="0"/>
      <dgm:spPr/>
    </dgm:pt>
    <dgm:pt modelId="{DFFB8065-E291-4483-9286-A401EDFAEFE3}" type="pres">
      <dgm:prSet presAssocID="{EB71EE74-6BB9-4F0E-B2BC-3520B5A84369}" presName="accentRepeatNode" presStyleLbl="solidAlignAcc1" presStyleIdx="8" presStyleCnt="14"/>
      <dgm:spPr/>
    </dgm:pt>
    <dgm:pt modelId="{5856751A-F3A2-4C27-91AB-035F792CD5E5}" type="pres">
      <dgm:prSet presAssocID="{665F6015-085A-436F-8694-7403DFE686A2}" presName="image5" presStyleCnt="0"/>
      <dgm:spPr/>
    </dgm:pt>
    <dgm:pt modelId="{B0D77F1B-687B-4291-8F05-80A0997C2402}" type="pres">
      <dgm:prSet presAssocID="{665F6015-085A-436F-8694-7403DFE686A2}" presName="imageRepeatNode" presStyleLbl="alignAcc1" presStyleIdx="4" presStyleCnt="7"/>
      <dgm:spPr/>
      <dgm:t>
        <a:bodyPr/>
        <a:lstStyle/>
        <a:p>
          <a:endParaRPr lang="zh-TW" altLang="en-US"/>
        </a:p>
      </dgm:t>
    </dgm:pt>
    <dgm:pt modelId="{3D6730E0-33ED-4B76-AB9E-D6D9318BA167}" type="pres">
      <dgm:prSet presAssocID="{665F6015-085A-436F-8694-7403DFE686A2}" presName="imageaccent5" presStyleCnt="0"/>
      <dgm:spPr/>
    </dgm:pt>
    <dgm:pt modelId="{3B6DC9C7-E821-4E38-A089-44485A2724EE}" type="pres">
      <dgm:prSet presAssocID="{665F6015-085A-436F-8694-7403DFE686A2}" presName="accentRepeatNode" presStyleLbl="solidAlignAcc1" presStyleIdx="9" presStyleCnt="14"/>
      <dgm:spPr/>
    </dgm:pt>
    <dgm:pt modelId="{901F5B0C-70CB-432A-B97F-033970621FBD}" type="pres">
      <dgm:prSet presAssocID="{3453A411-18C3-4529-BCF0-AAC045B4DEFF}" presName="text6" presStyleCnt="0"/>
      <dgm:spPr/>
    </dgm:pt>
    <dgm:pt modelId="{2B0B90D1-92EB-40E9-9B59-43AD4016DBC7}" type="pres">
      <dgm:prSet presAssocID="{3453A411-18C3-4529-BCF0-AAC045B4DEFF}" presName="textRepeatNode" presStyleLbl="alignNode1" presStyleIdx="5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3EC42F4-A0B9-4A0B-935A-F0C8949FA6DB}" type="pres">
      <dgm:prSet presAssocID="{3453A411-18C3-4529-BCF0-AAC045B4DEFF}" presName="textaccent6" presStyleCnt="0"/>
      <dgm:spPr/>
    </dgm:pt>
    <dgm:pt modelId="{3C02BFF5-D4A6-425F-AD0F-676DA1F0D6E3}" type="pres">
      <dgm:prSet presAssocID="{3453A411-18C3-4529-BCF0-AAC045B4DEFF}" presName="accentRepeatNode" presStyleLbl="solidAlignAcc1" presStyleIdx="10" presStyleCnt="14"/>
      <dgm:spPr/>
    </dgm:pt>
    <dgm:pt modelId="{5D206E7D-6CB4-409C-ACF6-52842FDCFCAE}" type="pres">
      <dgm:prSet presAssocID="{8E19D9BB-E0AC-4211-B105-AA02C5F49FB9}" presName="image6" presStyleCnt="0"/>
      <dgm:spPr/>
    </dgm:pt>
    <dgm:pt modelId="{A845375C-BF0C-4FAA-ABCC-723D482BC32D}" type="pres">
      <dgm:prSet presAssocID="{8E19D9BB-E0AC-4211-B105-AA02C5F49FB9}" presName="imageRepeatNode" presStyleLbl="alignAcc1" presStyleIdx="5" presStyleCnt="7"/>
      <dgm:spPr/>
      <dgm:t>
        <a:bodyPr/>
        <a:lstStyle/>
        <a:p>
          <a:endParaRPr lang="zh-TW" altLang="en-US"/>
        </a:p>
      </dgm:t>
    </dgm:pt>
    <dgm:pt modelId="{C7CB1A58-E88F-46FB-BCE7-14C637509304}" type="pres">
      <dgm:prSet presAssocID="{8E19D9BB-E0AC-4211-B105-AA02C5F49FB9}" presName="imageaccent6" presStyleCnt="0"/>
      <dgm:spPr/>
    </dgm:pt>
    <dgm:pt modelId="{8306E93A-2958-440F-8CFB-5F428671BAA7}" type="pres">
      <dgm:prSet presAssocID="{8E19D9BB-E0AC-4211-B105-AA02C5F49FB9}" presName="accentRepeatNode" presStyleLbl="solidAlignAcc1" presStyleIdx="11" presStyleCnt="14"/>
      <dgm:spPr/>
    </dgm:pt>
    <dgm:pt modelId="{9C57DDAF-CD7B-4A9E-9A12-1ACD6D779DD5}" type="pres">
      <dgm:prSet presAssocID="{C5830628-B758-4096-8921-5F05EC56C94F}" presName="text7" presStyleCnt="0"/>
      <dgm:spPr/>
    </dgm:pt>
    <dgm:pt modelId="{7EA946DD-EA20-494F-A32F-4A1AF567138C}" type="pres">
      <dgm:prSet presAssocID="{C5830628-B758-4096-8921-5F05EC56C94F}" presName="textRepeatNode" presStyleLbl="alignNode1" presStyleIdx="6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C7B86E1-BABB-4F79-8FCF-D44648FAB256}" type="pres">
      <dgm:prSet presAssocID="{C5830628-B758-4096-8921-5F05EC56C94F}" presName="textaccent7" presStyleCnt="0"/>
      <dgm:spPr/>
    </dgm:pt>
    <dgm:pt modelId="{56426B20-E4E6-4636-BF58-C150E308D56B}" type="pres">
      <dgm:prSet presAssocID="{C5830628-B758-4096-8921-5F05EC56C94F}" presName="accentRepeatNode" presStyleLbl="solidAlignAcc1" presStyleIdx="12" presStyleCnt="14"/>
      <dgm:spPr/>
    </dgm:pt>
    <dgm:pt modelId="{EF3CB33B-CF06-4AED-99B6-0AF3ED4EB6CC}" type="pres">
      <dgm:prSet presAssocID="{DBEA9946-D017-44A4-8ABB-6A540CF65662}" presName="image7" presStyleCnt="0"/>
      <dgm:spPr/>
    </dgm:pt>
    <dgm:pt modelId="{DC6E7BBF-60B0-49EC-B013-D3E23461D026}" type="pres">
      <dgm:prSet presAssocID="{DBEA9946-D017-44A4-8ABB-6A540CF65662}" presName="imageRepeatNode" presStyleLbl="alignAcc1" presStyleIdx="6" presStyleCnt="7"/>
      <dgm:spPr/>
      <dgm:t>
        <a:bodyPr/>
        <a:lstStyle/>
        <a:p>
          <a:endParaRPr lang="zh-TW" altLang="en-US"/>
        </a:p>
      </dgm:t>
    </dgm:pt>
    <dgm:pt modelId="{849A3C58-D3E4-4A43-9271-4C8AB346B1B2}" type="pres">
      <dgm:prSet presAssocID="{DBEA9946-D017-44A4-8ABB-6A540CF65662}" presName="imageaccent7" presStyleCnt="0"/>
      <dgm:spPr/>
    </dgm:pt>
    <dgm:pt modelId="{403E47B2-6688-4EF3-A973-29B8E0F7C662}" type="pres">
      <dgm:prSet presAssocID="{DBEA9946-D017-44A4-8ABB-6A540CF65662}" presName="accentRepeatNode" presStyleLbl="solidAlignAcc1" presStyleIdx="13" presStyleCnt="14"/>
      <dgm:spPr/>
    </dgm:pt>
  </dgm:ptLst>
  <dgm:cxnLst>
    <dgm:cxn modelId="{F25FE468-5D83-455F-BFFD-6BF402F8C0CE}" type="presOf" srcId="{8198EC14-218A-454A-9529-537422AF8EE0}" destId="{C81C67D9-1390-49C7-BF22-4662BBCE60A5}" srcOrd="0" destOrd="0" presId="urn:microsoft.com/office/officeart/2008/layout/HexagonCluster"/>
    <dgm:cxn modelId="{46A3ACB4-C4D0-4198-B4D3-8ED7BFB0BF9D}" srcId="{70418C05-81CB-449D-BF82-22446D5BAB33}" destId="{B1C88F51-A64B-4A36-931B-18D8F06F29D4}" srcOrd="2" destOrd="0" parTransId="{04C91EC4-63D1-4155-8296-FBE2B3BEF90F}" sibTransId="{B9E57E1D-9E20-40EB-981F-C0552C89D4DD}"/>
    <dgm:cxn modelId="{8D629C7C-9C0D-4C0F-BE8D-5342D6281C5A}" type="presOf" srcId="{665F6015-085A-436F-8694-7403DFE686A2}" destId="{B0D77F1B-687B-4291-8F05-80A0997C2402}" srcOrd="0" destOrd="0" presId="urn:microsoft.com/office/officeart/2008/layout/HexagonCluster"/>
    <dgm:cxn modelId="{7CC2A9EB-B9A7-474E-B541-04CCBFD54249}" srcId="{70418C05-81CB-449D-BF82-22446D5BAB33}" destId="{9463DB7D-BD1C-4F58-89F8-A9E8C73A9125}" srcOrd="1" destOrd="0" parTransId="{E2910A16-C2EC-4F1A-A971-06542A6CEA01}" sibTransId="{6303BFB6-D5F0-4165-9CDF-F81710F1D86B}"/>
    <dgm:cxn modelId="{12A57A6D-F58D-4C0A-94B5-96FCCFD4DE7C}" srcId="{70418C05-81CB-449D-BF82-22446D5BAB33}" destId="{54BAFDEB-6B33-4620-93A2-2F6A70042F40}" srcOrd="0" destOrd="0" parTransId="{5B127A28-F9DF-424A-85F6-7E906D0CA33C}" sibTransId="{F3572893-6020-401D-9AC4-31A7F3DC515F}"/>
    <dgm:cxn modelId="{D0AA4095-501A-46E6-BD61-25689A13F6D3}" type="presOf" srcId="{B1C88F51-A64B-4A36-931B-18D8F06F29D4}" destId="{BD4DC0C6-C168-4250-BC37-5B0B247C2C38}" srcOrd="0" destOrd="0" presId="urn:microsoft.com/office/officeart/2008/layout/HexagonCluster"/>
    <dgm:cxn modelId="{0C12DFB7-3170-449D-BEE9-56A805E61CDE}" type="presOf" srcId="{9463DB7D-BD1C-4F58-89F8-A9E8C73A9125}" destId="{981E16A9-9718-4BFD-BC47-71409BF14A08}" srcOrd="0" destOrd="0" presId="urn:microsoft.com/office/officeart/2008/layout/HexagonCluster"/>
    <dgm:cxn modelId="{E721F729-4E5E-4DE1-9B66-3B22EE1AF543}" srcId="{70418C05-81CB-449D-BF82-22446D5BAB33}" destId="{C5830628-B758-4096-8921-5F05EC56C94F}" srcOrd="6" destOrd="0" parTransId="{442E6402-86E1-4D17-8940-742EA39E9098}" sibTransId="{DBEA9946-D017-44A4-8ABB-6A540CF65662}"/>
    <dgm:cxn modelId="{2539BC62-54BE-4302-974D-8456EF304943}" type="presOf" srcId="{EB71EE74-6BB9-4F0E-B2BC-3520B5A84369}" destId="{3A3A2AA2-FDB4-4EE9-A4E0-71AC751DB6F9}" srcOrd="0" destOrd="0" presId="urn:microsoft.com/office/officeart/2008/layout/HexagonCluster"/>
    <dgm:cxn modelId="{AFDBE367-7AFE-4FA7-A7C5-5F28716BF9E4}" type="presOf" srcId="{8E19D9BB-E0AC-4211-B105-AA02C5F49FB9}" destId="{A845375C-BF0C-4FAA-ABCC-723D482BC32D}" srcOrd="0" destOrd="0" presId="urn:microsoft.com/office/officeart/2008/layout/HexagonCluster"/>
    <dgm:cxn modelId="{7CF97098-674B-4376-B2CB-FCDC6D3DB21C}" type="presOf" srcId="{6303BFB6-D5F0-4165-9CDF-F81710F1D86B}" destId="{316D2B84-520C-4F93-85D2-A05D0B72F9BB}" srcOrd="0" destOrd="0" presId="urn:microsoft.com/office/officeart/2008/layout/HexagonCluster"/>
    <dgm:cxn modelId="{810BCE94-582D-40C3-B418-A80A14601160}" type="presOf" srcId="{B9E57E1D-9E20-40EB-981F-C0552C89D4DD}" destId="{B98A2F64-D665-4443-9013-5A0390752AAD}" srcOrd="0" destOrd="0" presId="urn:microsoft.com/office/officeart/2008/layout/HexagonCluster"/>
    <dgm:cxn modelId="{2735BF1A-A2E2-4C6F-B62C-6D505ED1F33C}" type="presOf" srcId="{54BAFDEB-6B33-4620-93A2-2F6A70042F40}" destId="{8562951D-CA72-40C4-AFFB-EE45645DE322}" srcOrd="0" destOrd="0" presId="urn:microsoft.com/office/officeart/2008/layout/HexagonCluster"/>
    <dgm:cxn modelId="{02F3BAE1-0E1F-4765-B0AC-BB53C3EC73B7}" type="presOf" srcId="{AA67B7E9-6FBD-46F8-AF1B-DD40D459D042}" destId="{FA7AD071-E532-4921-A86B-544872FAAC6B}" srcOrd="0" destOrd="0" presId="urn:microsoft.com/office/officeart/2008/layout/HexagonCluster"/>
    <dgm:cxn modelId="{35D5C0AD-9E23-4CD4-8ACC-1820AE3A982F}" type="presOf" srcId="{70418C05-81CB-449D-BF82-22446D5BAB33}" destId="{DDBCB664-206B-4184-B910-5F7C715C15EE}" srcOrd="0" destOrd="0" presId="urn:microsoft.com/office/officeart/2008/layout/HexagonCluster"/>
    <dgm:cxn modelId="{E0339AAC-55E4-4651-929B-E33CA58012EC}" srcId="{70418C05-81CB-449D-BF82-22446D5BAB33}" destId="{3453A411-18C3-4529-BCF0-AAC045B4DEFF}" srcOrd="5" destOrd="0" parTransId="{E622A66F-7842-409A-88A1-7675702FDE5A}" sibTransId="{8E19D9BB-E0AC-4211-B105-AA02C5F49FB9}"/>
    <dgm:cxn modelId="{D4375276-4789-47F0-B2FA-ECD892430ACB}" srcId="{70418C05-81CB-449D-BF82-22446D5BAB33}" destId="{EB71EE74-6BB9-4F0E-B2BC-3520B5A84369}" srcOrd="4" destOrd="0" parTransId="{48FBCBCD-BA26-492F-B8B1-EE76FF367914}" sibTransId="{665F6015-085A-436F-8694-7403DFE686A2}"/>
    <dgm:cxn modelId="{92147686-5B95-4834-8468-6FAADE34BC49}" type="presOf" srcId="{C5830628-B758-4096-8921-5F05EC56C94F}" destId="{7EA946DD-EA20-494F-A32F-4A1AF567138C}" srcOrd="0" destOrd="0" presId="urn:microsoft.com/office/officeart/2008/layout/HexagonCluster"/>
    <dgm:cxn modelId="{9FE25495-9053-4589-BAB2-983874C41069}" type="presOf" srcId="{DBEA9946-D017-44A4-8ABB-6A540CF65662}" destId="{DC6E7BBF-60B0-49EC-B013-D3E23461D026}" srcOrd="0" destOrd="0" presId="urn:microsoft.com/office/officeart/2008/layout/HexagonCluster"/>
    <dgm:cxn modelId="{5D414BEB-99F9-4FA3-B102-4EEBD27FC8E2}" type="presOf" srcId="{F3572893-6020-401D-9AC4-31A7F3DC515F}" destId="{6022148B-CC45-4700-9CF3-5DAC89558D5F}" srcOrd="0" destOrd="0" presId="urn:microsoft.com/office/officeart/2008/layout/HexagonCluster"/>
    <dgm:cxn modelId="{18E2EBE9-7E2E-4230-9EAF-6B3BC411CC6D}" srcId="{70418C05-81CB-449D-BF82-22446D5BAB33}" destId="{8198EC14-218A-454A-9529-537422AF8EE0}" srcOrd="3" destOrd="0" parTransId="{0B5241F3-FC00-49B2-B43B-D9347F1B4548}" sibTransId="{AA67B7E9-6FBD-46F8-AF1B-DD40D459D042}"/>
    <dgm:cxn modelId="{1B02BFE5-E927-46EB-8377-18CA5BEEEC53}" type="presOf" srcId="{3453A411-18C3-4529-BCF0-AAC045B4DEFF}" destId="{2B0B90D1-92EB-40E9-9B59-43AD4016DBC7}" srcOrd="0" destOrd="0" presId="urn:microsoft.com/office/officeart/2008/layout/HexagonCluster"/>
    <dgm:cxn modelId="{F05EA332-4EEB-452E-8398-686166EDC3E2}" type="presParOf" srcId="{DDBCB664-206B-4184-B910-5F7C715C15EE}" destId="{7D120812-D66A-4666-809C-517FA527BA31}" srcOrd="0" destOrd="0" presId="urn:microsoft.com/office/officeart/2008/layout/HexagonCluster"/>
    <dgm:cxn modelId="{6444ED30-F2CC-4ADD-9873-053DF9D178AC}" type="presParOf" srcId="{7D120812-D66A-4666-809C-517FA527BA31}" destId="{8562951D-CA72-40C4-AFFB-EE45645DE322}" srcOrd="0" destOrd="0" presId="urn:microsoft.com/office/officeart/2008/layout/HexagonCluster"/>
    <dgm:cxn modelId="{113A8F8B-A893-49A8-BB60-A3DA204A84E0}" type="presParOf" srcId="{DDBCB664-206B-4184-B910-5F7C715C15EE}" destId="{51B4282C-4C4D-492B-9CEE-D93BAD4342FD}" srcOrd="1" destOrd="0" presId="urn:microsoft.com/office/officeart/2008/layout/HexagonCluster"/>
    <dgm:cxn modelId="{9C0DB0C2-06CC-4E75-80BB-1F0E6286C459}" type="presParOf" srcId="{51B4282C-4C4D-492B-9CEE-D93BAD4342FD}" destId="{186658ED-9C60-4CC4-9662-51B26D5FC890}" srcOrd="0" destOrd="0" presId="urn:microsoft.com/office/officeart/2008/layout/HexagonCluster"/>
    <dgm:cxn modelId="{CB2DD670-2365-4404-BE23-724DC80AB04A}" type="presParOf" srcId="{DDBCB664-206B-4184-B910-5F7C715C15EE}" destId="{206D97C0-8332-45CC-859F-0B4BCF1ED1EE}" srcOrd="2" destOrd="0" presId="urn:microsoft.com/office/officeart/2008/layout/HexagonCluster"/>
    <dgm:cxn modelId="{E699874C-5B35-4925-8116-2124F877645B}" type="presParOf" srcId="{206D97C0-8332-45CC-859F-0B4BCF1ED1EE}" destId="{6022148B-CC45-4700-9CF3-5DAC89558D5F}" srcOrd="0" destOrd="0" presId="urn:microsoft.com/office/officeart/2008/layout/HexagonCluster"/>
    <dgm:cxn modelId="{237A3D14-EE4E-4589-80D2-44CFBAEC8935}" type="presParOf" srcId="{DDBCB664-206B-4184-B910-5F7C715C15EE}" destId="{F288F6B0-1B57-45F3-AADE-7D0787CEDAC5}" srcOrd="3" destOrd="0" presId="urn:microsoft.com/office/officeart/2008/layout/HexagonCluster"/>
    <dgm:cxn modelId="{658A96CB-D346-47AD-90FE-F0DDD3669190}" type="presParOf" srcId="{F288F6B0-1B57-45F3-AADE-7D0787CEDAC5}" destId="{C4F22079-9401-4DE3-A00E-5429C3CE0535}" srcOrd="0" destOrd="0" presId="urn:microsoft.com/office/officeart/2008/layout/HexagonCluster"/>
    <dgm:cxn modelId="{19EC8E50-704B-4F8F-B582-A18B717C4BB5}" type="presParOf" srcId="{DDBCB664-206B-4184-B910-5F7C715C15EE}" destId="{CEF8013F-1F78-42B3-99E7-58A57F1A4423}" srcOrd="4" destOrd="0" presId="urn:microsoft.com/office/officeart/2008/layout/HexagonCluster"/>
    <dgm:cxn modelId="{6B772E6B-A787-4100-9214-F1D99400CE00}" type="presParOf" srcId="{CEF8013F-1F78-42B3-99E7-58A57F1A4423}" destId="{981E16A9-9718-4BFD-BC47-71409BF14A08}" srcOrd="0" destOrd="0" presId="urn:microsoft.com/office/officeart/2008/layout/HexagonCluster"/>
    <dgm:cxn modelId="{50A9FF03-4859-4B08-8064-8F4405462746}" type="presParOf" srcId="{DDBCB664-206B-4184-B910-5F7C715C15EE}" destId="{0CA6EB65-D486-42A6-8109-169DB1CA08B0}" srcOrd="5" destOrd="0" presId="urn:microsoft.com/office/officeart/2008/layout/HexagonCluster"/>
    <dgm:cxn modelId="{541123A4-EE8C-4F5F-88CC-81ED14024A60}" type="presParOf" srcId="{0CA6EB65-D486-42A6-8109-169DB1CA08B0}" destId="{4CBE384A-70F0-4E93-B60C-B921BB24CDDD}" srcOrd="0" destOrd="0" presId="urn:microsoft.com/office/officeart/2008/layout/HexagonCluster"/>
    <dgm:cxn modelId="{0CE16065-B011-49D4-B077-A894A20044DD}" type="presParOf" srcId="{DDBCB664-206B-4184-B910-5F7C715C15EE}" destId="{036CE3E0-9EA1-4F7A-8220-50817D1B7BD9}" srcOrd="6" destOrd="0" presId="urn:microsoft.com/office/officeart/2008/layout/HexagonCluster"/>
    <dgm:cxn modelId="{CB4F9826-D190-41D8-884B-628211D2604B}" type="presParOf" srcId="{036CE3E0-9EA1-4F7A-8220-50817D1B7BD9}" destId="{316D2B84-520C-4F93-85D2-A05D0B72F9BB}" srcOrd="0" destOrd="0" presId="urn:microsoft.com/office/officeart/2008/layout/HexagonCluster"/>
    <dgm:cxn modelId="{A1E4A97F-997E-4C16-9CD7-A1985830CB3F}" type="presParOf" srcId="{DDBCB664-206B-4184-B910-5F7C715C15EE}" destId="{48D0F1FB-3CB8-414C-88F9-F1BDAA8710E0}" srcOrd="7" destOrd="0" presId="urn:microsoft.com/office/officeart/2008/layout/HexagonCluster"/>
    <dgm:cxn modelId="{5C207501-97DD-4C51-A75B-3907623D58E5}" type="presParOf" srcId="{48D0F1FB-3CB8-414C-88F9-F1BDAA8710E0}" destId="{E56AAC2F-1BA6-493E-B661-22D47F174045}" srcOrd="0" destOrd="0" presId="urn:microsoft.com/office/officeart/2008/layout/HexagonCluster"/>
    <dgm:cxn modelId="{95F22137-F51B-40FB-905F-85AE47BE713C}" type="presParOf" srcId="{DDBCB664-206B-4184-B910-5F7C715C15EE}" destId="{FE6FDCA1-9373-49AC-8F1A-80D8F59FE9A5}" srcOrd="8" destOrd="0" presId="urn:microsoft.com/office/officeart/2008/layout/HexagonCluster"/>
    <dgm:cxn modelId="{976C8C05-5F2D-4A68-A117-182471063951}" type="presParOf" srcId="{FE6FDCA1-9373-49AC-8F1A-80D8F59FE9A5}" destId="{BD4DC0C6-C168-4250-BC37-5B0B247C2C38}" srcOrd="0" destOrd="0" presId="urn:microsoft.com/office/officeart/2008/layout/HexagonCluster"/>
    <dgm:cxn modelId="{947FA79B-13E5-426B-9A0B-89D13829F8F5}" type="presParOf" srcId="{DDBCB664-206B-4184-B910-5F7C715C15EE}" destId="{D4950FE6-5526-4924-877A-0B7F5C7D9539}" srcOrd="9" destOrd="0" presId="urn:microsoft.com/office/officeart/2008/layout/HexagonCluster"/>
    <dgm:cxn modelId="{F69110D4-2420-4F22-9074-9A9C4BF5BDB3}" type="presParOf" srcId="{D4950FE6-5526-4924-877A-0B7F5C7D9539}" destId="{2A97C8FD-618B-45D3-869B-0D3CAB7B9600}" srcOrd="0" destOrd="0" presId="urn:microsoft.com/office/officeart/2008/layout/HexagonCluster"/>
    <dgm:cxn modelId="{0AEB6020-6296-4260-AE93-59DA7AB40AA3}" type="presParOf" srcId="{DDBCB664-206B-4184-B910-5F7C715C15EE}" destId="{63CCB1BA-05E4-41B3-86A4-75D3122CCA4E}" srcOrd="10" destOrd="0" presId="urn:microsoft.com/office/officeart/2008/layout/HexagonCluster"/>
    <dgm:cxn modelId="{1AED85A6-9831-4051-9F71-55C3CC306B5A}" type="presParOf" srcId="{63CCB1BA-05E4-41B3-86A4-75D3122CCA4E}" destId="{B98A2F64-D665-4443-9013-5A0390752AAD}" srcOrd="0" destOrd="0" presId="urn:microsoft.com/office/officeart/2008/layout/HexagonCluster"/>
    <dgm:cxn modelId="{CBB1C07B-D4B6-4F34-94DD-F8605CE9C597}" type="presParOf" srcId="{DDBCB664-206B-4184-B910-5F7C715C15EE}" destId="{4FFADC90-EDAF-4583-8714-DA89E0B0E568}" srcOrd="11" destOrd="0" presId="urn:microsoft.com/office/officeart/2008/layout/HexagonCluster"/>
    <dgm:cxn modelId="{509CEFA6-00F8-4352-AD4B-792F660BEC82}" type="presParOf" srcId="{4FFADC90-EDAF-4583-8714-DA89E0B0E568}" destId="{206F4231-B7E5-461C-BD45-BB7B89C02219}" srcOrd="0" destOrd="0" presId="urn:microsoft.com/office/officeart/2008/layout/HexagonCluster"/>
    <dgm:cxn modelId="{13B0BCD7-70A2-4AFE-8BCC-C3F45C62B201}" type="presParOf" srcId="{DDBCB664-206B-4184-B910-5F7C715C15EE}" destId="{EA578CA7-B058-4503-9379-BF97D64BCA84}" srcOrd="12" destOrd="0" presId="urn:microsoft.com/office/officeart/2008/layout/HexagonCluster"/>
    <dgm:cxn modelId="{17B044F0-F00F-4368-951A-E6F693688F19}" type="presParOf" srcId="{EA578CA7-B058-4503-9379-BF97D64BCA84}" destId="{C81C67D9-1390-49C7-BF22-4662BBCE60A5}" srcOrd="0" destOrd="0" presId="urn:microsoft.com/office/officeart/2008/layout/HexagonCluster"/>
    <dgm:cxn modelId="{583CA3D4-102B-4AD3-9634-53813B7B8ACC}" type="presParOf" srcId="{DDBCB664-206B-4184-B910-5F7C715C15EE}" destId="{F54D7612-2A98-475F-B2FE-E6C141236F10}" srcOrd="13" destOrd="0" presId="urn:microsoft.com/office/officeart/2008/layout/HexagonCluster"/>
    <dgm:cxn modelId="{9716BCC1-CD05-4E28-AF66-EC8653D175A1}" type="presParOf" srcId="{F54D7612-2A98-475F-B2FE-E6C141236F10}" destId="{1F0A13D7-6F97-42D9-8F1E-2D743E8A2186}" srcOrd="0" destOrd="0" presId="urn:microsoft.com/office/officeart/2008/layout/HexagonCluster"/>
    <dgm:cxn modelId="{AB1F9F2A-B603-4662-9CEF-F2FB85A34367}" type="presParOf" srcId="{DDBCB664-206B-4184-B910-5F7C715C15EE}" destId="{659537FF-C087-4D0B-B2A1-EAEA294370BE}" srcOrd="14" destOrd="0" presId="urn:microsoft.com/office/officeart/2008/layout/HexagonCluster"/>
    <dgm:cxn modelId="{895007DD-6F3F-4E9A-878D-4E3A03BCAB63}" type="presParOf" srcId="{659537FF-C087-4D0B-B2A1-EAEA294370BE}" destId="{FA7AD071-E532-4921-A86B-544872FAAC6B}" srcOrd="0" destOrd="0" presId="urn:microsoft.com/office/officeart/2008/layout/HexagonCluster"/>
    <dgm:cxn modelId="{2046C916-DE99-4817-8563-7BDA4503B3FD}" type="presParOf" srcId="{DDBCB664-206B-4184-B910-5F7C715C15EE}" destId="{37A36397-23CD-4157-8878-99C6A908CBF8}" srcOrd="15" destOrd="0" presId="urn:microsoft.com/office/officeart/2008/layout/HexagonCluster"/>
    <dgm:cxn modelId="{D08349AB-4B7B-4616-9D41-C572C52C5976}" type="presParOf" srcId="{37A36397-23CD-4157-8878-99C6A908CBF8}" destId="{8DE6CEF3-22FA-4C80-9B1A-D17E7303EAEC}" srcOrd="0" destOrd="0" presId="urn:microsoft.com/office/officeart/2008/layout/HexagonCluster"/>
    <dgm:cxn modelId="{F7386F1E-B98E-4D75-B657-45489366A73C}" type="presParOf" srcId="{DDBCB664-206B-4184-B910-5F7C715C15EE}" destId="{FCC8D303-BE9B-4754-AE31-A598D1C1D354}" srcOrd="16" destOrd="0" presId="urn:microsoft.com/office/officeart/2008/layout/HexagonCluster"/>
    <dgm:cxn modelId="{5C3E7037-2CA3-436E-9EED-CF156BE95B43}" type="presParOf" srcId="{FCC8D303-BE9B-4754-AE31-A598D1C1D354}" destId="{3A3A2AA2-FDB4-4EE9-A4E0-71AC751DB6F9}" srcOrd="0" destOrd="0" presId="urn:microsoft.com/office/officeart/2008/layout/HexagonCluster"/>
    <dgm:cxn modelId="{603064F3-06C6-4925-AC5D-5885F3BBA0FF}" type="presParOf" srcId="{DDBCB664-206B-4184-B910-5F7C715C15EE}" destId="{C58D4E8C-41C7-4A2B-BDD3-9A240A615163}" srcOrd="17" destOrd="0" presId="urn:microsoft.com/office/officeart/2008/layout/HexagonCluster"/>
    <dgm:cxn modelId="{9161F52C-15C8-45B3-8A0F-D98678E6F514}" type="presParOf" srcId="{C58D4E8C-41C7-4A2B-BDD3-9A240A615163}" destId="{DFFB8065-E291-4483-9286-A401EDFAEFE3}" srcOrd="0" destOrd="0" presId="urn:microsoft.com/office/officeart/2008/layout/HexagonCluster"/>
    <dgm:cxn modelId="{1D3A4497-F7A5-40B1-B500-CB289C482A42}" type="presParOf" srcId="{DDBCB664-206B-4184-B910-5F7C715C15EE}" destId="{5856751A-F3A2-4C27-91AB-035F792CD5E5}" srcOrd="18" destOrd="0" presId="urn:microsoft.com/office/officeart/2008/layout/HexagonCluster"/>
    <dgm:cxn modelId="{5A30F251-709E-4980-9041-97B82F8202E2}" type="presParOf" srcId="{5856751A-F3A2-4C27-91AB-035F792CD5E5}" destId="{B0D77F1B-687B-4291-8F05-80A0997C2402}" srcOrd="0" destOrd="0" presId="urn:microsoft.com/office/officeart/2008/layout/HexagonCluster"/>
    <dgm:cxn modelId="{595C7250-D5C1-48A7-97B3-5E503D18A68A}" type="presParOf" srcId="{DDBCB664-206B-4184-B910-5F7C715C15EE}" destId="{3D6730E0-33ED-4B76-AB9E-D6D9318BA167}" srcOrd="19" destOrd="0" presId="urn:microsoft.com/office/officeart/2008/layout/HexagonCluster"/>
    <dgm:cxn modelId="{A2B52725-570C-48A6-A1D2-8CC67AA58525}" type="presParOf" srcId="{3D6730E0-33ED-4B76-AB9E-D6D9318BA167}" destId="{3B6DC9C7-E821-4E38-A089-44485A2724EE}" srcOrd="0" destOrd="0" presId="urn:microsoft.com/office/officeart/2008/layout/HexagonCluster"/>
    <dgm:cxn modelId="{EE19329A-B5B2-4666-81AB-E83933CC17D9}" type="presParOf" srcId="{DDBCB664-206B-4184-B910-5F7C715C15EE}" destId="{901F5B0C-70CB-432A-B97F-033970621FBD}" srcOrd="20" destOrd="0" presId="urn:microsoft.com/office/officeart/2008/layout/HexagonCluster"/>
    <dgm:cxn modelId="{CE8D2CAE-E29F-4940-A042-933705EF2514}" type="presParOf" srcId="{901F5B0C-70CB-432A-B97F-033970621FBD}" destId="{2B0B90D1-92EB-40E9-9B59-43AD4016DBC7}" srcOrd="0" destOrd="0" presId="urn:microsoft.com/office/officeart/2008/layout/HexagonCluster"/>
    <dgm:cxn modelId="{BB76372F-98C5-43D7-9FBF-7C92FFF96D92}" type="presParOf" srcId="{DDBCB664-206B-4184-B910-5F7C715C15EE}" destId="{43EC42F4-A0B9-4A0B-935A-F0C8949FA6DB}" srcOrd="21" destOrd="0" presId="urn:microsoft.com/office/officeart/2008/layout/HexagonCluster"/>
    <dgm:cxn modelId="{B7AF1886-EF81-4009-BB93-0B4B16772DEF}" type="presParOf" srcId="{43EC42F4-A0B9-4A0B-935A-F0C8949FA6DB}" destId="{3C02BFF5-D4A6-425F-AD0F-676DA1F0D6E3}" srcOrd="0" destOrd="0" presId="urn:microsoft.com/office/officeart/2008/layout/HexagonCluster"/>
    <dgm:cxn modelId="{5827C06C-6176-4494-85B9-AEA49F2C1D09}" type="presParOf" srcId="{DDBCB664-206B-4184-B910-5F7C715C15EE}" destId="{5D206E7D-6CB4-409C-ACF6-52842FDCFCAE}" srcOrd="22" destOrd="0" presId="urn:microsoft.com/office/officeart/2008/layout/HexagonCluster"/>
    <dgm:cxn modelId="{F505D06A-D0C2-4529-A2F3-82320C959E5D}" type="presParOf" srcId="{5D206E7D-6CB4-409C-ACF6-52842FDCFCAE}" destId="{A845375C-BF0C-4FAA-ABCC-723D482BC32D}" srcOrd="0" destOrd="0" presId="urn:microsoft.com/office/officeart/2008/layout/HexagonCluster"/>
    <dgm:cxn modelId="{43D6C11B-2E07-4728-AD59-4BF4A6FD1042}" type="presParOf" srcId="{DDBCB664-206B-4184-B910-5F7C715C15EE}" destId="{C7CB1A58-E88F-46FB-BCE7-14C637509304}" srcOrd="23" destOrd="0" presId="urn:microsoft.com/office/officeart/2008/layout/HexagonCluster"/>
    <dgm:cxn modelId="{74548182-47DB-4DF0-BAD6-1CB89CD9BB9C}" type="presParOf" srcId="{C7CB1A58-E88F-46FB-BCE7-14C637509304}" destId="{8306E93A-2958-440F-8CFB-5F428671BAA7}" srcOrd="0" destOrd="0" presId="urn:microsoft.com/office/officeart/2008/layout/HexagonCluster"/>
    <dgm:cxn modelId="{799EE6E0-03B2-4CD2-8E35-A6C61DC7E028}" type="presParOf" srcId="{DDBCB664-206B-4184-B910-5F7C715C15EE}" destId="{9C57DDAF-CD7B-4A9E-9A12-1ACD6D779DD5}" srcOrd="24" destOrd="0" presId="urn:microsoft.com/office/officeart/2008/layout/HexagonCluster"/>
    <dgm:cxn modelId="{6A6D6F4D-9026-4137-BA69-C64870284603}" type="presParOf" srcId="{9C57DDAF-CD7B-4A9E-9A12-1ACD6D779DD5}" destId="{7EA946DD-EA20-494F-A32F-4A1AF567138C}" srcOrd="0" destOrd="0" presId="urn:microsoft.com/office/officeart/2008/layout/HexagonCluster"/>
    <dgm:cxn modelId="{7EFF41C7-5C30-4C9A-8B8C-274CB4E69D10}" type="presParOf" srcId="{DDBCB664-206B-4184-B910-5F7C715C15EE}" destId="{CC7B86E1-BABB-4F79-8FCF-D44648FAB256}" srcOrd="25" destOrd="0" presId="urn:microsoft.com/office/officeart/2008/layout/HexagonCluster"/>
    <dgm:cxn modelId="{82774145-2FE1-430E-A904-5472B327CFB8}" type="presParOf" srcId="{CC7B86E1-BABB-4F79-8FCF-D44648FAB256}" destId="{56426B20-E4E6-4636-BF58-C150E308D56B}" srcOrd="0" destOrd="0" presId="urn:microsoft.com/office/officeart/2008/layout/HexagonCluster"/>
    <dgm:cxn modelId="{1D3406D4-FA0B-4A55-AA6A-89F68AFC44E7}" type="presParOf" srcId="{DDBCB664-206B-4184-B910-5F7C715C15EE}" destId="{EF3CB33B-CF06-4AED-99B6-0AF3ED4EB6CC}" srcOrd="26" destOrd="0" presId="urn:microsoft.com/office/officeart/2008/layout/HexagonCluster"/>
    <dgm:cxn modelId="{B7614947-8993-4ABA-A933-48719FE12088}" type="presParOf" srcId="{EF3CB33B-CF06-4AED-99B6-0AF3ED4EB6CC}" destId="{DC6E7BBF-60B0-49EC-B013-D3E23461D026}" srcOrd="0" destOrd="0" presId="urn:microsoft.com/office/officeart/2008/layout/HexagonCluster"/>
    <dgm:cxn modelId="{54AF2ACD-E1E7-404D-AA84-A6746D217F12}" type="presParOf" srcId="{DDBCB664-206B-4184-B910-5F7C715C15EE}" destId="{849A3C58-D3E4-4A43-9271-4C8AB346B1B2}" srcOrd="27" destOrd="0" presId="urn:microsoft.com/office/officeart/2008/layout/HexagonCluster"/>
    <dgm:cxn modelId="{D91F3BD5-3109-4647-A7B7-196BF29DF75D}" type="presParOf" srcId="{849A3C58-D3E4-4A43-9271-4C8AB346B1B2}" destId="{403E47B2-6688-4EF3-A973-29B8E0F7C662}" srcOrd="0" destOrd="0" presId="urn:microsoft.com/office/officeart/2008/layout/HexagonCluster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0418C05-81CB-449D-BF82-22446D5BAB33}" type="doc">
      <dgm:prSet loTypeId="urn:microsoft.com/office/officeart/2008/layout/HexagonCluster" loCatId="pictur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zh-TW" altLang="en-US"/>
        </a:p>
      </dgm:t>
    </dgm:pt>
    <dgm:pt modelId="{54BAFDEB-6B33-4620-93A2-2F6A70042F40}">
      <dgm:prSet phldrT="[文字]"/>
      <dgm:spPr/>
      <dgm:t>
        <a:bodyPr/>
        <a:lstStyle/>
        <a:p>
          <a:r>
            <a:rPr lang="zh-TW" altLang="en-US" b="1" dirty="0" smtClean="0">
              <a:solidFill>
                <a:schemeClr val="tx1"/>
              </a:solidFill>
            </a:rPr>
            <a:t>工作</a:t>
          </a:r>
          <a:endParaRPr lang="zh-TW" altLang="en-US" b="1" dirty="0">
            <a:solidFill>
              <a:schemeClr val="tx1"/>
            </a:solidFill>
          </a:endParaRPr>
        </a:p>
      </dgm:t>
    </dgm:pt>
    <dgm:pt modelId="{5B127A28-F9DF-424A-85F6-7E906D0CA33C}" type="parTrans" cxnId="{12A57A6D-F58D-4C0A-94B5-96FCCFD4DE7C}">
      <dgm:prSet/>
      <dgm:spPr/>
      <dgm:t>
        <a:bodyPr/>
        <a:lstStyle/>
        <a:p>
          <a:endParaRPr lang="zh-TW" altLang="en-US"/>
        </a:p>
      </dgm:t>
    </dgm:pt>
    <dgm:pt modelId="{F3572893-6020-401D-9AC4-31A7F3DC515F}" type="sibTrans" cxnId="{12A57A6D-F58D-4C0A-94B5-96FCCFD4DE7C}">
      <dgm:prSet/>
      <dgm:spPr/>
      <dgm:t>
        <a:bodyPr/>
        <a:lstStyle/>
        <a:p>
          <a:endParaRPr lang="zh-TW" altLang="en-US"/>
        </a:p>
      </dgm:t>
    </dgm:pt>
    <dgm:pt modelId="{9463DB7D-BD1C-4F58-89F8-A9E8C73A9125}">
      <dgm:prSet phldrT="[文字]"/>
      <dgm:spPr/>
      <dgm:t>
        <a:bodyPr/>
        <a:lstStyle/>
        <a:p>
          <a:r>
            <a:rPr lang="zh-TW" altLang="en-US" dirty="0" smtClean="0"/>
            <a:t>廠房</a:t>
          </a:r>
          <a:endParaRPr lang="zh-TW" altLang="en-US" dirty="0"/>
        </a:p>
      </dgm:t>
    </dgm:pt>
    <dgm:pt modelId="{E2910A16-C2EC-4F1A-A971-06542A6CEA01}" type="parTrans" cxnId="{7CC2A9EB-B9A7-474E-B541-04CCBFD54249}">
      <dgm:prSet/>
      <dgm:spPr/>
      <dgm:t>
        <a:bodyPr/>
        <a:lstStyle/>
        <a:p>
          <a:endParaRPr lang="zh-TW" altLang="en-US"/>
        </a:p>
      </dgm:t>
    </dgm:pt>
    <dgm:pt modelId="{6303BFB6-D5F0-4165-9CDF-F81710F1D86B}" type="sibTrans" cxnId="{7CC2A9EB-B9A7-474E-B541-04CCBFD54249}">
      <dgm:prSet/>
      <dgm:spPr/>
      <dgm:t>
        <a:bodyPr/>
        <a:lstStyle/>
        <a:p>
          <a:endParaRPr lang="zh-TW" altLang="en-US"/>
        </a:p>
      </dgm:t>
    </dgm:pt>
    <dgm:pt modelId="{B1C88F51-A64B-4A36-931B-18D8F06F29D4}">
      <dgm:prSet phldrT="[文字]"/>
      <dgm:spPr/>
      <dgm:t>
        <a:bodyPr/>
        <a:lstStyle/>
        <a:p>
          <a:r>
            <a:rPr lang="zh-TW" altLang="en-US" dirty="0" smtClean="0"/>
            <a:t>改變</a:t>
          </a:r>
          <a:endParaRPr lang="zh-TW" altLang="en-US" dirty="0"/>
        </a:p>
      </dgm:t>
    </dgm:pt>
    <dgm:pt modelId="{04C91EC4-63D1-4155-8296-FBE2B3BEF90F}" type="parTrans" cxnId="{46A3ACB4-C4D0-4198-B4D3-8ED7BFB0BF9D}">
      <dgm:prSet/>
      <dgm:spPr/>
      <dgm:t>
        <a:bodyPr/>
        <a:lstStyle/>
        <a:p>
          <a:endParaRPr lang="zh-TW" altLang="en-US"/>
        </a:p>
      </dgm:t>
    </dgm:pt>
    <dgm:pt modelId="{B9E57E1D-9E20-40EB-981F-C0552C89D4DD}" type="sibTrans" cxnId="{46A3ACB4-C4D0-4198-B4D3-8ED7BFB0BF9D}">
      <dgm:prSet/>
      <dgm:spPr/>
      <dgm:t>
        <a:bodyPr/>
        <a:lstStyle/>
        <a:p>
          <a:endParaRPr lang="zh-TW" altLang="en-US"/>
        </a:p>
      </dgm:t>
    </dgm:pt>
    <dgm:pt modelId="{8198EC14-218A-454A-9529-537422AF8EE0}">
      <dgm:prSet phldrT="[文字]"/>
      <dgm:spPr/>
      <dgm:t>
        <a:bodyPr/>
        <a:lstStyle/>
        <a:p>
          <a:r>
            <a:rPr lang="zh-TW" altLang="en-US" dirty="0" smtClean="0"/>
            <a:t>管理</a:t>
          </a:r>
          <a:endParaRPr lang="zh-TW" altLang="en-US" dirty="0"/>
        </a:p>
      </dgm:t>
    </dgm:pt>
    <dgm:pt modelId="{0B5241F3-FC00-49B2-B43B-D9347F1B4548}" type="parTrans" cxnId="{18E2EBE9-7E2E-4230-9EAF-6B3BC411CC6D}">
      <dgm:prSet/>
      <dgm:spPr/>
      <dgm:t>
        <a:bodyPr/>
        <a:lstStyle/>
        <a:p>
          <a:endParaRPr lang="zh-TW" altLang="en-US"/>
        </a:p>
      </dgm:t>
    </dgm:pt>
    <dgm:pt modelId="{AA67B7E9-6FBD-46F8-AF1B-DD40D459D042}" type="sibTrans" cxnId="{18E2EBE9-7E2E-4230-9EAF-6B3BC411CC6D}">
      <dgm:prSet/>
      <dgm:spPr/>
      <dgm:t>
        <a:bodyPr/>
        <a:lstStyle/>
        <a:p>
          <a:endParaRPr lang="zh-TW" altLang="en-US"/>
        </a:p>
      </dgm:t>
    </dgm:pt>
    <dgm:pt modelId="{EB71EE74-6BB9-4F0E-B2BC-3520B5A84369}">
      <dgm:prSet phldrT="[文字]"/>
      <dgm:spPr/>
      <dgm:t>
        <a:bodyPr/>
        <a:lstStyle/>
        <a:p>
          <a:r>
            <a:rPr lang="zh-TW" altLang="en-US" dirty="0" smtClean="0"/>
            <a:t>行銷</a:t>
          </a:r>
          <a:endParaRPr lang="zh-TW" altLang="en-US" dirty="0"/>
        </a:p>
      </dgm:t>
    </dgm:pt>
    <dgm:pt modelId="{48FBCBCD-BA26-492F-B8B1-EE76FF367914}" type="parTrans" cxnId="{D4375276-4789-47F0-B2FA-ECD892430ACB}">
      <dgm:prSet/>
      <dgm:spPr/>
      <dgm:t>
        <a:bodyPr/>
        <a:lstStyle/>
        <a:p>
          <a:endParaRPr lang="zh-TW" altLang="en-US"/>
        </a:p>
      </dgm:t>
    </dgm:pt>
    <dgm:pt modelId="{665F6015-085A-436F-8694-7403DFE686A2}" type="sibTrans" cxnId="{D4375276-4789-47F0-B2FA-ECD892430ACB}">
      <dgm:prSet/>
      <dgm:spPr/>
      <dgm:t>
        <a:bodyPr/>
        <a:lstStyle/>
        <a:p>
          <a:endParaRPr lang="zh-TW" altLang="en-US"/>
        </a:p>
      </dgm:t>
    </dgm:pt>
    <dgm:pt modelId="{3453A411-18C3-4529-BCF0-AAC045B4DEFF}">
      <dgm:prSet phldrT="[文字]"/>
      <dgm:spPr/>
      <dgm:t>
        <a:bodyPr/>
        <a:lstStyle/>
        <a:p>
          <a:r>
            <a:rPr lang="zh-TW" altLang="en-US" dirty="0" smtClean="0"/>
            <a:t>產品</a:t>
          </a:r>
          <a:endParaRPr lang="zh-TW" altLang="en-US" dirty="0"/>
        </a:p>
      </dgm:t>
    </dgm:pt>
    <dgm:pt modelId="{E622A66F-7842-409A-88A1-7675702FDE5A}" type="parTrans" cxnId="{E0339AAC-55E4-4651-929B-E33CA58012EC}">
      <dgm:prSet/>
      <dgm:spPr/>
      <dgm:t>
        <a:bodyPr/>
        <a:lstStyle/>
        <a:p>
          <a:endParaRPr lang="zh-TW" altLang="en-US"/>
        </a:p>
      </dgm:t>
    </dgm:pt>
    <dgm:pt modelId="{8E19D9BB-E0AC-4211-B105-AA02C5F49FB9}" type="sibTrans" cxnId="{E0339AAC-55E4-4651-929B-E33CA58012EC}">
      <dgm:prSet/>
      <dgm:spPr/>
      <dgm:t>
        <a:bodyPr/>
        <a:lstStyle/>
        <a:p>
          <a:endParaRPr lang="zh-TW" altLang="en-US"/>
        </a:p>
      </dgm:t>
    </dgm:pt>
    <dgm:pt modelId="{C5830628-B758-4096-8921-5F05EC56C94F}">
      <dgm:prSet phldrT="[文字]"/>
      <dgm:spPr/>
      <dgm:t>
        <a:bodyPr/>
        <a:lstStyle/>
        <a:p>
          <a:r>
            <a:rPr lang="zh-TW" altLang="en-US" dirty="0" smtClean="0"/>
            <a:t>設施</a:t>
          </a:r>
          <a:endParaRPr lang="zh-TW" altLang="en-US" dirty="0"/>
        </a:p>
      </dgm:t>
    </dgm:pt>
    <dgm:pt modelId="{442E6402-86E1-4D17-8940-742EA39E9098}" type="parTrans" cxnId="{E721F729-4E5E-4DE1-9B66-3B22EE1AF543}">
      <dgm:prSet/>
      <dgm:spPr/>
      <dgm:t>
        <a:bodyPr/>
        <a:lstStyle/>
        <a:p>
          <a:endParaRPr lang="zh-TW" altLang="en-US"/>
        </a:p>
      </dgm:t>
    </dgm:pt>
    <dgm:pt modelId="{DBEA9946-D017-44A4-8ABB-6A540CF65662}" type="sibTrans" cxnId="{E721F729-4E5E-4DE1-9B66-3B22EE1AF543}">
      <dgm:prSet/>
      <dgm:spPr/>
      <dgm:t>
        <a:bodyPr/>
        <a:lstStyle/>
        <a:p>
          <a:endParaRPr lang="zh-TW" altLang="en-US"/>
        </a:p>
      </dgm:t>
    </dgm:pt>
    <dgm:pt modelId="{DDBCB664-206B-4184-B910-5F7C715C15EE}" type="pres">
      <dgm:prSet presAssocID="{70418C05-81CB-449D-BF82-22446D5BAB33}" presName="Name0" presStyleCnt="0">
        <dgm:presLayoutVars>
          <dgm:chMax val="21"/>
          <dgm:chPref val="21"/>
        </dgm:presLayoutVars>
      </dgm:prSet>
      <dgm:spPr/>
      <dgm:t>
        <a:bodyPr/>
        <a:lstStyle/>
        <a:p>
          <a:endParaRPr lang="zh-TW" altLang="en-US"/>
        </a:p>
      </dgm:t>
    </dgm:pt>
    <dgm:pt modelId="{7D120812-D66A-4666-809C-517FA527BA31}" type="pres">
      <dgm:prSet presAssocID="{54BAFDEB-6B33-4620-93A2-2F6A70042F40}" presName="text1" presStyleCnt="0"/>
      <dgm:spPr/>
    </dgm:pt>
    <dgm:pt modelId="{8562951D-CA72-40C4-AFFB-EE45645DE322}" type="pres">
      <dgm:prSet presAssocID="{54BAFDEB-6B33-4620-93A2-2F6A70042F40}" presName="textRepeatNode" presStyleLbl="alignNode1" presStyleIdx="0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1B4282C-4C4D-492B-9CEE-D93BAD4342FD}" type="pres">
      <dgm:prSet presAssocID="{54BAFDEB-6B33-4620-93A2-2F6A70042F40}" presName="textaccent1" presStyleCnt="0"/>
      <dgm:spPr/>
    </dgm:pt>
    <dgm:pt modelId="{186658ED-9C60-4CC4-9662-51B26D5FC890}" type="pres">
      <dgm:prSet presAssocID="{54BAFDEB-6B33-4620-93A2-2F6A70042F40}" presName="accentRepeatNode" presStyleLbl="solidAlignAcc1" presStyleIdx="0" presStyleCnt="14"/>
      <dgm:spPr/>
    </dgm:pt>
    <dgm:pt modelId="{206D97C0-8332-45CC-859F-0B4BCF1ED1EE}" type="pres">
      <dgm:prSet presAssocID="{F3572893-6020-401D-9AC4-31A7F3DC515F}" presName="image1" presStyleCnt="0"/>
      <dgm:spPr/>
    </dgm:pt>
    <dgm:pt modelId="{6022148B-CC45-4700-9CF3-5DAC89558D5F}" type="pres">
      <dgm:prSet presAssocID="{F3572893-6020-401D-9AC4-31A7F3DC515F}" presName="imageRepeatNode" presStyleLbl="alignAcc1" presStyleIdx="0" presStyleCnt="7"/>
      <dgm:spPr/>
      <dgm:t>
        <a:bodyPr/>
        <a:lstStyle/>
        <a:p>
          <a:endParaRPr lang="zh-TW" altLang="en-US"/>
        </a:p>
      </dgm:t>
    </dgm:pt>
    <dgm:pt modelId="{F288F6B0-1B57-45F3-AADE-7D0787CEDAC5}" type="pres">
      <dgm:prSet presAssocID="{F3572893-6020-401D-9AC4-31A7F3DC515F}" presName="imageaccent1" presStyleCnt="0"/>
      <dgm:spPr/>
    </dgm:pt>
    <dgm:pt modelId="{C4F22079-9401-4DE3-A00E-5429C3CE0535}" type="pres">
      <dgm:prSet presAssocID="{F3572893-6020-401D-9AC4-31A7F3DC515F}" presName="accentRepeatNode" presStyleLbl="solidAlignAcc1" presStyleIdx="1" presStyleCnt="14"/>
      <dgm:spPr/>
    </dgm:pt>
    <dgm:pt modelId="{CEF8013F-1F78-42B3-99E7-58A57F1A4423}" type="pres">
      <dgm:prSet presAssocID="{9463DB7D-BD1C-4F58-89F8-A9E8C73A9125}" presName="text2" presStyleCnt="0"/>
      <dgm:spPr/>
    </dgm:pt>
    <dgm:pt modelId="{981E16A9-9718-4BFD-BC47-71409BF14A08}" type="pres">
      <dgm:prSet presAssocID="{9463DB7D-BD1C-4F58-89F8-A9E8C73A9125}" presName="textRepeatNode" presStyleLbl="alignNode1" presStyleIdx="1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CA6EB65-D486-42A6-8109-169DB1CA08B0}" type="pres">
      <dgm:prSet presAssocID="{9463DB7D-BD1C-4F58-89F8-A9E8C73A9125}" presName="textaccent2" presStyleCnt="0"/>
      <dgm:spPr/>
    </dgm:pt>
    <dgm:pt modelId="{4CBE384A-70F0-4E93-B60C-B921BB24CDDD}" type="pres">
      <dgm:prSet presAssocID="{9463DB7D-BD1C-4F58-89F8-A9E8C73A9125}" presName="accentRepeatNode" presStyleLbl="solidAlignAcc1" presStyleIdx="2" presStyleCnt="14"/>
      <dgm:spPr/>
    </dgm:pt>
    <dgm:pt modelId="{036CE3E0-9EA1-4F7A-8220-50817D1B7BD9}" type="pres">
      <dgm:prSet presAssocID="{6303BFB6-D5F0-4165-9CDF-F81710F1D86B}" presName="image2" presStyleCnt="0"/>
      <dgm:spPr/>
    </dgm:pt>
    <dgm:pt modelId="{316D2B84-520C-4F93-85D2-A05D0B72F9BB}" type="pres">
      <dgm:prSet presAssocID="{6303BFB6-D5F0-4165-9CDF-F81710F1D86B}" presName="imageRepeatNode" presStyleLbl="alignAcc1" presStyleIdx="1" presStyleCnt="7"/>
      <dgm:spPr/>
      <dgm:t>
        <a:bodyPr/>
        <a:lstStyle/>
        <a:p>
          <a:endParaRPr lang="zh-TW" altLang="en-US"/>
        </a:p>
      </dgm:t>
    </dgm:pt>
    <dgm:pt modelId="{48D0F1FB-3CB8-414C-88F9-F1BDAA8710E0}" type="pres">
      <dgm:prSet presAssocID="{6303BFB6-D5F0-4165-9CDF-F81710F1D86B}" presName="imageaccent2" presStyleCnt="0"/>
      <dgm:spPr/>
    </dgm:pt>
    <dgm:pt modelId="{E56AAC2F-1BA6-493E-B661-22D47F174045}" type="pres">
      <dgm:prSet presAssocID="{6303BFB6-D5F0-4165-9CDF-F81710F1D86B}" presName="accentRepeatNode" presStyleLbl="solidAlignAcc1" presStyleIdx="3" presStyleCnt="14"/>
      <dgm:spPr/>
    </dgm:pt>
    <dgm:pt modelId="{FE6FDCA1-9373-49AC-8F1A-80D8F59FE9A5}" type="pres">
      <dgm:prSet presAssocID="{B1C88F51-A64B-4A36-931B-18D8F06F29D4}" presName="text3" presStyleCnt="0"/>
      <dgm:spPr/>
    </dgm:pt>
    <dgm:pt modelId="{BD4DC0C6-C168-4250-BC37-5B0B247C2C38}" type="pres">
      <dgm:prSet presAssocID="{B1C88F51-A64B-4A36-931B-18D8F06F29D4}" presName="textRepeatNode" presStyleLbl="alignNode1" presStyleIdx="2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4950FE6-5526-4924-877A-0B7F5C7D9539}" type="pres">
      <dgm:prSet presAssocID="{B1C88F51-A64B-4A36-931B-18D8F06F29D4}" presName="textaccent3" presStyleCnt="0"/>
      <dgm:spPr/>
    </dgm:pt>
    <dgm:pt modelId="{2A97C8FD-618B-45D3-869B-0D3CAB7B9600}" type="pres">
      <dgm:prSet presAssocID="{B1C88F51-A64B-4A36-931B-18D8F06F29D4}" presName="accentRepeatNode" presStyleLbl="solidAlignAcc1" presStyleIdx="4" presStyleCnt="14"/>
      <dgm:spPr/>
    </dgm:pt>
    <dgm:pt modelId="{63CCB1BA-05E4-41B3-86A4-75D3122CCA4E}" type="pres">
      <dgm:prSet presAssocID="{B9E57E1D-9E20-40EB-981F-C0552C89D4DD}" presName="image3" presStyleCnt="0"/>
      <dgm:spPr/>
    </dgm:pt>
    <dgm:pt modelId="{B98A2F64-D665-4443-9013-5A0390752AAD}" type="pres">
      <dgm:prSet presAssocID="{B9E57E1D-9E20-40EB-981F-C0552C89D4DD}" presName="imageRepeatNode" presStyleLbl="alignAcc1" presStyleIdx="2" presStyleCnt="7"/>
      <dgm:spPr/>
      <dgm:t>
        <a:bodyPr/>
        <a:lstStyle/>
        <a:p>
          <a:endParaRPr lang="zh-TW" altLang="en-US"/>
        </a:p>
      </dgm:t>
    </dgm:pt>
    <dgm:pt modelId="{4FFADC90-EDAF-4583-8714-DA89E0B0E568}" type="pres">
      <dgm:prSet presAssocID="{B9E57E1D-9E20-40EB-981F-C0552C89D4DD}" presName="imageaccent3" presStyleCnt="0"/>
      <dgm:spPr/>
    </dgm:pt>
    <dgm:pt modelId="{206F4231-B7E5-461C-BD45-BB7B89C02219}" type="pres">
      <dgm:prSet presAssocID="{B9E57E1D-9E20-40EB-981F-C0552C89D4DD}" presName="accentRepeatNode" presStyleLbl="solidAlignAcc1" presStyleIdx="5" presStyleCnt="14"/>
      <dgm:spPr/>
    </dgm:pt>
    <dgm:pt modelId="{EA578CA7-B058-4503-9379-BF97D64BCA84}" type="pres">
      <dgm:prSet presAssocID="{8198EC14-218A-454A-9529-537422AF8EE0}" presName="text4" presStyleCnt="0"/>
      <dgm:spPr/>
    </dgm:pt>
    <dgm:pt modelId="{C81C67D9-1390-49C7-BF22-4662BBCE60A5}" type="pres">
      <dgm:prSet presAssocID="{8198EC14-218A-454A-9529-537422AF8EE0}" presName="textRepeatNode" presStyleLbl="alignNode1" presStyleIdx="3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54D7612-2A98-475F-B2FE-E6C141236F10}" type="pres">
      <dgm:prSet presAssocID="{8198EC14-218A-454A-9529-537422AF8EE0}" presName="textaccent4" presStyleCnt="0"/>
      <dgm:spPr/>
    </dgm:pt>
    <dgm:pt modelId="{1F0A13D7-6F97-42D9-8F1E-2D743E8A2186}" type="pres">
      <dgm:prSet presAssocID="{8198EC14-218A-454A-9529-537422AF8EE0}" presName="accentRepeatNode" presStyleLbl="solidAlignAcc1" presStyleIdx="6" presStyleCnt="14"/>
      <dgm:spPr/>
    </dgm:pt>
    <dgm:pt modelId="{659537FF-C087-4D0B-B2A1-EAEA294370BE}" type="pres">
      <dgm:prSet presAssocID="{AA67B7E9-6FBD-46F8-AF1B-DD40D459D042}" presName="image4" presStyleCnt="0"/>
      <dgm:spPr/>
    </dgm:pt>
    <dgm:pt modelId="{FA7AD071-E532-4921-A86B-544872FAAC6B}" type="pres">
      <dgm:prSet presAssocID="{AA67B7E9-6FBD-46F8-AF1B-DD40D459D042}" presName="imageRepeatNode" presStyleLbl="alignAcc1" presStyleIdx="3" presStyleCnt="7"/>
      <dgm:spPr/>
      <dgm:t>
        <a:bodyPr/>
        <a:lstStyle/>
        <a:p>
          <a:endParaRPr lang="zh-TW" altLang="en-US"/>
        </a:p>
      </dgm:t>
    </dgm:pt>
    <dgm:pt modelId="{37A36397-23CD-4157-8878-99C6A908CBF8}" type="pres">
      <dgm:prSet presAssocID="{AA67B7E9-6FBD-46F8-AF1B-DD40D459D042}" presName="imageaccent4" presStyleCnt="0"/>
      <dgm:spPr/>
    </dgm:pt>
    <dgm:pt modelId="{8DE6CEF3-22FA-4C80-9B1A-D17E7303EAEC}" type="pres">
      <dgm:prSet presAssocID="{AA67B7E9-6FBD-46F8-AF1B-DD40D459D042}" presName="accentRepeatNode" presStyleLbl="solidAlignAcc1" presStyleIdx="7" presStyleCnt="14"/>
      <dgm:spPr/>
    </dgm:pt>
    <dgm:pt modelId="{FCC8D303-BE9B-4754-AE31-A598D1C1D354}" type="pres">
      <dgm:prSet presAssocID="{EB71EE74-6BB9-4F0E-B2BC-3520B5A84369}" presName="text5" presStyleCnt="0"/>
      <dgm:spPr/>
    </dgm:pt>
    <dgm:pt modelId="{3A3A2AA2-FDB4-4EE9-A4E0-71AC751DB6F9}" type="pres">
      <dgm:prSet presAssocID="{EB71EE74-6BB9-4F0E-B2BC-3520B5A84369}" presName="textRepeatNode" presStyleLbl="alignNode1" presStyleIdx="4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58D4E8C-41C7-4A2B-BDD3-9A240A615163}" type="pres">
      <dgm:prSet presAssocID="{EB71EE74-6BB9-4F0E-B2BC-3520B5A84369}" presName="textaccent5" presStyleCnt="0"/>
      <dgm:spPr/>
    </dgm:pt>
    <dgm:pt modelId="{DFFB8065-E291-4483-9286-A401EDFAEFE3}" type="pres">
      <dgm:prSet presAssocID="{EB71EE74-6BB9-4F0E-B2BC-3520B5A84369}" presName="accentRepeatNode" presStyleLbl="solidAlignAcc1" presStyleIdx="8" presStyleCnt="14"/>
      <dgm:spPr/>
    </dgm:pt>
    <dgm:pt modelId="{5856751A-F3A2-4C27-91AB-035F792CD5E5}" type="pres">
      <dgm:prSet presAssocID="{665F6015-085A-436F-8694-7403DFE686A2}" presName="image5" presStyleCnt="0"/>
      <dgm:spPr/>
    </dgm:pt>
    <dgm:pt modelId="{B0D77F1B-687B-4291-8F05-80A0997C2402}" type="pres">
      <dgm:prSet presAssocID="{665F6015-085A-436F-8694-7403DFE686A2}" presName="imageRepeatNode" presStyleLbl="alignAcc1" presStyleIdx="4" presStyleCnt="7"/>
      <dgm:spPr/>
      <dgm:t>
        <a:bodyPr/>
        <a:lstStyle/>
        <a:p>
          <a:endParaRPr lang="zh-TW" altLang="en-US"/>
        </a:p>
      </dgm:t>
    </dgm:pt>
    <dgm:pt modelId="{3D6730E0-33ED-4B76-AB9E-D6D9318BA167}" type="pres">
      <dgm:prSet presAssocID="{665F6015-085A-436F-8694-7403DFE686A2}" presName="imageaccent5" presStyleCnt="0"/>
      <dgm:spPr/>
    </dgm:pt>
    <dgm:pt modelId="{3B6DC9C7-E821-4E38-A089-44485A2724EE}" type="pres">
      <dgm:prSet presAssocID="{665F6015-085A-436F-8694-7403DFE686A2}" presName="accentRepeatNode" presStyleLbl="solidAlignAcc1" presStyleIdx="9" presStyleCnt="14"/>
      <dgm:spPr/>
    </dgm:pt>
    <dgm:pt modelId="{901F5B0C-70CB-432A-B97F-033970621FBD}" type="pres">
      <dgm:prSet presAssocID="{3453A411-18C3-4529-BCF0-AAC045B4DEFF}" presName="text6" presStyleCnt="0"/>
      <dgm:spPr/>
    </dgm:pt>
    <dgm:pt modelId="{2B0B90D1-92EB-40E9-9B59-43AD4016DBC7}" type="pres">
      <dgm:prSet presAssocID="{3453A411-18C3-4529-BCF0-AAC045B4DEFF}" presName="textRepeatNode" presStyleLbl="alignNode1" presStyleIdx="5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3EC42F4-A0B9-4A0B-935A-F0C8949FA6DB}" type="pres">
      <dgm:prSet presAssocID="{3453A411-18C3-4529-BCF0-AAC045B4DEFF}" presName="textaccent6" presStyleCnt="0"/>
      <dgm:spPr/>
    </dgm:pt>
    <dgm:pt modelId="{3C02BFF5-D4A6-425F-AD0F-676DA1F0D6E3}" type="pres">
      <dgm:prSet presAssocID="{3453A411-18C3-4529-BCF0-AAC045B4DEFF}" presName="accentRepeatNode" presStyleLbl="solidAlignAcc1" presStyleIdx="10" presStyleCnt="14"/>
      <dgm:spPr/>
    </dgm:pt>
    <dgm:pt modelId="{5D206E7D-6CB4-409C-ACF6-52842FDCFCAE}" type="pres">
      <dgm:prSet presAssocID="{8E19D9BB-E0AC-4211-B105-AA02C5F49FB9}" presName="image6" presStyleCnt="0"/>
      <dgm:spPr/>
    </dgm:pt>
    <dgm:pt modelId="{A845375C-BF0C-4FAA-ABCC-723D482BC32D}" type="pres">
      <dgm:prSet presAssocID="{8E19D9BB-E0AC-4211-B105-AA02C5F49FB9}" presName="imageRepeatNode" presStyleLbl="alignAcc1" presStyleIdx="5" presStyleCnt="7"/>
      <dgm:spPr/>
      <dgm:t>
        <a:bodyPr/>
        <a:lstStyle/>
        <a:p>
          <a:endParaRPr lang="zh-TW" altLang="en-US"/>
        </a:p>
      </dgm:t>
    </dgm:pt>
    <dgm:pt modelId="{C7CB1A58-E88F-46FB-BCE7-14C637509304}" type="pres">
      <dgm:prSet presAssocID="{8E19D9BB-E0AC-4211-B105-AA02C5F49FB9}" presName="imageaccent6" presStyleCnt="0"/>
      <dgm:spPr/>
    </dgm:pt>
    <dgm:pt modelId="{8306E93A-2958-440F-8CFB-5F428671BAA7}" type="pres">
      <dgm:prSet presAssocID="{8E19D9BB-E0AC-4211-B105-AA02C5F49FB9}" presName="accentRepeatNode" presStyleLbl="solidAlignAcc1" presStyleIdx="11" presStyleCnt="14"/>
      <dgm:spPr/>
    </dgm:pt>
    <dgm:pt modelId="{9C57DDAF-CD7B-4A9E-9A12-1ACD6D779DD5}" type="pres">
      <dgm:prSet presAssocID="{C5830628-B758-4096-8921-5F05EC56C94F}" presName="text7" presStyleCnt="0"/>
      <dgm:spPr/>
    </dgm:pt>
    <dgm:pt modelId="{7EA946DD-EA20-494F-A32F-4A1AF567138C}" type="pres">
      <dgm:prSet presAssocID="{C5830628-B758-4096-8921-5F05EC56C94F}" presName="textRepeatNode" presStyleLbl="alignNode1" presStyleIdx="6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C7B86E1-BABB-4F79-8FCF-D44648FAB256}" type="pres">
      <dgm:prSet presAssocID="{C5830628-B758-4096-8921-5F05EC56C94F}" presName="textaccent7" presStyleCnt="0"/>
      <dgm:spPr/>
    </dgm:pt>
    <dgm:pt modelId="{56426B20-E4E6-4636-BF58-C150E308D56B}" type="pres">
      <dgm:prSet presAssocID="{C5830628-B758-4096-8921-5F05EC56C94F}" presName="accentRepeatNode" presStyleLbl="solidAlignAcc1" presStyleIdx="12" presStyleCnt="14"/>
      <dgm:spPr/>
    </dgm:pt>
    <dgm:pt modelId="{EF3CB33B-CF06-4AED-99B6-0AF3ED4EB6CC}" type="pres">
      <dgm:prSet presAssocID="{DBEA9946-D017-44A4-8ABB-6A540CF65662}" presName="image7" presStyleCnt="0"/>
      <dgm:spPr/>
    </dgm:pt>
    <dgm:pt modelId="{DC6E7BBF-60B0-49EC-B013-D3E23461D026}" type="pres">
      <dgm:prSet presAssocID="{DBEA9946-D017-44A4-8ABB-6A540CF65662}" presName="imageRepeatNode" presStyleLbl="alignAcc1" presStyleIdx="6" presStyleCnt="7"/>
      <dgm:spPr/>
      <dgm:t>
        <a:bodyPr/>
        <a:lstStyle/>
        <a:p>
          <a:endParaRPr lang="zh-TW" altLang="en-US"/>
        </a:p>
      </dgm:t>
    </dgm:pt>
    <dgm:pt modelId="{849A3C58-D3E4-4A43-9271-4C8AB346B1B2}" type="pres">
      <dgm:prSet presAssocID="{DBEA9946-D017-44A4-8ABB-6A540CF65662}" presName="imageaccent7" presStyleCnt="0"/>
      <dgm:spPr/>
    </dgm:pt>
    <dgm:pt modelId="{403E47B2-6688-4EF3-A973-29B8E0F7C662}" type="pres">
      <dgm:prSet presAssocID="{DBEA9946-D017-44A4-8ABB-6A540CF65662}" presName="accentRepeatNode" presStyleLbl="solidAlignAcc1" presStyleIdx="13" presStyleCnt="14"/>
      <dgm:spPr/>
    </dgm:pt>
  </dgm:ptLst>
  <dgm:cxnLst>
    <dgm:cxn modelId="{60FAA15A-8973-4672-AF02-C79F233C243C}" type="presOf" srcId="{F3572893-6020-401D-9AC4-31A7F3DC515F}" destId="{6022148B-CC45-4700-9CF3-5DAC89558D5F}" srcOrd="0" destOrd="0" presId="urn:microsoft.com/office/officeart/2008/layout/HexagonCluster"/>
    <dgm:cxn modelId="{E39254C1-BDCA-45CF-B25A-12C566CE92A6}" type="presOf" srcId="{B1C88F51-A64B-4A36-931B-18D8F06F29D4}" destId="{BD4DC0C6-C168-4250-BC37-5B0B247C2C38}" srcOrd="0" destOrd="0" presId="urn:microsoft.com/office/officeart/2008/layout/HexagonCluster"/>
    <dgm:cxn modelId="{18E2EBE9-7E2E-4230-9EAF-6B3BC411CC6D}" srcId="{70418C05-81CB-449D-BF82-22446D5BAB33}" destId="{8198EC14-218A-454A-9529-537422AF8EE0}" srcOrd="3" destOrd="0" parTransId="{0B5241F3-FC00-49B2-B43B-D9347F1B4548}" sibTransId="{AA67B7E9-6FBD-46F8-AF1B-DD40D459D042}"/>
    <dgm:cxn modelId="{F056E845-7E5D-4BE4-A3AE-D05417A90CC5}" type="presOf" srcId="{9463DB7D-BD1C-4F58-89F8-A9E8C73A9125}" destId="{981E16A9-9718-4BFD-BC47-71409BF14A08}" srcOrd="0" destOrd="0" presId="urn:microsoft.com/office/officeart/2008/layout/HexagonCluster"/>
    <dgm:cxn modelId="{D4375276-4789-47F0-B2FA-ECD892430ACB}" srcId="{70418C05-81CB-449D-BF82-22446D5BAB33}" destId="{EB71EE74-6BB9-4F0E-B2BC-3520B5A84369}" srcOrd="4" destOrd="0" parTransId="{48FBCBCD-BA26-492F-B8B1-EE76FF367914}" sibTransId="{665F6015-085A-436F-8694-7403DFE686A2}"/>
    <dgm:cxn modelId="{46A3ACB4-C4D0-4198-B4D3-8ED7BFB0BF9D}" srcId="{70418C05-81CB-449D-BF82-22446D5BAB33}" destId="{B1C88F51-A64B-4A36-931B-18D8F06F29D4}" srcOrd="2" destOrd="0" parTransId="{04C91EC4-63D1-4155-8296-FBE2B3BEF90F}" sibTransId="{B9E57E1D-9E20-40EB-981F-C0552C89D4DD}"/>
    <dgm:cxn modelId="{0112C624-854C-4DE4-B17C-6A9BC66B32CA}" type="presOf" srcId="{54BAFDEB-6B33-4620-93A2-2F6A70042F40}" destId="{8562951D-CA72-40C4-AFFB-EE45645DE322}" srcOrd="0" destOrd="0" presId="urn:microsoft.com/office/officeart/2008/layout/HexagonCluster"/>
    <dgm:cxn modelId="{4D3B350A-045F-4F98-95F2-E7D66D4DCB53}" type="presOf" srcId="{C5830628-B758-4096-8921-5F05EC56C94F}" destId="{7EA946DD-EA20-494F-A32F-4A1AF567138C}" srcOrd="0" destOrd="0" presId="urn:microsoft.com/office/officeart/2008/layout/HexagonCluster"/>
    <dgm:cxn modelId="{3AB7D2E0-1038-4699-B917-46CFDEAD702A}" type="presOf" srcId="{70418C05-81CB-449D-BF82-22446D5BAB33}" destId="{DDBCB664-206B-4184-B910-5F7C715C15EE}" srcOrd="0" destOrd="0" presId="urn:microsoft.com/office/officeart/2008/layout/HexagonCluster"/>
    <dgm:cxn modelId="{6B98E0A5-C44D-45D1-8A81-00F16FAC8943}" type="presOf" srcId="{6303BFB6-D5F0-4165-9CDF-F81710F1D86B}" destId="{316D2B84-520C-4F93-85D2-A05D0B72F9BB}" srcOrd="0" destOrd="0" presId="urn:microsoft.com/office/officeart/2008/layout/HexagonCluster"/>
    <dgm:cxn modelId="{3AF21B8B-74A7-4A5C-B1BC-F0401EA2D125}" type="presOf" srcId="{8198EC14-218A-454A-9529-537422AF8EE0}" destId="{C81C67D9-1390-49C7-BF22-4662BBCE60A5}" srcOrd="0" destOrd="0" presId="urn:microsoft.com/office/officeart/2008/layout/HexagonCluster"/>
    <dgm:cxn modelId="{E721F729-4E5E-4DE1-9B66-3B22EE1AF543}" srcId="{70418C05-81CB-449D-BF82-22446D5BAB33}" destId="{C5830628-B758-4096-8921-5F05EC56C94F}" srcOrd="6" destOrd="0" parTransId="{442E6402-86E1-4D17-8940-742EA39E9098}" sibTransId="{DBEA9946-D017-44A4-8ABB-6A540CF65662}"/>
    <dgm:cxn modelId="{12A57A6D-F58D-4C0A-94B5-96FCCFD4DE7C}" srcId="{70418C05-81CB-449D-BF82-22446D5BAB33}" destId="{54BAFDEB-6B33-4620-93A2-2F6A70042F40}" srcOrd="0" destOrd="0" parTransId="{5B127A28-F9DF-424A-85F6-7E906D0CA33C}" sibTransId="{F3572893-6020-401D-9AC4-31A7F3DC515F}"/>
    <dgm:cxn modelId="{B181BBB6-2EA5-43EA-9FFA-5C58A21222C7}" type="presOf" srcId="{3453A411-18C3-4529-BCF0-AAC045B4DEFF}" destId="{2B0B90D1-92EB-40E9-9B59-43AD4016DBC7}" srcOrd="0" destOrd="0" presId="urn:microsoft.com/office/officeart/2008/layout/HexagonCluster"/>
    <dgm:cxn modelId="{8AEE2BF6-554D-4509-9CD1-B21F53FA5289}" type="presOf" srcId="{665F6015-085A-436F-8694-7403DFE686A2}" destId="{B0D77F1B-687B-4291-8F05-80A0997C2402}" srcOrd="0" destOrd="0" presId="urn:microsoft.com/office/officeart/2008/layout/HexagonCluster"/>
    <dgm:cxn modelId="{50DC42CD-7151-4B71-93AB-80636B88194E}" type="presOf" srcId="{B9E57E1D-9E20-40EB-981F-C0552C89D4DD}" destId="{B98A2F64-D665-4443-9013-5A0390752AAD}" srcOrd="0" destOrd="0" presId="urn:microsoft.com/office/officeart/2008/layout/HexagonCluster"/>
    <dgm:cxn modelId="{03C03DF5-BA76-4ADA-925F-8A5072751F14}" type="presOf" srcId="{EB71EE74-6BB9-4F0E-B2BC-3520B5A84369}" destId="{3A3A2AA2-FDB4-4EE9-A4E0-71AC751DB6F9}" srcOrd="0" destOrd="0" presId="urn:microsoft.com/office/officeart/2008/layout/HexagonCluster"/>
    <dgm:cxn modelId="{B1031D7C-7AB9-4564-A657-DB73488FFEFA}" type="presOf" srcId="{AA67B7E9-6FBD-46F8-AF1B-DD40D459D042}" destId="{FA7AD071-E532-4921-A86B-544872FAAC6B}" srcOrd="0" destOrd="0" presId="urn:microsoft.com/office/officeart/2008/layout/HexagonCluster"/>
    <dgm:cxn modelId="{7CC2A9EB-B9A7-474E-B541-04CCBFD54249}" srcId="{70418C05-81CB-449D-BF82-22446D5BAB33}" destId="{9463DB7D-BD1C-4F58-89F8-A9E8C73A9125}" srcOrd="1" destOrd="0" parTransId="{E2910A16-C2EC-4F1A-A971-06542A6CEA01}" sibTransId="{6303BFB6-D5F0-4165-9CDF-F81710F1D86B}"/>
    <dgm:cxn modelId="{C1C80523-7D88-4E34-A16A-DDBCA4549070}" type="presOf" srcId="{8E19D9BB-E0AC-4211-B105-AA02C5F49FB9}" destId="{A845375C-BF0C-4FAA-ABCC-723D482BC32D}" srcOrd="0" destOrd="0" presId="urn:microsoft.com/office/officeart/2008/layout/HexagonCluster"/>
    <dgm:cxn modelId="{8568E193-F083-409B-8D2A-1F4774B2D2FC}" type="presOf" srcId="{DBEA9946-D017-44A4-8ABB-6A540CF65662}" destId="{DC6E7BBF-60B0-49EC-B013-D3E23461D026}" srcOrd="0" destOrd="0" presId="urn:microsoft.com/office/officeart/2008/layout/HexagonCluster"/>
    <dgm:cxn modelId="{E0339AAC-55E4-4651-929B-E33CA58012EC}" srcId="{70418C05-81CB-449D-BF82-22446D5BAB33}" destId="{3453A411-18C3-4529-BCF0-AAC045B4DEFF}" srcOrd="5" destOrd="0" parTransId="{E622A66F-7842-409A-88A1-7675702FDE5A}" sibTransId="{8E19D9BB-E0AC-4211-B105-AA02C5F49FB9}"/>
    <dgm:cxn modelId="{D3BF7FC8-893B-4E71-B6A5-3422854CC046}" type="presParOf" srcId="{DDBCB664-206B-4184-B910-5F7C715C15EE}" destId="{7D120812-D66A-4666-809C-517FA527BA31}" srcOrd="0" destOrd="0" presId="urn:microsoft.com/office/officeart/2008/layout/HexagonCluster"/>
    <dgm:cxn modelId="{498DA575-E8DB-4AF9-90DC-F59AEF61A8B2}" type="presParOf" srcId="{7D120812-D66A-4666-809C-517FA527BA31}" destId="{8562951D-CA72-40C4-AFFB-EE45645DE322}" srcOrd="0" destOrd="0" presId="urn:microsoft.com/office/officeart/2008/layout/HexagonCluster"/>
    <dgm:cxn modelId="{547891F1-5B73-4AB3-A998-93B13A45B6BF}" type="presParOf" srcId="{DDBCB664-206B-4184-B910-5F7C715C15EE}" destId="{51B4282C-4C4D-492B-9CEE-D93BAD4342FD}" srcOrd="1" destOrd="0" presId="urn:microsoft.com/office/officeart/2008/layout/HexagonCluster"/>
    <dgm:cxn modelId="{4FE7B586-6BFB-4C37-9214-53F32C27F9B7}" type="presParOf" srcId="{51B4282C-4C4D-492B-9CEE-D93BAD4342FD}" destId="{186658ED-9C60-4CC4-9662-51B26D5FC890}" srcOrd="0" destOrd="0" presId="urn:microsoft.com/office/officeart/2008/layout/HexagonCluster"/>
    <dgm:cxn modelId="{A874229A-60A3-47BF-91EE-7A5BF3EE4CB5}" type="presParOf" srcId="{DDBCB664-206B-4184-B910-5F7C715C15EE}" destId="{206D97C0-8332-45CC-859F-0B4BCF1ED1EE}" srcOrd="2" destOrd="0" presId="urn:microsoft.com/office/officeart/2008/layout/HexagonCluster"/>
    <dgm:cxn modelId="{B3BEB6E7-F14C-4998-9EC7-3AD5226DA19F}" type="presParOf" srcId="{206D97C0-8332-45CC-859F-0B4BCF1ED1EE}" destId="{6022148B-CC45-4700-9CF3-5DAC89558D5F}" srcOrd="0" destOrd="0" presId="urn:microsoft.com/office/officeart/2008/layout/HexagonCluster"/>
    <dgm:cxn modelId="{7C5D6CE7-93E1-4049-944F-5AD2CE2A711D}" type="presParOf" srcId="{DDBCB664-206B-4184-B910-5F7C715C15EE}" destId="{F288F6B0-1B57-45F3-AADE-7D0787CEDAC5}" srcOrd="3" destOrd="0" presId="urn:microsoft.com/office/officeart/2008/layout/HexagonCluster"/>
    <dgm:cxn modelId="{EFE6E144-0499-49A3-93C0-0B35869C967C}" type="presParOf" srcId="{F288F6B0-1B57-45F3-AADE-7D0787CEDAC5}" destId="{C4F22079-9401-4DE3-A00E-5429C3CE0535}" srcOrd="0" destOrd="0" presId="urn:microsoft.com/office/officeart/2008/layout/HexagonCluster"/>
    <dgm:cxn modelId="{757F3FE8-3571-4BA6-8115-F5CA33CBC155}" type="presParOf" srcId="{DDBCB664-206B-4184-B910-5F7C715C15EE}" destId="{CEF8013F-1F78-42B3-99E7-58A57F1A4423}" srcOrd="4" destOrd="0" presId="urn:microsoft.com/office/officeart/2008/layout/HexagonCluster"/>
    <dgm:cxn modelId="{864A4673-4152-4435-8394-2F3C27881EB6}" type="presParOf" srcId="{CEF8013F-1F78-42B3-99E7-58A57F1A4423}" destId="{981E16A9-9718-4BFD-BC47-71409BF14A08}" srcOrd="0" destOrd="0" presId="urn:microsoft.com/office/officeart/2008/layout/HexagonCluster"/>
    <dgm:cxn modelId="{9E903937-ECC7-4AB6-A1A3-FD087560FDB5}" type="presParOf" srcId="{DDBCB664-206B-4184-B910-5F7C715C15EE}" destId="{0CA6EB65-D486-42A6-8109-169DB1CA08B0}" srcOrd="5" destOrd="0" presId="urn:microsoft.com/office/officeart/2008/layout/HexagonCluster"/>
    <dgm:cxn modelId="{8F97F4AC-BA09-4DA7-9B73-648F666E3886}" type="presParOf" srcId="{0CA6EB65-D486-42A6-8109-169DB1CA08B0}" destId="{4CBE384A-70F0-4E93-B60C-B921BB24CDDD}" srcOrd="0" destOrd="0" presId="urn:microsoft.com/office/officeart/2008/layout/HexagonCluster"/>
    <dgm:cxn modelId="{46A98FC8-671D-4ADD-A115-D33B52E7C8FC}" type="presParOf" srcId="{DDBCB664-206B-4184-B910-5F7C715C15EE}" destId="{036CE3E0-9EA1-4F7A-8220-50817D1B7BD9}" srcOrd="6" destOrd="0" presId="urn:microsoft.com/office/officeart/2008/layout/HexagonCluster"/>
    <dgm:cxn modelId="{B4ED94AB-F5F7-46CE-8E71-F3924B1ED83A}" type="presParOf" srcId="{036CE3E0-9EA1-4F7A-8220-50817D1B7BD9}" destId="{316D2B84-520C-4F93-85D2-A05D0B72F9BB}" srcOrd="0" destOrd="0" presId="urn:microsoft.com/office/officeart/2008/layout/HexagonCluster"/>
    <dgm:cxn modelId="{891442AB-C8A3-4D0D-9FCD-B80C52CACE68}" type="presParOf" srcId="{DDBCB664-206B-4184-B910-5F7C715C15EE}" destId="{48D0F1FB-3CB8-414C-88F9-F1BDAA8710E0}" srcOrd="7" destOrd="0" presId="urn:microsoft.com/office/officeart/2008/layout/HexagonCluster"/>
    <dgm:cxn modelId="{0D99830D-641C-433E-B224-AF407E65B669}" type="presParOf" srcId="{48D0F1FB-3CB8-414C-88F9-F1BDAA8710E0}" destId="{E56AAC2F-1BA6-493E-B661-22D47F174045}" srcOrd="0" destOrd="0" presId="urn:microsoft.com/office/officeart/2008/layout/HexagonCluster"/>
    <dgm:cxn modelId="{4E9649D4-1A5D-4A81-8DEB-FACB02F66F49}" type="presParOf" srcId="{DDBCB664-206B-4184-B910-5F7C715C15EE}" destId="{FE6FDCA1-9373-49AC-8F1A-80D8F59FE9A5}" srcOrd="8" destOrd="0" presId="urn:microsoft.com/office/officeart/2008/layout/HexagonCluster"/>
    <dgm:cxn modelId="{1ED8D14C-E173-40F9-8023-E3A65B5963D9}" type="presParOf" srcId="{FE6FDCA1-9373-49AC-8F1A-80D8F59FE9A5}" destId="{BD4DC0C6-C168-4250-BC37-5B0B247C2C38}" srcOrd="0" destOrd="0" presId="urn:microsoft.com/office/officeart/2008/layout/HexagonCluster"/>
    <dgm:cxn modelId="{72244925-FBDD-489D-B116-3F5D0BD2DAF9}" type="presParOf" srcId="{DDBCB664-206B-4184-B910-5F7C715C15EE}" destId="{D4950FE6-5526-4924-877A-0B7F5C7D9539}" srcOrd="9" destOrd="0" presId="urn:microsoft.com/office/officeart/2008/layout/HexagonCluster"/>
    <dgm:cxn modelId="{395C635B-686F-40FB-9A23-6F94BCF12F8E}" type="presParOf" srcId="{D4950FE6-5526-4924-877A-0B7F5C7D9539}" destId="{2A97C8FD-618B-45D3-869B-0D3CAB7B9600}" srcOrd="0" destOrd="0" presId="urn:microsoft.com/office/officeart/2008/layout/HexagonCluster"/>
    <dgm:cxn modelId="{5462ADF2-F37D-4190-850B-F304B9D1A52D}" type="presParOf" srcId="{DDBCB664-206B-4184-B910-5F7C715C15EE}" destId="{63CCB1BA-05E4-41B3-86A4-75D3122CCA4E}" srcOrd="10" destOrd="0" presId="urn:microsoft.com/office/officeart/2008/layout/HexagonCluster"/>
    <dgm:cxn modelId="{D4938CCF-0320-437C-9378-C89F0A5C5303}" type="presParOf" srcId="{63CCB1BA-05E4-41B3-86A4-75D3122CCA4E}" destId="{B98A2F64-D665-4443-9013-5A0390752AAD}" srcOrd="0" destOrd="0" presId="urn:microsoft.com/office/officeart/2008/layout/HexagonCluster"/>
    <dgm:cxn modelId="{8E505E29-CD3E-470E-A86E-EDDEB0C5800D}" type="presParOf" srcId="{DDBCB664-206B-4184-B910-5F7C715C15EE}" destId="{4FFADC90-EDAF-4583-8714-DA89E0B0E568}" srcOrd="11" destOrd="0" presId="urn:microsoft.com/office/officeart/2008/layout/HexagonCluster"/>
    <dgm:cxn modelId="{DAEA81E0-C37A-41A3-88D3-6F745ED9CDFD}" type="presParOf" srcId="{4FFADC90-EDAF-4583-8714-DA89E0B0E568}" destId="{206F4231-B7E5-461C-BD45-BB7B89C02219}" srcOrd="0" destOrd="0" presId="urn:microsoft.com/office/officeart/2008/layout/HexagonCluster"/>
    <dgm:cxn modelId="{9E5D3721-A7CE-4208-A100-9219A1AC4947}" type="presParOf" srcId="{DDBCB664-206B-4184-B910-5F7C715C15EE}" destId="{EA578CA7-B058-4503-9379-BF97D64BCA84}" srcOrd="12" destOrd="0" presId="urn:microsoft.com/office/officeart/2008/layout/HexagonCluster"/>
    <dgm:cxn modelId="{171D9464-1391-446B-B4F1-F2A1BEEB3192}" type="presParOf" srcId="{EA578CA7-B058-4503-9379-BF97D64BCA84}" destId="{C81C67D9-1390-49C7-BF22-4662BBCE60A5}" srcOrd="0" destOrd="0" presId="urn:microsoft.com/office/officeart/2008/layout/HexagonCluster"/>
    <dgm:cxn modelId="{2DED307E-0349-49E1-8DB9-323F0B49B8F9}" type="presParOf" srcId="{DDBCB664-206B-4184-B910-5F7C715C15EE}" destId="{F54D7612-2A98-475F-B2FE-E6C141236F10}" srcOrd="13" destOrd="0" presId="urn:microsoft.com/office/officeart/2008/layout/HexagonCluster"/>
    <dgm:cxn modelId="{B92AD4AC-37DB-4AF8-8041-A5663023EAC1}" type="presParOf" srcId="{F54D7612-2A98-475F-B2FE-E6C141236F10}" destId="{1F0A13D7-6F97-42D9-8F1E-2D743E8A2186}" srcOrd="0" destOrd="0" presId="urn:microsoft.com/office/officeart/2008/layout/HexagonCluster"/>
    <dgm:cxn modelId="{4EE2F567-D968-4857-BE94-D9DEDBE1A2F4}" type="presParOf" srcId="{DDBCB664-206B-4184-B910-5F7C715C15EE}" destId="{659537FF-C087-4D0B-B2A1-EAEA294370BE}" srcOrd="14" destOrd="0" presId="urn:microsoft.com/office/officeart/2008/layout/HexagonCluster"/>
    <dgm:cxn modelId="{573C632A-94C7-4EF2-8533-E637AB9D0253}" type="presParOf" srcId="{659537FF-C087-4D0B-B2A1-EAEA294370BE}" destId="{FA7AD071-E532-4921-A86B-544872FAAC6B}" srcOrd="0" destOrd="0" presId="urn:microsoft.com/office/officeart/2008/layout/HexagonCluster"/>
    <dgm:cxn modelId="{7232C348-B79A-4FE9-91CB-83DF4A98DC6C}" type="presParOf" srcId="{DDBCB664-206B-4184-B910-5F7C715C15EE}" destId="{37A36397-23CD-4157-8878-99C6A908CBF8}" srcOrd="15" destOrd="0" presId="urn:microsoft.com/office/officeart/2008/layout/HexagonCluster"/>
    <dgm:cxn modelId="{D36C209E-C864-46F0-8ACE-61F3D46D4B2C}" type="presParOf" srcId="{37A36397-23CD-4157-8878-99C6A908CBF8}" destId="{8DE6CEF3-22FA-4C80-9B1A-D17E7303EAEC}" srcOrd="0" destOrd="0" presId="urn:microsoft.com/office/officeart/2008/layout/HexagonCluster"/>
    <dgm:cxn modelId="{BDEFC9FD-CAC9-4052-9CDB-D2D3DE37AB73}" type="presParOf" srcId="{DDBCB664-206B-4184-B910-5F7C715C15EE}" destId="{FCC8D303-BE9B-4754-AE31-A598D1C1D354}" srcOrd="16" destOrd="0" presId="urn:microsoft.com/office/officeart/2008/layout/HexagonCluster"/>
    <dgm:cxn modelId="{99234E8B-B0F7-4D40-BE02-96B4F531F44D}" type="presParOf" srcId="{FCC8D303-BE9B-4754-AE31-A598D1C1D354}" destId="{3A3A2AA2-FDB4-4EE9-A4E0-71AC751DB6F9}" srcOrd="0" destOrd="0" presId="urn:microsoft.com/office/officeart/2008/layout/HexagonCluster"/>
    <dgm:cxn modelId="{3D102DD7-1C7C-40E3-9F7B-C37A90F94C80}" type="presParOf" srcId="{DDBCB664-206B-4184-B910-5F7C715C15EE}" destId="{C58D4E8C-41C7-4A2B-BDD3-9A240A615163}" srcOrd="17" destOrd="0" presId="urn:microsoft.com/office/officeart/2008/layout/HexagonCluster"/>
    <dgm:cxn modelId="{8F94E6CB-DC9F-4EBC-9F0B-8EC67CD9237B}" type="presParOf" srcId="{C58D4E8C-41C7-4A2B-BDD3-9A240A615163}" destId="{DFFB8065-E291-4483-9286-A401EDFAEFE3}" srcOrd="0" destOrd="0" presId="urn:microsoft.com/office/officeart/2008/layout/HexagonCluster"/>
    <dgm:cxn modelId="{C8F68AA9-5EC3-4963-846A-494D953E7DA5}" type="presParOf" srcId="{DDBCB664-206B-4184-B910-5F7C715C15EE}" destId="{5856751A-F3A2-4C27-91AB-035F792CD5E5}" srcOrd="18" destOrd="0" presId="urn:microsoft.com/office/officeart/2008/layout/HexagonCluster"/>
    <dgm:cxn modelId="{FF36BD68-CCCA-4910-90D9-07739BC4A382}" type="presParOf" srcId="{5856751A-F3A2-4C27-91AB-035F792CD5E5}" destId="{B0D77F1B-687B-4291-8F05-80A0997C2402}" srcOrd="0" destOrd="0" presId="urn:microsoft.com/office/officeart/2008/layout/HexagonCluster"/>
    <dgm:cxn modelId="{E48D0B89-5564-4EAA-BEEC-CE0C9FDF3281}" type="presParOf" srcId="{DDBCB664-206B-4184-B910-5F7C715C15EE}" destId="{3D6730E0-33ED-4B76-AB9E-D6D9318BA167}" srcOrd="19" destOrd="0" presId="urn:microsoft.com/office/officeart/2008/layout/HexagonCluster"/>
    <dgm:cxn modelId="{DF563E56-541E-4EA6-9030-BE3DA99FCC67}" type="presParOf" srcId="{3D6730E0-33ED-4B76-AB9E-D6D9318BA167}" destId="{3B6DC9C7-E821-4E38-A089-44485A2724EE}" srcOrd="0" destOrd="0" presId="urn:microsoft.com/office/officeart/2008/layout/HexagonCluster"/>
    <dgm:cxn modelId="{65CBD115-C656-4FD9-A4A2-5BA7958A0AD3}" type="presParOf" srcId="{DDBCB664-206B-4184-B910-5F7C715C15EE}" destId="{901F5B0C-70CB-432A-B97F-033970621FBD}" srcOrd="20" destOrd="0" presId="urn:microsoft.com/office/officeart/2008/layout/HexagonCluster"/>
    <dgm:cxn modelId="{0C293AC3-2A5C-40DF-858E-924CC70A067A}" type="presParOf" srcId="{901F5B0C-70CB-432A-B97F-033970621FBD}" destId="{2B0B90D1-92EB-40E9-9B59-43AD4016DBC7}" srcOrd="0" destOrd="0" presId="urn:microsoft.com/office/officeart/2008/layout/HexagonCluster"/>
    <dgm:cxn modelId="{EAAC39F9-C8E4-4A67-BB28-78515F31E3A2}" type="presParOf" srcId="{DDBCB664-206B-4184-B910-5F7C715C15EE}" destId="{43EC42F4-A0B9-4A0B-935A-F0C8949FA6DB}" srcOrd="21" destOrd="0" presId="urn:microsoft.com/office/officeart/2008/layout/HexagonCluster"/>
    <dgm:cxn modelId="{F09F944E-1EBD-4C79-ACFE-5E09DE90F711}" type="presParOf" srcId="{43EC42F4-A0B9-4A0B-935A-F0C8949FA6DB}" destId="{3C02BFF5-D4A6-425F-AD0F-676DA1F0D6E3}" srcOrd="0" destOrd="0" presId="urn:microsoft.com/office/officeart/2008/layout/HexagonCluster"/>
    <dgm:cxn modelId="{22F29908-9331-4D96-B61F-21692ED89837}" type="presParOf" srcId="{DDBCB664-206B-4184-B910-5F7C715C15EE}" destId="{5D206E7D-6CB4-409C-ACF6-52842FDCFCAE}" srcOrd="22" destOrd="0" presId="urn:microsoft.com/office/officeart/2008/layout/HexagonCluster"/>
    <dgm:cxn modelId="{CE592A1A-0503-4021-BAE9-F349F28A2653}" type="presParOf" srcId="{5D206E7D-6CB4-409C-ACF6-52842FDCFCAE}" destId="{A845375C-BF0C-4FAA-ABCC-723D482BC32D}" srcOrd="0" destOrd="0" presId="urn:microsoft.com/office/officeart/2008/layout/HexagonCluster"/>
    <dgm:cxn modelId="{16DB8057-574F-4C55-A00E-4D3B35EA128C}" type="presParOf" srcId="{DDBCB664-206B-4184-B910-5F7C715C15EE}" destId="{C7CB1A58-E88F-46FB-BCE7-14C637509304}" srcOrd="23" destOrd="0" presId="urn:microsoft.com/office/officeart/2008/layout/HexagonCluster"/>
    <dgm:cxn modelId="{1E27039B-B284-48AB-B74C-123755588536}" type="presParOf" srcId="{C7CB1A58-E88F-46FB-BCE7-14C637509304}" destId="{8306E93A-2958-440F-8CFB-5F428671BAA7}" srcOrd="0" destOrd="0" presId="urn:microsoft.com/office/officeart/2008/layout/HexagonCluster"/>
    <dgm:cxn modelId="{A4B5845D-883F-4B77-977A-A4DD04C3C57C}" type="presParOf" srcId="{DDBCB664-206B-4184-B910-5F7C715C15EE}" destId="{9C57DDAF-CD7B-4A9E-9A12-1ACD6D779DD5}" srcOrd="24" destOrd="0" presId="urn:microsoft.com/office/officeart/2008/layout/HexagonCluster"/>
    <dgm:cxn modelId="{70841370-5DFC-4688-B193-0A4E75CFFA51}" type="presParOf" srcId="{9C57DDAF-CD7B-4A9E-9A12-1ACD6D779DD5}" destId="{7EA946DD-EA20-494F-A32F-4A1AF567138C}" srcOrd="0" destOrd="0" presId="urn:microsoft.com/office/officeart/2008/layout/HexagonCluster"/>
    <dgm:cxn modelId="{E307552A-58F8-4CFC-8A93-9B58193D4B17}" type="presParOf" srcId="{DDBCB664-206B-4184-B910-5F7C715C15EE}" destId="{CC7B86E1-BABB-4F79-8FCF-D44648FAB256}" srcOrd="25" destOrd="0" presId="urn:microsoft.com/office/officeart/2008/layout/HexagonCluster"/>
    <dgm:cxn modelId="{FBD28B9B-5CF0-4547-A3AA-BF17934704B4}" type="presParOf" srcId="{CC7B86E1-BABB-4F79-8FCF-D44648FAB256}" destId="{56426B20-E4E6-4636-BF58-C150E308D56B}" srcOrd="0" destOrd="0" presId="urn:microsoft.com/office/officeart/2008/layout/HexagonCluster"/>
    <dgm:cxn modelId="{554CE7BB-587D-4CC5-8719-B058AB6BC841}" type="presParOf" srcId="{DDBCB664-206B-4184-B910-5F7C715C15EE}" destId="{EF3CB33B-CF06-4AED-99B6-0AF3ED4EB6CC}" srcOrd="26" destOrd="0" presId="urn:microsoft.com/office/officeart/2008/layout/HexagonCluster"/>
    <dgm:cxn modelId="{28E767A9-5A70-4C78-A3A9-4938EA5D685B}" type="presParOf" srcId="{EF3CB33B-CF06-4AED-99B6-0AF3ED4EB6CC}" destId="{DC6E7BBF-60B0-49EC-B013-D3E23461D026}" srcOrd="0" destOrd="0" presId="urn:microsoft.com/office/officeart/2008/layout/HexagonCluster"/>
    <dgm:cxn modelId="{789F0710-14BF-49FA-B444-25596278721B}" type="presParOf" srcId="{DDBCB664-206B-4184-B910-5F7C715C15EE}" destId="{849A3C58-D3E4-4A43-9271-4C8AB346B1B2}" srcOrd="27" destOrd="0" presId="urn:microsoft.com/office/officeart/2008/layout/HexagonCluster"/>
    <dgm:cxn modelId="{FFF01D54-949D-4EE5-8AB7-40B167C08610}" type="presParOf" srcId="{849A3C58-D3E4-4A43-9271-4C8AB346B1B2}" destId="{403E47B2-6688-4EF3-A973-29B8E0F7C662}" srcOrd="0" destOrd="0" presId="urn:microsoft.com/office/officeart/2008/layout/HexagonCluster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0418C05-81CB-449D-BF82-22446D5BAB33}" type="doc">
      <dgm:prSet loTypeId="urn:microsoft.com/office/officeart/2008/layout/HexagonCluster" loCatId="pictur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zh-TW" altLang="en-US"/>
        </a:p>
      </dgm:t>
    </dgm:pt>
    <dgm:pt modelId="{54BAFDEB-6B33-4620-93A2-2F6A70042F40}">
      <dgm:prSet phldrT="[文字]"/>
      <dgm:spPr/>
      <dgm:t>
        <a:bodyPr/>
        <a:lstStyle/>
        <a:p>
          <a:r>
            <a:rPr lang="zh-TW" altLang="en-US" dirty="0" smtClean="0"/>
            <a:t>工作</a:t>
          </a:r>
          <a:endParaRPr lang="zh-TW" altLang="en-US" dirty="0"/>
        </a:p>
      </dgm:t>
    </dgm:pt>
    <dgm:pt modelId="{5B127A28-F9DF-424A-85F6-7E906D0CA33C}" type="parTrans" cxnId="{12A57A6D-F58D-4C0A-94B5-96FCCFD4DE7C}">
      <dgm:prSet/>
      <dgm:spPr/>
      <dgm:t>
        <a:bodyPr/>
        <a:lstStyle/>
        <a:p>
          <a:endParaRPr lang="zh-TW" altLang="en-US"/>
        </a:p>
      </dgm:t>
    </dgm:pt>
    <dgm:pt modelId="{F3572893-6020-401D-9AC4-31A7F3DC515F}" type="sibTrans" cxnId="{12A57A6D-F58D-4C0A-94B5-96FCCFD4DE7C}">
      <dgm:prSet/>
      <dgm:spPr/>
      <dgm:t>
        <a:bodyPr/>
        <a:lstStyle/>
        <a:p>
          <a:endParaRPr lang="zh-TW" altLang="en-US"/>
        </a:p>
      </dgm:t>
    </dgm:pt>
    <dgm:pt modelId="{9463DB7D-BD1C-4F58-89F8-A9E8C73A9125}">
      <dgm:prSet phldrT="[文字]"/>
      <dgm:spPr/>
      <dgm:t>
        <a:bodyPr/>
        <a:lstStyle/>
        <a:p>
          <a:r>
            <a:rPr lang="zh-TW" altLang="en-US" b="1" dirty="0" smtClean="0">
              <a:solidFill>
                <a:schemeClr val="tx1"/>
              </a:solidFill>
            </a:rPr>
            <a:t>廠房</a:t>
          </a:r>
          <a:endParaRPr lang="zh-TW" altLang="en-US" b="1" dirty="0">
            <a:solidFill>
              <a:schemeClr val="tx1"/>
            </a:solidFill>
          </a:endParaRPr>
        </a:p>
      </dgm:t>
    </dgm:pt>
    <dgm:pt modelId="{E2910A16-C2EC-4F1A-A971-06542A6CEA01}" type="parTrans" cxnId="{7CC2A9EB-B9A7-474E-B541-04CCBFD54249}">
      <dgm:prSet/>
      <dgm:spPr/>
      <dgm:t>
        <a:bodyPr/>
        <a:lstStyle/>
        <a:p>
          <a:endParaRPr lang="zh-TW" altLang="en-US"/>
        </a:p>
      </dgm:t>
    </dgm:pt>
    <dgm:pt modelId="{6303BFB6-D5F0-4165-9CDF-F81710F1D86B}" type="sibTrans" cxnId="{7CC2A9EB-B9A7-474E-B541-04CCBFD54249}">
      <dgm:prSet/>
      <dgm:spPr/>
      <dgm:t>
        <a:bodyPr/>
        <a:lstStyle/>
        <a:p>
          <a:endParaRPr lang="zh-TW" altLang="en-US"/>
        </a:p>
      </dgm:t>
    </dgm:pt>
    <dgm:pt modelId="{B1C88F51-A64B-4A36-931B-18D8F06F29D4}">
      <dgm:prSet phldrT="[文字]"/>
      <dgm:spPr/>
      <dgm:t>
        <a:bodyPr/>
        <a:lstStyle/>
        <a:p>
          <a:r>
            <a:rPr lang="zh-TW" altLang="en-US" dirty="0" smtClean="0"/>
            <a:t>改變</a:t>
          </a:r>
          <a:endParaRPr lang="zh-TW" altLang="en-US" dirty="0"/>
        </a:p>
      </dgm:t>
    </dgm:pt>
    <dgm:pt modelId="{04C91EC4-63D1-4155-8296-FBE2B3BEF90F}" type="parTrans" cxnId="{46A3ACB4-C4D0-4198-B4D3-8ED7BFB0BF9D}">
      <dgm:prSet/>
      <dgm:spPr/>
      <dgm:t>
        <a:bodyPr/>
        <a:lstStyle/>
        <a:p>
          <a:endParaRPr lang="zh-TW" altLang="en-US"/>
        </a:p>
      </dgm:t>
    </dgm:pt>
    <dgm:pt modelId="{B9E57E1D-9E20-40EB-981F-C0552C89D4DD}" type="sibTrans" cxnId="{46A3ACB4-C4D0-4198-B4D3-8ED7BFB0BF9D}">
      <dgm:prSet/>
      <dgm:spPr/>
      <dgm:t>
        <a:bodyPr/>
        <a:lstStyle/>
        <a:p>
          <a:endParaRPr lang="zh-TW" altLang="en-US"/>
        </a:p>
      </dgm:t>
    </dgm:pt>
    <dgm:pt modelId="{8198EC14-218A-454A-9529-537422AF8EE0}">
      <dgm:prSet phldrT="[文字]"/>
      <dgm:spPr/>
      <dgm:t>
        <a:bodyPr/>
        <a:lstStyle/>
        <a:p>
          <a:r>
            <a:rPr lang="zh-TW" altLang="en-US" dirty="0" smtClean="0"/>
            <a:t>管理</a:t>
          </a:r>
          <a:endParaRPr lang="zh-TW" altLang="en-US" dirty="0"/>
        </a:p>
      </dgm:t>
    </dgm:pt>
    <dgm:pt modelId="{0B5241F3-FC00-49B2-B43B-D9347F1B4548}" type="parTrans" cxnId="{18E2EBE9-7E2E-4230-9EAF-6B3BC411CC6D}">
      <dgm:prSet/>
      <dgm:spPr/>
      <dgm:t>
        <a:bodyPr/>
        <a:lstStyle/>
        <a:p>
          <a:endParaRPr lang="zh-TW" altLang="en-US"/>
        </a:p>
      </dgm:t>
    </dgm:pt>
    <dgm:pt modelId="{AA67B7E9-6FBD-46F8-AF1B-DD40D459D042}" type="sibTrans" cxnId="{18E2EBE9-7E2E-4230-9EAF-6B3BC411CC6D}">
      <dgm:prSet/>
      <dgm:spPr/>
      <dgm:t>
        <a:bodyPr/>
        <a:lstStyle/>
        <a:p>
          <a:endParaRPr lang="zh-TW" altLang="en-US"/>
        </a:p>
      </dgm:t>
    </dgm:pt>
    <dgm:pt modelId="{EB71EE74-6BB9-4F0E-B2BC-3520B5A84369}">
      <dgm:prSet phldrT="[文字]"/>
      <dgm:spPr/>
      <dgm:t>
        <a:bodyPr/>
        <a:lstStyle/>
        <a:p>
          <a:r>
            <a:rPr lang="zh-TW" altLang="en-US" dirty="0" smtClean="0"/>
            <a:t>行銷</a:t>
          </a:r>
          <a:endParaRPr lang="zh-TW" altLang="en-US" dirty="0"/>
        </a:p>
      </dgm:t>
    </dgm:pt>
    <dgm:pt modelId="{48FBCBCD-BA26-492F-B8B1-EE76FF367914}" type="parTrans" cxnId="{D4375276-4789-47F0-B2FA-ECD892430ACB}">
      <dgm:prSet/>
      <dgm:spPr/>
      <dgm:t>
        <a:bodyPr/>
        <a:lstStyle/>
        <a:p>
          <a:endParaRPr lang="zh-TW" altLang="en-US"/>
        </a:p>
      </dgm:t>
    </dgm:pt>
    <dgm:pt modelId="{665F6015-085A-436F-8694-7403DFE686A2}" type="sibTrans" cxnId="{D4375276-4789-47F0-B2FA-ECD892430ACB}">
      <dgm:prSet/>
      <dgm:spPr/>
      <dgm:t>
        <a:bodyPr/>
        <a:lstStyle/>
        <a:p>
          <a:endParaRPr lang="zh-TW" altLang="en-US"/>
        </a:p>
      </dgm:t>
    </dgm:pt>
    <dgm:pt modelId="{3453A411-18C3-4529-BCF0-AAC045B4DEFF}">
      <dgm:prSet phldrT="[文字]"/>
      <dgm:spPr/>
      <dgm:t>
        <a:bodyPr/>
        <a:lstStyle/>
        <a:p>
          <a:r>
            <a:rPr lang="zh-TW" altLang="en-US" dirty="0" smtClean="0"/>
            <a:t>產品</a:t>
          </a:r>
          <a:endParaRPr lang="zh-TW" altLang="en-US" dirty="0"/>
        </a:p>
      </dgm:t>
    </dgm:pt>
    <dgm:pt modelId="{E622A66F-7842-409A-88A1-7675702FDE5A}" type="parTrans" cxnId="{E0339AAC-55E4-4651-929B-E33CA58012EC}">
      <dgm:prSet/>
      <dgm:spPr/>
      <dgm:t>
        <a:bodyPr/>
        <a:lstStyle/>
        <a:p>
          <a:endParaRPr lang="zh-TW" altLang="en-US"/>
        </a:p>
      </dgm:t>
    </dgm:pt>
    <dgm:pt modelId="{8E19D9BB-E0AC-4211-B105-AA02C5F49FB9}" type="sibTrans" cxnId="{E0339AAC-55E4-4651-929B-E33CA58012EC}">
      <dgm:prSet/>
      <dgm:spPr/>
      <dgm:t>
        <a:bodyPr/>
        <a:lstStyle/>
        <a:p>
          <a:endParaRPr lang="zh-TW" altLang="en-US"/>
        </a:p>
      </dgm:t>
    </dgm:pt>
    <dgm:pt modelId="{C5830628-B758-4096-8921-5F05EC56C94F}">
      <dgm:prSet phldrT="[文字]"/>
      <dgm:spPr/>
      <dgm:t>
        <a:bodyPr/>
        <a:lstStyle/>
        <a:p>
          <a:r>
            <a:rPr lang="zh-TW" altLang="en-US" dirty="0" smtClean="0"/>
            <a:t>設施</a:t>
          </a:r>
          <a:endParaRPr lang="zh-TW" altLang="en-US" dirty="0"/>
        </a:p>
      </dgm:t>
    </dgm:pt>
    <dgm:pt modelId="{442E6402-86E1-4D17-8940-742EA39E9098}" type="parTrans" cxnId="{E721F729-4E5E-4DE1-9B66-3B22EE1AF543}">
      <dgm:prSet/>
      <dgm:spPr/>
      <dgm:t>
        <a:bodyPr/>
        <a:lstStyle/>
        <a:p>
          <a:endParaRPr lang="zh-TW" altLang="en-US"/>
        </a:p>
      </dgm:t>
    </dgm:pt>
    <dgm:pt modelId="{DBEA9946-D017-44A4-8ABB-6A540CF65662}" type="sibTrans" cxnId="{E721F729-4E5E-4DE1-9B66-3B22EE1AF543}">
      <dgm:prSet/>
      <dgm:spPr/>
      <dgm:t>
        <a:bodyPr/>
        <a:lstStyle/>
        <a:p>
          <a:endParaRPr lang="zh-TW" altLang="en-US"/>
        </a:p>
      </dgm:t>
    </dgm:pt>
    <dgm:pt modelId="{DDBCB664-206B-4184-B910-5F7C715C15EE}" type="pres">
      <dgm:prSet presAssocID="{70418C05-81CB-449D-BF82-22446D5BAB33}" presName="Name0" presStyleCnt="0">
        <dgm:presLayoutVars>
          <dgm:chMax val="21"/>
          <dgm:chPref val="21"/>
        </dgm:presLayoutVars>
      </dgm:prSet>
      <dgm:spPr/>
      <dgm:t>
        <a:bodyPr/>
        <a:lstStyle/>
        <a:p>
          <a:endParaRPr lang="zh-TW" altLang="en-US"/>
        </a:p>
      </dgm:t>
    </dgm:pt>
    <dgm:pt modelId="{7D120812-D66A-4666-809C-517FA527BA31}" type="pres">
      <dgm:prSet presAssocID="{54BAFDEB-6B33-4620-93A2-2F6A70042F40}" presName="text1" presStyleCnt="0"/>
      <dgm:spPr/>
    </dgm:pt>
    <dgm:pt modelId="{8562951D-CA72-40C4-AFFB-EE45645DE322}" type="pres">
      <dgm:prSet presAssocID="{54BAFDEB-6B33-4620-93A2-2F6A70042F40}" presName="textRepeatNode" presStyleLbl="alignNode1" presStyleIdx="0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1B4282C-4C4D-492B-9CEE-D93BAD4342FD}" type="pres">
      <dgm:prSet presAssocID="{54BAFDEB-6B33-4620-93A2-2F6A70042F40}" presName="textaccent1" presStyleCnt="0"/>
      <dgm:spPr/>
    </dgm:pt>
    <dgm:pt modelId="{186658ED-9C60-4CC4-9662-51B26D5FC890}" type="pres">
      <dgm:prSet presAssocID="{54BAFDEB-6B33-4620-93A2-2F6A70042F40}" presName="accentRepeatNode" presStyleLbl="solidAlignAcc1" presStyleIdx="0" presStyleCnt="14"/>
      <dgm:spPr/>
    </dgm:pt>
    <dgm:pt modelId="{206D97C0-8332-45CC-859F-0B4BCF1ED1EE}" type="pres">
      <dgm:prSet presAssocID="{F3572893-6020-401D-9AC4-31A7F3DC515F}" presName="image1" presStyleCnt="0"/>
      <dgm:spPr/>
    </dgm:pt>
    <dgm:pt modelId="{6022148B-CC45-4700-9CF3-5DAC89558D5F}" type="pres">
      <dgm:prSet presAssocID="{F3572893-6020-401D-9AC4-31A7F3DC515F}" presName="imageRepeatNode" presStyleLbl="alignAcc1" presStyleIdx="0" presStyleCnt="7"/>
      <dgm:spPr/>
      <dgm:t>
        <a:bodyPr/>
        <a:lstStyle/>
        <a:p>
          <a:endParaRPr lang="zh-TW" altLang="en-US"/>
        </a:p>
      </dgm:t>
    </dgm:pt>
    <dgm:pt modelId="{F288F6B0-1B57-45F3-AADE-7D0787CEDAC5}" type="pres">
      <dgm:prSet presAssocID="{F3572893-6020-401D-9AC4-31A7F3DC515F}" presName="imageaccent1" presStyleCnt="0"/>
      <dgm:spPr/>
    </dgm:pt>
    <dgm:pt modelId="{C4F22079-9401-4DE3-A00E-5429C3CE0535}" type="pres">
      <dgm:prSet presAssocID="{F3572893-6020-401D-9AC4-31A7F3DC515F}" presName="accentRepeatNode" presStyleLbl="solidAlignAcc1" presStyleIdx="1" presStyleCnt="14"/>
      <dgm:spPr/>
    </dgm:pt>
    <dgm:pt modelId="{CEF8013F-1F78-42B3-99E7-58A57F1A4423}" type="pres">
      <dgm:prSet presAssocID="{9463DB7D-BD1C-4F58-89F8-A9E8C73A9125}" presName="text2" presStyleCnt="0"/>
      <dgm:spPr/>
    </dgm:pt>
    <dgm:pt modelId="{981E16A9-9718-4BFD-BC47-71409BF14A08}" type="pres">
      <dgm:prSet presAssocID="{9463DB7D-BD1C-4F58-89F8-A9E8C73A9125}" presName="textRepeatNode" presStyleLbl="alignNode1" presStyleIdx="1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CA6EB65-D486-42A6-8109-169DB1CA08B0}" type="pres">
      <dgm:prSet presAssocID="{9463DB7D-BD1C-4F58-89F8-A9E8C73A9125}" presName="textaccent2" presStyleCnt="0"/>
      <dgm:spPr/>
    </dgm:pt>
    <dgm:pt modelId="{4CBE384A-70F0-4E93-B60C-B921BB24CDDD}" type="pres">
      <dgm:prSet presAssocID="{9463DB7D-BD1C-4F58-89F8-A9E8C73A9125}" presName="accentRepeatNode" presStyleLbl="solidAlignAcc1" presStyleIdx="2" presStyleCnt="14"/>
      <dgm:spPr/>
    </dgm:pt>
    <dgm:pt modelId="{036CE3E0-9EA1-4F7A-8220-50817D1B7BD9}" type="pres">
      <dgm:prSet presAssocID="{6303BFB6-D5F0-4165-9CDF-F81710F1D86B}" presName="image2" presStyleCnt="0"/>
      <dgm:spPr/>
    </dgm:pt>
    <dgm:pt modelId="{316D2B84-520C-4F93-85D2-A05D0B72F9BB}" type="pres">
      <dgm:prSet presAssocID="{6303BFB6-D5F0-4165-9CDF-F81710F1D86B}" presName="imageRepeatNode" presStyleLbl="alignAcc1" presStyleIdx="1" presStyleCnt="7"/>
      <dgm:spPr/>
      <dgm:t>
        <a:bodyPr/>
        <a:lstStyle/>
        <a:p>
          <a:endParaRPr lang="zh-TW" altLang="en-US"/>
        </a:p>
      </dgm:t>
    </dgm:pt>
    <dgm:pt modelId="{48D0F1FB-3CB8-414C-88F9-F1BDAA8710E0}" type="pres">
      <dgm:prSet presAssocID="{6303BFB6-D5F0-4165-9CDF-F81710F1D86B}" presName="imageaccent2" presStyleCnt="0"/>
      <dgm:spPr/>
    </dgm:pt>
    <dgm:pt modelId="{E56AAC2F-1BA6-493E-B661-22D47F174045}" type="pres">
      <dgm:prSet presAssocID="{6303BFB6-D5F0-4165-9CDF-F81710F1D86B}" presName="accentRepeatNode" presStyleLbl="solidAlignAcc1" presStyleIdx="3" presStyleCnt="14"/>
      <dgm:spPr/>
    </dgm:pt>
    <dgm:pt modelId="{FE6FDCA1-9373-49AC-8F1A-80D8F59FE9A5}" type="pres">
      <dgm:prSet presAssocID="{B1C88F51-A64B-4A36-931B-18D8F06F29D4}" presName="text3" presStyleCnt="0"/>
      <dgm:spPr/>
    </dgm:pt>
    <dgm:pt modelId="{BD4DC0C6-C168-4250-BC37-5B0B247C2C38}" type="pres">
      <dgm:prSet presAssocID="{B1C88F51-A64B-4A36-931B-18D8F06F29D4}" presName="textRepeatNode" presStyleLbl="alignNode1" presStyleIdx="2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4950FE6-5526-4924-877A-0B7F5C7D9539}" type="pres">
      <dgm:prSet presAssocID="{B1C88F51-A64B-4A36-931B-18D8F06F29D4}" presName="textaccent3" presStyleCnt="0"/>
      <dgm:spPr/>
    </dgm:pt>
    <dgm:pt modelId="{2A97C8FD-618B-45D3-869B-0D3CAB7B9600}" type="pres">
      <dgm:prSet presAssocID="{B1C88F51-A64B-4A36-931B-18D8F06F29D4}" presName="accentRepeatNode" presStyleLbl="solidAlignAcc1" presStyleIdx="4" presStyleCnt="14"/>
      <dgm:spPr/>
    </dgm:pt>
    <dgm:pt modelId="{63CCB1BA-05E4-41B3-86A4-75D3122CCA4E}" type="pres">
      <dgm:prSet presAssocID="{B9E57E1D-9E20-40EB-981F-C0552C89D4DD}" presName="image3" presStyleCnt="0"/>
      <dgm:spPr/>
    </dgm:pt>
    <dgm:pt modelId="{B98A2F64-D665-4443-9013-5A0390752AAD}" type="pres">
      <dgm:prSet presAssocID="{B9E57E1D-9E20-40EB-981F-C0552C89D4DD}" presName="imageRepeatNode" presStyleLbl="alignAcc1" presStyleIdx="2" presStyleCnt="7"/>
      <dgm:spPr/>
      <dgm:t>
        <a:bodyPr/>
        <a:lstStyle/>
        <a:p>
          <a:endParaRPr lang="zh-TW" altLang="en-US"/>
        </a:p>
      </dgm:t>
    </dgm:pt>
    <dgm:pt modelId="{4FFADC90-EDAF-4583-8714-DA89E0B0E568}" type="pres">
      <dgm:prSet presAssocID="{B9E57E1D-9E20-40EB-981F-C0552C89D4DD}" presName="imageaccent3" presStyleCnt="0"/>
      <dgm:spPr/>
    </dgm:pt>
    <dgm:pt modelId="{206F4231-B7E5-461C-BD45-BB7B89C02219}" type="pres">
      <dgm:prSet presAssocID="{B9E57E1D-9E20-40EB-981F-C0552C89D4DD}" presName="accentRepeatNode" presStyleLbl="solidAlignAcc1" presStyleIdx="5" presStyleCnt="14"/>
      <dgm:spPr/>
    </dgm:pt>
    <dgm:pt modelId="{EA578CA7-B058-4503-9379-BF97D64BCA84}" type="pres">
      <dgm:prSet presAssocID="{8198EC14-218A-454A-9529-537422AF8EE0}" presName="text4" presStyleCnt="0"/>
      <dgm:spPr/>
    </dgm:pt>
    <dgm:pt modelId="{C81C67D9-1390-49C7-BF22-4662BBCE60A5}" type="pres">
      <dgm:prSet presAssocID="{8198EC14-218A-454A-9529-537422AF8EE0}" presName="textRepeatNode" presStyleLbl="alignNode1" presStyleIdx="3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54D7612-2A98-475F-B2FE-E6C141236F10}" type="pres">
      <dgm:prSet presAssocID="{8198EC14-218A-454A-9529-537422AF8EE0}" presName="textaccent4" presStyleCnt="0"/>
      <dgm:spPr/>
    </dgm:pt>
    <dgm:pt modelId="{1F0A13D7-6F97-42D9-8F1E-2D743E8A2186}" type="pres">
      <dgm:prSet presAssocID="{8198EC14-218A-454A-9529-537422AF8EE0}" presName="accentRepeatNode" presStyleLbl="solidAlignAcc1" presStyleIdx="6" presStyleCnt="14"/>
      <dgm:spPr/>
    </dgm:pt>
    <dgm:pt modelId="{659537FF-C087-4D0B-B2A1-EAEA294370BE}" type="pres">
      <dgm:prSet presAssocID="{AA67B7E9-6FBD-46F8-AF1B-DD40D459D042}" presName="image4" presStyleCnt="0"/>
      <dgm:spPr/>
    </dgm:pt>
    <dgm:pt modelId="{FA7AD071-E532-4921-A86B-544872FAAC6B}" type="pres">
      <dgm:prSet presAssocID="{AA67B7E9-6FBD-46F8-AF1B-DD40D459D042}" presName="imageRepeatNode" presStyleLbl="alignAcc1" presStyleIdx="3" presStyleCnt="7"/>
      <dgm:spPr/>
      <dgm:t>
        <a:bodyPr/>
        <a:lstStyle/>
        <a:p>
          <a:endParaRPr lang="zh-TW" altLang="en-US"/>
        </a:p>
      </dgm:t>
    </dgm:pt>
    <dgm:pt modelId="{37A36397-23CD-4157-8878-99C6A908CBF8}" type="pres">
      <dgm:prSet presAssocID="{AA67B7E9-6FBD-46F8-AF1B-DD40D459D042}" presName="imageaccent4" presStyleCnt="0"/>
      <dgm:spPr/>
    </dgm:pt>
    <dgm:pt modelId="{8DE6CEF3-22FA-4C80-9B1A-D17E7303EAEC}" type="pres">
      <dgm:prSet presAssocID="{AA67B7E9-6FBD-46F8-AF1B-DD40D459D042}" presName="accentRepeatNode" presStyleLbl="solidAlignAcc1" presStyleIdx="7" presStyleCnt="14"/>
      <dgm:spPr/>
    </dgm:pt>
    <dgm:pt modelId="{FCC8D303-BE9B-4754-AE31-A598D1C1D354}" type="pres">
      <dgm:prSet presAssocID="{EB71EE74-6BB9-4F0E-B2BC-3520B5A84369}" presName="text5" presStyleCnt="0"/>
      <dgm:spPr/>
    </dgm:pt>
    <dgm:pt modelId="{3A3A2AA2-FDB4-4EE9-A4E0-71AC751DB6F9}" type="pres">
      <dgm:prSet presAssocID="{EB71EE74-6BB9-4F0E-B2BC-3520B5A84369}" presName="textRepeatNode" presStyleLbl="alignNode1" presStyleIdx="4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58D4E8C-41C7-4A2B-BDD3-9A240A615163}" type="pres">
      <dgm:prSet presAssocID="{EB71EE74-6BB9-4F0E-B2BC-3520B5A84369}" presName="textaccent5" presStyleCnt="0"/>
      <dgm:spPr/>
    </dgm:pt>
    <dgm:pt modelId="{DFFB8065-E291-4483-9286-A401EDFAEFE3}" type="pres">
      <dgm:prSet presAssocID="{EB71EE74-6BB9-4F0E-B2BC-3520B5A84369}" presName="accentRepeatNode" presStyleLbl="solidAlignAcc1" presStyleIdx="8" presStyleCnt="14"/>
      <dgm:spPr/>
    </dgm:pt>
    <dgm:pt modelId="{5856751A-F3A2-4C27-91AB-035F792CD5E5}" type="pres">
      <dgm:prSet presAssocID="{665F6015-085A-436F-8694-7403DFE686A2}" presName="image5" presStyleCnt="0"/>
      <dgm:spPr/>
    </dgm:pt>
    <dgm:pt modelId="{B0D77F1B-687B-4291-8F05-80A0997C2402}" type="pres">
      <dgm:prSet presAssocID="{665F6015-085A-436F-8694-7403DFE686A2}" presName="imageRepeatNode" presStyleLbl="alignAcc1" presStyleIdx="4" presStyleCnt="7"/>
      <dgm:spPr/>
      <dgm:t>
        <a:bodyPr/>
        <a:lstStyle/>
        <a:p>
          <a:endParaRPr lang="zh-TW" altLang="en-US"/>
        </a:p>
      </dgm:t>
    </dgm:pt>
    <dgm:pt modelId="{3D6730E0-33ED-4B76-AB9E-D6D9318BA167}" type="pres">
      <dgm:prSet presAssocID="{665F6015-085A-436F-8694-7403DFE686A2}" presName="imageaccent5" presStyleCnt="0"/>
      <dgm:spPr/>
    </dgm:pt>
    <dgm:pt modelId="{3B6DC9C7-E821-4E38-A089-44485A2724EE}" type="pres">
      <dgm:prSet presAssocID="{665F6015-085A-436F-8694-7403DFE686A2}" presName="accentRepeatNode" presStyleLbl="solidAlignAcc1" presStyleIdx="9" presStyleCnt="14"/>
      <dgm:spPr/>
    </dgm:pt>
    <dgm:pt modelId="{901F5B0C-70CB-432A-B97F-033970621FBD}" type="pres">
      <dgm:prSet presAssocID="{3453A411-18C3-4529-BCF0-AAC045B4DEFF}" presName="text6" presStyleCnt="0"/>
      <dgm:spPr/>
    </dgm:pt>
    <dgm:pt modelId="{2B0B90D1-92EB-40E9-9B59-43AD4016DBC7}" type="pres">
      <dgm:prSet presAssocID="{3453A411-18C3-4529-BCF0-AAC045B4DEFF}" presName="textRepeatNode" presStyleLbl="alignNode1" presStyleIdx="5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3EC42F4-A0B9-4A0B-935A-F0C8949FA6DB}" type="pres">
      <dgm:prSet presAssocID="{3453A411-18C3-4529-BCF0-AAC045B4DEFF}" presName="textaccent6" presStyleCnt="0"/>
      <dgm:spPr/>
    </dgm:pt>
    <dgm:pt modelId="{3C02BFF5-D4A6-425F-AD0F-676DA1F0D6E3}" type="pres">
      <dgm:prSet presAssocID="{3453A411-18C3-4529-BCF0-AAC045B4DEFF}" presName="accentRepeatNode" presStyleLbl="solidAlignAcc1" presStyleIdx="10" presStyleCnt="14"/>
      <dgm:spPr/>
    </dgm:pt>
    <dgm:pt modelId="{5D206E7D-6CB4-409C-ACF6-52842FDCFCAE}" type="pres">
      <dgm:prSet presAssocID="{8E19D9BB-E0AC-4211-B105-AA02C5F49FB9}" presName="image6" presStyleCnt="0"/>
      <dgm:spPr/>
    </dgm:pt>
    <dgm:pt modelId="{A845375C-BF0C-4FAA-ABCC-723D482BC32D}" type="pres">
      <dgm:prSet presAssocID="{8E19D9BB-E0AC-4211-B105-AA02C5F49FB9}" presName="imageRepeatNode" presStyleLbl="alignAcc1" presStyleIdx="5" presStyleCnt="7"/>
      <dgm:spPr/>
      <dgm:t>
        <a:bodyPr/>
        <a:lstStyle/>
        <a:p>
          <a:endParaRPr lang="zh-TW" altLang="en-US"/>
        </a:p>
      </dgm:t>
    </dgm:pt>
    <dgm:pt modelId="{C7CB1A58-E88F-46FB-BCE7-14C637509304}" type="pres">
      <dgm:prSet presAssocID="{8E19D9BB-E0AC-4211-B105-AA02C5F49FB9}" presName="imageaccent6" presStyleCnt="0"/>
      <dgm:spPr/>
    </dgm:pt>
    <dgm:pt modelId="{8306E93A-2958-440F-8CFB-5F428671BAA7}" type="pres">
      <dgm:prSet presAssocID="{8E19D9BB-E0AC-4211-B105-AA02C5F49FB9}" presName="accentRepeatNode" presStyleLbl="solidAlignAcc1" presStyleIdx="11" presStyleCnt="14"/>
      <dgm:spPr/>
    </dgm:pt>
    <dgm:pt modelId="{9C57DDAF-CD7B-4A9E-9A12-1ACD6D779DD5}" type="pres">
      <dgm:prSet presAssocID="{C5830628-B758-4096-8921-5F05EC56C94F}" presName="text7" presStyleCnt="0"/>
      <dgm:spPr/>
    </dgm:pt>
    <dgm:pt modelId="{7EA946DD-EA20-494F-A32F-4A1AF567138C}" type="pres">
      <dgm:prSet presAssocID="{C5830628-B758-4096-8921-5F05EC56C94F}" presName="textRepeatNode" presStyleLbl="alignNode1" presStyleIdx="6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C7B86E1-BABB-4F79-8FCF-D44648FAB256}" type="pres">
      <dgm:prSet presAssocID="{C5830628-B758-4096-8921-5F05EC56C94F}" presName="textaccent7" presStyleCnt="0"/>
      <dgm:spPr/>
    </dgm:pt>
    <dgm:pt modelId="{56426B20-E4E6-4636-BF58-C150E308D56B}" type="pres">
      <dgm:prSet presAssocID="{C5830628-B758-4096-8921-5F05EC56C94F}" presName="accentRepeatNode" presStyleLbl="solidAlignAcc1" presStyleIdx="12" presStyleCnt="14"/>
      <dgm:spPr/>
    </dgm:pt>
    <dgm:pt modelId="{EF3CB33B-CF06-4AED-99B6-0AF3ED4EB6CC}" type="pres">
      <dgm:prSet presAssocID="{DBEA9946-D017-44A4-8ABB-6A540CF65662}" presName="image7" presStyleCnt="0"/>
      <dgm:spPr/>
    </dgm:pt>
    <dgm:pt modelId="{DC6E7BBF-60B0-49EC-B013-D3E23461D026}" type="pres">
      <dgm:prSet presAssocID="{DBEA9946-D017-44A4-8ABB-6A540CF65662}" presName="imageRepeatNode" presStyleLbl="alignAcc1" presStyleIdx="6" presStyleCnt="7"/>
      <dgm:spPr/>
      <dgm:t>
        <a:bodyPr/>
        <a:lstStyle/>
        <a:p>
          <a:endParaRPr lang="zh-TW" altLang="en-US"/>
        </a:p>
      </dgm:t>
    </dgm:pt>
    <dgm:pt modelId="{849A3C58-D3E4-4A43-9271-4C8AB346B1B2}" type="pres">
      <dgm:prSet presAssocID="{DBEA9946-D017-44A4-8ABB-6A540CF65662}" presName="imageaccent7" presStyleCnt="0"/>
      <dgm:spPr/>
    </dgm:pt>
    <dgm:pt modelId="{403E47B2-6688-4EF3-A973-29B8E0F7C662}" type="pres">
      <dgm:prSet presAssocID="{DBEA9946-D017-44A4-8ABB-6A540CF65662}" presName="accentRepeatNode" presStyleLbl="solidAlignAcc1" presStyleIdx="13" presStyleCnt="14"/>
      <dgm:spPr/>
    </dgm:pt>
  </dgm:ptLst>
  <dgm:cxnLst>
    <dgm:cxn modelId="{11C66BC6-81F8-46B9-95D3-58DB05639BE0}" type="presOf" srcId="{B9E57E1D-9E20-40EB-981F-C0552C89D4DD}" destId="{B98A2F64-D665-4443-9013-5A0390752AAD}" srcOrd="0" destOrd="0" presId="urn:microsoft.com/office/officeart/2008/layout/HexagonCluster"/>
    <dgm:cxn modelId="{18E2EBE9-7E2E-4230-9EAF-6B3BC411CC6D}" srcId="{70418C05-81CB-449D-BF82-22446D5BAB33}" destId="{8198EC14-218A-454A-9529-537422AF8EE0}" srcOrd="3" destOrd="0" parTransId="{0B5241F3-FC00-49B2-B43B-D9347F1B4548}" sibTransId="{AA67B7E9-6FBD-46F8-AF1B-DD40D459D042}"/>
    <dgm:cxn modelId="{1CB03D12-EAD4-4BEB-88B9-36BB239FD692}" type="presOf" srcId="{DBEA9946-D017-44A4-8ABB-6A540CF65662}" destId="{DC6E7BBF-60B0-49EC-B013-D3E23461D026}" srcOrd="0" destOrd="0" presId="urn:microsoft.com/office/officeart/2008/layout/HexagonCluster"/>
    <dgm:cxn modelId="{46A3ACB4-C4D0-4198-B4D3-8ED7BFB0BF9D}" srcId="{70418C05-81CB-449D-BF82-22446D5BAB33}" destId="{B1C88F51-A64B-4A36-931B-18D8F06F29D4}" srcOrd="2" destOrd="0" parTransId="{04C91EC4-63D1-4155-8296-FBE2B3BEF90F}" sibTransId="{B9E57E1D-9E20-40EB-981F-C0552C89D4DD}"/>
    <dgm:cxn modelId="{D4375276-4789-47F0-B2FA-ECD892430ACB}" srcId="{70418C05-81CB-449D-BF82-22446D5BAB33}" destId="{EB71EE74-6BB9-4F0E-B2BC-3520B5A84369}" srcOrd="4" destOrd="0" parTransId="{48FBCBCD-BA26-492F-B8B1-EE76FF367914}" sibTransId="{665F6015-085A-436F-8694-7403DFE686A2}"/>
    <dgm:cxn modelId="{C07222A5-38CB-4D17-AAB7-21F7F35ADCC5}" type="presOf" srcId="{AA67B7E9-6FBD-46F8-AF1B-DD40D459D042}" destId="{FA7AD071-E532-4921-A86B-544872FAAC6B}" srcOrd="0" destOrd="0" presId="urn:microsoft.com/office/officeart/2008/layout/HexagonCluster"/>
    <dgm:cxn modelId="{0F6B3A8C-435B-4F7E-8BB2-666E78DE2EB8}" type="presOf" srcId="{54BAFDEB-6B33-4620-93A2-2F6A70042F40}" destId="{8562951D-CA72-40C4-AFFB-EE45645DE322}" srcOrd="0" destOrd="0" presId="urn:microsoft.com/office/officeart/2008/layout/HexagonCluster"/>
    <dgm:cxn modelId="{A80A1C8C-B329-4E98-AE79-B40E0B9587DD}" type="presOf" srcId="{6303BFB6-D5F0-4165-9CDF-F81710F1D86B}" destId="{316D2B84-520C-4F93-85D2-A05D0B72F9BB}" srcOrd="0" destOrd="0" presId="urn:microsoft.com/office/officeart/2008/layout/HexagonCluster"/>
    <dgm:cxn modelId="{436EB876-6F44-4399-99E6-63759C4573DE}" type="presOf" srcId="{F3572893-6020-401D-9AC4-31A7F3DC515F}" destId="{6022148B-CC45-4700-9CF3-5DAC89558D5F}" srcOrd="0" destOrd="0" presId="urn:microsoft.com/office/officeart/2008/layout/HexagonCluster"/>
    <dgm:cxn modelId="{E721F729-4E5E-4DE1-9B66-3B22EE1AF543}" srcId="{70418C05-81CB-449D-BF82-22446D5BAB33}" destId="{C5830628-B758-4096-8921-5F05EC56C94F}" srcOrd="6" destOrd="0" parTransId="{442E6402-86E1-4D17-8940-742EA39E9098}" sibTransId="{DBEA9946-D017-44A4-8ABB-6A540CF65662}"/>
    <dgm:cxn modelId="{1E98E0F1-E40E-4C4B-B719-338160EA6481}" type="presOf" srcId="{EB71EE74-6BB9-4F0E-B2BC-3520B5A84369}" destId="{3A3A2AA2-FDB4-4EE9-A4E0-71AC751DB6F9}" srcOrd="0" destOrd="0" presId="urn:microsoft.com/office/officeart/2008/layout/HexagonCluster"/>
    <dgm:cxn modelId="{229D5FC4-C2D5-440B-85D2-6F1D932F4753}" type="presOf" srcId="{665F6015-085A-436F-8694-7403DFE686A2}" destId="{B0D77F1B-687B-4291-8F05-80A0997C2402}" srcOrd="0" destOrd="0" presId="urn:microsoft.com/office/officeart/2008/layout/HexagonCluster"/>
    <dgm:cxn modelId="{04774C14-D3F7-43B0-8017-D62265A7E2B0}" type="presOf" srcId="{C5830628-B758-4096-8921-5F05EC56C94F}" destId="{7EA946DD-EA20-494F-A32F-4A1AF567138C}" srcOrd="0" destOrd="0" presId="urn:microsoft.com/office/officeart/2008/layout/HexagonCluster"/>
    <dgm:cxn modelId="{12A57A6D-F58D-4C0A-94B5-96FCCFD4DE7C}" srcId="{70418C05-81CB-449D-BF82-22446D5BAB33}" destId="{54BAFDEB-6B33-4620-93A2-2F6A70042F40}" srcOrd="0" destOrd="0" parTransId="{5B127A28-F9DF-424A-85F6-7E906D0CA33C}" sibTransId="{F3572893-6020-401D-9AC4-31A7F3DC515F}"/>
    <dgm:cxn modelId="{8827AF66-C00C-46D2-AD71-A6581FCD1CE7}" type="presOf" srcId="{8198EC14-218A-454A-9529-537422AF8EE0}" destId="{C81C67D9-1390-49C7-BF22-4662BBCE60A5}" srcOrd="0" destOrd="0" presId="urn:microsoft.com/office/officeart/2008/layout/HexagonCluster"/>
    <dgm:cxn modelId="{EAB4D297-38C0-4FCE-9043-23DCB290BB36}" type="presOf" srcId="{70418C05-81CB-449D-BF82-22446D5BAB33}" destId="{DDBCB664-206B-4184-B910-5F7C715C15EE}" srcOrd="0" destOrd="0" presId="urn:microsoft.com/office/officeart/2008/layout/HexagonCluster"/>
    <dgm:cxn modelId="{6DE6FFC8-8068-4958-8961-8E72DD327B87}" type="presOf" srcId="{9463DB7D-BD1C-4F58-89F8-A9E8C73A9125}" destId="{981E16A9-9718-4BFD-BC47-71409BF14A08}" srcOrd="0" destOrd="0" presId="urn:microsoft.com/office/officeart/2008/layout/HexagonCluster"/>
    <dgm:cxn modelId="{B0DE8CFE-13B9-41CF-8641-AFF9902EECCC}" type="presOf" srcId="{B1C88F51-A64B-4A36-931B-18D8F06F29D4}" destId="{BD4DC0C6-C168-4250-BC37-5B0B247C2C38}" srcOrd="0" destOrd="0" presId="urn:microsoft.com/office/officeart/2008/layout/HexagonCluster"/>
    <dgm:cxn modelId="{C2A84FF4-BF49-42DE-9F98-6C8F040498A3}" type="presOf" srcId="{3453A411-18C3-4529-BCF0-AAC045B4DEFF}" destId="{2B0B90D1-92EB-40E9-9B59-43AD4016DBC7}" srcOrd="0" destOrd="0" presId="urn:microsoft.com/office/officeart/2008/layout/HexagonCluster"/>
    <dgm:cxn modelId="{7CC2A9EB-B9A7-474E-B541-04CCBFD54249}" srcId="{70418C05-81CB-449D-BF82-22446D5BAB33}" destId="{9463DB7D-BD1C-4F58-89F8-A9E8C73A9125}" srcOrd="1" destOrd="0" parTransId="{E2910A16-C2EC-4F1A-A971-06542A6CEA01}" sibTransId="{6303BFB6-D5F0-4165-9CDF-F81710F1D86B}"/>
    <dgm:cxn modelId="{E0339AAC-55E4-4651-929B-E33CA58012EC}" srcId="{70418C05-81CB-449D-BF82-22446D5BAB33}" destId="{3453A411-18C3-4529-BCF0-AAC045B4DEFF}" srcOrd="5" destOrd="0" parTransId="{E622A66F-7842-409A-88A1-7675702FDE5A}" sibTransId="{8E19D9BB-E0AC-4211-B105-AA02C5F49FB9}"/>
    <dgm:cxn modelId="{D7500BFE-0905-42DC-9CAD-4DED80EA9ECC}" type="presOf" srcId="{8E19D9BB-E0AC-4211-B105-AA02C5F49FB9}" destId="{A845375C-BF0C-4FAA-ABCC-723D482BC32D}" srcOrd="0" destOrd="0" presId="urn:microsoft.com/office/officeart/2008/layout/HexagonCluster"/>
    <dgm:cxn modelId="{4BFFFBFB-E24C-445C-A376-C01C719A3B04}" type="presParOf" srcId="{DDBCB664-206B-4184-B910-5F7C715C15EE}" destId="{7D120812-D66A-4666-809C-517FA527BA31}" srcOrd="0" destOrd="0" presId="urn:microsoft.com/office/officeart/2008/layout/HexagonCluster"/>
    <dgm:cxn modelId="{ED7C724F-2C0C-4F61-97FA-C714539C99A5}" type="presParOf" srcId="{7D120812-D66A-4666-809C-517FA527BA31}" destId="{8562951D-CA72-40C4-AFFB-EE45645DE322}" srcOrd="0" destOrd="0" presId="urn:microsoft.com/office/officeart/2008/layout/HexagonCluster"/>
    <dgm:cxn modelId="{62C96D46-B730-4297-B52A-BFE7D3ACE4CC}" type="presParOf" srcId="{DDBCB664-206B-4184-B910-5F7C715C15EE}" destId="{51B4282C-4C4D-492B-9CEE-D93BAD4342FD}" srcOrd="1" destOrd="0" presId="urn:microsoft.com/office/officeart/2008/layout/HexagonCluster"/>
    <dgm:cxn modelId="{2A20B404-CD1C-4D20-A336-4CB85AD706E9}" type="presParOf" srcId="{51B4282C-4C4D-492B-9CEE-D93BAD4342FD}" destId="{186658ED-9C60-4CC4-9662-51B26D5FC890}" srcOrd="0" destOrd="0" presId="urn:microsoft.com/office/officeart/2008/layout/HexagonCluster"/>
    <dgm:cxn modelId="{11F62FD1-DC8C-4597-8879-ED015CF2C67E}" type="presParOf" srcId="{DDBCB664-206B-4184-B910-5F7C715C15EE}" destId="{206D97C0-8332-45CC-859F-0B4BCF1ED1EE}" srcOrd="2" destOrd="0" presId="urn:microsoft.com/office/officeart/2008/layout/HexagonCluster"/>
    <dgm:cxn modelId="{93484786-9CF7-4BD6-AB34-131EE525905F}" type="presParOf" srcId="{206D97C0-8332-45CC-859F-0B4BCF1ED1EE}" destId="{6022148B-CC45-4700-9CF3-5DAC89558D5F}" srcOrd="0" destOrd="0" presId="urn:microsoft.com/office/officeart/2008/layout/HexagonCluster"/>
    <dgm:cxn modelId="{07A62BA5-D326-4816-A53C-535B033C5A86}" type="presParOf" srcId="{DDBCB664-206B-4184-B910-5F7C715C15EE}" destId="{F288F6B0-1B57-45F3-AADE-7D0787CEDAC5}" srcOrd="3" destOrd="0" presId="urn:microsoft.com/office/officeart/2008/layout/HexagonCluster"/>
    <dgm:cxn modelId="{12A16857-7469-4CDE-8895-172011EEFD94}" type="presParOf" srcId="{F288F6B0-1B57-45F3-AADE-7D0787CEDAC5}" destId="{C4F22079-9401-4DE3-A00E-5429C3CE0535}" srcOrd="0" destOrd="0" presId="urn:microsoft.com/office/officeart/2008/layout/HexagonCluster"/>
    <dgm:cxn modelId="{65200921-8E8F-405A-9279-F28229101F5F}" type="presParOf" srcId="{DDBCB664-206B-4184-B910-5F7C715C15EE}" destId="{CEF8013F-1F78-42B3-99E7-58A57F1A4423}" srcOrd="4" destOrd="0" presId="urn:microsoft.com/office/officeart/2008/layout/HexagonCluster"/>
    <dgm:cxn modelId="{286DFBF4-F170-41AE-9D2B-72D76CC81BC0}" type="presParOf" srcId="{CEF8013F-1F78-42B3-99E7-58A57F1A4423}" destId="{981E16A9-9718-4BFD-BC47-71409BF14A08}" srcOrd="0" destOrd="0" presId="urn:microsoft.com/office/officeart/2008/layout/HexagonCluster"/>
    <dgm:cxn modelId="{EECB421F-A1D9-4C9E-BA46-D8D91104D168}" type="presParOf" srcId="{DDBCB664-206B-4184-B910-5F7C715C15EE}" destId="{0CA6EB65-D486-42A6-8109-169DB1CA08B0}" srcOrd="5" destOrd="0" presId="urn:microsoft.com/office/officeart/2008/layout/HexagonCluster"/>
    <dgm:cxn modelId="{0DEFCC45-29AD-4E9B-BF72-56E7F7B5C08E}" type="presParOf" srcId="{0CA6EB65-D486-42A6-8109-169DB1CA08B0}" destId="{4CBE384A-70F0-4E93-B60C-B921BB24CDDD}" srcOrd="0" destOrd="0" presId="urn:microsoft.com/office/officeart/2008/layout/HexagonCluster"/>
    <dgm:cxn modelId="{B0BAC18D-6E17-42F7-B7E8-1C41E608E01E}" type="presParOf" srcId="{DDBCB664-206B-4184-B910-5F7C715C15EE}" destId="{036CE3E0-9EA1-4F7A-8220-50817D1B7BD9}" srcOrd="6" destOrd="0" presId="urn:microsoft.com/office/officeart/2008/layout/HexagonCluster"/>
    <dgm:cxn modelId="{44B2F224-B049-4013-96D3-FE2F88EEA7D2}" type="presParOf" srcId="{036CE3E0-9EA1-4F7A-8220-50817D1B7BD9}" destId="{316D2B84-520C-4F93-85D2-A05D0B72F9BB}" srcOrd="0" destOrd="0" presId="urn:microsoft.com/office/officeart/2008/layout/HexagonCluster"/>
    <dgm:cxn modelId="{F38004C0-B536-4EF3-ABA3-DC837C4FBE10}" type="presParOf" srcId="{DDBCB664-206B-4184-B910-5F7C715C15EE}" destId="{48D0F1FB-3CB8-414C-88F9-F1BDAA8710E0}" srcOrd="7" destOrd="0" presId="urn:microsoft.com/office/officeart/2008/layout/HexagonCluster"/>
    <dgm:cxn modelId="{CE74FCE2-4325-4AA1-9B9B-0945FECFB092}" type="presParOf" srcId="{48D0F1FB-3CB8-414C-88F9-F1BDAA8710E0}" destId="{E56AAC2F-1BA6-493E-B661-22D47F174045}" srcOrd="0" destOrd="0" presId="urn:microsoft.com/office/officeart/2008/layout/HexagonCluster"/>
    <dgm:cxn modelId="{1EA5B7EE-7B26-4507-AC2E-3DA41B1DBD6A}" type="presParOf" srcId="{DDBCB664-206B-4184-B910-5F7C715C15EE}" destId="{FE6FDCA1-9373-49AC-8F1A-80D8F59FE9A5}" srcOrd="8" destOrd="0" presId="urn:microsoft.com/office/officeart/2008/layout/HexagonCluster"/>
    <dgm:cxn modelId="{17AED27C-2E60-4414-B8A5-9AF1E42FB695}" type="presParOf" srcId="{FE6FDCA1-9373-49AC-8F1A-80D8F59FE9A5}" destId="{BD4DC0C6-C168-4250-BC37-5B0B247C2C38}" srcOrd="0" destOrd="0" presId="urn:microsoft.com/office/officeart/2008/layout/HexagonCluster"/>
    <dgm:cxn modelId="{B698C03E-4D0C-442B-A71E-7B33EC160E99}" type="presParOf" srcId="{DDBCB664-206B-4184-B910-5F7C715C15EE}" destId="{D4950FE6-5526-4924-877A-0B7F5C7D9539}" srcOrd="9" destOrd="0" presId="urn:microsoft.com/office/officeart/2008/layout/HexagonCluster"/>
    <dgm:cxn modelId="{16E03FE9-5584-449A-8A45-50E29AD20106}" type="presParOf" srcId="{D4950FE6-5526-4924-877A-0B7F5C7D9539}" destId="{2A97C8FD-618B-45D3-869B-0D3CAB7B9600}" srcOrd="0" destOrd="0" presId="urn:microsoft.com/office/officeart/2008/layout/HexagonCluster"/>
    <dgm:cxn modelId="{8DBEBD21-A852-4381-80CB-334C197E1B6D}" type="presParOf" srcId="{DDBCB664-206B-4184-B910-5F7C715C15EE}" destId="{63CCB1BA-05E4-41B3-86A4-75D3122CCA4E}" srcOrd="10" destOrd="0" presId="urn:microsoft.com/office/officeart/2008/layout/HexagonCluster"/>
    <dgm:cxn modelId="{2CA21355-7D65-4C85-B0D4-214798547D0E}" type="presParOf" srcId="{63CCB1BA-05E4-41B3-86A4-75D3122CCA4E}" destId="{B98A2F64-D665-4443-9013-5A0390752AAD}" srcOrd="0" destOrd="0" presId="urn:microsoft.com/office/officeart/2008/layout/HexagonCluster"/>
    <dgm:cxn modelId="{6A6EEB0C-EABC-44D2-BEDB-743DDB51BD6B}" type="presParOf" srcId="{DDBCB664-206B-4184-B910-5F7C715C15EE}" destId="{4FFADC90-EDAF-4583-8714-DA89E0B0E568}" srcOrd="11" destOrd="0" presId="urn:microsoft.com/office/officeart/2008/layout/HexagonCluster"/>
    <dgm:cxn modelId="{03C43E4D-DAD4-418D-8371-CC52FAFDE36A}" type="presParOf" srcId="{4FFADC90-EDAF-4583-8714-DA89E0B0E568}" destId="{206F4231-B7E5-461C-BD45-BB7B89C02219}" srcOrd="0" destOrd="0" presId="urn:microsoft.com/office/officeart/2008/layout/HexagonCluster"/>
    <dgm:cxn modelId="{14A213BC-D0B3-45D3-BBA5-DC9A1971EA55}" type="presParOf" srcId="{DDBCB664-206B-4184-B910-5F7C715C15EE}" destId="{EA578CA7-B058-4503-9379-BF97D64BCA84}" srcOrd="12" destOrd="0" presId="urn:microsoft.com/office/officeart/2008/layout/HexagonCluster"/>
    <dgm:cxn modelId="{765A7980-D2A3-40C4-87F5-2475C682377C}" type="presParOf" srcId="{EA578CA7-B058-4503-9379-BF97D64BCA84}" destId="{C81C67D9-1390-49C7-BF22-4662BBCE60A5}" srcOrd="0" destOrd="0" presId="urn:microsoft.com/office/officeart/2008/layout/HexagonCluster"/>
    <dgm:cxn modelId="{D4E0AF2E-A727-41C4-A430-3CF16E49848F}" type="presParOf" srcId="{DDBCB664-206B-4184-B910-5F7C715C15EE}" destId="{F54D7612-2A98-475F-B2FE-E6C141236F10}" srcOrd="13" destOrd="0" presId="urn:microsoft.com/office/officeart/2008/layout/HexagonCluster"/>
    <dgm:cxn modelId="{60C65947-E154-4946-8447-3A765FBF3ECE}" type="presParOf" srcId="{F54D7612-2A98-475F-B2FE-E6C141236F10}" destId="{1F0A13D7-6F97-42D9-8F1E-2D743E8A2186}" srcOrd="0" destOrd="0" presId="urn:microsoft.com/office/officeart/2008/layout/HexagonCluster"/>
    <dgm:cxn modelId="{B84FF21C-488A-4046-8F3D-31AD096C967C}" type="presParOf" srcId="{DDBCB664-206B-4184-B910-5F7C715C15EE}" destId="{659537FF-C087-4D0B-B2A1-EAEA294370BE}" srcOrd="14" destOrd="0" presId="urn:microsoft.com/office/officeart/2008/layout/HexagonCluster"/>
    <dgm:cxn modelId="{1073E396-21EF-4A6E-B1DE-2F51EB5EADED}" type="presParOf" srcId="{659537FF-C087-4D0B-B2A1-EAEA294370BE}" destId="{FA7AD071-E532-4921-A86B-544872FAAC6B}" srcOrd="0" destOrd="0" presId="urn:microsoft.com/office/officeart/2008/layout/HexagonCluster"/>
    <dgm:cxn modelId="{E313AE6F-1A76-4C48-947D-53886E48AFDD}" type="presParOf" srcId="{DDBCB664-206B-4184-B910-5F7C715C15EE}" destId="{37A36397-23CD-4157-8878-99C6A908CBF8}" srcOrd="15" destOrd="0" presId="urn:microsoft.com/office/officeart/2008/layout/HexagonCluster"/>
    <dgm:cxn modelId="{AB206E4A-CBD8-45DD-9954-511509FFD268}" type="presParOf" srcId="{37A36397-23CD-4157-8878-99C6A908CBF8}" destId="{8DE6CEF3-22FA-4C80-9B1A-D17E7303EAEC}" srcOrd="0" destOrd="0" presId="urn:microsoft.com/office/officeart/2008/layout/HexagonCluster"/>
    <dgm:cxn modelId="{C9EABFD7-EDF4-468C-8CA6-C0865A95C698}" type="presParOf" srcId="{DDBCB664-206B-4184-B910-5F7C715C15EE}" destId="{FCC8D303-BE9B-4754-AE31-A598D1C1D354}" srcOrd="16" destOrd="0" presId="urn:microsoft.com/office/officeart/2008/layout/HexagonCluster"/>
    <dgm:cxn modelId="{A116E1DB-14EA-483D-A2B5-96A927FD3D2A}" type="presParOf" srcId="{FCC8D303-BE9B-4754-AE31-A598D1C1D354}" destId="{3A3A2AA2-FDB4-4EE9-A4E0-71AC751DB6F9}" srcOrd="0" destOrd="0" presId="urn:microsoft.com/office/officeart/2008/layout/HexagonCluster"/>
    <dgm:cxn modelId="{20A2B3AC-D07A-4601-A3DA-4FB6D36BDEFD}" type="presParOf" srcId="{DDBCB664-206B-4184-B910-5F7C715C15EE}" destId="{C58D4E8C-41C7-4A2B-BDD3-9A240A615163}" srcOrd="17" destOrd="0" presId="urn:microsoft.com/office/officeart/2008/layout/HexagonCluster"/>
    <dgm:cxn modelId="{43E62D15-A413-41EA-A32B-90BB3497CC88}" type="presParOf" srcId="{C58D4E8C-41C7-4A2B-BDD3-9A240A615163}" destId="{DFFB8065-E291-4483-9286-A401EDFAEFE3}" srcOrd="0" destOrd="0" presId="urn:microsoft.com/office/officeart/2008/layout/HexagonCluster"/>
    <dgm:cxn modelId="{5475A906-E568-4601-9EED-3F54EA5283C9}" type="presParOf" srcId="{DDBCB664-206B-4184-B910-5F7C715C15EE}" destId="{5856751A-F3A2-4C27-91AB-035F792CD5E5}" srcOrd="18" destOrd="0" presId="urn:microsoft.com/office/officeart/2008/layout/HexagonCluster"/>
    <dgm:cxn modelId="{D1DB2FEF-98CC-42DA-BF51-BF9C5C5CC5B3}" type="presParOf" srcId="{5856751A-F3A2-4C27-91AB-035F792CD5E5}" destId="{B0D77F1B-687B-4291-8F05-80A0997C2402}" srcOrd="0" destOrd="0" presId="urn:microsoft.com/office/officeart/2008/layout/HexagonCluster"/>
    <dgm:cxn modelId="{3ED241FA-21B0-4D00-A275-76B0857F7F8D}" type="presParOf" srcId="{DDBCB664-206B-4184-B910-5F7C715C15EE}" destId="{3D6730E0-33ED-4B76-AB9E-D6D9318BA167}" srcOrd="19" destOrd="0" presId="urn:microsoft.com/office/officeart/2008/layout/HexagonCluster"/>
    <dgm:cxn modelId="{4359A989-9B37-42CA-9828-4AE0E80A66CA}" type="presParOf" srcId="{3D6730E0-33ED-4B76-AB9E-D6D9318BA167}" destId="{3B6DC9C7-E821-4E38-A089-44485A2724EE}" srcOrd="0" destOrd="0" presId="urn:microsoft.com/office/officeart/2008/layout/HexagonCluster"/>
    <dgm:cxn modelId="{981AFAE9-1EB7-442D-AF5B-C7C230A1602B}" type="presParOf" srcId="{DDBCB664-206B-4184-B910-5F7C715C15EE}" destId="{901F5B0C-70CB-432A-B97F-033970621FBD}" srcOrd="20" destOrd="0" presId="urn:microsoft.com/office/officeart/2008/layout/HexagonCluster"/>
    <dgm:cxn modelId="{3D604391-2D43-4EFB-93D3-6469A74AA6D7}" type="presParOf" srcId="{901F5B0C-70CB-432A-B97F-033970621FBD}" destId="{2B0B90D1-92EB-40E9-9B59-43AD4016DBC7}" srcOrd="0" destOrd="0" presId="urn:microsoft.com/office/officeart/2008/layout/HexagonCluster"/>
    <dgm:cxn modelId="{7051324F-B334-403D-8D58-4CEB275AB2E2}" type="presParOf" srcId="{DDBCB664-206B-4184-B910-5F7C715C15EE}" destId="{43EC42F4-A0B9-4A0B-935A-F0C8949FA6DB}" srcOrd="21" destOrd="0" presId="urn:microsoft.com/office/officeart/2008/layout/HexagonCluster"/>
    <dgm:cxn modelId="{388008DA-9044-4313-9D51-6B827DD50C6F}" type="presParOf" srcId="{43EC42F4-A0B9-4A0B-935A-F0C8949FA6DB}" destId="{3C02BFF5-D4A6-425F-AD0F-676DA1F0D6E3}" srcOrd="0" destOrd="0" presId="urn:microsoft.com/office/officeart/2008/layout/HexagonCluster"/>
    <dgm:cxn modelId="{28A55F72-74DC-481D-AFA1-67980CE7C2B7}" type="presParOf" srcId="{DDBCB664-206B-4184-B910-5F7C715C15EE}" destId="{5D206E7D-6CB4-409C-ACF6-52842FDCFCAE}" srcOrd="22" destOrd="0" presId="urn:microsoft.com/office/officeart/2008/layout/HexagonCluster"/>
    <dgm:cxn modelId="{8CCC2E02-CEE9-419B-908B-0ADB5499D657}" type="presParOf" srcId="{5D206E7D-6CB4-409C-ACF6-52842FDCFCAE}" destId="{A845375C-BF0C-4FAA-ABCC-723D482BC32D}" srcOrd="0" destOrd="0" presId="urn:microsoft.com/office/officeart/2008/layout/HexagonCluster"/>
    <dgm:cxn modelId="{37D0E5EA-99A0-4A04-8F7A-A08DCFC4A6C0}" type="presParOf" srcId="{DDBCB664-206B-4184-B910-5F7C715C15EE}" destId="{C7CB1A58-E88F-46FB-BCE7-14C637509304}" srcOrd="23" destOrd="0" presId="urn:microsoft.com/office/officeart/2008/layout/HexagonCluster"/>
    <dgm:cxn modelId="{821DC589-E009-4B72-B721-2E1B341223B4}" type="presParOf" srcId="{C7CB1A58-E88F-46FB-BCE7-14C637509304}" destId="{8306E93A-2958-440F-8CFB-5F428671BAA7}" srcOrd="0" destOrd="0" presId="urn:microsoft.com/office/officeart/2008/layout/HexagonCluster"/>
    <dgm:cxn modelId="{28108798-AD1E-4B82-BF3E-F929D36370C9}" type="presParOf" srcId="{DDBCB664-206B-4184-B910-5F7C715C15EE}" destId="{9C57DDAF-CD7B-4A9E-9A12-1ACD6D779DD5}" srcOrd="24" destOrd="0" presId="urn:microsoft.com/office/officeart/2008/layout/HexagonCluster"/>
    <dgm:cxn modelId="{6AA74999-4AC1-4B79-844F-07AD5FEFA6ED}" type="presParOf" srcId="{9C57DDAF-CD7B-4A9E-9A12-1ACD6D779DD5}" destId="{7EA946DD-EA20-494F-A32F-4A1AF567138C}" srcOrd="0" destOrd="0" presId="urn:microsoft.com/office/officeart/2008/layout/HexagonCluster"/>
    <dgm:cxn modelId="{4AA98EA4-9C88-4A5E-96EC-3816BF06A86F}" type="presParOf" srcId="{DDBCB664-206B-4184-B910-5F7C715C15EE}" destId="{CC7B86E1-BABB-4F79-8FCF-D44648FAB256}" srcOrd="25" destOrd="0" presId="urn:microsoft.com/office/officeart/2008/layout/HexagonCluster"/>
    <dgm:cxn modelId="{E5AE8B70-F18C-4D7D-B91D-3D0D5A8459EF}" type="presParOf" srcId="{CC7B86E1-BABB-4F79-8FCF-D44648FAB256}" destId="{56426B20-E4E6-4636-BF58-C150E308D56B}" srcOrd="0" destOrd="0" presId="urn:microsoft.com/office/officeart/2008/layout/HexagonCluster"/>
    <dgm:cxn modelId="{5E29B2C6-BE9E-4018-B7CD-F04B60C958E7}" type="presParOf" srcId="{DDBCB664-206B-4184-B910-5F7C715C15EE}" destId="{EF3CB33B-CF06-4AED-99B6-0AF3ED4EB6CC}" srcOrd="26" destOrd="0" presId="urn:microsoft.com/office/officeart/2008/layout/HexagonCluster"/>
    <dgm:cxn modelId="{036C5989-9F9A-40A4-9A11-3A9D65CE8B09}" type="presParOf" srcId="{EF3CB33B-CF06-4AED-99B6-0AF3ED4EB6CC}" destId="{DC6E7BBF-60B0-49EC-B013-D3E23461D026}" srcOrd="0" destOrd="0" presId="urn:microsoft.com/office/officeart/2008/layout/HexagonCluster"/>
    <dgm:cxn modelId="{085A016F-AD79-496D-A81B-29420A1C579D}" type="presParOf" srcId="{DDBCB664-206B-4184-B910-5F7C715C15EE}" destId="{849A3C58-D3E4-4A43-9271-4C8AB346B1B2}" srcOrd="27" destOrd="0" presId="urn:microsoft.com/office/officeart/2008/layout/HexagonCluster"/>
    <dgm:cxn modelId="{6644A4A4-D1D0-4E75-AE5E-5F5B3AC2D60C}" type="presParOf" srcId="{849A3C58-D3E4-4A43-9271-4C8AB346B1B2}" destId="{403E47B2-6688-4EF3-A973-29B8E0F7C662}" srcOrd="0" destOrd="0" presId="urn:microsoft.com/office/officeart/2008/layout/HexagonCluster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0418C05-81CB-449D-BF82-22446D5BAB33}" type="doc">
      <dgm:prSet loTypeId="urn:microsoft.com/office/officeart/2008/layout/HexagonCluster" loCatId="pictur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zh-TW" altLang="en-US"/>
        </a:p>
      </dgm:t>
    </dgm:pt>
    <dgm:pt modelId="{54BAFDEB-6B33-4620-93A2-2F6A70042F40}">
      <dgm:prSet phldrT="[文字]"/>
      <dgm:spPr/>
      <dgm:t>
        <a:bodyPr/>
        <a:lstStyle/>
        <a:p>
          <a:r>
            <a:rPr lang="zh-TW" altLang="en-US" dirty="0" smtClean="0"/>
            <a:t>工作</a:t>
          </a:r>
          <a:endParaRPr lang="zh-TW" altLang="en-US" dirty="0"/>
        </a:p>
      </dgm:t>
    </dgm:pt>
    <dgm:pt modelId="{5B127A28-F9DF-424A-85F6-7E906D0CA33C}" type="parTrans" cxnId="{12A57A6D-F58D-4C0A-94B5-96FCCFD4DE7C}">
      <dgm:prSet/>
      <dgm:spPr/>
      <dgm:t>
        <a:bodyPr/>
        <a:lstStyle/>
        <a:p>
          <a:endParaRPr lang="zh-TW" altLang="en-US"/>
        </a:p>
      </dgm:t>
    </dgm:pt>
    <dgm:pt modelId="{F3572893-6020-401D-9AC4-31A7F3DC515F}" type="sibTrans" cxnId="{12A57A6D-F58D-4C0A-94B5-96FCCFD4DE7C}">
      <dgm:prSet/>
      <dgm:spPr/>
      <dgm:t>
        <a:bodyPr/>
        <a:lstStyle/>
        <a:p>
          <a:endParaRPr lang="zh-TW" altLang="en-US"/>
        </a:p>
      </dgm:t>
    </dgm:pt>
    <dgm:pt modelId="{9463DB7D-BD1C-4F58-89F8-A9E8C73A9125}">
      <dgm:prSet phldrT="[文字]"/>
      <dgm:spPr/>
      <dgm:t>
        <a:bodyPr/>
        <a:lstStyle/>
        <a:p>
          <a:r>
            <a:rPr lang="zh-TW" altLang="en-US" dirty="0" smtClean="0"/>
            <a:t>廠房</a:t>
          </a:r>
          <a:endParaRPr lang="zh-TW" altLang="en-US" dirty="0"/>
        </a:p>
      </dgm:t>
    </dgm:pt>
    <dgm:pt modelId="{E2910A16-C2EC-4F1A-A971-06542A6CEA01}" type="parTrans" cxnId="{7CC2A9EB-B9A7-474E-B541-04CCBFD54249}">
      <dgm:prSet/>
      <dgm:spPr/>
      <dgm:t>
        <a:bodyPr/>
        <a:lstStyle/>
        <a:p>
          <a:endParaRPr lang="zh-TW" altLang="en-US"/>
        </a:p>
      </dgm:t>
    </dgm:pt>
    <dgm:pt modelId="{6303BFB6-D5F0-4165-9CDF-F81710F1D86B}" type="sibTrans" cxnId="{7CC2A9EB-B9A7-474E-B541-04CCBFD54249}">
      <dgm:prSet/>
      <dgm:spPr/>
      <dgm:t>
        <a:bodyPr/>
        <a:lstStyle/>
        <a:p>
          <a:endParaRPr lang="zh-TW" altLang="en-US"/>
        </a:p>
      </dgm:t>
    </dgm:pt>
    <dgm:pt modelId="{B1C88F51-A64B-4A36-931B-18D8F06F29D4}">
      <dgm:prSet phldrT="[文字]"/>
      <dgm:spPr/>
      <dgm:t>
        <a:bodyPr/>
        <a:lstStyle/>
        <a:p>
          <a:r>
            <a:rPr lang="zh-TW" altLang="en-US" dirty="0" smtClean="0"/>
            <a:t>改變</a:t>
          </a:r>
          <a:endParaRPr lang="zh-TW" altLang="en-US" dirty="0"/>
        </a:p>
      </dgm:t>
    </dgm:pt>
    <dgm:pt modelId="{04C91EC4-63D1-4155-8296-FBE2B3BEF90F}" type="parTrans" cxnId="{46A3ACB4-C4D0-4198-B4D3-8ED7BFB0BF9D}">
      <dgm:prSet/>
      <dgm:spPr/>
      <dgm:t>
        <a:bodyPr/>
        <a:lstStyle/>
        <a:p>
          <a:endParaRPr lang="zh-TW" altLang="en-US"/>
        </a:p>
      </dgm:t>
    </dgm:pt>
    <dgm:pt modelId="{B9E57E1D-9E20-40EB-981F-C0552C89D4DD}" type="sibTrans" cxnId="{46A3ACB4-C4D0-4198-B4D3-8ED7BFB0BF9D}">
      <dgm:prSet/>
      <dgm:spPr/>
      <dgm:t>
        <a:bodyPr/>
        <a:lstStyle/>
        <a:p>
          <a:endParaRPr lang="zh-TW" altLang="en-US"/>
        </a:p>
      </dgm:t>
    </dgm:pt>
    <dgm:pt modelId="{8198EC14-218A-454A-9529-537422AF8EE0}">
      <dgm:prSet phldrT="[文字]"/>
      <dgm:spPr/>
      <dgm:t>
        <a:bodyPr/>
        <a:lstStyle/>
        <a:p>
          <a:r>
            <a:rPr lang="zh-TW" altLang="en-US" dirty="0" smtClean="0"/>
            <a:t>管理</a:t>
          </a:r>
          <a:endParaRPr lang="zh-TW" altLang="en-US" dirty="0"/>
        </a:p>
      </dgm:t>
    </dgm:pt>
    <dgm:pt modelId="{0B5241F3-FC00-49B2-B43B-D9347F1B4548}" type="parTrans" cxnId="{18E2EBE9-7E2E-4230-9EAF-6B3BC411CC6D}">
      <dgm:prSet/>
      <dgm:spPr/>
      <dgm:t>
        <a:bodyPr/>
        <a:lstStyle/>
        <a:p>
          <a:endParaRPr lang="zh-TW" altLang="en-US"/>
        </a:p>
      </dgm:t>
    </dgm:pt>
    <dgm:pt modelId="{AA67B7E9-6FBD-46F8-AF1B-DD40D459D042}" type="sibTrans" cxnId="{18E2EBE9-7E2E-4230-9EAF-6B3BC411CC6D}">
      <dgm:prSet/>
      <dgm:spPr/>
      <dgm:t>
        <a:bodyPr/>
        <a:lstStyle/>
        <a:p>
          <a:endParaRPr lang="zh-TW" altLang="en-US"/>
        </a:p>
      </dgm:t>
    </dgm:pt>
    <dgm:pt modelId="{EB71EE74-6BB9-4F0E-B2BC-3520B5A84369}">
      <dgm:prSet phldrT="[文字]"/>
      <dgm:spPr/>
      <dgm:t>
        <a:bodyPr/>
        <a:lstStyle/>
        <a:p>
          <a:r>
            <a:rPr lang="zh-TW" altLang="en-US" dirty="0" smtClean="0"/>
            <a:t>行銷</a:t>
          </a:r>
          <a:endParaRPr lang="zh-TW" altLang="en-US" dirty="0"/>
        </a:p>
      </dgm:t>
    </dgm:pt>
    <dgm:pt modelId="{48FBCBCD-BA26-492F-B8B1-EE76FF367914}" type="parTrans" cxnId="{D4375276-4789-47F0-B2FA-ECD892430ACB}">
      <dgm:prSet/>
      <dgm:spPr/>
      <dgm:t>
        <a:bodyPr/>
        <a:lstStyle/>
        <a:p>
          <a:endParaRPr lang="zh-TW" altLang="en-US"/>
        </a:p>
      </dgm:t>
    </dgm:pt>
    <dgm:pt modelId="{665F6015-085A-436F-8694-7403DFE686A2}" type="sibTrans" cxnId="{D4375276-4789-47F0-B2FA-ECD892430ACB}">
      <dgm:prSet/>
      <dgm:spPr/>
      <dgm:t>
        <a:bodyPr/>
        <a:lstStyle/>
        <a:p>
          <a:endParaRPr lang="zh-TW" altLang="en-US"/>
        </a:p>
      </dgm:t>
    </dgm:pt>
    <dgm:pt modelId="{3453A411-18C3-4529-BCF0-AAC045B4DEFF}">
      <dgm:prSet phldrT="[文字]"/>
      <dgm:spPr/>
      <dgm:t>
        <a:bodyPr/>
        <a:lstStyle/>
        <a:p>
          <a:r>
            <a:rPr lang="zh-TW" altLang="en-US" dirty="0" smtClean="0"/>
            <a:t>產品</a:t>
          </a:r>
          <a:endParaRPr lang="zh-TW" altLang="en-US" dirty="0"/>
        </a:p>
      </dgm:t>
    </dgm:pt>
    <dgm:pt modelId="{E622A66F-7842-409A-88A1-7675702FDE5A}" type="parTrans" cxnId="{E0339AAC-55E4-4651-929B-E33CA58012EC}">
      <dgm:prSet/>
      <dgm:spPr/>
      <dgm:t>
        <a:bodyPr/>
        <a:lstStyle/>
        <a:p>
          <a:endParaRPr lang="zh-TW" altLang="en-US"/>
        </a:p>
      </dgm:t>
    </dgm:pt>
    <dgm:pt modelId="{8E19D9BB-E0AC-4211-B105-AA02C5F49FB9}" type="sibTrans" cxnId="{E0339AAC-55E4-4651-929B-E33CA58012EC}">
      <dgm:prSet/>
      <dgm:spPr/>
      <dgm:t>
        <a:bodyPr/>
        <a:lstStyle/>
        <a:p>
          <a:endParaRPr lang="zh-TW" altLang="en-US"/>
        </a:p>
      </dgm:t>
    </dgm:pt>
    <dgm:pt modelId="{C5830628-B758-4096-8921-5F05EC56C94F}">
      <dgm:prSet phldrT="[文字]"/>
      <dgm:spPr/>
      <dgm:t>
        <a:bodyPr/>
        <a:lstStyle/>
        <a:p>
          <a:r>
            <a:rPr lang="zh-TW" altLang="en-US" b="1" dirty="0" smtClean="0">
              <a:solidFill>
                <a:schemeClr val="tx1"/>
              </a:solidFill>
            </a:rPr>
            <a:t>設施</a:t>
          </a:r>
          <a:endParaRPr lang="zh-TW" altLang="en-US" b="1" dirty="0">
            <a:solidFill>
              <a:schemeClr val="tx1"/>
            </a:solidFill>
          </a:endParaRPr>
        </a:p>
      </dgm:t>
    </dgm:pt>
    <dgm:pt modelId="{442E6402-86E1-4D17-8940-742EA39E9098}" type="parTrans" cxnId="{E721F729-4E5E-4DE1-9B66-3B22EE1AF543}">
      <dgm:prSet/>
      <dgm:spPr/>
      <dgm:t>
        <a:bodyPr/>
        <a:lstStyle/>
        <a:p>
          <a:endParaRPr lang="zh-TW" altLang="en-US"/>
        </a:p>
      </dgm:t>
    </dgm:pt>
    <dgm:pt modelId="{DBEA9946-D017-44A4-8ABB-6A540CF65662}" type="sibTrans" cxnId="{E721F729-4E5E-4DE1-9B66-3B22EE1AF543}">
      <dgm:prSet/>
      <dgm:spPr/>
      <dgm:t>
        <a:bodyPr/>
        <a:lstStyle/>
        <a:p>
          <a:endParaRPr lang="zh-TW" altLang="en-US"/>
        </a:p>
      </dgm:t>
    </dgm:pt>
    <dgm:pt modelId="{DDBCB664-206B-4184-B910-5F7C715C15EE}" type="pres">
      <dgm:prSet presAssocID="{70418C05-81CB-449D-BF82-22446D5BAB33}" presName="Name0" presStyleCnt="0">
        <dgm:presLayoutVars>
          <dgm:chMax val="21"/>
          <dgm:chPref val="21"/>
        </dgm:presLayoutVars>
      </dgm:prSet>
      <dgm:spPr/>
      <dgm:t>
        <a:bodyPr/>
        <a:lstStyle/>
        <a:p>
          <a:endParaRPr lang="zh-TW" altLang="en-US"/>
        </a:p>
      </dgm:t>
    </dgm:pt>
    <dgm:pt modelId="{7D120812-D66A-4666-809C-517FA527BA31}" type="pres">
      <dgm:prSet presAssocID="{54BAFDEB-6B33-4620-93A2-2F6A70042F40}" presName="text1" presStyleCnt="0"/>
      <dgm:spPr/>
    </dgm:pt>
    <dgm:pt modelId="{8562951D-CA72-40C4-AFFB-EE45645DE322}" type="pres">
      <dgm:prSet presAssocID="{54BAFDEB-6B33-4620-93A2-2F6A70042F40}" presName="textRepeatNode" presStyleLbl="alignNode1" presStyleIdx="0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1B4282C-4C4D-492B-9CEE-D93BAD4342FD}" type="pres">
      <dgm:prSet presAssocID="{54BAFDEB-6B33-4620-93A2-2F6A70042F40}" presName="textaccent1" presStyleCnt="0"/>
      <dgm:spPr/>
    </dgm:pt>
    <dgm:pt modelId="{186658ED-9C60-4CC4-9662-51B26D5FC890}" type="pres">
      <dgm:prSet presAssocID="{54BAFDEB-6B33-4620-93A2-2F6A70042F40}" presName="accentRepeatNode" presStyleLbl="solidAlignAcc1" presStyleIdx="0" presStyleCnt="14"/>
      <dgm:spPr/>
    </dgm:pt>
    <dgm:pt modelId="{206D97C0-8332-45CC-859F-0B4BCF1ED1EE}" type="pres">
      <dgm:prSet presAssocID="{F3572893-6020-401D-9AC4-31A7F3DC515F}" presName="image1" presStyleCnt="0"/>
      <dgm:spPr/>
    </dgm:pt>
    <dgm:pt modelId="{6022148B-CC45-4700-9CF3-5DAC89558D5F}" type="pres">
      <dgm:prSet presAssocID="{F3572893-6020-401D-9AC4-31A7F3DC515F}" presName="imageRepeatNode" presStyleLbl="alignAcc1" presStyleIdx="0" presStyleCnt="7"/>
      <dgm:spPr/>
      <dgm:t>
        <a:bodyPr/>
        <a:lstStyle/>
        <a:p>
          <a:endParaRPr lang="zh-TW" altLang="en-US"/>
        </a:p>
      </dgm:t>
    </dgm:pt>
    <dgm:pt modelId="{F288F6B0-1B57-45F3-AADE-7D0787CEDAC5}" type="pres">
      <dgm:prSet presAssocID="{F3572893-6020-401D-9AC4-31A7F3DC515F}" presName="imageaccent1" presStyleCnt="0"/>
      <dgm:spPr/>
    </dgm:pt>
    <dgm:pt modelId="{C4F22079-9401-4DE3-A00E-5429C3CE0535}" type="pres">
      <dgm:prSet presAssocID="{F3572893-6020-401D-9AC4-31A7F3DC515F}" presName="accentRepeatNode" presStyleLbl="solidAlignAcc1" presStyleIdx="1" presStyleCnt="14"/>
      <dgm:spPr/>
    </dgm:pt>
    <dgm:pt modelId="{CEF8013F-1F78-42B3-99E7-58A57F1A4423}" type="pres">
      <dgm:prSet presAssocID="{9463DB7D-BD1C-4F58-89F8-A9E8C73A9125}" presName="text2" presStyleCnt="0"/>
      <dgm:spPr/>
    </dgm:pt>
    <dgm:pt modelId="{981E16A9-9718-4BFD-BC47-71409BF14A08}" type="pres">
      <dgm:prSet presAssocID="{9463DB7D-BD1C-4F58-89F8-A9E8C73A9125}" presName="textRepeatNode" presStyleLbl="alignNode1" presStyleIdx="1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CA6EB65-D486-42A6-8109-169DB1CA08B0}" type="pres">
      <dgm:prSet presAssocID="{9463DB7D-BD1C-4F58-89F8-A9E8C73A9125}" presName="textaccent2" presStyleCnt="0"/>
      <dgm:spPr/>
    </dgm:pt>
    <dgm:pt modelId="{4CBE384A-70F0-4E93-B60C-B921BB24CDDD}" type="pres">
      <dgm:prSet presAssocID="{9463DB7D-BD1C-4F58-89F8-A9E8C73A9125}" presName="accentRepeatNode" presStyleLbl="solidAlignAcc1" presStyleIdx="2" presStyleCnt="14"/>
      <dgm:spPr/>
    </dgm:pt>
    <dgm:pt modelId="{036CE3E0-9EA1-4F7A-8220-50817D1B7BD9}" type="pres">
      <dgm:prSet presAssocID="{6303BFB6-D5F0-4165-9CDF-F81710F1D86B}" presName="image2" presStyleCnt="0"/>
      <dgm:spPr/>
    </dgm:pt>
    <dgm:pt modelId="{316D2B84-520C-4F93-85D2-A05D0B72F9BB}" type="pres">
      <dgm:prSet presAssocID="{6303BFB6-D5F0-4165-9CDF-F81710F1D86B}" presName="imageRepeatNode" presStyleLbl="alignAcc1" presStyleIdx="1" presStyleCnt="7"/>
      <dgm:spPr/>
      <dgm:t>
        <a:bodyPr/>
        <a:lstStyle/>
        <a:p>
          <a:endParaRPr lang="zh-TW" altLang="en-US"/>
        </a:p>
      </dgm:t>
    </dgm:pt>
    <dgm:pt modelId="{48D0F1FB-3CB8-414C-88F9-F1BDAA8710E0}" type="pres">
      <dgm:prSet presAssocID="{6303BFB6-D5F0-4165-9CDF-F81710F1D86B}" presName="imageaccent2" presStyleCnt="0"/>
      <dgm:spPr/>
    </dgm:pt>
    <dgm:pt modelId="{E56AAC2F-1BA6-493E-B661-22D47F174045}" type="pres">
      <dgm:prSet presAssocID="{6303BFB6-D5F0-4165-9CDF-F81710F1D86B}" presName="accentRepeatNode" presStyleLbl="solidAlignAcc1" presStyleIdx="3" presStyleCnt="14"/>
      <dgm:spPr/>
    </dgm:pt>
    <dgm:pt modelId="{FE6FDCA1-9373-49AC-8F1A-80D8F59FE9A5}" type="pres">
      <dgm:prSet presAssocID="{B1C88F51-A64B-4A36-931B-18D8F06F29D4}" presName="text3" presStyleCnt="0"/>
      <dgm:spPr/>
    </dgm:pt>
    <dgm:pt modelId="{BD4DC0C6-C168-4250-BC37-5B0B247C2C38}" type="pres">
      <dgm:prSet presAssocID="{B1C88F51-A64B-4A36-931B-18D8F06F29D4}" presName="textRepeatNode" presStyleLbl="alignNode1" presStyleIdx="2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4950FE6-5526-4924-877A-0B7F5C7D9539}" type="pres">
      <dgm:prSet presAssocID="{B1C88F51-A64B-4A36-931B-18D8F06F29D4}" presName="textaccent3" presStyleCnt="0"/>
      <dgm:spPr/>
    </dgm:pt>
    <dgm:pt modelId="{2A97C8FD-618B-45D3-869B-0D3CAB7B9600}" type="pres">
      <dgm:prSet presAssocID="{B1C88F51-A64B-4A36-931B-18D8F06F29D4}" presName="accentRepeatNode" presStyleLbl="solidAlignAcc1" presStyleIdx="4" presStyleCnt="14"/>
      <dgm:spPr/>
    </dgm:pt>
    <dgm:pt modelId="{63CCB1BA-05E4-41B3-86A4-75D3122CCA4E}" type="pres">
      <dgm:prSet presAssocID="{B9E57E1D-9E20-40EB-981F-C0552C89D4DD}" presName="image3" presStyleCnt="0"/>
      <dgm:spPr/>
    </dgm:pt>
    <dgm:pt modelId="{B98A2F64-D665-4443-9013-5A0390752AAD}" type="pres">
      <dgm:prSet presAssocID="{B9E57E1D-9E20-40EB-981F-C0552C89D4DD}" presName="imageRepeatNode" presStyleLbl="alignAcc1" presStyleIdx="2" presStyleCnt="7"/>
      <dgm:spPr/>
      <dgm:t>
        <a:bodyPr/>
        <a:lstStyle/>
        <a:p>
          <a:endParaRPr lang="zh-TW" altLang="en-US"/>
        </a:p>
      </dgm:t>
    </dgm:pt>
    <dgm:pt modelId="{4FFADC90-EDAF-4583-8714-DA89E0B0E568}" type="pres">
      <dgm:prSet presAssocID="{B9E57E1D-9E20-40EB-981F-C0552C89D4DD}" presName="imageaccent3" presStyleCnt="0"/>
      <dgm:spPr/>
    </dgm:pt>
    <dgm:pt modelId="{206F4231-B7E5-461C-BD45-BB7B89C02219}" type="pres">
      <dgm:prSet presAssocID="{B9E57E1D-9E20-40EB-981F-C0552C89D4DD}" presName="accentRepeatNode" presStyleLbl="solidAlignAcc1" presStyleIdx="5" presStyleCnt="14"/>
      <dgm:spPr/>
    </dgm:pt>
    <dgm:pt modelId="{EA578CA7-B058-4503-9379-BF97D64BCA84}" type="pres">
      <dgm:prSet presAssocID="{8198EC14-218A-454A-9529-537422AF8EE0}" presName="text4" presStyleCnt="0"/>
      <dgm:spPr/>
    </dgm:pt>
    <dgm:pt modelId="{C81C67D9-1390-49C7-BF22-4662BBCE60A5}" type="pres">
      <dgm:prSet presAssocID="{8198EC14-218A-454A-9529-537422AF8EE0}" presName="textRepeatNode" presStyleLbl="alignNode1" presStyleIdx="3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54D7612-2A98-475F-B2FE-E6C141236F10}" type="pres">
      <dgm:prSet presAssocID="{8198EC14-218A-454A-9529-537422AF8EE0}" presName="textaccent4" presStyleCnt="0"/>
      <dgm:spPr/>
    </dgm:pt>
    <dgm:pt modelId="{1F0A13D7-6F97-42D9-8F1E-2D743E8A2186}" type="pres">
      <dgm:prSet presAssocID="{8198EC14-218A-454A-9529-537422AF8EE0}" presName="accentRepeatNode" presStyleLbl="solidAlignAcc1" presStyleIdx="6" presStyleCnt="14"/>
      <dgm:spPr/>
    </dgm:pt>
    <dgm:pt modelId="{659537FF-C087-4D0B-B2A1-EAEA294370BE}" type="pres">
      <dgm:prSet presAssocID="{AA67B7E9-6FBD-46F8-AF1B-DD40D459D042}" presName="image4" presStyleCnt="0"/>
      <dgm:spPr/>
    </dgm:pt>
    <dgm:pt modelId="{FA7AD071-E532-4921-A86B-544872FAAC6B}" type="pres">
      <dgm:prSet presAssocID="{AA67B7E9-6FBD-46F8-AF1B-DD40D459D042}" presName="imageRepeatNode" presStyleLbl="alignAcc1" presStyleIdx="3" presStyleCnt="7"/>
      <dgm:spPr/>
      <dgm:t>
        <a:bodyPr/>
        <a:lstStyle/>
        <a:p>
          <a:endParaRPr lang="zh-TW" altLang="en-US"/>
        </a:p>
      </dgm:t>
    </dgm:pt>
    <dgm:pt modelId="{37A36397-23CD-4157-8878-99C6A908CBF8}" type="pres">
      <dgm:prSet presAssocID="{AA67B7E9-6FBD-46F8-AF1B-DD40D459D042}" presName="imageaccent4" presStyleCnt="0"/>
      <dgm:spPr/>
    </dgm:pt>
    <dgm:pt modelId="{8DE6CEF3-22FA-4C80-9B1A-D17E7303EAEC}" type="pres">
      <dgm:prSet presAssocID="{AA67B7E9-6FBD-46F8-AF1B-DD40D459D042}" presName="accentRepeatNode" presStyleLbl="solidAlignAcc1" presStyleIdx="7" presStyleCnt="14"/>
      <dgm:spPr/>
    </dgm:pt>
    <dgm:pt modelId="{FCC8D303-BE9B-4754-AE31-A598D1C1D354}" type="pres">
      <dgm:prSet presAssocID="{EB71EE74-6BB9-4F0E-B2BC-3520B5A84369}" presName="text5" presStyleCnt="0"/>
      <dgm:spPr/>
    </dgm:pt>
    <dgm:pt modelId="{3A3A2AA2-FDB4-4EE9-A4E0-71AC751DB6F9}" type="pres">
      <dgm:prSet presAssocID="{EB71EE74-6BB9-4F0E-B2BC-3520B5A84369}" presName="textRepeatNode" presStyleLbl="alignNode1" presStyleIdx="4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58D4E8C-41C7-4A2B-BDD3-9A240A615163}" type="pres">
      <dgm:prSet presAssocID="{EB71EE74-6BB9-4F0E-B2BC-3520B5A84369}" presName="textaccent5" presStyleCnt="0"/>
      <dgm:spPr/>
    </dgm:pt>
    <dgm:pt modelId="{DFFB8065-E291-4483-9286-A401EDFAEFE3}" type="pres">
      <dgm:prSet presAssocID="{EB71EE74-6BB9-4F0E-B2BC-3520B5A84369}" presName="accentRepeatNode" presStyleLbl="solidAlignAcc1" presStyleIdx="8" presStyleCnt="14"/>
      <dgm:spPr/>
    </dgm:pt>
    <dgm:pt modelId="{5856751A-F3A2-4C27-91AB-035F792CD5E5}" type="pres">
      <dgm:prSet presAssocID="{665F6015-085A-436F-8694-7403DFE686A2}" presName="image5" presStyleCnt="0"/>
      <dgm:spPr/>
    </dgm:pt>
    <dgm:pt modelId="{B0D77F1B-687B-4291-8F05-80A0997C2402}" type="pres">
      <dgm:prSet presAssocID="{665F6015-085A-436F-8694-7403DFE686A2}" presName="imageRepeatNode" presStyleLbl="alignAcc1" presStyleIdx="4" presStyleCnt="7"/>
      <dgm:spPr/>
      <dgm:t>
        <a:bodyPr/>
        <a:lstStyle/>
        <a:p>
          <a:endParaRPr lang="zh-TW" altLang="en-US"/>
        </a:p>
      </dgm:t>
    </dgm:pt>
    <dgm:pt modelId="{3D6730E0-33ED-4B76-AB9E-D6D9318BA167}" type="pres">
      <dgm:prSet presAssocID="{665F6015-085A-436F-8694-7403DFE686A2}" presName="imageaccent5" presStyleCnt="0"/>
      <dgm:spPr/>
    </dgm:pt>
    <dgm:pt modelId="{3B6DC9C7-E821-4E38-A089-44485A2724EE}" type="pres">
      <dgm:prSet presAssocID="{665F6015-085A-436F-8694-7403DFE686A2}" presName="accentRepeatNode" presStyleLbl="solidAlignAcc1" presStyleIdx="9" presStyleCnt="14"/>
      <dgm:spPr/>
    </dgm:pt>
    <dgm:pt modelId="{901F5B0C-70CB-432A-B97F-033970621FBD}" type="pres">
      <dgm:prSet presAssocID="{3453A411-18C3-4529-BCF0-AAC045B4DEFF}" presName="text6" presStyleCnt="0"/>
      <dgm:spPr/>
    </dgm:pt>
    <dgm:pt modelId="{2B0B90D1-92EB-40E9-9B59-43AD4016DBC7}" type="pres">
      <dgm:prSet presAssocID="{3453A411-18C3-4529-BCF0-AAC045B4DEFF}" presName="textRepeatNode" presStyleLbl="alignNode1" presStyleIdx="5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3EC42F4-A0B9-4A0B-935A-F0C8949FA6DB}" type="pres">
      <dgm:prSet presAssocID="{3453A411-18C3-4529-BCF0-AAC045B4DEFF}" presName="textaccent6" presStyleCnt="0"/>
      <dgm:spPr/>
    </dgm:pt>
    <dgm:pt modelId="{3C02BFF5-D4A6-425F-AD0F-676DA1F0D6E3}" type="pres">
      <dgm:prSet presAssocID="{3453A411-18C3-4529-BCF0-AAC045B4DEFF}" presName="accentRepeatNode" presStyleLbl="solidAlignAcc1" presStyleIdx="10" presStyleCnt="14"/>
      <dgm:spPr/>
    </dgm:pt>
    <dgm:pt modelId="{5D206E7D-6CB4-409C-ACF6-52842FDCFCAE}" type="pres">
      <dgm:prSet presAssocID="{8E19D9BB-E0AC-4211-B105-AA02C5F49FB9}" presName="image6" presStyleCnt="0"/>
      <dgm:spPr/>
    </dgm:pt>
    <dgm:pt modelId="{A845375C-BF0C-4FAA-ABCC-723D482BC32D}" type="pres">
      <dgm:prSet presAssocID="{8E19D9BB-E0AC-4211-B105-AA02C5F49FB9}" presName="imageRepeatNode" presStyleLbl="alignAcc1" presStyleIdx="5" presStyleCnt="7"/>
      <dgm:spPr/>
      <dgm:t>
        <a:bodyPr/>
        <a:lstStyle/>
        <a:p>
          <a:endParaRPr lang="zh-TW" altLang="en-US"/>
        </a:p>
      </dgm:t>
    </dgm:pt>
    <dgm:pt modelId="{C7CB1A58-E88F-46FB-BCE7-14C637509304}" type="pres">
      <dgm:prSet presAssocID="{8E19D9BB-E0AC-4211-B105-AA02C5F49FB9}" presName="imageaccent6" presStyleCnt="0"/>
      <dgm:spPr/>
    </dgm:pt>
    <dgm:pt modelId="{8306E93A-2958-440F-8CFB-5F428671BAA7}" type="pres">
      <dgm:prSet presAssocID="{8E19D9BB-E0AC-4211-B105-AA02C5F49FB9}" presName="accentRepeatNode" presStyleLbl="solidAlignAcc1" presStyleIdx="11" presStyleCnt="14"/>
      <dgm:spPr/>
    </dgm:pt>
    <dgm:pt modelId="{9C57DDAF-CD7B-4A9E-9A12-1ACD6D779DD5}" type="pres">
      <dgm:prSet presAssocID="{C5830628-B758-4096-8921-5F05EC56C94F}" presName="text7" presStyleCnt="0"/>
      <dgm:spPr/>
    </dgm:pt>
    <dgm:pt modelId="{7EA946DD-EA20-494F-A32F-4A1AF567138C}" type="pres">
      <dgm:prSet presAssocID="{C5830628-B758-4096-8921-5F05EC56C94F}" presName="textRepeatNode" presStyleLbl="alignNode1" presStyleIdx="6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C7B86E1-BABB-4F79-8FCF-D44648FAB256}" type="pres">
      <dgm:prSet presAssocID="{C5830628-B758-4096-8921-5F05EC56C94F}" presName="textaccent7" presStyleCnt="0"/>
      <dgm:spPr/>
    </dgm:pt>
    <dgm:pt modelId="{56426B20-E4E6-4636-BF58-C150E308D56B}" type="pres">
      <dgm:prSet presAssocID="{C5830628-B758-4096-8921-5F05EC56C94F}" presName="accentRepeatNode" presStyleLbl="solidAlignAcc1" presStyleIdx="12" presStyleCnt="14"/>
      <dgm:spPr/>
    </dgm:pt>
    <dgm:pt modelId="{EF3CB33B-CF06-4AED-99B6-0AF3ED4EB6CC}" type="pres">
      <dgm:prSet presAssocID="{DBEA9946-D017-44A4-8ABB-6A540CF65662}" presName="image7" presStyleCnt="0"/>
      <dgm:spPr/>
    </dgm:pt>
    <dgm:pt modelId="{DC6E7BBF-60B0-49EC-B013-D3E23461D026}" type="pres">
      <dgm:prSet presAssocID="{DBEA9946-D017-44A4-8ABB-6A540CF65662}" presName="imageRepeatNode" presStyleLbl="alignAcc1" presStyleIdx="6" presStyleCnt="7"/>
      <dgm:spPr/>
      <dgm:t>
        <a:bodyPr/>
        <a:lstStyle/>
        <a:p>
          <a:endParaRPr lang="zh-TW" altLang="en-US"/>
        </a:p>
      </dgm:t>
    </dgm:pt>
    <dgm:pt modelId="{849A3C58-D3E4-4A43-9271-4C8AB346B1B2}" type="pres">
      <dgm:prSet presAssocID="{DBEA9946-D017-44A4-8ABB-6A540CF65662}" presName="imageaccent7" presStyleCnt="0"/>
      <dgm:spPr/>
    </dgm:pt>
    <dgm:pt modelId="{403E47B2-6688-4EF3-A973-29B8E0F7C662}" type="pres">
      <dgm:prSet presAssocID="{DBEA9946-D017-44A4-8ABB-6A540CF65662}" presName="accentRepeatNode" presStyleLbl="solidAlignAcc1" presStyleIdx="13" presStyleCnt="14"/>
      <dgm:spPr/>
    </dgm:pt>
  </dgm:ptLst>
  <dgm:cxnLst>
    <dgm:cxn modelId="{0F2038F8-DBD1-4E96-8274-CE548A06B8E5}" type="presOf" srcId="{6303BFB6-D5F0-4165-9CDF-F81710F1D86B}" destId="{316D2B84-520C-4F93-85D2-A05D0B72F9BB}" srcOrd="0" destOrd="0" presId="urn:microsoft.com/office/officeart/2008/layout/HexagonCluster"/>
    <dgm:cxn modelId="{18E2EBE9-7E2E-4230-9EAF-6B3BC411CC6D}" srcId="{70418C05-81CB-449D-BF82-22446D5BAB33}" destId="{8198EC14-218A-454A-9529-537422AF8EE0}" srcOrd="3" destOrd="0" parTransId="{0B5241F3-FC00-49B2-B43B-D9347F1B4548}" sibTransId="{AA67B7E9-6FBD-46F8-AF1B-DD40D459D042}"/>
    <dgm:cxn modelId="{3755C98C-C468-4CE2-9599-E56A5DF13395}" type="presOf" srcId="{665F6015-085A-436F-8694-7403DFE686A2}" destId="{B0D77F1B-687B-4291-8F05-80A0997C2402}" srcOrd="0" destOrd="0" presId="urn:microsoft.com/office/officeart/2008/layout/HexagonCluster"/>
    <dgm:cxn modelId="{59C2723C-372B-45A7-9D84-43EE3300C372}" type="presOf" srcId="{C5830628-B758-4096-8921-5F05EC56C94F}" destId="{7EA946DD-EA20-494F-A32F-4A1AF567138C}" srcOrd="0" destOrd="0" presId="urn:microsoft.com/office/officeart/2008/layout/HexagonCluster"/>
    <dgm:cxn modelId="{84BCD993-8E64-4EA8-8ADB-B4F72403EC58}" type="presOf" srcId="{3453A411-18C3-4529-BCF0-AAC045B4DEFF}" destId="{2B0B90D1-92EB-40E9-9B59-43AD4016DBC7}" srcOrd="0" destOrd="0" presId="urn:microsoft.com/office/officeart/2008/layout/HexagonCluster"/>
    <dgm:cxn modelId="{D4375276-4789-47F0-B2FA-ECD892430ACB}" srcId="{70418C05-81CB-449D-BF82-22446D5BAB33}" destId="{EB71EE74-6BB9-4F0E-B2BC-3520B5A84369}" srcOrd="4" destOrd="0" parTransId="{48FBCBCD-BA26-492F-B8B1-EE76FF367914}" sibTransId="{665F6015-085A-436F-8694-7403DFE686A2}"/>
    <dgm:cxn modelId="{46A3ACB4-C4D0-4198-B4D3-8ED7BFB0BF9D}" srcId="{70418C05-81CB-449D-BF82-22446D5BAB33}" destId="{B1C88F51-A64B-4A36-931B-18D8F06F29D4}" srcOrd="2" destOrd="0" parTransId="{04C91EC4-63D1-4155-8296-FBE2B3BEF90F}" sibTransId="{B9E57E1D-9E20-40EB-981F-C0552C89D4DD}"/>
    <dgm:cxn modelId="{1A35E207-91EB-4550-AE19-9D23CD21F2B3}" type="presOf" srcId="{B1C88F51-A64B-4A36-931B-18D8F06F29D4}" destId="{BD4DC0C6-C168-4250-BC37-5B0B247C2C38}" srcOrd="0" destOrd="0" presId="urn:microsoft.com/office/officeart/2008/layout/HexagonCluster"/>
    <dgm:cxn modelId="{E721F729-4E5E-4DE1-9B66-3B22EE1AF543}" srcId="{70418C05-81CB-449D-BF82-22446D5BAB33}" destId="{C5830628-B758-4096-8921-5F05EC56C94F}" srcOrd="6" destOrd="0" parTransId="{442E6402-86E1-4D17-8940-742EA39E9098}" sibTransId="{DBEA9946-D017-44A4-8ABB-6A540CF65662}"/>
    <dgm:cxn modelId="{9C4B6729-0D3A-4D89-B6DF-C2626AC13F46}" type="presOf" srcId="{AA67B7E9-6FBD-46F8-AF1B-DD40D459D042}" destId="{FA7AD071-E532-4921-A86B-544872FAAC6B}" srcOrd="0" destOrd="0" presId="urn:microsoft.com/office/officeart/2008/layout/HexagonCluster"/>
    <dgm:cxn modelId="{12A57A6D-F58D-4C0A-94B5-96FCCFD4DE7C}" srcId="{70418C05-81CB-449D-BF82-22446D5BAB33}" destId="{54BAFDEB-6B33-4620-93A2-2F6A70042F40}" srcOrd="0" destOrd="0" parTransId="{5B127A28-F9DF-424A-85F6-7E906D0CA33C}" sibTransId="{F3572893-6020-401D-9AC4-31A7F3DC515F}"/>
    <dgm:cxn modelId="{CF955973-3A13-4ED6-B971-DB5B4709B172}" type="presOf" srcId="{8198EC14-218A-454A-9529-537422AF8EE0}" destId="{C81C67D9-1390-49C7-BF22-4662BBCE60A5}" srcOrd="0" destOrd="0" presId="urn:microsoft.com/office/officeart/2008/layout/HexagonCluster"/>
    <dgm:cxn modelId="{0E5387AA-07D5-4693-8224-7CA81801B851}" type="presOf" srcId="{B9E57E1D-9E20-40EB-981F-C0552C89D4DD}" destId="{B98A2F64-D665-4443-9013-5A0390752AAD}" srcOrd="0" destOrd="0" presId="urn:microsoft.com/office/officeart/2008/layout/HexagonCluster"/>
    <dgm:cxn modelId="{739E9F1D-347E-4FCD-B997-9DE6D41B3812}" type="presOf" srcId="{70418C05-81CB-449D-BF82-22446D5BAB33}" destId="{DDBCB664-206B-4184-B910-5F7C715C15EE}" srcOrd="0" destOrd="0" presId="urn:microsoft.com/office/officeart/2008/layout/HexagonCluster"/>
    <dgm:cxn modelId="{418125C5-67FD-4D94-B21C-E2FB2AA96566}" type="presOf" srcId="{54BAFDEB-6B33-4620-93A2-2F6A70042F40}" destId="{8562951D-CA72-40C4-AFFB-EE45645DE322}" srcOrd="0" destOrd="0" presId="urn:microsoft.com/office/officeart/2008/layout/HexagonCluster"/>
    <dgm:cxn modelId="{56528815-DEC1-467C-91F4-92CD76B6FF59}" type="presOf" srcId="{EB71EE74-6BB9-4F0E-B2BC-3520B5A84369}" destId="{3A3A2AA2-FDB4-4EE9-A4E0-71AC751DB6F9}" srcOrd="0" destOrd="0" presId="urn:microsoft.com/office/officeart/2008/layout/HexagonCluster"/>
    <dgm:cxn modelId="{7CC2A9EB-B9A7-474E-B541-04CCBFD54249}" srcId="{70418C05-81CB-449D-BF82-22446D5BAB33}" destId="{9463DB7D-BD1C-4F58-89F8-A9E8C73A9125}" srcOrd="1" destOrd="0" parTransId="{E2910A16-C2EC-4F1A-A971-06542A6CEA01}" sibTransId="{6303BFB6-D5F0-4165-9CDF-F81710F1D86B}"/>
    <dgm:cxn modelId="{97FDE0C6-BC81-4ACB-AFD7-21D9289B547F}" type="presOf" srcId="{DBEA9946-D017-44A4-8ABB-6A540CF65662}" destId="{DC6E7BBF-60B0-49EC-B013-D3E23461D026}" srcOrd="0" destOrd="0" presId="urn:microsoft.com/office/officeart/2008/layout/HexagonCluster"/>
    <dgm:cxn modelId="{A423697C-30B3-4109-8D50-5D7A31CE8948}" type="presOf" srcId="{9463DB7D-BD1C-4F58-89F8-A9E8C73A9125}" destId="{981E16A9-9718-4BFD-BC47-71409BF14A08}" srcOrd="0" destOrd="0" presId="urn:microsoft.com/office/officeart/2008/layout/HexagonCluster"/>
    <dgm:cxn modelId="{68164D80-4872-4BE6-8381-52669C52B3CF}" type="presOf" srcId="{8E19D9BB-E0AC-4211-B105-AA02C5F49FB9}" destId="{A845375C-BF0C-4FAA-ABCC-723D482BC32D}" srcOrd="0" destOrd="0" presId="urn:microsoft.com/office/officeart/2008/layout/HexagonCluster"/>
    <dgm:cxn modelId="{E0339AAC-55E4-4651-929B-E33CA58012EC}" srcId="{70418C05-81CB-449D-BF82-22446D5BAB33}" destId="{3453A411-18C3-4529-BCF0-AAC045B4DEFF}" srcOrd="5" destOrd="0" parTransId="{E622A66F-7842-409A-88A1-7675702FDE5A}" sibTransId="{8E19D9BB-E0AC-4211-B105-AA02C5F49FB9}"/>
    <dgm:cxn modelId="{89671021-8280-4F41-A596-46779505BC29}" type="presOf" srcId="{F3572893-6020-401D-9AC4-31A7F3DC515F}" destId="{6022148B-CC45-4700-9CF3-5DAC89558D5F}" srcOrd="0" destOrd="0" presId="urn:microsoft.com/office/officeart/2008/layout/HexagonCluster"/>
    <dgm:cxn modelId="{B5486637-B163-4A77-BDAD-4191E282F704}" type="presParOf" srcId="{DDBCB664-206B-4184-B910-5F7C715C15EE}" destId="{7D120812-D66A-4666-809C-517FA527BA31}" srcOrd="0" destOrd="0" presId="urn:microsoft.com/office/officeart/2008/layout/HexagonCluster"/>
    <dgm:cxn modelId="{8A05D115-25EB-4DAE-97B7-22DDE8F0728C}" type="presParOf" srcId="{7D120812-D66A-4666-809C-517FA527BA31}" destId="{8562951D-CA72-40C4-AFFB-EE45645DE322}" srcOrd="0" destOrd="0" presId="urn:microsoft.com/office/officeart/2008/layout/HexagonCluster"/>
    <dgm:cxn modelId="{70D07409-61A1-4E97-8727-B5229CD878CB}" type="presParOf" srcId="{DDBCB664-206B-4184-B910-5F7C715C15EE}" destId="{51B4282C-4C4D-492B-9CEE-D93BAD4342FD}" srcOrd="1" destOrd="0" presId="urn:microsoft.com/office/officeart/2008/layout/HexagonCluster"/>
    <dgm:cxn modelId="{CE02153A-9202-436C-B560-26B997DE66E6}" type="presParOf" srcId="{51B4282C-4C4D-492B-9CEE-D93BAD4342FD}" destId="{186658ED-9C60-4CC4-9662-51B26D5FC890}" srcOrd="0" destOrd="0" presId="urn:microsoft.com/office/officeart/2008/layout/HexagonCluster"/>
    <dgm:cxn modelId="{615FD62F-CE4E-42D7-9462-53AC4FC6ADF5}" type="presParOf" srcId="{DDBCB664-206B-4184-B910-5F7C715C15EE}" destId="{206D97C0-8332-45CC-859F-0B4BCF1ED1EE}" srcOrd="2" destOrd="0" presId="urn:microsoft.com/office/officeart/2008/layout/HexagonCluster"/>
    <dgm:cxn modelId="{8D5FC924-EBE7-4FD2-89FE-365F1B71421F}" type="presParOf" srcId="{206D97C0-8332-45CC-859F-0B4BCF1ED1EE}" destId="{6022148B-CC45-4700-9CF3-5DAC89558D5F}" srcOrd="0" destOrd="0" presId="urn:microsoft.com/office/officeart/2008/layout/HexagonCluster"/>
    <dgm:cxn modelId="{73F9B462-754A-4FFC-89A8-442FC3C011F3}" type="presParOf" srcId="{DDBCB664-206B-4184-B910-5F7C715C15EE}" destId="{F288F6B0-1B57-45F3-AADE-7D0787CEDAC5}" srcOrd="3" destOrd="0" presId="urn:microsoft.com/office/officeart/2008/layout/HexagonCluster"/>
    <dgm:cxn modelId="{8A7AC15A-EFD7-46BA-81B8-A72DFF11801C}" type="presParOf" srcId="{F288F6B0-1B57-45F3-AADE-7D0787CEDAC5}" destId="{C4F22079-9401-4DE3-A00E-5429C3CE0535}" srcOrd="0" destOrd="0" presId="urn:microsoft.com/office/officeart/2008/layout/HexagonCluster"/>
    <dgm:cxn modelId="{CA29A2C7-98A4-4562-8ACE-664491C7C76A}" type="presParOf" srcId="{DDBCB664-206B-4184-B910-5F7C715C15EE}" destId="{CEF8013F-1F78-42B3-99E7-58A57F1A4423}" srcOrd="4" destOrd="0" presId="urn:microsoft.com/office/officeart/2008/layout/HexagonCluster"/>
    <dgm:cxn modelId="{2CF73EDF-6EF6-4AE9-A204-629804770C89}" type="presParOf" srcId="{CEF8013F-1F78-42B3-99E7-58A57F1A4423}" destId="{981E16A9-9718-4BFD-BC47-71409BF14A08}" srcOrd="0" destOrd="0" presId="urn:microsoft.com/office/officeart/2008/layout/HexagonCluster"/>
    <dgm:cxn modelId="{6FF68B40-3661-4DF2-A9FB-50778F95575B}" type="presParOf" srcId="{DDBCB664-206B-4184-B910-5F7C715C15EE}" destId="{0CA6EB65-D486-42A6-8109-169DB1CA08B0}" srcOrd="5" destOrd="0" presId="urn:microsoft.com/office/officeart/2008/layout/HexagonCluster"/>
    <dgm:cxn modelId="{BF0B88CE-F9D7-497C-8DC4-B07C1EA7BA68}" type="presParOf" srcId="{0CA6EB65-D486-42A6-8109-169DB1CA08B0}" destId="{4CBE384A-70F0-4E93-B60C-B921BB24CDDD}" srcOrd="0" destOrd="0" presId="urn:microsoft.com/office/officeart/2008/layout/HexagonCluster"/>
    <dgm:cxn modelId="{661F45D4-B5A4-4427-8D92-5078CDAF83ED}" type="presParOf" srcId="{DDBCB664-206B-4184-B910-5F7C715C15EE}" destId="{036CE3E0-9EA1-4F7A-8220-50817D1B7BD9}" srcOrd="6" destOrd="0" presId="urn:microsoft.com/office/officeart/2008/layout/HexagonCluster"/>
    <dgm:cxn modelId="{98CFB5A4-9522-428A-9D24-BB4AF6B41B2F}" type="presParOf" srcId="{036CE3E0-9EA1-4F7A-8220-50817D1B7BD9}" destId="{316D2B84-520C-4F93-85D2-A05D0B72F9BB}" srcOrd="0" destOrd="0" presId="urn:microsoft.com/office/officeart/2008/layout/HexagonCluster"/>
    <dgm:cxn modelId="{0A7D7516-FB2B-4ECA-B5E8-84534DB94230}" type="presParOf" srcId="{DDBCB664-206B-4184-B910-5F7C715C15EE}" destId="{48D0F1FB-3CB8-414C-88F9-F1BDAA8710E0}" srcOrd="7" destOrd="0" presId="urn:microsoft.com/office/officeart/2008/layout/HexagonCluster"/>
    <dgm:cxn modelId="{2A84FD7A-D030-469D-B51D-1F39CEC2575B}" type="presParOf" srcId="{48D0F1FB-3CB8-414C-88F9-F1BDAA8710E0}" destId="{E56AAC2F-1BA6-493E-B661-22D47F174045}" srcOrd="0" destOrd="0" presId="urn:microsoft.com/office/officeart/2008/layout/HexagonCluster"/>
    <dgm:cxn modelId="{87920F20-E8F2-40E8-866F-AEB01E6FB3AB}" type="presParOf" srcId="{DDBCB664-206B-4184-B910-5F7C715C15EE}" destId="{FE6FDCA1-9373-49AC-8F1A-80D8F59FE9A5}" srcOrd="8" destOrd="0" presId="urn:microsoft.com/office/officeart/2008/layout/HexagonCluster"/>
    <dgm:cxn modelId="{BF06477B-C48D-49A4-A495-2E548D5C7923}" type="presParOf" srcId="{FE6FDCA1-9373-49AC-8F1A-80D8F59FE9A5}" destId="{BD4DC0C6-C168-4250-BC37-5B0B247C2C38}" srcOrd="0" destOrd="0" presId="urn:microsoft.com/office/officeart/2008/layout/HexagonCluster"/>
    <dgm:cxn modelId="{12899E4C-9A1C-4740-B86F-45C616C35085}" type="presParOf" srcId="{DDBCB664-206B-4184-B910-5F7C715C15EE}" destId="{D4950FE6-5526-4924-877A-0B7F5C7D9539}" srcOrd="9" destOrd="0" presId="urn:microsoft.com/office/officeart/2008/layout/HexagonCluster"/>
    <dgm:cxn modelId="{64B72496-2A35-489D-AA53-AC5A549155DE}" type="presParOf" srcId="{D4950FE6-5526-4924-877A-0B7F5C7D9539}" destId="{2A97C8FD-618B-45D3-869B-0D3CAB7B9600}" srcOrd="0" destOrd="0" presId="urn:microsoft.com/office/officeart/2008/layout/HexagonCluster"/>
    <dgm:cxn modelId="{957AD083-9549-43F3-8D14-D106AF0ABB35}" type="presParOf" srcId="{DDBCB664-206B-4184-B910-5F7C715C15EE}" destId="{63CCB1BA-05E4-41B3-86A4-75D3122CCA4E}" srcOrd="10" destOrd="0" presId="urn:microsoft.com/office/officeart/2008/layout/HexagonCluster"/>
    <dgm:cxn modelId="{F37526D7-1888-42A9-B7F1-BA5B0805138C}" type="presParOf" srcId="{63CCB1BA-05E4-41B3-86A4-75D3122CCA4E}" destId="{B98A2F64-D665-4443-9013-5A0390752AAD}" srcOrd="0" destOrd="0" presId="urn:microsoft.com/office/officeart/2008/layout/HexagonCluster"/>
    <dgm:cxn modelId="{CC00BDB1-4734-4788-ABD3-713F99158D7A}" type="presParOf" srcId="{DDBCB664-206B-4184-B910-5F7C715C15EE}" destId="{4FFADC90-EDAF-4583-8714-DA89E0B0E568}" srcOrd="11" destOrd="0" presId="urn:microsoft.com/office/officeart/2008/layout/HexagonCluster"/>
    <dgm:cxn modelId="{73DD060E-6581-416A-BA91-A3F2A97814D6}" type="presParOf" srcId="{4FFADC90-EDAF-4583-8714-DA89E0B0E568}" destId="{206F4231-B7E5-461C-BD45-BB7B89C02219}" srcOrd="0" destOrd="0" presId="urn:microsoft.com/office/officeart/2008/layout/HexagonCluster"/>
    <dgm:cxn modelId="{6A96AD6E-2FA7-42CC-A7D1-2B5FA868F90B}" type="presParOf" srcId="{DDBCB664-206B-4184-B910-5F7C715C15EE}" destId="{EA578CA7-B058-4503-9379-BF97D64BCA84}" srcOrd="12" destOrd="0" presId="urn:microsoft.com/office/officeart/2008/layout/HexagonCluster"/>
    <dgm:cxn modelId="{094564A3-65F1-47F4-9D6C-8ACC15C2B07D}" type="presParOf" srcId="{EA578CA7-B058-4503-9379-BF97D64BCA84}" destId="{C81C67D9-1390-49C7-BF22-4662BBCE60A5}" srcOrd="0" destOrd="0" presId="urn:microsoft.com/office/officeart/2008/layout/HexagonCluster"/>
    <dgm:cxn modelId="{E7486B5F-CE47-46C6-BA8C-2690FFCC8CE0}" type="presParOf" srcId="{DDBCB664-206B-4184-B910-5F7C715C15EE}" destId="{F54D7612-2A98-475F-B2FE-E6C141236F10}" srcOrd="13" destOrd="0" presId="urn:microsoft.com/office/officeart/2008/layout/HexagonCluster"/>
    <dgm:cxn modelId="{236DA7C3-7646-495F-AA8D-405AC8640648}" type="presParOf" srcId="{F54D7612-2A98-475F-B2FE-E6C141236F10}" destId="{1F0A13D7-6F97-42D9-8F1E-2D743E8A2186}" srcOrd="0" destOrd="0" presId="urn:microsoft.com/office/officeart/2008/layout/HexagonCluster"/>
    <dgm:cxn modelId="{71466651-4DB1-43CA-93B9-EC7C0433BBAB}" type="presParOf" srcId="{DDBCB664-206B-4184-B910-5F7C715C15EE}" destId="{659537FF-C087-4D0B-B2A1-EAEA294370BE}" srcOrd="14" destOrd="0" presId="urn:microsoft.com/office/officeart/2008/layout/HexagonCluster"/>
    <dgm:cxn modelId="{4812FD69-8CA7-4623-91FD-A88EF0EDA0C1}" type="presParOf" srcId="{659537FF-C087-4D0B-B2A1-EAEA294370BE}" destId="{FA7AD071-E532-4921-A86B-544872FAAC6B}" srcOrd="0" destOrd="0" presId="urn:microsoft.com/office/officeart/2008/layout/HexagonCluster"/>
    <dgm:cxn modelId="{3DE56BF5-2611-4243-9695-45DFD801E4EC}" type="presParOf" srcId="{DDBCB664-206B-4184-B910-5F7C715C15EE}" destId="{37A36397-23CD-4157-8878-99C6A908CBF8}" srcOrd="15" destOrd="0" presId="urn:microsoft.com/office/officeart/2008/layout/HexagonCluster"/>
    <dgm:cxn modelId="{C9A11500-1A26-4D98-B250-C6E753DFA452}" type="presParOf" srcId="{37A36397-23CD-4157-8878-99C6A908CBF8}" destId="{8DE6CEF3-22FA-4C80-9B1A-D17E7303EAEC}" srcOrd="0" destOrd="0" presId="urn:microsoft.com/office/officeart/2008/layout/HexagonCluster"/>
    <dgm:cxn modelId="{96D77B0A-FAD1-4E03-A867-53E2B8A4FE3C}" type="presParOf" srcId="{DDBCB664-206B-4184-B910-5F7C715C15EE}" destId="{FCC8D303-BE9B-4754-AE31-A598D1C1D354}" srcOrd="16" destOrd="0" presId="urn:microsoft.com/office/officeart/2008/layout/HexagonCluster"/>
    <dgm:cxn modelId="{DFA57478-AE13-4C10-8F93-DC2DCDC0B806}" type="presParOf" srcId="{FCC8D303-BE9B-4754-AE31-A598D1C1D354}" destId="{3A3A2AA2-FDB4-4EE9-A4E0-71AC751DB6F9}" srcOrd="0" destOrd="0" presId="urn:microsoft.com/office/officeart/2008/layout/HexagonCluster"/>
    <dgm:cxn modelId="{813BE14D-52C0-4EF9-84E6-79F9EAA6383C}" type="presParOf" srcId="{DDBCB664-206B-4184-B910-5F7C715C15EE}" destId="{C58D4E8C-41C7-4A2B-BDD3-9A240A615163}" srcOrd="17" destOrd="0" presId="urn:microsoft.com/office/officeart/2008/layout/HexagonCluster"/>
    <dgm:cxn modelId="{EE5F6B3C-C7A0-452B-98C1-E6A3CD341212}" type="presParOf" srcId="{C58D4E8C-41C7-4A2B-BDD3-9A240A615163}" destId="{DFFB8065-E291-4483-9286-A401EDFAEFE3}" srcOrd="0" destOrd="0" presId="urn:microsoft.com/office/officeart/2008/layout/HexagonCluster"/>
    <dgm:cxn modelId="{24A428D1-8C5D-4AEE-9C7C-3111260468A1}" type="presParOf" srcId="{DDBCB664-206B-4184-B910-5F7C715C15EE}" destId="{5856751A-F3A2-4C27-91AB-035F792CD5E5}" srcOrd="18" destOrd="0" presId="urn:microsoft.com/office/officeart/2008/layout/HexagonCluster"/>
    <dgm:cxn modelId="{F87C780E-BAE8-4B2C-9917-2E77D162F6FD}" type="presParOf" srcId="{5856751A-F3A2-4C27-91AB-035F792CD5E5}" destId="{B0D77F1B-687B-4291-8F05-80A0997C2402}" srcOrd="0" destOrd="0" presId="urn:microsoft.com/office/officeart/2008/layout/HexagonCluster"/>
    <dgm:cxn modelId="{CE10A7E1-FF04-40DB-B9E1-20EAF85AD2A0}" type="presParOf" srcId="{DDBCB664-206B-4184-B910-5F7C715C15EE}" destId="{3D6730E0-33ED-4B76-AB9E-D6D9318BA167}" srcOrd="19" destOrd="0" presId="urn:microsoft.com/office/officeart/2008/layout/HexagonCluster"/>
    <dgm:cxn modelId="{D17FDAF5-4C2C-4682-934D-EABFB1F5A5D3}" type="presParOf" srcId="{3D6730E0-33ED-4B76-AB9E-D6D9318BA167}" destId="{3B6DC9C7-E821-4E38-A089-44485A2724EE}" srcOrd="0" destOrd="0" presId="urn:microsoft.com/office/officeart/2008/layout/HexagonCluster"/>
    <dgm:cxn modelId="{91E88E60-60E2-4CF9-AF1E-E42463CE27EA}" type="presParOf" srcId="{DDBCB664-206B-4184-B910-5F7C715C15EE}" destId="{901F5B0C-70CB-432A-B97F-033970621FBD}" srcOrd="20" destOrd="0" presId="urn:microsoft.com/office/officeart/2008/layout/HexagonCluster"/>
    <dgm:cxn modelId="{4B758B80-C17C-478D-93F4-76278117144C}" type="presParOf" srcId="{901F5B0C-70CB-432A-B97F-033970621FBD}" destId="{2B0B90D1-92EB-40E9-9B59-43AD4016DBC7}" srcOrd="0" destOrd="0" presId="urn:microsoft.com/office/officeart/2008/layout/HexagonCluster"/>
    <dgm:cxn modelId="{C72DD226-4333-4C50-B1F3-373EAEF7AEDC}" type="presParOf" srcId="{DDBCB664-206B-4184-B910-5F7C715C15EE}" destId="{43EC42F4-A0B9-4A0B-935A-F0C8949FA6DB}" srcOrd="21" destOrd="0" presId="urn:microsoft.com/office/officeart/2008/layout/HexagonCluster"/>
    <dgm:cxn modelId="{1E2C1758-8672-4BDD-BCF4-6121DD30CAEE}" type="presParOf" srcId="{43EC42F4-A0B9-4A0B-935A-F0C8949FA6DB}" destId="{3C02BFF5-D4A6-425F-AD0F-676DA1F0D6E3}" srcOrd="0" destOrd="0" presId="urn:microsoft.com/office/officeart/2008/layout/HexagonCluster"/>
    <dgm:cxn modelId="{779D6D68-6E10-4DB5-B6A2-AAE36C7A46D9}" type="presParOf" srcId="{DDBCB664-206B-4184-B910-5F7C715C15EE}" destId="{5D206E7D-6CB4-409C-ACF6-52842FDCFCAE}" srcOrd="22" destOrd="0" presId="urn:microsoft.com/office/officeart/2008/layout/HexagonCluster"/>
    <dgm:cxn modelId="{0B623DBB-EFF2-43CD-9546-30317F05DBEC}" type="presParOf" srcId="{5D206E7D-6CB4-409C-ACF6-52842FDCFCAE}" destId="{A845375C-BF0C-4FAA-ABCC-723D482BC32D}" srcOrd="0" destOrd="0" presId="urn:microsoft.com/office/officeart/2008/layout/HexagonCluster"/>
    <dgm:cxn modelId="{2A828B30-1767-44BD-8706-F7C1E9BD7099}" type="presParOf" srcId="{DDBCB664-206B-4184-B910-5F7C715C15EE}" destId="{C7CB1A58-E88F-46FB-BCE7-14C637509304}" srcOrd="23" destOrd="0" presId="urn:microsoft.com/office/officeart/2008/layout/HexagonCluster"/>
    <dgm:cxn modelId="{5B844652-A4DF-409A-AF93-8A50AD86F272}" type="presParOf" srcId="{C7CB1A58-E88F-46FB-BCE7-14C637509304}" destId="{8306E93A-2958-440F-8CFB-5F428671BAA7}" srcOrd="0" destOrd="0" presId="urn:microsoft.com/office/officeart/2008/layout/HexagonCluster"/>
    <dgm:cxn modelId="{1EC74836-5169-4054-8F42-44C1581F263F}" type="presParOf" srcId="{DDBCB664-206B-4184-B910-5F7C715C15EE}" destId="{9C57DDAF-CD7B-4A9E-9A12-1ACD6D779DD5}" srcOrd="24" destOrd="0" presId="urn:microsoft.com/office/officeart/2008/layout/HexagonCluster"/>
    <dgm:cxn modelId="{DEAD6799-73CD-4612-A1C6-99FE633ED820}" type="presParOf" srcId="{9C57DDAF-CD7B-4A9E-9A12-1ACD6D779DD5}" destId="{7EA946DD-EA20-494F-A32F-4A1AF567138C}" srcOrd="0" destOrd="0" presId="urn:microsoft.com/office/officeart/2008/layout/HexagonCluster"/>
    <dgm:cxn modelId="{DB1D1A70-7601-4739-AB6E-344C8DD6848C}" type="presParOf" srcId="{DDBCB664-206B-4184-B910-5F7C715C15EE}" destId="{CC7B86E1-BABB-4F79-8FCF-D44648FAB256}" srcOrd="25" destOrd="0" presId="urn:microsoft.com/office/officeart/2008/layout/HexagonCluster"/>
    <dgm:cxn modelId="{316F3E62-68C2-41F9-B210-3B0A5245DEC1}" type="presParOf" srcId="{CC7B86E1-BABB-4F79-8FCF-D44648FAB256}" destId="{56426B20-E4E6-4636-BF58-C150E308D56B}" srcOrd="0" destOrd="0" presId="urn:microsoft.com/office/officeart/2008/layout/HexagonCluster"/>
    <dgm:cxn modelId="{B0C5BB79-A527-4C7E-B679-3A4D04870B55}" type="presParOf" srcId="{DDBCB664-206B-4184-B910-5F7C715C15EE}" destId="{EF3CB33B-CF06-4AED-99B6-0AF3ED4EB6CC}" srcOrd="26" destOrd="0" presId="urn:microsoft.com/office/officeart/2008/layout/HexagonCluster"/>
    <dgm:cxn modelId="{E117795F-6FE8-4914-BF7B-73C3286F2877}" type="presParOf" srcId="{EF3CB33B-CF06-4AED-99B6-0AF3ED4EB6CC}" destId="{DC6E7BBF-60B0-49EC-B013-D3E23461D026}" srcOrd="0" destOrd="0" presId="urn:microsoft.com/office/officeart/2008/layout/HexagonCluster"/>
    <dgm:cxn modelId="{1348E20F-27F8-4302-8F31-C061E6CB8ECE}" type="presParOf" srcId="{DDBCB664-206B-4184-B910-5F7C715C15EE}" destId="{849A3C58-D3E4-4A43-9271-4C8AB346B1B2}" srcOrd="27" destOrd="0" presId="urn:microsoft.com/office/officeart/2008/layout/HexagonCluster"/>
    <dgm:cxn modelId="{9177DC26-DEC4-4563-9CB8-CCCC730D1BBF}" type="presParOf" srcId="{849A3C58-D3E4-4A43-9271-4C8AB346B1B2}" destId="{403E47B2-6688-4EF3-A973-29B8E0F7C662}" srcOrd="0" destOrd="0" presId="urn:microsoft.com/office/officeart/2008/layout/HexagonCluster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0418C05-81CB-449D-BF82-22446D5BAB33}" type="doc">
      <dgm:prSet loTypeId="urn:microsoft.com/office/officeart/2008/layout/HexagonCluster" loCatId="pictur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zh-TW" altLang="en-US"/>
        </a:p>
      </dgm:t>
    </dgm:pt>
    <dgm:pt modelId="{54BAFDEB-6B33-4620-93A2-2F6A70042F40}">
      <dgm:prSet phldrT="[文字]"/>
      <dgm:spPr/>
      <dgm:t>
        <a:bodyPr/>
        <a:lstStyle/>
        <a:p>
          <a:r>
            <a:rPr lang="zh-TW" altLang="en-US" dirty="0" smtClean="0"/>
            <a:t>工作</a:t>
          </a:r>
          <a:endParaRPr lang="zh-TW" altLang="en-US" dirty="0"/>
        </a:p>
      </dgm:t>
    </dgm:pt>
    <dgm:pt modelId="{5B127A28-F9DF-424A-85F6-7E906D0CA33C}" type="parTrans" cxnId="{12A57A6D-F58D-4C0A-94B5-96FCCFD4DE7C}">
      <dgm:prSet/>
      <dgm:spPr/>
      <dgm:t>
        <a:bodyPr/>
        <a:lstStyle/>
        <a:p>
          <a:endParaRPr lang="zh-TW" altLang="en-US"/>
        </a:p>
      </dgm:t>
    </dgm:pt>
    <dgm:pt modelId="{F3572893-6020-401D-9AC4-31A7F3DC515F}" type="sibTrans" cxnId="{12A57A6D-F58D-4C0A-94B5-96FCCFD4DE7C}">
      <dgm:prSet/>
      <dgm:spPr/>
      <dgm:t>
        <a:bodyPr/>
        <a:lstStyle/>
        <a:p>
          <a:endParaRPr lang="zh-TW" altLang="en-US"/>
        </a:p>
      </dgm:t>
    </dgm:pt>
    <dgm:pt modelId="{9463DB7D-BD1C-4F58-89F8-A9E8C73A9125}">
      <dgm:prSet phldrT="[文字]"/>
      <dgm:spPr/>
      <dgm:t>
        <a:bodyPr/>
        <a:lstStyle/>
        <a:p>
          <a:r>
            <a:rPr lang="zh-TW" altLang="en-US" dirty="0" smtClean="0"/>
            <a:t>廠房</a:t>
          </a:r>
          <a:endParaRPr lang="zh-TW" altLang="en-US" dirty="0"/>
        </a:p>
      </dgm:t>
    </dgm:pt>
    <dgm:pt modelId="{E2910A16-C2EC-4F1A-A971-06542A6CEA01}" type="parTrans" cxnId="{7CC2A9EB-B9A7-474E-B541-04CCBFD54249}">
      <dgm:prSet/>
      <dgm:spPr/>
      <dgm:t>
        <a:bodyPr/>
        <a:lstStyle/>
        <a:p>
          <a:endParaRPr lang="zh-TW" altLang="en-US"/>
        </a:p>
      </dgm:t>
    </dgm:pt>
    <dgm:pt modelId="{6303BFB6-D5F0-4165-9CDF-F81710F1D86B}" type="sibTrans" cxnId="{7CC2A9EB-B9A7-474E-B541-04CCBFD54249}">
      <dgm:prSet/>
      <dgm:spPr/>
      <dgm:t>
        <a:bodyPr/>
        <a:lstStyle/>
        <a:p>
          <a:endParaRPr lang="zh-TW" altLang="en-US"/>
        </a:p>
      </dgm:t>
    </dgm:pt>
    <dgm:pt modelId="{B1C88F51-A64B-4A36-931B-18D8F06F29D4}">
      <dgm:prSet phldrT="[文字]"/>
      <dgm:spPr/>
      <dgm:t>
        <a:bodyPr/>
        <a:lstStyle/>
        <a:p>
          <a:r>
            <a:rPr lang="zh-TW" altLang="en-US" dirty="0" smtClean="0"/>
            <a:t>改變</a:t>
          </a:r>
          <a:endParaRPr lang="zh-TW" altLang="en-US" dirty="0"/>
        </a:p>
      </dgm:t>
    </dgm:pt>
    <dgm:pt modelId="{04C91EC4-63D1-4155-8296-FBE2B3BEF90F}" type="parTrans" cxnId="{46A3ACB4-C4D0-4198-B4D3-8ED7BFB0BF9D}">
      <dgm:prSet/>
      <dgm:spPr/>
      <dgm:t>
        <a:bodyPr/>
        <a:lstStyle/>
        <a:p>
          <a:endParaRPr lang="zh-TW" altLang="en-US"/>
        </a:p>
      </dgm:t>
    </dgm:pt>
    <dgm:pt modelId="{B9E57E1D-9E20-40EB-981F-C0552C89D4DD}" type="sibTrans" cxnId="{46A3ACB4-C4D0-4198-B4D3-8ED7BFB0BF9D}">
      <dgm:prSet/>
      <dgm:spPr/>
      <dgm:t>
        <a:bodyPr/>
        <a:lstStyle/>
        <a:p>
          <a:endParaRPr lang="zh-TW" altLang="en-US"/>
        </a:p>
      </dgm:t>
    </dgm:pt>
    <dgm:pt modelId="{8198EC14-218A-454A-9529-537422AF8EE0}">
      <dgm:prSet phldrT="[文字]"/>
      <dgm:spPr/>
      <dgm:t>
        <a:bodyPr/>
        <a:lstStyle/>
        <a:p>
          <a:r>
            <a:rPr lang="zh-TW" altLang="en-US" b="1" dirty="0" smtClean="0">
              <a:solidFill>
                <a:schemeClr val="tx1"/>
              </a:solidFill>
            </a:rPr>
            <a:t>管理</a:t>
          </a:r>
          <a:endParaRPr lang="zh-TW" altLang="en-US" b="1" dirty="0">
            <a:solidFill>
              <a:schemeClr val="tx1"/>
            </a:solidFill>
          </a:endParaRPr>
        </a:p>
      </dgm:t>
    </dgm:pt>
    <dgm:pt modelId="{0B5241F3-FC00-49B2-B43B-D9347F1B4548}" type="parTrans" cxnId="{18E2EBE9-7E2E-4230-9EAF-6B3BC411CC6D}">
      <dgm:prSet/>
      <dgm:spPr/>
      <dgm:t>
        <a:bodyPr/>
        <a:lstStyle/>
        <a:p>
          <a:endParaRPr lang="zh-TW" altLang="en-US"/>
        </a:p>
      </dgm:t>
    </dgm:pt>
    <dgm:pt modelId="{AA67B7E9-6FBD-46F8-AF1B-DD40D459D042}" type="sibTrans" cxnId="{18E2EBE9-7E2E-4230-9EAF-6B3BC411CC6D}">
      <dgm:prSet/>
      <dgm:spPr/>
      <dgm:t>
        <a:bodyPr/>
        <a:lstStyle/>
        <a:p>
          <a:endParaRPr lang="zh-TW" altLang="en-US"/>
        </a:p>
      </dgm:t>
    </dgm:pt>
    <dgm:pt modelId="{EB71EE74-6BB9-4F0E-B2BC-3520B5A84369}">
      <dgm:prSet phldrT="[文字]"/>
      <dgm:spPr/>
      <dgm:t>
        <a:bodyPr/>
        <a:lstStyle/>
        <a:p>
          <a:r>
            <a:rPr lang="zh-TW" altLang="en-US" dirty="0" smtClean="0"/>
            <a:t>行銷</a:t>
          </a:r>
          <a:endParaRPr lang="zh-TW" altLang="en-US" dirty="0"/>
        </a:p>
      </dgm:t>
    </dgm:pt>
    <dgm:pt modelId="{48FBCBCD-BA26-492F-B8B1-EE76FF367914}" type="parTrans" cxnId="{D4375276-4789-47F0-B2FA-ECD892430ACB}">
      <dgm:prSet/>
      <dgm:spPr/>
      <dgm:t>
        <a:bodyPr/>
        <a:lstStyle/>
        <a:p>
          <a:endParaRPr lang="zh-TW" altLang="en-US"/>
        </a:p>
      </dgm:t>
    </dgm:pt>
    <dgm:pt modelId="{665F6015-085A-436F-8694-7403DFE686A2}" type="sibTrans" cxnId="{D4375276-4789-47F0-B2FA-ECD892430ACB}">
      <dgm:prSet/>
      <dgm:spPr/>
      <dgm:t>
        <a:bodyPr/>
        <a:lstStyle/>
        <a:p>
          <a:endParaRPr lang="zh-TW" altLang="en-US"/>
        </a:p>
      </dgm:t>
    </dgm:pt>
    <dgm:pt modelId="{3453A411-18C3-4529-BCF0-AAC045B4DEFF}">
      <dgm:prSet phldrT="[文字]"/>
      <dgm:spPr/>
      <dgm:t>
        <a:bodyPr/>
        <a:lstStyle/>
        <a:p>
          <a:r>
            <a:rPr lang="zh-TW" altLang="en-US" dirty="0" smtClean="0"/>
            <a:t>產品</a:t>
          </a:r>
          <a:endParaRPr lang="zh-TW" altLang="en-US" dirty="0"/>
        </a:p>
      </dgm:t>
    </dgm:pt>
    <dgm:pt modelId="{E622A66F-7842-409A-88A1-7675702FDE5A}" type="parTrans" cxnId="{E0339AAC-55E4-4651-929B-E33CA58012EC}">
      <dgm:prSet/>
      <dgm:spPr/>
      <dgm:t>
        <a:bodyPr/>
        <a:lstStyle/>
        <a:p>
          <a:endParaRPr lang="zh-TW" altLang="en-US"/>
        </a:p>
      </dgm:t>
    </dgm:pt>
    <dgm:pt modelId="{8E19D9BB-E0AC-4211-B105-AA02C5F49FB9}" type="sibTrans" cxnId="{E0339AAC-55E4-4651-929B-E33CA58012EC}">
      <dgm:prSet/>
      <dgm:spPr/>
      <dgm:t>
        <a:bodyPr/>
        <a:lstStyle/>
        <a:p>
          <a:endParaRPr lang="zh-TW" altLang="en-US"/>
        </a:p>
      </dgm:t>
    </dgm:pt>
    <dgm:pt modelId="{C5830628-B758-4096-8921-5F05EC56C94F}">
      <dgm:prSet phldrT="[文字]"/>
      <dgm:spPr/>
      <dgm:t>
        <a:bodyPr/>
        <a:lstStyle/>
        <a:p>
          <a:r>
            <a:rPr lang="zh-TW" altLang="en-US" dirty="0" smtClean="0"/>
            <a:t>設施</a:t>
          </a:r>
          <a:endParaRPr lang="zh-TW" altLang="en-US" dirty="0"/>
        </a:p>
      </dgm:t>
    </dgm:pt>
    <dgm:pt modelId="{442E6402-86E1-4D17-8940-742EA39E9098}" type="parTrans" cxnId="{E721F729-4E5E-4DE1-9B66-3B22EE1AF543}">
      <dgm:prSet/>
      <dgm:spPr/>
      <dgm:t>
        <a:bodyPr/>
        <a:lstStyle/>
        <a:p>
          <a:endParaRPr lang="zh-TW" altLang="en-US"/>
        </a:p>
      </dgm:t>
    </dgm:pt>
    <dgm:pt modelId="{DBEA9946-D017-44A4-8ABB-6A540CF65662}" type="sibTrans" cxnId="{E721F729-4E5E-4DE1-9B66-3B22EE1AF543}">
      <dgm:prSet/>
      <dgm:spPr/>
      <dgm:t>
        <a:bodyPr/>
        <a:lstStyle/>
        <a:p>
          <a:endParaRPr lang="zh-TW" altLang="en-US"/>
        </a:p>
      </dgm:t>
    </dgm:pt>
    <dgm:pt modelId="{DDBCB664-206B-4184-B910-5F7C715C15EE}" type="pres">
      <dgm:prSet presAssocID="{70418C05-81CB-449D-BF82-22446D5BAB33}" presName="Name0" presStyleCnt="0">
        <dgm:presLayoutVars>
          <dgm:chMax val="21"/>
          <dgm:chPref val="21"/>
        </dgm:presLayoutVars>
      </dgm:prSet>
      <dgm:spPr/>
      <dgm:t>
        <a:bodyPr/>
        <a:lstStyle/>
        <a:p>
          <a:endParaRPr lang="zh-TW" altLang="en-US"/>
        </a:p>
      </dgm:t>
    </dgm:pt>
    <dgm:pt modelId="{7D120812-D66A-4666-809C-517FA527BA31}" type="pres">
      <dgm:prSet presAssocID="{54BAFDEB-6B33-4620-93A2-2F6A70042F40}" presName="text1" presStyleCnt="0"/>
      <dgm:spPr/>
    </dgm:pt>
    <dgm:pt modelId="{8562951D-CA72-40C4-AFFB-EE45645DE322}" type="pres">
      <dgm:prSet presAssocID="{54BAFDEB-6B33-4620-93A2-2F6A70042F40}" presName="textRepeatNode" presStyleLbl="alignNode1" presStyleIdx="0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1B4282C-4C4D-492B-9CEE-D93BAD4342FD}" type="pres">
      <dgm:prSet presAssocID="{54BAFDEB-6B33-4620-93A2-2F6A70042F40}" presName="textaccent1" presStyleCnt="0"/>
      <dgm:spPr/>
    </dgm:pt>
    <dgm:pt modelId="{186658ED-9C60-4CC4-9662-51B26D5FC890}" type="pres">
      <dgm:prSet presAssocID="{54BAFDEB-6B33-4620-93A2-2F6A70042F40}" presName="accentRepeatNode" presStyleLbl="solidAlignAcc1" presStyleIdx="0" presStyleCnt="14"/>
      <dgm:spPr/>
    </dgm:pt>
    <dgm:pt modelId="{206D97C0-8332-45CC-859F-0B4BCF1ED1EE}" type="pres">
      <dgm:prSet presAssocID="{F3572893-6020-401D-9AC4-31A7F3DC515F}" presName="image1" presStyleCnt="0"/>
      <dgm:spPr/>
    </dgm:pt>
    <dgm:pt modelId="{6022148B-CC45-4700-9CF3-5DAC89558D5F}" type="pres">
      <dgm:prSet presAssocID="{F3572893-6020-401D-9AC4-31A7F3DC515F}" presName="imageRepeatNode" presStyleLbl="alignAcc1" presStyleIdx="0" presStyleCnt="7"/>
      <dgm:spPr/>
      <dgm:t>
        <a:bodyPr/>
        <a:lstStyle/>
        <a:p>
          <a:endParaRPr lang="zh-TW" altLang="en-US"/>
        </a:p>
      </dgm:t>
    </dgm:pt>
    <dgm:pt modelId="{F288F6B0-1B57-45F3-AADE-7D0787CEDAC5}" type="pres">
      <dgm:prSet presAssocID="{F3572893-6020-401D-9AC4-31A7F3DC515F}" presName="imageaccent1" presStyleCnt="0"/>
      <dgm:spPr/>
    </dgm:pt>
    <dgm:pt modelId="{C4F22079-9401-4DE3-A00E-5429C3CE0535}" type="pres">
      <dgm:prSet presAssocID="{F3572893-6020-401D-9AC4-31A7F3DC515F}" presName="accentRepeatNode" presStyleLbl="solidAlignAcc1" presStyleIdx="1" presStyleCnt="14"/>
      <dgm:spPr/>
    </dgm:pt>
    <dgm:pt modelId="{CEF8013F-1F78-42B3-99E7-58A57F1A4423}" type="pres">
      <dgm:prSet presAssocID="{9463DB7D-BD1C-4F58-89F8-A9E8C73A9125}" presName="text2" presStyleCnt="0"/>
      <dgm:spPr/>
    </dgm:pt>
    <dgm:pt modelId="{981E16A9-9718-4BFD-BC47-71409BF14A08}" type="pres">
      <dgm:prSet presAssocID="{9463DB7D-BD1C-4F58-89F8-A9E8C73A9125}" presName="textRepeatNode" presStyleLbl="alignNode1" presStyleIdx="1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CA6EB65-D486-42A6-8109-169DB1CA08B0}" type="pres">
      <dgm:prSet presAssocID="{9463DB7D-BD1C-4F58-89F8-A9E8C73A9125}" presName="textaccent2" presStyleCnt="0"/>
      <dgm:spPr/>
    </dgm:pt>
    <dgm:pt modelId="{4CBE384A-70F0-4E93-B60C-B921BB24CDDD}" type="pres">
      <dgm:prSet presAssocID="{9463DB7D-BD1C-4F58-89F8-A9E8C73A9125}" presName="accentRepeatNode" presStyleLbl="solidAlignAcc1" presStyleIdx="2" presStyleCnt="14"/>
      <dgm:spPr/>
    </dgm:pt>
    <dgm:pt modelId="{036CE3E0-9EA1-4F7A-8220-50817D1B7BD9}" type="pres">
      <dgm:prSet presAssocID="{6303BFB6-D5F0-4165-9CDF-F81710F1D86B}" presName="image2" presStyleCnt="0"/>
      <dgm:spPr/>
    </dgm:pt>
    <dgm:pt modelId="{316D2B84-520C-4F93-85D2-A05D0B72F9BB}" type="pres">
      <dgm:prSet presAssocID="{6303BFB6-D5F0-4165-9CDF-F81710F1D86B}" presName="imageRepeatNode" presStyleLbl="alignAcc1" presStyleIdx="1" presStyleCnt="7"/>
      <dgm:spPr/>
      <dgm:t>
        <a:bodyPr/>
        <a:lstStyle/>
        <a:p>
          <a:endParaRPr lang="zh-TW" altLang="en-US"/>
        </a:p>
      </dgm:t>
    </dgm:pt>
    <dgm:pt modelId="{48D0F1FB-3CB8-414C-88F9-F1BDAA8710E0}" type="pres">
      <dgm:prSet presAssocID="{6303BFB6-D5F0-4165-9CDF-F81710F1D86B}" presName="imageaccent2" presStyleCnt="0"/>
      <dgm:spPr/>
    </dgm:pt>
    <dgm:pt modelId="{E56AAC2F-1BA6-493E-B661-22D47F174045}" type="pres">
      <dgm:prSet presAssocID="{6303BFB6-D5F0-4165-9CDF-F81710F1D86B}" presName="accentRepeatNode" presStyleLbl="solidAlignAcc1" presStyleIdx="3" presStyleCnt="14"/>
      <dgm:spPr/>
    </dgm:pt>
    <dgm:pt modelId="{FE6FDCA1-9373-49AC-8F1A-80D8F59FE9A5}" type="pres">
      <dgm:prSet presAssocID="{B1C88F51-A64B-4A36-931B-18D8F06F29D4}" presName="text3" presStyleCnt="0"/>
      <dgm:spPr/>
    </dgm:pt>
    <dgm:pt modelId="{BD4DC0C6-C168-4250-BC37-5B0B247C2C38}" type="pres">
      <dgm:prSet presAssocID="{B1C88F51-A64B-4A36-931B-18D8F06F29D4}" presName="textRepeatNode" presStyleLbl="alignNode1" presStyleIdx="2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4950FE6-5526-4924-877A-0B7F5C7D9539}" type="pres">
      <dgm:prSet presAssocID="{B1C88F51-A64B-4A36-931B-18D8F06F29D4}" presName="textaccent3" presStyleCnt="0"/>
      <dgm:spPr/>
    </dgm:pt>
    <dgm:pt modelId="{2A97C8FD-618B-45D3-869B-0D3CAB7B9600}" type="pres">
      <dgm:prSet presAssocID="{B1C88F51-A64B-4A36-931B-18D8F06F29D4}" presName="accentRepeatNode" presStyleLbl="solidAlignAcc1" presStyleIdx="4" presStyleCnt="14"/>
      <dgm:spPr/>
    </dgm:pt>
    <dgm:pt modelId="{63CCB1BA-05E4-41B3-86A4-75D3122CCA4E}" type="pres">
      <dgm:prSet presAssocID="{B9E57E1D-9E20-40EB-981F-C0552C89D4DD}" presName="image3" presStyleCnt="0"/>
      <dgm:spPr/>
    </dgm:pt>
    <dgm:pt modelId="{B98A2F64-D665-4443-9013-5A0390752AAD}" type="pres">
      <dgm:prSet presAssocID="{B9E57E1D-9E20-40EB-981F-C0552C89D4DD}" presName="imageRepeatNode" presStyleLbl="alignAcc1" presStyleIdx="2" presStyleCnt="7"/>
      <dgm:spPr/>
      <dgm:t>
        <a:bodyPr/>
        <a:lstStyle/>
        <a:p>
          <a:endParaRPr lang="zh-TW" altLang="en-US"/>
        </a:p>
      </dgm:t>
    </dgm:pt>
    <dgm:pt modelId="{4FFADC90-EDAF-4583-8714-DA89E0B0E568}" type="pres">
      <dgm:prSet presAssocID="{B9E57E1D-9E20-40EB-981F-C0552C89D4DD}" presName="imageaccent3" presStyleCnt="0"/>
      <dgm:spPr/>
    </dgm:pt>
    <dgm:pt modelId="{206F4231-B7E5-461C-BD45-BB7B89C02219}" type="pres">
      <dgm:prSet presAssocID="{B9E57E1D-9E20-40EB-981F-C0552C89D4DD}" presName="accentRepeatNode" presStyleLbl="solidAlignAcc1" presStyleIdx="5" presStyleCnt="14"/>
      <dgm:spPr/>
    </dgm:pt>
    <dgm:pt modelId="{EA578CA7-B058-4503-9379-BF97D64BCA84}" type="pres">
      <dgm:prSet presAssocID="{8198EC14-218A-454A-9529-537422AF8EE0}" presName="text4" presStyleCnt="0"/>
      <dgm:spPr/>
    </dgm:pt>
    <dgm:pt modelId="{C81C67D9-1390-49C7-BF22-4662BBCE60A5}" type="pres">
      <dgm:prSet presAssocID="{8198EC14-218A-454A-9529-537422AF8EE0}" presName="textRepeatNode" presStyleLbl="alignNode1" presStyleIdx="3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54D7612-2A98-475F-B2FE-E6C141236F10}" type="pres">
      <dgm:prSet presAssocID="{8198EC14-218A-454A-9529-537422AF8EE0}" presName="textaccent4" presStyleCnt="0"/>
      <dgm:spPr/>
    </dgm:pt>
    <dgm:pt modelId="{1F0A13D7-6F97-42D9-8F1E-2D743E8A2186}" type="pres">
      <dgm:prSet presAssocID="{8198EC14-218A-454A-9529-537422AF8EE0}" presName="accentRepeatNode" presStyleLbl="solidAlignAcc1" presStyleIdx="6" presStyleCnt="14"/>
      <dgm:spPr/>
    </dgm:pt>
    <dgm:pt modelId="{659537FF-C087-4D0B-B2A1-EAEA294370BE}" type="pres">
      <dgm:prSet presAssocID="{AA67B7E9-6FBD-46F8-AF1B-DD40D459D042}" presName="image4" presStyleCnt="0"/>
      <dgm:spPr/>
    </dgm:pt>
    <dgm:pt modelId="{FA7AD071-E532-4921-A86B-544872FAAC6B}" type="pres">
      <dgm:prSet presAssocID="{AA67B7E9-6FBD-46F8-AF1B-DD40D459D042}" presName="imageRepeatNode" presStyleLbl="alignAcc1" presStyleIdx="3" presStyleCnt="7"/>
      <dgm:spPr/>
      <dgm:t>
        <a:bodyPr/>
        <a:lstStyle/>
        <a:p>
          <a:endParaRPr lang="zh-TW" altLang="en-US"/>
        </a:p>
      </dgm:t>
    </dgm:pt>
    <dgm:pt modelId="{37A36397-23CD-4157-8878-99C6A908CBF8}" type="pres">
      <dgm:prSet presAssocID="{AA67B7E9-6FBD-46F8-AF1B-DD40D459D042}" presName="imageaccent4" presStyleCnt="0"/>
      <dgm:spPr/>
    </dgm:pt>
    <dgm:pt modelId="{8DE6CEF3-22FA-4C80-9B1A-D17E7303EAEC}" type="pres">
      <dgm:prSet presAssocID="{AA67B7E9-6FBD-46F8-AF1B-DD40D459D042}" presName="accentRepeatNode" presStyleLbl="solidAlignAcc1" presStyleIdx="7" presStyleCnt="14"/>
      <dgm:spPr/>
    </dgm:pt>
    <dgm:pt modelId="{FCC8D303-BE9B-4754-AE31-A598D1C1D354}" type="pres">
      <dgm:prSet presAssocID="{EB71EE74-6BB9-4F0E-B2BC-3520B5A84369}" presName="text5" presStyleCnt="0"/>
      <dgm:spPr/>
    </dgm:pt>
    <dgm:pt modelId="{3A3A2AA2-FDB4-4EE9-A4E0-71AC751DB6F9}" type="pres">
      <dgm:prSet presAssocID="{EB71EE74-6BB9-4F0E-B2BC-3520B5A84369}" presName="textRepeatNode" presStyleLbl="alignNode1" presStyleIdx="4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58D4E8C-41C7-4A2B-BDD3-9A240A615163}" type="pres">
      <dgm:prSet presAssocID="{EB71EE74-6BB9-4F0E-B2BC-3520B5A84369}" presName="textaccent5" presStyleCnt="0"/>
      <dgm:spPr/>
    </dgm:pt>
    <dgm:pt modelId="{DFFB8065-E291-4483-9286-A401EDFAEFE3}" type="pres">
      <dgm:prSet presAssocID="{EB71EE74-6BB9-4F0E-B2BC-3520B5A84369}" presName="accentRepeatNode" presStyleLbl="solidAlignAcc1" presStyleIdx="8" presStyleCnt="14"/>
      <dgm:spPr/>
    </dgm:pt>
    <dgm:pt modelId="{5856751A-F3A2-4C27-91AB-035F792CD5E5}" type="pres">
      <dgm:prSet presAssocID="{665F6015-085A-436F-8694-7403DFE686A2}" presName="image5" presStyleCnt="0"/>
      <dgm:spPr/>
    </dgm:pt>
    <dgm:pt modelId="{B0D77F1B-687B-4291-8F05-80A0997C2402}" type="pres">
      <dgm:prSet presAssocID="{665F6015-085A-436F-8694-7403DFE686A2}" presName="imageRepeatNode" presStyleLbl="alignAcc1" presStyleIdx="4" presStyleCnt="7"/>
      <dgm:spPr/>
      <dgm:t>
        <a:bodyPr/>
        <a:lstStyle/>
        <a:p>
          <a:endParaRPr lang="zh-TW" altLang="en-US"/>
        </a:p>
      </dgm:t>
    </dgm:pt>
    <dgm:pt modelId="{3D6730E0-33ED-4B76-AB9E-D6D9318BA167}" type="pres">
      <dgm:prSet presAssocID="{665F6015-085A-436F-8694-7403DFE686A2}" presName="imageaccent5" presStyleCnt="0"/>
      <dgm:spPr/>
    </dgm:pt>
    <dgm:pt modelId="{3B6DC9C7-E821-4E38-A089-44485A2724EE}" type="pres">
      <dgm:prSet presAssocID="{665F6015-085A-436F-8694-7403DFE686A2}" presName="accentRepeatNode" presStyleLbl="solidAlignAcc1" presStyleIdx="9" presStyleCnt="14"/>
      <dgm:spPr/>
    </dgm:pt>
    <dgm:pt modelId="{901F5B0C-70CB-432A-B97F-033970621FBD}" type="pres">
      <dgm:prSet presAssocID="{3453A411-18C3-4529-BCF0-AAC045B4DEFF}" presName="text6" presStyleCnt="0"/>
      <dgm:spPr/>
    </dgm:pt>
    <dgm:pt modelId="{2B0B90D1-92EB-40E9-9B59-43AD4016DBC7}" type="pres">
      <dgm:prSet presAssocID="{3453A411-18C3-4529-BCF0-AAC045B4DEFF}" presName="textRepeatNode" presStyleLbl="alignNode1" presStyleIdx="5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3EC42F4-A0B9-4A0B-935A-F0C8949FA6DB}" type="pres">
      <dgm:prSet presAssocID="{3453A411-18C3-4529-BCF0-AAC045B4DEFF}" presName="textaccent6" presStyleCnt="0"/>
      <dgm:spPr/>
    </dgm:pt>
    <dgm:pt modelId="{3C02BFF5-D4A6-425F-AD0F-676DA1F0D6E3}" type="pres">
      <dgm:prSet presAssocID="{3453A411-18C3-4529-BCF0-AAC045B4DEFF}" presName="accentRepeatNode" presStyleLbl="solidAlignAcc1" presStyleIdx="10" presStyleCnt="14"/>
      <dgm:spPr/>
    </dgm:pt>
    <dgm:pt modelId="{5D206E7D-6CB4-409C-ACF6-52842FDCFCAE}" type="pres">
      <dgm:prSet presAssocID="{8E19D9BB-E0AC-4211-B105-AA02C5F49FB9}" presName="image6" presStyleCnt="0"/>
      <dgm:spPr/>
    </dgm:pt>
    <dgm:pt modelId="{A845375C-BF0C-4FAA-ABCC-723D482BC32D}" type="pres">
      <dgm:prSet presAssocID="{8E19D9BB-E0AC-4211-B105-AA02C5F49FB9}" presName="imageRepeatNode" presStyleLbl="alignAcc1" presStyleIdx="5" presStyleCnt="7"/>
      <dgm:spPr/>
      <dgm:t>
        <a:bodyPr/>
        <a:lstStyle/>
        <a:p>
          <a:endParaRPr lang="zh-TW" altLang="en-US"/>
        </a:p>
      </dgm:t>
    </dgm:pt>
    <dgm:pt modelId="{C7CB1A58-E88F-46FB-BCE7-14C637509304}" type="pres">
      <dgm:prSet presAssocID="{8E19D9BB-E0AC-4211-B105-AA02C5F49FB9}" presName="imageaccent6" presStyleCnt="0"/>
      <dgm:spPr/>
    </dgm:pt>
    <dgm:pt modelId="{8306E93A-2958-440F-8CFB-5F428671BAA7}" type="pres">
      <dgm:prSet presAssocID="{8E19D9BB-E0AC-4211-B105-AA02C5F49FB9}" presName="accentRepeatNode" presStyleLbl="solidAlignAcc1" presStyleIdx="11" presStyleCnt="14"/>
      <dgm:spPr/>
    </dgm:pt>
    <dgm:pt modelId="{9C57DDAF-CD7B-4A9E-9A12-1ACD6D779DD5}" type="pres">
      <dgm:prSet presAssocID="{C5830628-B758-4096-8921-5F05EC56C94F}" presName="text7" presStyleCnt="0"/>
      <dgm:spPr/>
    </dgm:pt>
    <dgm:pt modelId="{7EA946DD-EA20-494F-A32F-4A1AF567138C}" type="pres">
      <dgm:prSet presAssocID="{C5830628-B758-4096-8921-5F05EC56C94F}" presName="textRepeatNode" presStyleLbl="alignNode1" presStyleIdx="6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C7B86E1-BABB-4F79-8FCF-D44648FAB256}" type="pres">
      <dgm:prSet presAssocID="{C5830628-B758-4096-8921-5F05EC56C94F}" presName="textaccent7" presStyleCnt="0"/>
      <dgm:spPr/>
    </dgm:pt>
    <dgm:pt modelId="{56426B20-E4E6-4636-BF58-C150E308D56B}" type="pres">
      <dgm:prSet presAssocID="{C5830628-B758-4096-8921-5F05EC56C94F}" presName="accentRepeatNode" presStyleLbl="solidAlignAcc1" presStyleIdx="12" presStyleCnt="14"/>
      <dgm:spPr/>
    </dgm:pt>
    <dgm:pt modelId="{EF3CB33B-CF06-4AED-99B6-0AF3ED4EB6CC}" type="pres">
      <dgm:prSet presAssocID="{DBEA9946-D017-44A4-8ABB-6A540CF65662}" presName="image7" presStyleCnt="0"/>
      <dgm:spPr/>
    </dgm:pt>
    <dgm:pt modelId="{DC6E7BBF-60B0-49EC-B013-D3E23461D026}" type="pres">
      <dgm:prSet presAssocID="{DBEA9946-D017-44A4-8ABB-6A540CF65662}" presName="imageRepeatNode" presStyleLbl="alignAcc1" presStyleIdx="6" presStyleCnt="7"/>
      <dgm:spPr/>
      <dgm:t>
        <a:bodyPr/>
        <a:lstStyle/>
        <a:p>
          <a:endParaRPr lang="zh-TW" altLang="en-US"/>
        </a:p>
      </dgm:t>
    </dgm:pt>
    <dgm:pt modelId="{849A3C58-D3E4-4A43-9271-4C8AB346B1B2}" type="pres">
      <dgm:prSet presAssocID="{DBEA9946-D017-44A4-8ABB-6A540CF65662}" presName="imageaccent7" presStyleCnt="0"/>
      <dgm:spPr/>
    </dgm:pt>
    <dgm:pt modelId="{403E47B2-6688-4EF3-A973-29B8E0F7C662}" type="pres">
      <dgm:prSet presAssocID="{DBEA9946-D017-44A4-8ABB-6A540CF65662}" presName="accentRepeatNode" presStyleLbl="solidAlignAcc1" presStyleIdx="13" presStyleCnt="14"/>
      <dgm:spPr/>
    </dgm:pt>
  </dgm:ptLst>
  <dgm:cxnLst>
    <dgm:cxn modelId="{A4FD7FC6-975C-4CBD-B7DB-A3CC37C29A53}" type="presOf" srcId="{EB71EE74-6BB9-4F0E-B2BC-3520B5A84369}" destId="{3A3A2AA2-FDB4-4EE9-A4E0-71AC751DB6F9}" srcOrd="0" destOrd="0" presId="urn:microsoft.com/office/officeart/2008/layout/HexagonCluster"/>
    <dgm:cxn modelId="{18E2EBE9-7E2E-4230-9EAF-6B3BC411CC6D}" srcId="{70418C05-81CB-449D-BF82-22446D5BAB33}" destId="{8198EC14-218A-454A-9529-537422AF8EE0}" srcOrd="3" destOrd="0" parTransId="{0B5241F3-FC00-49B2-B43B-D9347F1B4548}" sibTransId="{AA67B7E9-6FBD-46F8-AF1B-DD40D459D042}"/>
    <dgm:cxn modelId="{46A3ACB4-C4D0-4198-B4D3-8ED7BFB0BF9D}" srcId="{70418C05-81CB-449D-BF82-22446D5BAB33}" destId="{B1C88F51-A64B-4A36-931B-18D8F06F29D4}" srcOrd="2" destOrd="0" parTransId="{04C91EC4-63D1-4155-8296-FBE2B3BEF90F}" sibTransId="{B9E57E1D-9E20-40EB-981F-C0552C89D4DD}"/>
    <dgm:cxn modelId="{D4375276-4789-47F0-B2FA-ECD892430ACB}" srcId="{70418C05-81CB-449D-BF82-22446D5BAB33}" destId="{EB71EE74-6BB9-4F0E-B2BC-3520B5A84369}" srcOrd="4" destOrd="0" parTransId="{48FBCBCD-BA26-492F-B8B1-EE76FF367914}" sibTransId="{665F6015-085A-436F-8694-7403DFE686A2}"/>
    <dgm:cxn modelId="{FABC616C-50D8-4CEC-8AE4-2A97E01576A6}" type="presOf" srcId="{70418C05-81CB-449D-BF82-22446D5BAB33}" destId="{DDBCB664-206B-4184-B910-5F7C715C15EE}" srcOrd="0" destOrd="0" presId="urn:microsoft.com/office/officeart/2008/layout/HexagonCluster"/>
    <dgm:cxn modelId="{13E2A772-20A7-4343-8CC5-19B625366E61}" type="presOf" srcId="{DBEA9946-D017-44A4-8ABB-6A540CF65662}" destId="{DC6E7BBF-60B0-49EC-B013-D3E23461D026}" srcOrd="0" destOrd="0" presId="urn:microsoft.com/office/officeart/2008/layout/HexagonCluster"/>
    <dgm:cxn modelId="{68E8CDFA-6DA7-48CE-A628-C73C74255DB2}" type="presOf" srcId="{F3572893-6020-401D-9AC4-31A7F3DC515F}" destId="{6022148B-CC45-4700-9CF3-5DAC89558D5F}" srcOrd="0" destOrd="0" presId="urn:microsoft.com/office/officeart/2008/layout/HexagonCluster"/>
    <dgm:cxn modelId="{E721F729-4E5E-4DE1-9B66-3B22EE1AF543}" srcId="{70418C05-81CB-449D-BF82-22446D5BAB33}" destId="{C5830628-B758-4096-8921-5F05EC56C94F}" srcOrd="6" destOrd="0" parTransId="{442E6402-86E1-4D17-8940-742EA39E9098}" sibTransId="{DBEA9946-D017-44A4-8ABB-6A540CF65662}"/>
    <dgm:cxn modelId="{12A57A6D-F58D-4C0A-94B5-96FCCFD4DE7C}" srcId="{70418C05-81CB-449D-BF82-22446D5BAB33}" destId="{54BAFDEB-6B33-4620-93A2-2F6A70042F40}" srcOrd="0" destOrd="0" parTransId="{5B127A28-F9DF-424A-85F6-7E906D0CA33C}" sibTransId="{F3572893-6020-401D-9AC4-31A7F3DC515F}"/>
    <dgm:cxn modelId="{9CCE3106-4BBA-4A21-A9F0-A42CE23534B6}" type="presOf" srcId="{8E19D9BB-E0AC-4211-B105-AA02C5F49FB9}" destId="{A845375C-BF0C-4FAA-ABCC-723D482BC32D}" srcOrd="0" destOrd="0" presId="urn:microsoft.com/office/officeart/2008/layout/HexagonCluster"/>
    <dgm:cxn modelId="{DE2B684A-AC59-4CDA-9CC3-8132E1D8C395}" type="presOf" srcId="{C5830628-B758-4096-8921-5F05EC56C94F}" destId="{7EA946DD-EA20-494F-A32F-4A1AF567138C}" srcOrd="0" destOrd="0" presId="urn:microsoft.com/office/officeart/2008/layout/HexagonCluster"/>
    <dgm:cxn modelId="{31ADA048-55D9-4D5B-8E95-C7481E502888}" type="presOf" srcId="{665F6015-085A-436F-8694-7403DFE686A2}" destId="{B0D77F1B-687B-4291-8F05-80A0997C2402}" srcOrd="0" destOrd="0" presId="urn:microsoft.com/office/officeart/2008/layout/HexagonCluster"/>
    <dgm:cxn modelId="{4490294B-1DEA-4BDC-8325-DB17DF2EA9E3}" type="presOf" srcId="{8198EC14-218A-454A-9529-537422AF8EE0}" destId="{C81C67D9-1390-49C7-BF22-4662BBCE60A5}" srcOrd="0" destOrd="0" presId="urn:microsoft.com/office/officeart/2008/layout/HexagonCluster"/>
    <dgm:cxn modelId="{F5E24BBE-6EF5-4A9D-BA9D-C57CA4C07F4A}" type="presOf" srcId="{B1C88F51-A64B-4A36-931B-18D8F06F29D4}" destId="{BD4DC0C6-C168-4250-BC37-5B0B247C2C38}" srcOrd="0" destOrd="0" presId="urn:microsoft.com/office/officeart/2008/layout/HexagonCluster"/>
    <dgm:cxn modelId="{7CC2A9EB-B9A7-474E-B541-04CCBFD54249}" srcId="{70418C05-81CB-449D-BF82-22446D5BAB33}" destId="{9463DB7D-BD1C-4F58-89F8-A9E8C73A9125}" srcOrd="1" destOrd="0" parTransId="{E2910A16-C2EC-4F1A-A971-06542A6CEA01}" sibTransId="{6303BFB6-D5F0-4165-9CDF-F81710F1D86B}"/>
    <dgm:cxn modelId="{29E8493C-BE74-43F2-8B13-72161D78D227}" type="presOf" srcId="{9463DB7D-BD1C-4F58-89F8-A9E8C73A9125}" destId="{981E16A9-9718-4BFD-BC47-71409BF14A08}" srcOrd="0" destOrd="0" presId="urn:microsoft.com/office/officeart/2008/layout/HexagonCluster"/>
    <dgm:cxn modelId="{821D36E3-362B-41F3-859C-1E428928B1CA}" type="presOf" srcId="{B9E57E1D-9E20-40EB-981F-C0552C89D4DD}" destId="{B98A2F64-D665-4443-9013-5A0390752AAD}" srcOrd="0" destOrd="0" presId="urn:microsoft.com/office/officeart/2008/layout/HexagonCluster"/>
    <dgm:cxn modelId="{1E425436-0A6A-458D-A150-5A94908D443E}" type="presOf" srcId="{AA67B7E9-6FBD-46F8-AF1B-DD40D459D042}" destId="{FA7AD071-E532-4921-A86B-544872FAAC6B}" srcOrd="0" destOrd="0" presId="urn:microsoft.com/office/officeart/2008/layout/HexagonCluster"/>
    <dgm:cxn modelId="{59D87D8B-7E67-45E9-9ABE-5B93F630C994}" type="presOf" srcId="{54BAFDEB-6B33-4620-93A2-2F6A70042F40}" destId="{8562951D-CA72-40C4-AFFB-EE45645DE322}" srcOrd="0" destOrd="0" presId="urn:microsoft.com/office/officeart/2008/layout/HexagonCluster"/>
    <dgm:cxn modelId="{E0339AAC-55E4-4651-929B-E33CA58012EC}" srcId="{70418C05-81CB-449D-BF82-22446D5BAB33}" destId="{3453A411-18C3-4529-BCF0-AAC045B4DEFF}" srcOrd="5" destOrd="0" parTransId="{E622A66F-7842-409A-88A1-7675702FDE5A}" sibTransId="{8E19D9BB-E0AC-4211-B105-AA02C5F49FB9}"/>
    <dgm:cxn modelId="{A59F196F-A657-4F79-9686-CDA487212767}" type="presOf" srcId="{3453A411-18C3-4529-BCF0-AAC045B4DEFF}" destId="{2B0B90D1-92EB-40E9-9B59-43AD4016DBC7}" srcOrd="0" destOrd="0" presId="urn:microsoft.com/office/officeart/2008/layout/HexagonCluster"/>
    <dgm:cxn modelId="{C9473E33-08DF-432B-8E38-E5DAD7B840C7}" type="presOf" srcId="{6303BFB6-D5F0-4165-9CDF-F81710F1D86B}" destId="{316D2B84-520C-4F93-85D2-A05D0B72F9BB}" srcOrd="0" destOrd="0" presId="urn:microsoft.com/office/officeart/2008/layout/HexagonCluster"/>
    <dgm:cxn modelId="{B41BACA1-04DE-4B68-96E2-BB0B369CCDE6}" type="presParOf" srcId="{DDBCB664-206B-4184-B910-5F7C715C15EE}" destId="{7D120812-D66A-4666-809C-517FA527BA31}" srcOrd="0" destOrd="0" presId="urn:microsoft.com/office/officeart/2008/layout/HexagonCluster"/>
    <dgm:cxn modelId="{CAC50220-F050-49B2-A758-EA2CE80CA510}" type="presParOf" srcId="{7D120812-D66A-4666-809C-517FA527BA31}" destId="{8562951D-CA72-40C4-AFFB-EE45645DE322}" srcOrd="0" destOrd="0" presId="urn:microsoft.com/office/officeart/2008/layout/HexagonCluster"/>
    <dgm:cxn modelId="{1D6AFE72-E2D3-42EB-B75E-2A981B8ED2F1}" type="presParOf" srcId="{DDBCB664-206B-4184-B910-5F7C715C15EE}" destId="{51B4282C-4C4D-492B-9CEE-D93BAD4342FD}" srcOrd="1" destOrd="0" presId="urn:microsoft.com/office/officeart/2008/layout/HexagonCluster"/>
    <dgm:cxn modelId="{8ABB9B37-8858-4621-BF0B-A58B6B64ADB5}" type="presParOf" srcId="{51B4282C-4C4D-492B-9CEE-D93BAD4342FD}" destId="{186658ED-9C60-4CC4-9662-51B26D5FC890}" srcOrd="0" destOrd="0" presId="urn:microsoft.com/office/officeart/2008/layout/HexagonCluster"/>
    <dgm:cxn modelId="{23920790-1431-400F-A808-605BFB5A1488}" type="presParOf" srcId="{DDBCB664-206B-4184-B910-5F7C715C15EE}" destId="{206D97C0-8332-45CC-859F-0B4BCF1ED1EE}" srcOrd="2" destOrd="0" presId="urn:microsoft.com/office/officeart/2008/layout/HexagonCluster"/>
    <dgm:cxn modelId="{EBFA55B8-09FA-4276-9644-ACC37ED6906E}" type="presParOf" srcId="{206D97C0-8332-45CC-859F-0B4BCF1ED1EE}" destId="{6022148B-CC45-4700-9CF3-5DAC89558D5F}" srcOrd="0" destOrd="0" presId="urn:microsoft.com/office/officeart/2008/layout/HexagonCluster"/>
    <dgm:cxn modelId="{A13A90C7-B92E-4EF0-82A5-F0847ABC1214}" type="presParOf" srcId="{DDBCB664-206B-4184-B910-5F7C715C15EE}" destId="{F288F6B0-1B57-45F3-AADE-7D0787CEDAC5}" srcOrd="3" destOrd="0" presId="urn:microsoft.com/office/officeart/2008/layout/HexagonCluster"/>
    <dgm:cxn modelId="{DCC0F188-E9A6-44BB-BECA-F056C9DFF43C}" type="presParOf" srcId="{F288F6B0-1B57-45F3-AADE-7D0787CEDAC5}" destId="{C4F22079-9401-4DE3-A00E-5429C3CE0535}" srcOrd="0" destOrd="0" presId="urn:microsoft.com/office/officeart/2008/layout/HexagonCluster"/>
    <dgm:cxn modelId="{924E33D8-03D2-4CBA-97D8-60AE4B5DC5CE}" type="presParOf" srcId="{DDBCB664-206B-4184-B910-5F7C715C15EE}" destId="{CEF8013F-1F78-42B3-99E7-58A57F1A4423}" srcOrd="4" destOrd="0" presId="urn:microsoft.com/office/officeart/2008/layout/HexagonCluster"/>
    <dgm:cxn modelId="{F2ABF7BA-AFCF-41CE-9745-AB35AAE56C67}" type="presParOf" srcId="{CEF8013F-1F78-42B3-99E7-58A57F1A4423}" destId="{981E16A9-9718-4BFD-BC47-71409BF14A08}" srcOrd="0" destOrd="0" presId="urn:microsoft.com/office/officeart/2008/layout/HexagonCluster"/>
    <dgm:cxn modelId="{AD4A6F6A-ED85-4B24-B9F8-F21C96AEAABD}" type="presParOf" srcId="{DDBCB664-206B-4184-B910-5F7C715C15EE}" destId="{0CA6EB65-D486-42A6-8109-169DB1CA08B0}" srcOrd="5" destOrd="0" presId="urn:microsoft.com/office/officeart/2008/layout/HexagonCluster"/>
    <dgm:cxn modelId="{12368A98-A243-4EFB-88A6-1978A05806FC}" type="presParOf" srcId="{0CA6EB65-D486-42A6-8109-169DB1CA08B0}" destId="{4CBE384A-70F0-4E93-B60C-B921BB24CDDD}" srcOrd="0" destOrd="0" presId="urn:microsoft.com/office/officeart/2008/layout/HexagonCluster"/>
    <dgm:cxn modelId="{DCDFC0E9-8049-484D-88FA-80147B70530D}" type="presParOf" srcId="{DDBCB664-206B-4184-B910-5F7C715C15EE}" destId="{036CE3E0-9EA1-4F7A-8220-50817D1B7BD9}" srcOrd="6" destOrd="0" presId="urn:microsoft.com/office/officeart/2008/layout/HexagonCluster"/>
    <dgm:cxn modelId="{6E618703-EFCB-44F6-9771-25428169C6D9}" type="presParOf" srcId="{036CE3E0-9EA1-4F7A-8220-50817D1B7BD9}" destId="{316D2B84-520C-4F93-85D2-A05D0B72F9BB}" srcOrd="0" destOrd="0" presId="urn:microsoft.com/office/officeart/2008/layout/HexagonCluster"/>
    <dgm:cxn modelId="{A8251061-BD8F-4833-8538-4F4BD8D7BBC6}" type="presParOf" srcId="{DDBCB664-206B-4184-B910-5F7C715C15EE}" destId="{48D0F1FB-3CB8-414C-88F9-F1BDAA8710E0}" srcOrd="7" destOrd="0" presId="urn:microsoft.com/office/officeart/2008/layout/HexagonCluster"/>
    <dgm:cxn modelId="{03C0B7DF-3F5C-40F2-8983-4FBAAB59B6EE}" type="presParOf" srcId="{48D0F1FB-3CB8-414C-88F9-F1BDAA8710E0}" destId="{E56AAC2F-1BA6-493E-B661-22D47F174045}" srcOrd="0" destOrd="0" presId="urn:microsoft.com/office/officeart/2008/layout/HexagonCluster"/>
    <dgm:cxn modelId="{A03E550D-BF20-4EC9-9979-744F065C4791}" type="presParOf" srcId="{DDBCB664-206B-4184-B910-5F7C715C15EE}" destId="{FE6FDCA1-9373-49AC-8F1A-80D8F59FE9A5}" srcOrd="8" destOrd="0" presId="urn:microsoft.com/office/officeart/2008/layout/HexagonCluster"/>
    <dgm:cxn modelId="{64644E5F-36EF-4003-BCEF-CE27614B1CF4}" type="presParOf" srcId="{FE6FDCA1-9373-49AC-8F1A-80D8F59FE9A5}" destId="{BD4DC0C6-C168-4250-BC37-5B0B247C2C38}" srcOrd="0" destOrd="0" presId="urn:microsoft.com/office/officeart/2008/layout/HexagonCluster"/>
    <dgm:cxn modelId="{D828A0BB-B535-4F0A-954B-F4186C672907}" type="presParOf" srcId="{DDBCB664-206B-4184-B910-5F7C715C15EE}" destId="{D4950FE6-5526-4924-877A-0B7F5C7D9539}" srcOrd="9" destOrd="0" presId="urn:microsoft.com/office/officeart/2008/layout/HexagonCluster"/>
    <dgm:cxn modelId="{1223EA1B-BA8E-4CA0-AEE4-B92B03E92AFB}" type="presParOf" srcId="{D4950FE6-5526-4924-877A-0B7F5C7D9539}" destId="{2A97C8FD-618B-45D3-869B-0D3CAB7B9600}" srcOrd="0" destOrd="0" presId="urn:microsoft.com/office/officeart/2008/layout/HexagonCluster"/>
    <dgm:cxn modelId="{19551C94-25C9-49E9-81F5-16946DF4EB63}" type="presParOf" srcId="{DDBCB664-206B-4184-B910-5F7C715C15EE}" destId="{63CCB1BA-05E4-41B3-86A4-75D3122CCA4E}" srcOrd="10" destOrd="0" presId="urn:microsoft.com/office/officeart/2008/layout/HexagonCluster"/>
    <dgm:cxn modelId="{0F57C2C2-2B1D-46A7-B27B-63F8003A1B3D}" type="presParOf" srcId="{63CCB1BA-05E4-41B3-86A4-75D3122CCA4E}" destId="{B98A2F64-D665-4443-9013-5A0390752AAD}" srcOrd="0" destOrd="0" presId="urn:microsoft.com/office/officeart/2008/layout/HexagonCluster"/>
    <dgm:cxn modelId="{17F5CB99-6277-44C1-8770-E4B221CB1B37}" type="presParOf" srcId="{DDBCB664-206B-4184-B910-5F7C715C15EE}" destId="{4FFADC90-EDAF-4583-8714-DA89E0B0E568}" srcOrd="11" destOrd="0" presId="urn:microsoft.com/office/officeart/2008/layout/HexagonCluster"/>
    <dgm:cxn modelId="{C33024F3-EB24-47A9-AEDA-061BEDEFA43A}" type="presParOf" srcId="{4FFADC90-EDAF-4583-8714-DA89E0B0E568}" destId="{206F4231-B7E5-461C-BD45-BB7B89C02219}" srcOrd="0" destOrd="0" presId="urn:microsoft.com/office/officeart/2008/layout/HexagonCluster"/>
    <dgm:cxn modelId="{A437AA8A-66BB-4115-814F-9249F5A74D6D}" type="presParOf" srcId="{DDBCB664-206B-4184-B910-5F7C715C15EE}" destId="{EA578CA7-B058-4503-9379-BF97D64BCA84}" srcOrd="12" destOrd="0" presId="urn:microsoft.com/office/officeart/2008/layout/HexagonCluster"/>
    <dgm:cxn modelId="{8FC46C48-D046-445C-897A-7678D97B3935}" type="presParOf" srcId="{EA578CA7-B058-4503-9379-BF97D64BCA84}" destId="{C81C67D9-1390-49C7-BF22-4662BBCE60A5}" srcOrd="0" destOrd="0" presId="urn:microsoft.com/office/officeart/2008/layout/HexagonCluster"/>
    <dgm:cxn modelId="{4D14F08F-DF73-4AC9-94F0-FAB47810E8B2}" type="presParOf" srcId="{DDBCB664-206B-4184-B910-5F7C715C15EE}" destId="{F54D7612-2A98-475F-B2FE-E6C141236F10}" srcOrd="13" destOrd="0" presId="urn:microsoft.com/office/officeart/2008/layout/HexagonCluster"/>
    <dgm:cxn modelId="{05FB7B1B-B0CC-4051-B281-FA97C33BBC57}" type="presParOf" srcId="{F54D7612-2A98-475F-B2FE-E6C141236F10}" destId="{1F0A13D7-6F97-42D9-8F1E-2D743E8A2186}" srcOrd="0" destOrd="0" presId="urn:microsoft.com/office/officeart/2008/layout/HexagonCluster"/>
    <dgm:cxn modelId="{B44F06A9-234A-4850-8D35-AC244A2DF5D4}" type="presParOf" srcId="{DDBCB664-206B-4184-B910-5F7C715C15EE}" destId="{659537FF-C087-4D0B-B2A1-EAEA294370BE}" srcOrd="14" destOrd="0" presId="urn:microsoft.com/office/officeart/2008/layout/HexagonCluster"/>
    <dgm:cxn modelId="{6EFB9095-A3A5-47EE-8CE5-7AF64133199A}" type="presParOf" srcId="{659537FF-C087-4D0B-B2A1-EAEA294370BE}" destId="{FA7AD071-E532-4921-A86B-544872FAAC6B}" srcOrd="0" destOrd="0" presId="urn:microsoft.com/office/officeart/2008/layout/HexagonCluster"/>
    <dgm:cxn modelId="{D1F6D487-4B6C-4AA5-9963-A8F223574A90}" type="presParOf" srcId="{DDBCB664-206B-4184-B910-5F7C715C15EE}" destId="{37A36397-23CD-4157-8878-99C6A908CBF8}" srcOrd="15" destOrd="0" presId="urn:microsoft.com/office/officeart/2008/layout/HexagonCluster"/>
    <dgm:cxn modelId="{EF977018-8EB1-41AC-99E7-EF2EA34B59DD}" type="presParOf" srcId="{37A36397-23CD-4157-8878-99C6A908CBF8}" destId="{8DE6CEF3-22FA-4C80-9B1A-D17E7303EAEC}" srcOrd="0" destOrd="0" presId="urn:microsoft.com/office/officeart/2008/layout/HexagonCluster"/>
    <dgm:cxn modelId="{BCA1653A-3FBD-4B20-BDD4-47C0AD764638}" type="presParOf" srcId="{DDBCB664-206B-4184-B910-5F7C715C15EE}" destId="{FCC8D303-BE9B-4754-AE31-A598D1C1D354}" srcOrd="16" destOrd="0" presId="urn:microsoft.com/office/officeart/2008/layout/HexagonCluster"/>
    <dgm:cxn modelId="{1D60246E-FCF7-4CAF-96D1-528E3D86C7F3}" type="presParOf" srcId="{FCC8D303-BE9B-4754-AE31-A598D1C1D354}" destId="{3A3A2AA2-FDB4-4EE9-A4E0-71AC751DB6F9}" srcOrd="0" destOrd="0" presId="urn:microsoft.com/office/officeart/2008/layout/HexagonCluster"/>
    <dgm:cxn modelId="{7FF3F38E-3759-4016-9D22-BE67DA3F0D82}" type="presParOf" srcId="{DDBCB664-206B-4184-B910-5F7C715C15EE}" destId="{C58D4E8C-41C7-4A2B-BDD3-9A240A615163}" srcOrd="17" destOrd="0" presId="urn:microsoft.com/office/officeart/2008/layout/HexagonCluster"/>
    <dgm:cxn modelId="{BE74C07B-45DD-4D45-B49A-A651A14BD566}" type="presParOf" srcId="{C58D4E8C-41C7-4A2B-BDD3-9A240A615163}" destId="{DFFB8065-E291-4483-9286-A401EDFAEFE3}" srcOrd="0" destOrd="0" presId="urn:microsoft.com/office/officeart/2008/layout/HexagonCluster"/>
    <dgm:cxn modelId="{5ACDF3D3-3B1D-425E-A945-A793265DC237}" type="presParOf" srcId="{DDBCB664-206B-4184-B910-5F7C715C15EE}" destId="{5856751A-F3A2-4C27-91AB-035F792CD5E5}" srcOrd="18" destOrd="0" presId="urn:microsoft.com/office/officeart/2008/layout/HexagonCluster"/>
    <dgm:cxn modelId="{FAE30018-E634-402F-A988-ECE346101CFD}" type="presParOf" srcId="{5856751A-F3A2-4C27-91AB-035F792CD5E5}" destId="{B0D77F1B-687B-4291-8F05-80A0997C2402}" srcOrd="0" destOrd="0" presId="urn:microsoft.com/office/officeart/2008/layout/HexagonCluster"/>
    <dgm:cxn modelId="{244C99AB-9090-46FD-8F15-D5442D7464BB}" type="presParOf" srcId="{DDBCB664-206B-4184-B910-5F7C715C15EE}" destId="{3D6730E0-33ED-4B76-AB9E-D6D9318BA167}" srcOrd="19" destOrd="0" presId="urn:microsoft.com/office/officeart/2008/layout/HexagonCluster"/>
    <dgm:cxn modelId="{0ABD4FEA-E038-4301-AB91-C500A810BDA9}" type="presParOf" srcId="{3D6730E0-33ED-4B76-AB9E-D6D9318BA167}" destId="{3B6DC9C7-E821-4E38-A089-44485A2724EE}" srcOrd="0" destOrd="0" presId="urn:microsoft.com/office/officeart/2008/layout/HexagonCluster"/>
    <dgm:cxn modelId="{676BA729-D41A-4127-858C-53F98FE554F8}" type="presParOf" srcId="{DDBCB664-206B-4184-B910-5F7C715C15EE}" destId="{901F5B0C-70CB-432A-B97F-033970621FBD}" srcOrd="20" destOrd="0" presId="urn:microsoft.com/office/officeart/2008/layout/HexagonCluster"/>
    <dgm:cxn modelId="{F2DEE8D9-B3E1-46F7-A153-CCB84B6B00C2}" type="presParOf" srcId="{901F5B0C-70CB-432A-B97F-033970621FBD}" destId="{2B0B90D1-92EB-40E9-9B59-43AD4016DBC7}" srcOrd="0" destOrd="0" presId="urn:microsoft.com/office/officeart/2008/layout/HexagonCluster"/>
    <dgm:cxn modelId="{597EC51B-E648-497D-95F7-585FCE6B72E8}" type="presParOf" srcId="{DDBCB664-206B-4184-B910-5F7C715C15EE}" destId="{43EC42F4-A0B9-4A0B-935A-F0C8949FA6DB}" srcOrd="21" destOrd="0" presId="urn:microsoft.com/office/officeart/2008/layout/HexagonCluster"/>
    <dgm:cxn modelId="{D0EA9BA6-3F6F-4194-9ABB-9E9756A67FB4}" type="presParOf" srcId="{43EC42F4-A0B9-4A0B-935A-F0C8949FA6DB}" destId="{3C02BFF5-D4A6-425F-AD0F-676DA1F0D6E3}" srcOrd="0" destOrd="0" presId="urn:microsoft.com/office/officeart/2008/layout/HexagonCluster"/>
    <dgm:cxn modelId="{DAC35A7C-6F22-4428-9BA6-103BD4FEBD8C}" type="presParOf" srcId="{DDBCB664-206B-4184-B910-5F7C715C15EE}" destId="{5D206E7D-6CB4-409C-ACF6-52842FDCFCAE}" srcOrd="22" destOrd="0" presId="urn:microsoft.com/office/officeart/2008/layout/HexagonCluster"/>
    <dgm:cxn modelId="{642E2BF3-F272-4C37-BD1A-7E5D71E45C9B}" type="presParOf" srcId="{5D206E7D-6CB4-409C-ACF6-52842FDCFCAE}" destId="{A845375C-BF0C-4FAA-ABCC-723D482BC32D}" srcOrd="0" destOrd="0" presId="urn:microsoft.com/office/officeart/2008/layout/HexagonCluster"/>
    <dgm:cxn modelId="{AE0B614A-CBA2-4397-B47E-2B780D365ED1}" type="presParOf" srcId="{DDBCB664-206B-4184-B910-5F7C715C15EE}" destId="{C7CB1A58-E88F-46FB-BCE7-14C637509304}" srcOrd="23" destOrd="0" presId="urn:microsoft.com/office/officeart/2008/layout/HexagonCluster"/>
    <dgm:cxn modelId="{12584955-092C-447A-B272-B89492218D81}" type="presParOf" srcId="{C7CB1A58-E88F-46FB-BCE7-14C637509304}" destId="{8306E93A-2958-440F-8CFB-5F428671BAA7}" srcOrd="0" destOrd="0" presId="urn:microsoft.com/office/officeart/2008/layout/HexagonCluster"/>
    <dgm:cxn modelId="{B8E9C1F5-84B7-4271-BC6E-1D48947399AC}" type="presParOf" srcId="{DDBCB664-206B-4184-B910-5F7C715C15EE}" destId="{9C57DDAF-CD7B-4A9E-9A12-1ACD6D779DD5}" srcOrd="24" destOrd="0" presId="urn:microsoft.com/office/officeart/2008/layout/HexagonCluster"/>
    <dgm:cxn modelId="{FB74C3AC-0613-4446-82AB-783C2A52444E}" type="presParOf" srcId="{9C57DDAF-CD7B-4A9E-9A12-1ACD6D779DD5}" destId="{7EA946DD-EA20-494F-A32F-4A1AF567138C}" srcOrd="0" destOrd="0" presId="urn:microsoft.com/office/officeart/2008/layout/HexagonCluster"/>
    <dgm:cxn modelId="{648BFF5F-F877-49E1-B170-4256461067CD}" type="presParOf" srcId="{DDBCB664-206B-4184-B910-5F7C715C15EE}" destId="{CC7B86E1-BABB-4F79-8FCF-D44648FAB256}" srcOrd="25" destOrd="0" presId="urn:microsoft.com/office/officeart/2008/layout/HexagonCluster"/>
    <dgm:cxn modelId="{E17200DF-6657-44EF-B735-B3C121B17803}" type="presParOf" srcId="{CC7B86E1-BABB-4F79-8FCF-D44648FAB256}" destId="{56426B20-E4E6-4636-BF58-C150E308D56B}" srcOrd="0" destOrd="0" presId="urn:microsoft.com/office/officeart/2008/layout/HexagonCluster"/>
    <dgm:cxn modelId="{98039CF3-2FF9-4858-9543-BED4E73F0A80}" type="presParOf" srcId="{DDBCB664-206B-4184-B910-5F7C715C15EE}" destId="{EF3CB33B-CF06-4AED-99B6-0AF3ED4EB6CC}" srcOrd="26" destOrd="0" presId="urn:microsoft.com/office/officeart/2008/layout/HexagonCluster"/>
    <dgm:cxn modelId="{B6715310-8E54-45F0-B7DB-8EC30DC4B2A3}" type="presParOf" srcId="{EF3CB33B-CF06-4AED-99B6-0AF3ED4EB6CC}" destId="{DC6E7BBF-60B0-49EC-B013-D3E23461D026}" srcOrd="0" destOrd="0" presId="urn:microsoft.com/office/officeart/2008/layout/HexagonCluster"/>
    <dgm:cxn modelId="{F1E07B63-BE97-48F0-B18B-12992A5CC1AB}" type="presParOf" srcId="{DDBCB664-206B-4184-B910-5F7C715C15EE}" destId="{849A3C58-D3E4-4A43-9271-4C8AB346B1B2}" srcOrd="27" destOrd="0" presId="urn:microsoft.com/office/officeart/2008/layout/HexagonCluster"/>
    <dgm:cxn modelId="{BA3078AB-0250-4175-AFD3-521E8AAD6F7E}" type="presParOf" srcId="{849A3C58-D3E4-4A43-9271-4C8AB346B1B2}" destId="{403E47B2-6688-4EF3-A973-29B8E0F7C662}" srcOrd="0" destOrd="0" presId="urn:microsoft.com/office/officeart/2008/layout/HexagonCluster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0418C05-81CB-449D-BF82-22446D5BAB33}" type="doc">
      <dgm:prSet loTypeId="urn:microsoft.com/office/officeart/2008/layout/HexagonCluster" loCatId="pictur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zh-TW" altLang="en-US"/>
        </a:p>
      </dgm:t>
    </dgm:pt>
    <dgm:pt modelId="{54BAFDEB-6B33-4620-93A2-2F6A70042F40}">
      <dgm:prSet phldrT="[文字]"/>
      <dgm:spPr/>
      <dgm:t>
        <a:bodyPr/>
        <a:lstStyle/>
        <a:p>
          <a:r>
            <a:rPr lang="zh-TW" altLang="en-US" dirty="0" smtClean="0"/>
            <a:t>工作</a:t>
          </a:r>
          <a:endParaRPr lang="zh-TW" altLang="en-US" dirty="0"/>
        </a:p>
      </dgm:t>
    </dgm:pt>
    <dgm:pt modelId="{5B127A28-F9DF-424A-85F6-7E906D0CA33C}" type="parTrans" cxnId="{12A57A6D-F58D-4C0A-94B5-96FCCFD4DE7C}">
      <dgm:prSet/>
      <dgm:spPr/>
      <dgm:t>
        <a:bodyPr/>
        <a:lstStyle/>
        <a:p>
          <a:endParaRPr lang="zh-TW" altLang="en-US"/>
        </a:p>
      </dgm:t>
    </dgm:pt>
    <dgm:pt modelId="{F3572893-6020-401D-9AC4-31A7F3DC515F}" type="sibTrans" cxnId="{12A57A6D-F58D-4C0A-94B5-96FCCFD4DE7C}">
      <dgm:prSet/>
      <dgm:spPr/>
      <dgm:t>
        <a:bodyPr/>
        <a:lstStyle/>
        <a:p>
          <a:endParaRPr lang="zh-TW" altLang="en-US"/>
        </a:p>
      </dgm:t>
    </dgm:pt>
    <dgm:pt modelId="{9463DB7D-BD1C-4F58-89F8-A9E8C73A9125}">
      <dgm:prSet phldrT="[文字]"/>
      <dgm:spPr/>
      <dgm:t>
        <a:bodyPr/>
        <a:lstStyle/>
        <a:p>
          <a:r>
            <a:rPr lang="zh-TW" altLang="en-US" dirty="0" smtClean="0"/>
            <a:t>廠房</a:t>
          </a:r>
          <a:endParaRPr lang="zh-TW" altLang="en-US" dirty="0"/>
        </a:p>
      </dgm:t>
    </dgm:pt>
    <dgm:pt modelId="{E2910A16-C2EC-4F1A-A971-06542A6CEA01}" type="parTrans" cxnId="{7CC2A9EB-B9A7-474E-B541-04CCBFD54249}">
      <dgm:prSet/>
      <dgm:spPr/>
      <dgm:t>
        <a:bodyPr/>
        <a:lstStyle/>
        <a:p>
          <a:endParaRPr lang="zh-TW" altLang="en-US"/>
        </a:p>
      </dgm:t>
    </dgm:pt>
    <dgm:pt modelId="{6303BFB6-D5F0-4165-9CDF-F81710F1D86B}" type="sibTrans" cxnId="{7CC2A9EB-B9A7-474E-B541-04CCBFD54249}">
      <dgm:prSet/>
      <dgm:spPr/>
      <dgm:t>
        <a:bodyPr/>
        <a:lstStyle/>
        <a:p>
          <a:endParaRPr lang="zh-TW" altLang="en-US"/>
        </a:p>
      </dgm:t>
    </dgm:pt>
    <dgm:pt modelId="{B1C88F51-A64B-4A36-931B-18D8F06F29D4}">
      <dgm:prSet phldrT="[文字]"/>
      <dgm:spPr/>
      <dgm:t>
        <a:bodyPr/>
        <a:lstStyle/>
        <a:p>
          <a:r>
            <a:rPr lang="zh-TW" altLang="en-US" dirty="0" smtClean="0"/>
            <a:t>改變</a:t>
          </a:r>
          <a:endParaRPr lang="zh-TW" altLang="en-US" dirty="0"/>
        </a:p>
      </dgm:t>
    </dgm:pt>
    <dgm:pt modelId="{04C91EC4-63D1-4155-8296-FBE2B3BEF90F}" type="parTrans" cxnId="{46A3ACB4-C4D0-4198-B4D3-8ED7BFB0BF9D}">
      <dgm:prSet/>
      <dgm:spPr/>
      <dgm:t>
        <a:bodyPr/>
        <a:lstStyle/>
        <a:p>
          <a:endParaRPr lang="zh-TW" altLang="en-US"/>
        </a:p>
      </dgm:t>
    </dgm:pt>
    <dgm:pt modelId="{B9E57E1D-9E20-40EB-981F-C0552C89D4DD}" type="sibTrans" cxnId="{46A3ACB4-C4D0-4198-B4D3-8ED7BFB0BF9D}">
      <dgm:prSet/>
      <dgm:spPr/>
      <dgm:t>
        <a:bodyPr/>
        <a:lstStyle/>
        <a:p>
          <a:endParaRPr lang="zh-TW" altLang="en-US"/>
        </a:p>
      </dgm:t>
    </dgm:pt>
    <dgm:pt modelId="{8198EC14-218A-454A-9529-537422AF8EE0}">
      <dgm:prSet phldrT="[文字]"/>
      <dgm:spPr/>
      <dgm:t>
        <a:bodyPr/>
        <a:lstStyle/>
        <a:p>
          <a:r>
            <a:rPr lang="zh-TW" altLang="en-US" dirty="0" smtClean="0"/>
            <a:t>管理</a:t>
          </a:r>
          <a:endParaRPr lang="zh-TW" altLang="en-US" dirty="0"/>
        </a:p>
      </dgm:t>
    </dgm:pt>
    <dgm:pt modelId="{0B5241F3-FC00-49B2-B43B-D9347F1B4548}" type="parTrans" cxnId="{18E2EBE9-7E2E-4230-9EAF-6B3BC411CC6D}">
      <dgm:prSet/>
      <dgm:spPr/>
      <dgm:t>
        <a:bodyPr/>
        <a:lstStyle/>
        <a:p>
          <a:endParaRPr lang="zh-TW" altLang="en-US"/>
        </a:p>
      </dgm:t>
    </dgm:pt>
    <dgm:pt modelId="{AA67B7E9-6FBD-46F8-AF1B-DD40D459D042}" type="sibTrans" cxnId="{18E2EBE9-7E2E-4230-9EAF-6B3BC411CC6D}">
      <dgm:prSet/>
      <dgm:spPr/>
      <dgm:t>
        <a:bodyPr/>
        <a:lstStyle/>
        <a:p>
          <a:endParaRPr lang="zh-TW" altLang="en-US"/>
        </a:p>
      </dgm:t>
    </dgm:pt>
    <dgm:pt modelId="{EB71EE74-6BB9-4F0E-B2BC-3520B5A84369}">
      <dgm:prSet phldrT="[文字]"/>
      <dgm:spPr/>
      <dgm:t>
        <a:bodyPr/>
        <a:lstStyle/>
        <a:p>
          <a:r>
            <a:rPr lang="zh-TW" altLang="en-US" dirty="0" smtClean="0"/>
            <a:t>行銷</a:t>
          </a:r>
          <a:endParaRPr lang="zh-TW" altLang="en-US" dirty="0"/>
        </a:p>
      </dgm:t>
    </dgm:pt>
    <dgm:pt modelId="{48FBCBCD-BA26-492F-B8B1-EE76FF367914}" type="parTrans" cxnId="{D4375276-4789-47F0-B2FA-ECD892430ACB}">
      <dgm:prSet/>
      <dgm:spPr/>
      <dgm:t>
        <a:bodyPr/>
        <a:lstStyle/>
        <a:p>
          <a:endParaRPr lang="zh-TW" altLang="en-US"/>
        </a:p>
      </dgm:t>
    </dgm:pt>
    <dgm:pt modelId="{665F6015-085A-436F-8694-7403DFE686A2}" type="sibTrans" cxnId="{D4375276-4789-47F0-B2FA-ECD892430ACB}">
      <dgm:prSet/>
      <dgm:spPr/>
      <dgm:t>
        <a:bodyPr/>
        <a:lstStyle/>
        <a:p>
          <a:endParaRPr lang="zh-TW" altLang="en-US"/>
        </a:p>
      </dgm:t>
    </dgm:pt>
    <dgm:pt modelId="{3453A411-18C3-4529-BCF0-AAC045B4DEFF}">
      <dgm:prSet phldrT="[文字]"/>
      <dgm:spPr/>
      <dgm:t>
        <a:bodyPr/>
        <a:lstStyle/>
        <a:p>
          <a:r>
            <a:rPr lang="zh-TW" altLang="en-US" b="1" dirty="0" smtClean="0">
              <a:solidFill>
                <a:schemeClr val="tx1"/>
              </a:solidFill>
            </a:rPr>
            <a:t>產品</a:t>
          </a:r>
          <a:endParaRPr lang="zh-TW" altLang="en-US" b="1" dirty="0">
            <a:solidFill>
              <a:schemeClr val="tx1"/>
            </a:solidFill>
          </a:endParaRPr>
        </a:p>
      </dgm:t>
    </dgm:pt>
    <dgm:pt modelId="{E622A66F-7842-409A-88A1-7675702FDE5A}" type="parTrans" cxnId="{E0339AAC-55E4-4651-929B-E33CA58012EC}">
      <dgm:prSet/>
      <dgm:spPr/>
      <dgm:t>
        <a:bodyPr/>
        <a:lstStyle/>
        <a:p>
          <a:endParaRPr lang="zh-TW" altLang="en-US"/>
        </a:p>
      </dgm:t>
    </dgm:pt>
    <dgm:pt modelId="{8E19D9BB-E0AC-4211-B105-AA02C5F49FB9}" type="sibTrans" cxnId="{E0339AAC-55E4-4651-929B-E33CA58012EC}">
      <dgm:prSet/>
      <dgm:spPr/>
      <dgm:t>
        <a:bodyPr/>
        <a:lstStyle/>
        <a:p>
          <a:endParaRPr lang="zh-TW" altLang="en-US"/>
        </a:p>
      </dgm:t>
    </dgm:pt>
    <dgm:pt modelId="{C5830628-B758-4096-8921-5F05EC56C94F}">
      <dgm:prSet phldrT="[文字]"/>
      <dgm:spPr/>
      <dgm:t>
        <a:bodyPr/>
        <a:lstStyle/>
        <a:p>
          <a:r>
            <a:rPr lang="zh-TW" altLang="en-US" dirty="0" smtClean="0"/>
            <a:t>設施</a:t>
          </a:r>
          <a:endParaRPr lang="zh-TW" altLang="en-US" dirty="0"/>
        </a:p>
      </dgm:t>
    </dgm:pt>
    <dgm:pt modelId="{442E6402-86E1-4D17-8940-742EA39E9098}" type="parTrans" cxnId="{E721F729-4E5E-4DE1-9B66-3B22EE1AF543}">
      <dgm:prSet/>
      <dgm:spPr/>
      <dgm:t>
        <a:bodyPr/>
        <a:lstStyle/>
        <a:p>
          <a:endParaRPr lang="zh-TW" altLang="en-US"/>
        </a:p>
      </dgm:t>
    </dgm:pt>
    <dgm:pt modelId="{DBEA9946-D017-44A4-8ABB-6A540CF65662}" type="sibTrans" cxnId="{E721F729-4E5E-4DE1-9B66-3B22EE1AF543}">
      <dgm:prSet/>
      <dgm:spPr/>
      <dgm:t>
        <a:bodyPr/>
        <a:lstStyle/>
        <a:p>
          <a:endParaRPr lang="zh-TW" altLang="en-US"/>
        </a:p>
      </dgm:t>
    </dgm:pt>
    <dgm:pt modelId="{DDBCB664-206B-4184-B910-5F7C715C15EE}" type="pres">
      <dgm:prSet presAssocID="{70418C05-81CB-449D-BF82-22446D5BAB33}" presName="Name0" presStyleCnt="0">
        <dgm:presLayoutVars>
          <dgm:chMax val="21"/>
          <dgm:chPref val="21"/>
        </dgm:presLayoutVars>
      </dgm:prSet>
      <dgm:spPr/>
      <dgm:t>
        <a:bodyPr/>
        <a:lstStyle/>
        <a:p>
          <a:endParaRPr lang="zh-TW" altLang="en-US"/>
        </a:p>
      </dgm:t>
    </dgm:pt>
    <dgm:pt modelId="{7D120812-D66A-4666-809C-517FA527BA31}" type="pres">
      <dgm:prSet presAssocID="{54BAFDEB-6B33-4620-93A2-2F6A70042F40}" presName="text1" presStyleCnt="0"/>
      <dgm:spPr/>
    </dgm:pt>
    <dgm:pt modelId="{8562951D-CA72-40C4-AFFB-EE45645DE322}" type="pres">
      <dgm:prSet presAssocID="{54BAFDEB-6B33-4620-93A2-2F6A70042F40}" presName="textRepeatNode" presStyleLbl="alignNode1" presStyleIdx="0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1B4282C-4C4D-492B-9CEE-D93BAD4342FD}" type="pres">
      <dgm:prSet presAssocID="{54BAFDEB-6B33-4620-93A2-2F6A70042F40}" presName="textaccent1" presStyleCnt="0"/>
      <dgm:spPr/>
    </dgm:pt>
    <dgm:pt modelId="{186658ED-9C60-4CC4-9662-51B26D5FC890}" type="pres">
      <dgm:prSet presAssocID="{54BAFDEB-6B33-4620-93A2-2F6A70042F40}" presName="accentRepeatNode" presStyleLbl="solidAlignAcc1" presStyleIdx="0" presStyleCnt="14"/>
      <dgm:spPr/>
    </dgm:pt>
    <dgm:pt modelId="{206D97C0-8332-45CC-859F-0B4BCF1ED1EE}" type="pres">
      <dgm:prSet presAssocID="{F3572893-6020-401D-9AC4-31A7F3DC515F}" presName="image1" presStyleCnt="0"/>
      <dgm:spPr/>
    </dgm:pt>
    <dgm:pt modelId="{6022148B-CC45-4700-9CF3-5DAC89558D5F}" type="pres">
      <dgm:prSet presAssocID="{F3572893-6020-401D-9AC4-31A7F3DC515F}" presName="imageRepeatNode" presStyleLbl="alignAcc1" presStyleIdx="0" presStyleCnt="7"/>
      <dgm:spPr/>
      <dgm:t>
        <a:bodyPr/>
        <a:lstStyle/>
        <a:p>
          <a:endParaRPr lang="zh-TW" altLang="en-US"/>
        </a:p>
      </dgm:t>
    </dgm:pt>
    <dgm:pt modelId="{F288F6B0-1B57-45F3-AADE-7D0787CEDAC5}" type="pres">
      <dgm:prSet presAssocID="{F3572893-6020-401D-9AC4-31A7F3DC515F}" presName="imageaccent1" presStyleCnt="0"/>
      <dgm:spPr/>
    </dgm:pt>
    <dgm:pt modelId="{C4F22079-9401-4DE3-A00E-5429C3CE0535}" type="pres">
      <dgm:prSet presAssocID="{F3572893-6020-401D-9AC4-31A7F3DC515F}" presName="accentRepeatNode" presStyleLbl="solidAlignAcc1" presStyleIdx="1" presStyleCnt="14"/>
      <dgm:spPr/>
    </dgm:pt>
    <dgm:pt modelId="{CEF8013F-1F78-42B3-99E7-58A57F1A4423}" type="pres">
      <dgm:prSet presAssocID="{9463DB7D-BD1C-4F58-89F8-A9E8C73A9125}" presName="text2" presStyleCnt="0"/>
      <dgm:spPr/>
    </dgm:pt>
    <dgm:pt modelId="{981E16A9-9718-4BFD-BC47-71409BF14A08}" type="pres">
      <dgm:prSet presAssocID="{9463DB7D-BD1C-4F58-89F8-A9E8C73A9125}" presName="textRepeatNode" presStyleLbl="alignNode1" presStyleIdx="1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CA6EB65-D486-42A6-8109-169DB1CA08B0}" type="pres">
      <dgm:prSet presAssocID="{9463DB7D-BD1C-4F58-89F8-A9E8C73A9125}" presName="textaccent2" presStyleCnt="0"/>
      <dgm:spPr/>
    </dgm:pt>
    <dgm:pt modelId="{4CBE384A-70F0-4E93-B60C-B921BB24CDDD}" type="pres">
      <dgm:prSet presAssocID="{9463DB7D-BD1C-4F58-89F8-A9E8C73A9125}" presName="accentRepeatNode" presStyleLbl="solidAlignAcc1" presStyleIdx="2" presStyleCnt="14"/>
      <dgm:spPr/>
    </dgm:pt>
    <dgm:pt modelId="{036CE3E0-9EA1-4F7A-8220-50817D1B7BD9}" type="pres">
      <dgm:prSet presAssocID="{6303BFB6-D5F0-4165-9CDF-F81710F1D86B}" presName="image2" presStyleCnt="0"/>
      <dgm:spPr/>
    </dgm:pt>
    <dgm:pt modelId="{316D2B84-520C-4F93-85D2-A05D0B72F9BB}" type="pres">
      <dgm:prSet presAssocID="{6303BFB6-D5F0-4165-9CDF-F81710F1D86B}" presName="imageRepeatNode" presStyleLbl="alignAcc1" presStyleIdx="1" presStyleCnt="7"/>
      <dgm:spPr/>
      <dgm:t>
        <a:bodyPr/>
        <a:lstStyle/>
        <a:p>
          <a:endParaRPr lang="zh-TW" altLang="en-US"/>
        </a:p>
      </dgm:t>
    </dgm:pt>
    <dgm:pt modelId="{48D0F1FB-3CB8-414C-88F9-F1BDAA8710E0}" type="pres">
      <dgm:prSet presAssocID="{6303BFB6-D5F0-4165-9CDF-F81710F1D86B}" presName="imageaccent2" presStyleCnt="0"/>
      <dgm:spPr/>
    </dgm:pt>
    <dgm:pt modelId="{E56AAC2F-1BA6-493E-B661-22D47F174045}" type="pres">
      <dgm:prSet presAssocID="{6303BFB6-D5F0-4165-9CDF-F81710F1D86B}" presName="accentRepeatNode" presStyleLbl="solidAlignAcc1" presStyleIdx="3" presStyleCnt="14"/>
      <dgm:spPr/>
    </dgm:pt>
    <dgm:pt modelId="{FE6FDCA1-9373-49AC-8F1A-80D8F59FE9A5}" type="pres">
      <dgm:prSet presAssocID="{B1C88F51-A64B-4A36-931B-18D8F06F29D4}" presName="text3" presStyleCnt="0"/>
      <dgm:spPr/>
    </dgm:pt>
    <dgm:pt modelId="{BD4DC0C6-C168-4250-BC37-5B0B247C2C38}" type="pres">
      <dgm:prSet presAssocID="{B1C88F51-A64B-4A36-931B-18D8F06F29D4}" presName="textRepeatNode" presStyleLbl="alignNode1" presStyleIdx="2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4950FE6-5526-4924-877A-0B7F5C7D9539}" type="pres">
      <dgm:prSet presAssocID="{B1C88F51-A64B-4A36-931B-18D8F06F29D4}" presName="textaccent3" presStyleCnt="0"/>
      <dgm:spPr/>
    </dgm:pt>
    <dgm:pt modelId="{2A97C8FD-618B-45D3-869B-0D3CAB7B9600}" type="pres">
      <dgm:prSet presAssocID="{B1C88F51-A64B-4A36-931B-18D8F06F29D4}" presName="accentRepeatNode" presStyleLbl="solidAlignAcc1" presStyleIdx="4" presStyleCnt="14"/>
      <dgm:spPr/>
    </dgm:pt>
    <dgm:pt modelId="{63CCB1BA-05E4-41B3-86A4-75D3122CCA4E}" type="pres">
      <dgm:prSet presAssocID="{B9E57E1D-9E20-40EB-981F-C0552C89D4DD}" presName="image3" presStyleCnt="0"/>
      <dgm:spPr/>
    </dgm:pt>
    <dgm:pt modelId="{B98A2F64-D665-4443-9013-5A0390752AAD}" type="pres">
      <dgm:prSet presAssocID="{B9E57E1D-9E20-40EB-981F-C0552C89D4DD}" presName="imageRepeatNode" presStyleLbl="alignAcc1" presStyleIdx="2" presStyleCnt="7"/>
      <dgm:spPr/>
      <dgm:t>
        <a:bodyPr/>
        <a:lstStyle/>
        <a:p>
          <a:endParaRPr lang="zh-TW" altLang="en-US"/>
        </a:p>
      </dgm:t>
    </dgm:pt>
    <dgm:pt modelId="{4FFADC90-EDAF-4583-8714-DA89E0B0E568}" type="pres">
      <dgm:prSet presAssocID="{B9E57E1D-9E20-40EB-981F-C0552C89D4DD}" presName="imageaccent3" presStyleCnt="0"/>
      <dgm:spPr/>
    </dgm:pt>
    <dgm:pt modelId="{206F4231-B7E5-461C-BD45-BB7B89C02219}" type="pres">
      <dgm:prSet presAssocID="{B9E57E1D-9E20-40EB-981F-C0552C89D4DD}" presName="accentRepeatNode" presStyleLbl="solidAlignAcc1" presStyleIdx="5" presStyleCnt="14"/>
      <dgm:spPr/>
    </dgm:pt>
    <dgm:pt modelId="{EA578CA7-B058-4503-9379-BF97D64BCA84}" type="pres">
      <dgm:prSet presAssocID="{8198EC14-218A-454A-9529-537422AF8EE0}" presName="text4" presStyleCnt="0"/>
      <dgm:spPr/>
    </dgm:pt>
    <dgm:pt modelId="{C81C67D9-1390-49C7-BF22-4662BBCE60A5}" type="pres">
      <dgm:prSet presAssocID="{8198EC14-218A-454A-9529-537422AF8EE0}" presName="textRepeatNode" presStyleLbl="alignNode1" presStyleIdx="3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54D7612-2A98-475F-B2FE-E6C141236F10}" type="pres">
      <dgm:prSet presAssocID="{8198EC14-218A-454A-9529-537422AF8EE0}" presName="textaccent4" presStyleCnt="0"/>
      <dgm:spPr/>
    </dgm:pt>
    <dgm:pt modelId="{1F0A13D7-6F97-42D9-8F1E-2D743E8A2186}" type="pres">
      <dgm:prSet presAssocID="{8198EC14-218A-454A-9529-537422AF8EE0}" presName="accentRepeatNode" presStyleLbl="solidAlignAcc1" presStyleIdx="6" presStyleCnt="14"/>
      <dgm:spPr/>
    </dgm:pt>
    <dgm:pt modelId="{659537FF-C087-4D0B-B2A1-EAEA294370BE}" type="pres">
      <dgm:prSet presAssocID="{AA67B7E9-6FBD-46F8-AF1B-DD40D459D042}" presName="image4" presStyleCnt="0"/>
      <dgm:spPr/>
    </dgm:pt>
    <dgm:pt modelId="{FA7AD071-E532-4921-A86B-544872FAAC6B}" type="pres">
      <dgm:prSet presAssocID="{AA67B7E9-6FBD-46F8-AF1B-DD40D459D042}" presName="imageRepeatNode" presStyleLbl="alignAcc1" presStyleIdx="3" presStyleCnt="7"/>
      <dgm:spPr/>
      <dgm:t>
        <a:bodyPr/>
        <a:lstStyle/>
        <a:p>
          <a:endParaRPr lang="zh-TW" altLang="en-US"/>
        </a:p>
      </dgm:t>
    </dgm:pt>
    <dgm:pt modelId="{37A36397-23CD-4157-8878-99C6A908CBF8}" type="pres">
      <dgm:prSet presAssocID="{AA67B7E9-6FBD-46F8-AF1B-DD40D459D042}" presName="imageaccent4" presStyleCnt="0"/>
      <dgm:spPr/>
    </dgm:pt>
    <dgm:pt modelId="{8DE6CEF3-22FA-4C80-9B1A-D17E7303EAEC}" type="pres">
      <dgm:prSet presAssocID="{AA67B7E9-6FBD-46F8-AF1B-DD40D459D042}" presName="accentRepeatNode" presStyleLbl="solidAlignAcc1" presStyleIdx="7" presStyleCnt="14"/>
      <dgm:spPr/>
    </dgm:pt>
    <dgm:pt modelId="{FCC8D303-BE9B-4754-AE31-A598D1C1D354}" type="pres">
      <dgm:prSet presAssocID="{EB71EE74-6BB9-4F0E-B2BC-3520B5A84369}" presName="text5" presStyleCnt="0"/>
      <dgm:spPr/>
    </dgm:pt>
    <dgm:pt modelId="{3A3A2AA2-FDB4-4EE9-A4E0-71AC751DB6F9}" type="pres">
      <dgm:prSet presAssocID="{EB71EE74-6BB9-4F0E-B2BC-3520B5A84369}" presName="textRepeatNode" presStyleLbl="alignNode1" presStyleIdx="4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58D4E8C-41C7-4A2B-BDD3-9A240A615163}" type="pres">
      <dgm:prSet presAssocID="{EB71EE74-6BB9-4F0E-B2BC-3520B5A84369}" presName="textaccent5" presStyleCnt="0"/>
      <dgm:spPr/>
    </dgm:pt>
    <dgm:pt modelId="{DFFB8065-E291-4483-9286-A401EDFAEFE3}" type="pres">
      <dgm:prSet presAssocID="{EB71EE74-6BB9-4F0E-B2BC-3520B5A84369}" presName="accentRepeatNode" presStyleLbl="solidAlignAcc1" presStyleIdx="8" presStyleCnt="14"/>
      <dgm:spPr/>
    </dgm:pt>
    <dgm:pt modelId="{5856751A-F3A2-4C27-91AB-035F792CD5E5}" type="pres">
      <dgm:prSet presAssocID="{665F6015-085A-436F-8694-7403DFE686A2}" presName="image5" presStyleCnt="0"/>
      <dgm:spPr/>
    </dgm:pt>
    <dgm:pt modelId="{B0D77F1B-687B-4291-8F05-80A0997C2402}" type="pres">
      <dgm:prSet presAssocID="{665F6015-085A-436F-8694-7403DFE686A2}" presName="imageRepeatNode" presStyleLbl="alignAcc1" presStyleIdx="4" presStyleCnt="7"/>
      <dgm:spPr/>
      <dgm:t>
        <a:bodyPr/>
        <a:lstStyle/>
        <a:p>
          <a:endParaRPr lang="zh-TW" altLang="en-US"/>
        </a:p>
      </dgm:t>
    </dgm:pt>
    <dgm:pt modelId="{3D6730E0-33ED-4B76-AB9E-D6D9318BA167}" type="pres">
      <dgm:prSet presAssocID="{665F6015-085A-436F-8694-7403DFE686A2}" presName="imageaccent5" presStyleCnt="0"/>
      <dgm:spPr/>
    </dgm:pt>
    <dgm:pt modelId="{3B6DC9C7-E821-4E38-A089-44485A2724EE}" type="pres">
      <dgm:prSet presAssocID="{665F6015-085A-436F-8694-7403DFE686A2}" presName="accentRepeatNode" presStyleLbl="solidAlignAcc1" presStyleIdx="9" presStyleCnt="14"/>
      <dgm:spPr/>
    </dgm:pt>
    <dgm:pt modelId="{901F5B0C-70CB-432A-B97F-033970621FBD}" type="pres">
      <dgm:prSet presAssocID="{3453A411-18C3-4529-BCF0-AAC045B4DEFF}" presName="text6" presStyleCnt="0"/>
      <dgm:spPr/>
    </dgm:pt>
    <dgm:pt modelId="{2B0B90D1-92EB-40E9-9B59-43AD4016DBC7}" type="pres">
      <dgm:prSet presAssocID="{3453A411-18C3-4529-BCF0-AAC045B4DEFF}" presName="textRepeatNode" presStyleLbl="alignNode1" presStyleIdx="5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3EC42F4-A0B9-4A0B-935A-F0C8949FA6DB}" type="pres">
      <dgm:prSet presAssocID="{3453A411-18C3-4529-BCF0-AAC045B4DEFF}" presName="textaccent6" presStyleCnt="0"/>
      <dgm:spPr/>
    </dgm:pt>
    <dgm:pt modelId="{3C02BFF5-D4A6-425F-AD0F-676DA1F0D6E3}" type="pres">
      <dgm:prSet presAssocID="{3453A411-18C3-4529-BCF0-AAC045B4DEFF}" presName="accentRepeatNode" presStyleLbl="solidAlignAcc1" presStyleIdx="10" presStyleCnt="14"/>
      <dgm:spPr/>
    </dgm:pt>
    <dgm:pt modelId="{5D206E7D-6CB4-409C-ACF6-52842FDCFCAE}" type="pres">
      <dgm:prSet presAssocID="{8E19D9BB-E0AC-4211-B105-AA02C5F49FB9}" presName="image6" presStyleCnt="0"/>
      <dgm:spPr/>
    </dgm:pt>
    <dgm:pt modelId="{A845375C-BF0C-4FAA-ABCC-723D482BC32D}" type="pres">
      <dgm:prSet presAssocID="{8E19D9BB-E0AC-4211-B105-AA02C5F49FB9}" presName="imageRepeatNode" presStyleLbl="alignAcc1" presStyleIdx="5" presStyleCnt="7"/>
      <dgm:spPr/>
      <dgm:t>
        <a:bodyPr/>
        <a:lstStyle/>
        <a:p>
          <a:endParaRPr lang="zh-TW" altLang="en-US"/>
        </a:p>
      </dgm:t>
    </dgm:pt>
    <dgm:pt modelId="{C7CB1A58-E88F-46FB-BCE7-14C637509304}" type="pres">
      <dgm:prSet presAssocID="{8E19D9BB-E0AC-4211-B105-AA02C5F49FB9}" presName="imageaccent6" presStyleCnt="0"/>
      <dgm:spPr/>
    </dgm:pt>
    <dgm:pt modelId="{8306E93A-2958-440F-8CFB-5F428671BAA7}" type="pres">
      <dgm:prSet presAssocID="{8E19D9BB-E0AC-4211-B105-AA02C5F49FB9}" presName="accentRepeatNode" presStyleLbl="solidAlignAcc1" presStyleIdx="11" presStyleCnt="14"/>
      <dgm:spPr/>
    </dgm:pt>
    <dgm:pt modelId="{9C57DDAF-CD7B-4A9E-9A12-1ACD6D779DD5}" type="pres">
      <dgm:prSet presAssocID="{C5830628-B758-4096-8921-5F05EC56C94F}" presName="text7" presStyleCnt="0"/>
      <dgm:spPr/>
    </dgm:pt>
    <dgm:pt modelId="{7EA946DD-EA20-494F-A32F-4A1AF567138C}" type="pres">
      <dgm:prSet presAssocID="{C5830628-B758-4096-8921-5F05EC56C94F}" presName="textRepeatNode" presStyleLbl="alignNode1" presStyleIdx="6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C7B86E1-BABB-4F79-8FCF-D44648FAB256}" type="pres">
      <dgm:prSet presAssocID="{C5830628-B758-4096-8921-5F05EC56C94F}" presName="textaccent7" presStyleCnt="0"/>
      <dgm:spPr/>
    </dgm:pt>
    <dgm:pt modelId="{56426B20-E4E6-4636-BF58-C150E308D56B}" type="pres">
      <dgm:prSet presAssocID="{C5830628-B758-4096-8921-5F05EC56C94F}" presName="accentRepeatNode" presStyleLbl="solidAlignAcc1" presStyleIdx="12" presStyleCnt="14"/>
      <dgm:spPr/>
    </dgm:pt>
    <dgm:pt modelId="{EF3CB33B-CF06-4AED-99B6-0AF3ED4EB6CC}" type="pres">
      <dgm:prSet presAssocID="{DBEA9946-D017-44A4-8ABB-6A540CF65662}" presName="image7" presStyleCnt="0"/>
      <dgm:spPr/>
    </dgm:pt>
    <dgm:pt modelId="{DC6E7BBF-60B0-49EC-B013-D3E23461D026}" type="pres">
      <dgm:prSet presAssocID="{DBEA9946-D017-44A4-8ABB-6A540CF65662}" presName="imageRepeatNode" presStyleLbl="alignAcc1" presStyleIdx="6" presStyleCnt="7"/>
      <dgm:spPr/>
      <dgm:t>
        <a:bodyPr/>
        <a:lstStyle/>
        <a:p>
          <a:endParaRPr lang="zh-TW" altLang="en-US"/>
        </a:p>
      </dgm:t>
    </dgm:pt>
    <dgm:pt modelId="{849A3C58-D3E4-4A43-9271-4C8AB346B1B2}" type="pres">
      <dgm:prSet presAssocID="{DBEA9946-D017-44A4-8ABB-6A540CF65662}" presName="imageaccent7" presStyleCnt="0"/>
      <dgm:spPr/>
    </dgm:pt>
    <dgm:pt modelId="{403E47B2-6688-4EF3-A973-29B8E0F7C662}" type="pres">
      <dgm:prSet presAssocID="{DBEA9946-D017-44A4-8ABB-6A540CF65662}" presName="accentRepeatNode" presStyleLbl="solidAlignAcc1" presStyleIdx="13" presStyleCnt="14"/>
      <dgm:spPr/>
    </dgm:pt>
  </dgm:ptLst>
  <dgm:cxnLst>
    <dgm:cxn modelId="{2EF27A44-4BD3-4B88-BDF5-C52951C707A3}" type="presOf" srcId="{EB71EE74-6BB9-4F0E-B2BC-3520B5A84369}" destId="{3A3A2AA2-FDB4-4EE9-A4E0-71AC751DB6F9}" srcOrd="0" destOrd="0" presId="urn:microsoft.com/office/officeart/2008/layout/HexagonCluster"/>
    <dgm:cxn modelId="{657CF4A0-3BC0-4E47-A896-3B919136F1E1}" type="presOf" srcId="{3453A411-18C3-4529-BCF0-AAC045B4DEFF}" destId="{2B0B90D1-92EB-40E9-9B59-43AD4016DBC7}" srcOrd="0" destOrd="0" presId="urn:microsoft.com/office/officeart/2008/layout/HexagonCluster"/>
    <dgm:cxn modelId="{18E2EBE9-7E2E-4230-9EAF-6B3BC411CC6D}" srcId="{70418C05-81CB-449D-BF82-22446D5BAB33}" destId="{8198EC14-218A-454A-9529-537422AF8EE0}" srcOrd="3" destOrd="0" parTransId="{0B5241F3-FC00-49B2-B43B-D9347F1B4548}" sibTransId="{AA67B7E9-6FBD-46F8-AF1B-DD40D459D042}"/>
    <dgm:cxn modelId="{A38DEB23-2F19-42AA-B241-0E3270BB5342}" type="presOf" srcId="{F3572893-6020-401D-9AC4-31A7F3DC515F}" destId="{6022148B-CC45-4700-9CF3-5DAC89558D5F}" srcOrd="0" destOrd="0" presId="urn:microsoft.com/office/officeart/2008/layout/HexagonCluster"/>
    <dgm:cxn modelId="{121200D4-EA53-4A3F-B357-FA5A5A817CB4}" type="presOf" srcId="{B9E57E1D-9E20-40EB-981F-C0552C89D4DD}" destId="{B98A2F64-D665-4443-9013-5A0390752AAD}" srcOrd="0" destOrd="0" presId="urn:microsoft.com/office/officeart/2008/layout/HexagonCluster"/>
    <dgm:cxn modelId="{0F3C4EF0-59F4-4828-9C56-59606AD50D33}" type="presOf" srcId="{665F6015-085A-436F-8694-7403DFE686A2}" destId="{B0D77F1B-687B-4291-8F05-80A0997C2402}" srcOrd="0" destOrd="0" presId="urn:microsoft.com/office/officeart/2008/layout/HexagonCluster"/>
    <dgm:cxn modelId="{46A3ACB4-C4D0-4198-B4D3-8ED7BFB0BF9D}" srcId="{70418C05-81CB-449D-BF82-22446D5BAB33}" destId="{B1C88F51-A64B-4A36-931B-18D8F06F29D4}" srcOrd="2" destOrd="0" parTransId="{04C91EC4-63D1-4155-8296-FBE2B3BEF90F}" sibTransId="{B9E57E1D-9E20-40EB-981F-C0552C89D4DD}"/>
    <dgm:cxn modelId="{D4375276-4789-47F0-B2FA-ECD892430ACB}" srcId="{70418C05-81CB-449D-BF82-22446D5BAB33}" destId="{EB71EE74-6BB9-4F0E-B2BC-3520B5A84369}" srcOrd="4" destOrd="0" parTransId="{48FBCBCD-BA26-492F-B8B1-EE76FF367914}" sibTransId="{665F6015-085A-436F-8694-7403DFE686A2}"/>
    <dgm:cxn modelId="{A21D7393-EF82-4627-A776-8B53ED4B1CD3}" type="presOf" srcId="{AA67B7E9-6FBD-46F8-AF1B-DD40D459D042}" destId="{FA7AD071-E532-4921-A86B-544872FAAC6B}" srcOrd="0" destOrd="0" presId="urn:microsoft.com/office/officeart/2008/layout/HexagonCluster"/>
    <dgm:cxn modelId="{4B7C41B0-EB6E-4A4C-B5F3-217B4C000476}" type="presOf" srcId="{C5830628-B758-4096-8921-5F05EC56C94F}" destId="{7EA946DD-EA20-494F-A32F-4A1AF567138C}" srcOrd="0" destOrd="0" presId="urn:microsoft.com/office/officeart/2008/layout/HexagonCluster"/>
    <dgm:cxn modelId="{5F1AEDAD-02F5-445D-9CF2-B151984ACB56}" type="presOf" srcId="{8198EC14-218A-454A-9529-537422AF8EE0}" destId="{C81C67D9-1390-49C7-BF22-4662BBCE60A5}" srcOrd="0" destOrd="0" presId="urn:microsoft.com/office/officeart/2008/layout/HexagonCluster"/>
    <dgm:cxn modelId="{E721F729-4E5E-4DE1-9B66-3B22EE1AF543}" srcId="{70418C05-81CB-449D-BF82-22446D5BAB33}" destId="{C5830628-B758-4096-8921-5F05EC56C94F}" srcOrd="6" destOrd="0" parTransId="{442E6402-86E1-4D17-8940-742EA39E9098}" sibTransId="{DBEA9946-D017-44A4-8ABB-6A540CF65662}"/>
    <dgm:cxn modelId="{B5F6D4ED-21BE-4F2B-AA66-EDF113319C10}" type="presOf" srcId="{9463DB7D-BD1C-4F58-89F8-A9E8C73A9125}" destId="{981E16A9-9718-4BFD-BC47-71409BF14A08}" srcOrd="0" destOrd="0" presId="urn:microsoft.com/office/officeart/2008/layout/HexagonCluster"/>
    <dgm:cxn modelId="{12A57A6D-F58D-4C0A-94B5-96FCCFD4DE7C}" srcId="{70418C05-81CB-449D-BF82-22446D5BAB33}" destId="{54BAFDEB-6B33-4620-93A2-2F6A70042F40}" srcOrd="0" destOrd="0" parTransId="{5B127A28-F9DF-424A-85F6-7E906D0CA33C}" sibTransId="{F3572893-6020-401D-9AC4-31A7F3DC515F}"/>
    <dgm:cxn modelId="{C9735CC8-E8E7-4C60-9B5C-3DBE3EEDF0F7}" type="presOf" srcId="{70418C05-81CB-449D-BF82-22446D5BAB33}" destId="{DDBCB664-206B-4184-B910-5F7C715C15EE}" srcOrd="0" destOrd="0" presId="urn:microsoft.com/office/officeart/2008/layout/HexagonCluster"/>
    <dgm:cxn modelId="{52ADC533-0B27-4A88-B094-32858407E97B}" type="presOf" srcId="{6303BFB6-D5F0-4165-9CDF-F81710F1D86B}" destId="{316D2B84-520C-4F93-85D2-A05D0B72F9BB}" srcOrd="0" destOrd="0" presId="urn:microsoft.com/office/officeart/2008/layout/HexagonCluster"/>
    <dgm:cxn modelId="{62A3FDC0-2506-4922-867F-072910969EE3}" type="presOf" srcId="{54BAFDEB-6B33-4620-93A2-2F6A70042F40}" destId="{8562951D-CA72-40C4-AFFB-EE45645DE322}" srcOrd="0" destOrd="0" presId="urn:microsoft.com/office/officeart/2008/layout/HexagonCluster"/>
    <dgm:cxn modelId="{ADF81B2F-EBC9-480D-BA6F-A9CA3F3AF851}" type="presOf" srcId="{B1C88F51-A64B-4A36-931B-18D8F06F29D4}" destId="{BD4DC0C6-C168-4250-BC37-5B0B247C2C38}" srcOrd="0" destOrd="0" presId="urn:microsoft.com/office/officeart/2008/layout/HexagonCluster"/>
    <dgm:cxn modelId="{7CC2A9EB-B9A7-474E-B541-04CCBFD54249}" srcId="{70418C05-81CB-449D-BF82-22446D5BAB33}" destId="{9463DB7D-BD1C-4F58-89F8-A9E8C73A9125}" srcOrd="1" destOrd="0" parTransId="{E2910A16-C2EC-4F1A-A971-06542A6CEA01}" sibTransId="{6303BFB6-D5F0-4165-9CDF-F81710F1D86B}"/>
    <dgm:cxn modelId="{89BA0076-5F18-44E2-8090-0B6BC90E1DFC}" type="presOf" srcId="{DBEA9946-D017-44A4-8ABB-6A540CF65662}" destId="{DC6E7BBF-60B0-49EC-B013-D3E23461D026}" srcOrd="0" destOrd="0" presId="urn:microsoft.com/office/officeart/2008/layout/HexagonCluster"/>
    <dgm:cxn modelId="{8F746FE8-4F43-4298-981B-3C8F2F745076}" type="presOf" srcId="{8E19D9BB-E0AC-4211-B105-AA02C5F49FB9}" destId="{A845375C-BF0C-4FAA-ABCC-723D482BC32D}" srcOrd="0" destOrd="0" presId="urn:microsoft.com/office/officeart/2008/layout/HexagonCluster"/>
    <dgm:cxn modelId="{E0339AAC-55E4-4651-929B-E33CA58012EC}" srcId="{70418C05-81CB-449D-BF82-22446D5BAB33}" destId="{3453A411-18C3-4529-BCF0-AAC045B4DEFF}" srcOrd="5" destOrd="0" parTransId="{E622A66F-7842-409A-88A1-7675702FDE5A}" sibTransId="{8E19D9BB-E0AC-4211-B105-AA02C5F49FB9}"/>
    <dgm:cxn modelId="{69503381-1DD3-4D25-884B-9E227ACFFCCF}" type="presParOf" srcId="{DDBCB664-206B-4184-B910-5F7C715C15EE}" destId="{7D120812-D66A-4666-809C-517FA527BA31}" srcOrd="0" destOrd="0" presId="urn:microsoft.com/office/officeart/2008/layout/HexagonCluster"/>
    <dgm:cxn modelId="{D8EFE212-5BE1-4DFA-A74E-0249E72CF221}" type="presParOf" srcId="{7D120812-D66A-4666-809C-517FA527BA31}" destId="{8562951D-CA72-40C4-AFFB-EE45645DE322}" srcOrd="0" destOrd="0" presId="urn:microsoft.com/office/officeart/2008/layout/HexagonCluster"/>
    <dgm:cxn modelId="{04CA7880-05F2-493D-9A83-1DD52E42D336}" type="presParOf" srcId="{DDBCB664-206B-4184-B910-5F7C715C15EE}" destId="{51B4282C-4C4D-492B-9CEE-D93BAD4342FD}" srcOrd="1" destOrd="0" presId="urn:microsoft.com/office/officeart/2008/layout/HexagonCluster"/>
    <dgm:cxn modelId="{372C5667-E384-4C46-80CF-44B9C8079FF6}" type="presParOf" srcId="{51B4282C-4C4D-492B-9CEE-D93BAD4342FD}" destId="{186658ED-9C60-4CC4-9662-51B26D5FC890}" srcOrd="0" destOrd="0" presId="urn:microsoft.com/office/officeart/2008/layout/HexagonCluster"/>
    <dgm:cxn modelId="{2A3F7BC4-6291-4017-AC0D-B17F035FC064}" type="presParOf" srcId="{DDBCB664-206B-4184-B910-5F7C715C15EE}" destId="{206D97C0-8332-45CC-859F-0B4BCF1ED1EE}" srcOrd="2" destOrd="0" presId="urn:microsoft.com/office/officeart/2008/layout/HexagonCluster"/>
    <dgm:cxn modelId="{BCD80D41-18CF-48AB-AE12-D79D40DA0F86}" type="presParOf" srcId="{206D97C0-8332-45CC-859F-0B4BCF1ED1EE}" destId="{6022148B-CC45-4700-9CF3-5DAC89558D5F}" srcOrd="0" destOrd="0" presId="urn:microsoft.com/office/officeart/2008/layout/HexagonCluster"/>
    <dgm:cxn modelId="{7E02B6C2-4C15-4FAA-99B0-DB1E41CE2EA7}" type="presParOf" srcId="{DDBCB664-206B-4184-B910-5F7C715C15EE}" destId="{F288F6B0-1B57-45F3-AADE-7D0787CEDAC5}" srcOrd="3" destOrd="0" presId="urn:microsoft.com/office/officeart/2008/layout/HexagonCluster"/>
    <dgm:cxn modelId="{10172FE8-4D9B-4A50-AEB7-99899FD1AF0C}" type="presParOf" srcId="{F288F6B0-1B57-45F3-AADE-7D0787CEDAC5}" destId="{C4F22079-9401-4DE3-A00E-5429C3CE0535}" srcOrd="0" destOrd="0" presId="urn:microsoft.com/office/officeart/2008/layout/HexagonCluster"/>
    <dgm:cxn modelId="{6A1D8CCB-8A64-4C2D-8376-7CE978F11A60}" type="presParOf" srcId="{DDBCB664-206B-4184-B910-5F7C715C15EE}" destId="{CEF8013F-1F78-42B3-99E7-58A57F1A4423}" srcOrd="4" destOrd="0" presId="urn:microsoft.com/office/officeart/2008/layout/HexagonCluster"/>
    <dgm:cxn modelId="{2AB6DD1D-B889-47E6-8026-4CCB9B8FA823}" type="presParOf" srcId="{CEF8013F-1F78-42B3-99E7-58A57F1A4423}" destId="{981E16A9-9718-4BFD-BC47-71409BF14A08}" srcOrd="0" destOrd="0" presId="urn:microsoft.com/office/officeart/2008/layout/HexagonCluster"/>
    <dgm:cxn modelId="{820D7D79-655D-4DEE-BAD1-1755B712A80E}" type="presParOf" srcId="{DDBCB664-206B-4184-B910-5F7C715C15EE}" destId="{0CA6EB65-D486-42A6-8109-169DB1CA08B0}" srcOrd="5" destOrd="0" presId="urn:microsoft.com/office/officeart/2008/layout/HexagonCluster"/>
    <dgm:cxn modelId="{7A47AF84-B4A2-47F5-A772-9E2BC7DE36E4}" type="presParOf" srcId="{0CA6EB65-D486-42A6-8109-169DB1CA08B0}" destId="{4CBE384A-70F0-4E93-B60C-B921BB24CDDD}" srcOrd="0" destOrd="0" presId="urn:microsoft.com/office/officeart/2008/layout/HexagonCluster"/>
    <dgm:cxn modelId="{1BD2C9A8-755C-4B1D-8CE1-D0C826118774}" type="presParOf" srcId="{DDBCB664-206B-4184-B910-5F7C715C15EE}" destId="{036CE3E0-9EA1-4F7A-8220-50817D1B7BD9}" srcOrd="6" destOrd="0" presId="urn:microsoft.com/office/officeart/2008/layout/HexagonCluster"/>
    <dgm:cxn modelId="{60982010-FD54-43BF-88D0-1E645B3230DD}" type="presParOf" srcId="{036CE3E0-9EA1-4F7A-8220-50817D1B7BD9}" destId="{316D2B84-520C-4F93-85D2-A05D0B72F9BB}" srcOrd="0" destOrd="0" presId="urn:microsoft.com/office/officeart/2008/layout/HexagonCluster"/>
    <dgm:cxn modelId="{660A614D-6403-4EA9-AA2F-09A0AA2F3C59}" type="presParOf" srcId="{DDBCB664-206B-4184-B910-5F7C715C15EE}" destId="{48D0F1FB-3CB8-414C-88F9-F1BDAA8710E0}" srcOrd="7" destOrd="0" presId="urn:microsoft.com/office/officeart/2008/layout/HexagonCluster"/>
    <dgm:cxn modelId="{27DD10DB-FE19-49D8-A1FD-DBFECF6A2826}" type="presParOf" srcId="{48D0F1FB-3CB8-414C-88F9-F1BDAA8710E0}" destId="{E56AAC2F-1BA6-493E-B661-22D47F174045}" srcOrd="0" destOrd="0" presId="urn:microsoft.com/office/officeart/2008/layout/HexagonCluster"/>
    <dgm:cxn modelId="{1C567297-72BB-45C0-A323-85696ADA5ED6}" type="presParOf" srcId="{DDBCB664-206B-4184-B910-5F7C715C15EE}" destId="{FE6FDCA1-9373-49AC-8F1A-80D8F59FE9A5}" srcOrd="8" destOrd="0" presId="urn:microsoft.com/office/officeart/2008/layout/HexagonCluster"/>
    <dgm:cxn modelId="{51424F38-CF1B-488F-A9F1-C8F9B440C212}" type="presParOf" srcId="{FE6FDCA1-9373-49AC-8F1A-80D8F59FE9A5}" destId="{BD4DC0C6-C168-4250-BC37-5B0B247C2C38}" srcOrd="0" destOrd="0" presId="urn:microsoft.com/office/officeart/2008/layout/HexagonCluster"/>
    <dgm:cxn modelId="{59669725-CB04-4B93-A069-8ED3784DD254}" type="presParOf" srcId="{DDBCB664-206B-4184-B910-5F7C715C15EE}" destId="{D4950FE6-5526-4924-877A-0B7F5C7D9539}" srcOrd="9" destOrd="0" presId="urn:microsoft.com/office/officeart/2008/layout/HexagonCluster"/>
    <dgm:cxn modelId="{2A8476AA-D2DA-4B6B-A712-111888E15414}" type="presParOf" srcId="{D4950FE6-5526-4924-877A-0B7F5C7D9539}" destId="{2A97C8FD-618B-45D3-869B-0D3CAB7B9600}" srcOrd="0" destOrd="0" presId="urn:microsoft.com/office/officeart/2008/layout/HexagonCluster"/>
    <dgm:cxn modelId="{2BE3C3AE-8B77-42D1-95E1-9E353B6EFD61}" type="presParOf" srcId="{DDBCB664-206B-4184-B910-5F7C715C15EE}" destId="{63CCB1BA-05E4-41B3-86A4-75D3122CCA4E}" srcOrd="10" destOrd="0" presId="urn:microsoft.com/office/officeart/2008/layout/HexagonCluster"/>
    <dgm:cxn modelId="{EF819C5E-61DC-4992-B2AC-74A3DB14BECC}" type="presParOf" srcId="{63CCB1BA-05E4-41B3-86A4-75D3122CCA4E}" destId="{B98A2F64-D665-4443-9013-5A0390752AAD}" srcOrd="0" destOrd="0" presId="urn:microsoft.com/office/officeart/2008/layout/HexagonCluster"/>
    <dgm:cxn modelId="{B93A7368-D6D2-4D63-8DF3-8540DB0E1E41}" type="presParOf" srcId="{DDBCB664-206B-4184-B910-5F7C715C15EE}" destId="{4FFADC90-EDAF-4583-8714-DA89E0B0E568}" srcOrd="11" destOrd="0" presId="urn:microsoft.com/office/officeart/2008/layout/HexagonCluster"/>
    <dgm:cxn modelId="{6EA22721-2454-4701-A798-A5C93D387762}" type="presParOf" srcId="{4FFADC90-EDAF-4583-8714-DA89E0B0E568}" destId="{206F4231-B7E5-461C-BD45-BB7B89C02219}" srcOrd="0" destOrd="0" presId="urn:microsoft.com/office/officeart/2008/layout/HexagonCluster"/>
    <dgm:cxn modelId="{16125372-A42D-4BCC-B262-EAF354F17FC4}" type="presParOf" srcId="{DDBCB664-206B-4184-B910-5F7C715C15EE}" destId="{EA578CA7-B058-4503-9379-BF97D64BCA84}" srcOrd="12" destOrd="0" presId="urn:microsoft.com/office/officeart/2008/layout/HexagonCluster"/>
    <dgm:cxn modelId="{864F4081-2D71-4A72-8707-A28C4650F92C}" type="presParOf" srcId="{EA578CA7-B058-4503-9379-BF97D64BCA84}" destId="{C81C67D9-1390-49C7-BF22-4662BBCE60A5}" srcOrd="0" destOrd="0" presId="urn:microsoft.com/office/officeart/2008/layout/HexagonCluster"/>
    <dgm:cxn modelId="{0A59EBF3-D01F-4A38-81B3-DA5CE90AF293}" type="presParOf" srcId="{DDBCB664-206B-4184-B910-5F7C715C15EE}" destId="{F54D7612-2A98-475F-B2FE-E6C141236F10}" srcOrd="13" destOrd="0" presId="urn:microsoft.com/office/officeart/2008/layout/HexagonCluster"/>
    <dgm:cxn modelId="{3C941013-C918-416C-A52F-213239307FC7}" type="presParOf" srcId="{F54D7612-2A98-475F-B2FE-E6C141236F10}" destId="{1F0A13D7-6F97-42D9-8F1E-2D743E8A2186}" srcOrd="0" destOrd="0" presId="urn:microsoft.com/office/officeart/2008/layout/HexagonCluster"/>
    <dgm:cxn modelId="{C9497030-6685-41E8-A367-B84695922E59}" type="presParOf" srcId="{DDBCB664-206B-4184-B910-5F7C715C15EE}" destId="{659537FF-C087-4D0B-B2A1-EAEA294370BE}" srcOrd="14" destOrd="0" presId="urn:microsoft.com/office/officeart/2008/layout/HexagonCluster"/>
    <dgm:cxn modelId="{D4565CD6-362A-4EAE-8846-D738DDCA385E}" type="presParOf" srcId="{659537FF-C087-4D0B-B2A1-EAEA294370BE}" destId="{FA7AD071-E532-4921-A86B-544872FAAC6B}" srcOrd="0" destOrd="0" presId="urn:microsoft.com/office/officeart/2008/layout/HexagonCluster"/>
    <dgm:cxn modelId="{67166E96-113D-4C32-BF8E-693CC296DE6E}" type="presParOf" srcId="{DDBCB664-206B-4184-B910-5F7C715C15EE}" destId="{37A36397-23CD-4157-8878-99C6A908CBF8}" srcOrd="15" destOrd="0" presId="urn:microsoft.com/office/officeart/2008/layout/HexagonCluster"/>
    <dgm:cxn modelId="{B8C07282-79D5-4A55-B885-2245CE048469}" type="presParOf" srcId="{37A36397-23CD-4157-8878-99C6A908CBF8}" destId="{8DE6CEF3-22FA-4C80-9B1A-D17E7303EAEC}" srcOrd="0" destOrd="0" presId="urn:microsoft.com/office/officeart/2008/layout/HexagonCluster"/>
    <dgm:cxn modelId="{AF6C5819-AE82-43B0-B875-ECBC1826C9D2}" type="presParOf" srcId="{DDBCB664-206B-4184-B910-5F7C715C15EE}" destId="{FCC8D303-BE9B-4754-AE31-A598D1C1D354}" srcOrd="16" destOrd="0" presId="urn:microsoft.com/office/officeart/2008/layout/HexagonCluster"/>
    <dgm:cxn modelId="{F4E57951-4F34-4E27-B164-F32D8E30E704}" type="presParOf" srcId="{FCC8D303-BE9B-4754-AE31-A598D1C1D354}" destId="{3A3A2AA2-FDB4-4EE9-A4E0-71AC751DB6F9}" srcOrd="0" destOrd="0" presId="urn:microsoft.com/office/officeart/2008/layout/HexagonCluster"/>
    <dgm:cxn modelId="{FE381B91-D6C0-4B5D-B241-5492880FAB6F}" type="presParOf" srcId="{DDBCB664-206B-4184-B910-5F7C715C15EE}" destId="{C58D4E8C-41C7-4A2B-BDD3-9A240A615163}" srcOrd="17" destOrd="0" presId="urn:microsoft.com/office/officeart/2008/layout/HexagonCluster"/>
    <dgm:cxn modelId="{1D27BFAB-87E7-4161-A089-D34E8CCA3C3E}" type="presParOf" srcId="{C58D4E8C-41C7-4A2B-BDD3-9A240A615163}" destId="{DFFB8065-E291-4483-9286-A401EDFAEFE3}" srcOrd="0" destOrd="0" presId="urn:microsoft.com/office/officeart/2008/layout/HexagonCluster"/>
    <dgm:cxn modelId="{5698B02D-D782-48C5-84A0-FF0DCD8A9391}" type="presParOf" srcId="{DDBCB664-206B-4184-B910-5F7C715C15EE}" destId="{5856751A-F3A2-4C27-91AB-035F792CD5E5}" srcOrd="18" destOrd="0" presId="urn:microsoft.com/office/officeart/2008/layout/HexagonCluster"/>
    <dgm:cxn modelId="{73B0AAEC-67DF-4E44-B461-E2177CB37DEF}" type="presParOf" srcId="{5856751A-F3A2-4C27-91AB-035F792CD5E5}" destId="{B0D77F1B-687B-4291-8F05-80A0997C2402}" srcOrd="0" destOrd="0" presId="urn:microsoft.com/office/officeart/2008/layout/HexagonCluster"/>
    <dgm:cxn modelId="{43C30B64-6172-480C-B87B-ECB8D5166F5B}" type="presParOf" srcId="{DDBCB664-206B-4184-B910-5F7C715C15EE}" destId="{3D6730E0-33ED-4B76-AB9E-D6D9318BA167}" srcOrd="19" destOrd="0" presId="urn:microsoft.com/office/officeart/2008/layout/HexagonCluster"/>
    <dgm:cxn modelId="{67807760-0CAE-45B1-9347-D98B00D234BC}" type="presParOf" srcId="{3D6730E0-33ED-4B76-AB9E-D6D9318BA167}" destId="{3B6DC9C7-E821-4E38-A089-44485A2724EE}" srcOrd="0" destOrd="0" presId="urn:microsoft.com/office/officeart/2008/layout/HexagonCluster"/>
    <dgm:cxn modelId="{DCBAAE16-922D-4D3E-A0B6-BED6C252E2DA}" type="presParOf" srcId="{DDBCB664-206B-4184-B910-5F7C715C15EE}" destId="{901F5B0C-70CB-432A-B97F-033970621FBD}" srcOrd="20" destOrd="0" presId="urn:microsoft.com/office/officeart/2008/layout/HexagonCluster"/>
    <dgm:cxn modelId="{ABD94437-EDBF-4AB0-A1FB-9F4A672DD302}" type="presParOf" srcId="{901F5B0C-70CB-432A-B97F-033970621FBD}" destId="{2B0B90D1-92EB-40E9-9B59-43AD4016DBC7}" srcOrd="0" destOrd="0" presId="urn:microsoft.com/office/officeart/2008/layout/HexagonCluster"/>
    <dgm:cxn modelId="{CF2039E9-D42A-413C-8C1C-27CEDFC21996}" type="presParOf" srcId="{DDBCB664-206B-4184-B910-5F7C715C15EE}" destId="{43EC42F4-A0B9-4A0B-935A-F0C8949FA6DB}" srcOrd="21" destOrd="0" presId="urn:microsoft.com/office/officeart/2008/layout/HexagonCluster"/>
    <dgm:cxn modelId="{41F7C821-3306-404A-AC3B-EA8D62D9EA96}" type="presParOf" srcId="{43EC42F4-A0B9-4A0B-935A-F0C8949FA6DB}" destId="{3C02BFF5-D4A6-425F-AD0F-676DA1F0D6E3}" srcOrd="0" destOrd="0" presId="urn:microsoft.com/office/officeart/2008/layout/HexagonCluster"/>
    <dgm:cxn modelId="{B6280828-FCC9-4AF1-A53E-6B90305237DA}" type="presParOf" srcId="{DDBCB664-206B-4184-B910-5F7C715C15EE}" destId="{5D206E7D-6CB4-409C-ACF6-52842FDCFCAE}" srcOrd="22" destOrd="0" presId="urn:microsoft.com/office/officeart/2008/layout/HexagonCluster"/>
    <dgm:cxn modelId="{728FA43C-BEF7-4DEF-84FB-F4D39565D9AC}" type="presParOf" srcId="{5D206E7D-6CB4-409C-ACF6-52842FDCFCAE}" destId="{A845375C-BF0C-4FAA-ABCC-723D482BC32D}" srcOrd="0" destOrd="0" presId="urn:microsoft.com/office/officeart/2008/layout/HexagonCluster"/>
    <dgm:cxn modelId="{7D4D3B68-FF55-43B7-AAED-5D17A98E747C}" type="presParOf" srcId="{DDBCB664-206B-4184-B910-5F7C715C15EE}" destId="{C7CB1A58-E88F-46FB-BCE7-14C637509304}" srcOrd="23" destOrd="0" presId="urn:microsoft.com/office/officeart/2008/layout/HexagonCluster"/>
    <dgm:cxn modelId="{A84FFA78-EE60-44FF-8815-643180501689}" type="presParOf" srcId="{C7CB1A58-E88F-46FB-BCE7-14C637509304}" destId="{8306E93A-2958-440F-8CFB-5F428671BAA7}" srcOrd="0" destOrd="0" presId="urn:microsoft.com/office/officeart/2008/layout/HexagonCluster"/>
    <dgm:cxn modelId="{F61F4C7B-DC6B-4BBA-ADCF-8B02A9109B08}" type="presParOf" srcId="{DDBCB664-206B-4184-B910-5F7C715C15EE}" destId="{9C57DDAF-CD7B-4A9E-9A12-1ACD6D779DD5}" srcOrd="24" destOrd="0" presId="urn:microsoft.com/office/officeart/2008/layout/HexagonCluster"/>
    <dgm:cxn modelId="{8D76DAD5-FF3D-4183-B41D-5B85F6D7B81F}" type="presParOf" srcId="{9C57DDAF-CD7B-4A9E-9A12-1ACD6D779DD5}" destId="{7EA946DD-EA20-494F-A32F-4A1AF567138C}" srcOrd="0" destOrd="0" presId="urn:microsoft.com/office/officeart/2008/layout/HexagonCluster"/>
    <dgm:cxn modelId="{6EFFB831-B988-4B37-878F-75600C6F0E93}" type="presParOf" srcId="{DDBCB664-206B-4184-B910-5F7C715C15EE}" destId="{CC7B86E1-BABB-4F79-8FCF-D44648FAB256}" srcOrd="25" destOrd="0" presId="urn:microsoft.com/office/officeart/2008/layout/HexagonCluster"/>
    <dgm:cxn modelId="{07111764-3B09-4213-BAD9-22F50E100075}" type="presParOf" srcId="{CC7B86E1-BABB-4F79-8FCF-D44648FAB256}" destId="{56426B20-E4E6-4636-BF58-C150E308D56B}" srcOrd="0" destOrd="0" presId="urn:microsoft.com/office/officeart/2008/layout/HexagonCluster"/>
    <dgm:cxn modelId="{594C0A34-62E3-4A5C-B84A-B136A92F01B5}" type="presParOf" srcId="{DDBCB664-206B-4184-B910-5F7C715C15EE}" destId="{EF3CB33B-CF06-4AED-99B6-0AF3ED4EB6CC}" srcOrd="26" destOrd="0" presId="urn:microsoft.com/office/officeart/2008/layout/HexagonCluster"/>
    <dgm:cxn modelId="{3A1510E9-C810-4898-A460-044EB4481D1A}" type="presParOf" srcId="{EF3CB33B-CF06-4AED-99B6-0AF3ED4EB6CC}" destId="{DC6E7BBF-60B0-49EC-B013-D3E23461D026}" srcOrd="0" destOrd="0" presId="urn:microsoft.com/office/officeart/2008/layout/HexagonCluster"/>
    <dgm:cxn modelId="{93AC3EC7-1AC2-475C-B0A8-BE2C0EAFB29C}" type="presParOf" srcId="{DDBCB664-206B-4184-B910-5F7C715C15EE}" destId="{849A3C58-D3E4-4A43-9271-4C8AB346B1B2}" srcOrd="27" destOrd="0" presId="urn:microsoft.com/office/officeart/2008/layout/HexagonCluster"/>
    <dgm:cxn modelId="{808FC7E2-386B-4A13-8DA3-492C64A49B86}" type="presParOf" srcId="{849A3C58-D3E4-4A43-9271-4C8AB346B1B2}" destId="{403E47B2-6688-4EF3-A973-29B8E0F7C662}" srcOrd="0" destOrd="0" presId="urn:microsoft.com/office/officeart/2008/layout/HexagonCluster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0418C05-81CB-449D-BF82-22446D5BAB33}" type="doc">
      <dgm:prSet loTypeId="urn:microsoft.com/office/officeart/2008/layout/HexagonCluster" loCatId="pictur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zh-TW" altLang="en-US"/>
        </a:p>
      </dgm:t>
    </dgm:pt>
    <dgm:pt modelId="{54BAFDEB-6B33-4620-93A2-2F6A70042F40}">
      <dgm:prSet phldrT="[文字]"/>
      <dgm:spPr/>
      <dgm:t>
        <a:bodyPr/>
        <a:lstStyle/>
        <a:p>
          <a:r>
            <a:rPr lang="zh-TW" altLang="en-US" dirty="0" smtClean="0"/>
            <a:t>工作</a:t>
          </a:r>
          <a:endParaRPr lang="zh-TW" altLang="en-US" dirty="0"/>
        </a:p>
      </dgm:t>
    </dgm:pt>
    <dgm:pt modelId="{5B127A28-F9DF-424A-85F6-7E906D0CA33C}" type="parTrans" cxnId="{12A57A6D-F58D-4C0A-94B5-96FCCFD4DE7C}">
      <dgm:prSet/>
      <dgm:spPr/>
      <dgm:t>
        <a:bodyPr/>
        <a:lstStyle/>
        <a:p>
          <a:endParaRPr lang="zh-TW" altLang="en-US"/>
        </a:p>
      </dgm:t>
    </dgm:pt>
    <dgm:pt modelId="{F3572893-6020-401D-9AC4-31A7F3DC515F}" type="sibTrans" cxnId="{12A57A6D-F58D-4C0A-94B5-96FCCFD4DE7C}">
      <dgm:prSet/>
      <dgm:spPr/>
      <dgm:t>
        <a:bodyPr/>
        <a:lstStyle/>
        <a:p>
          <a:endParaRPr lang="zh-TW" altLang="en-US"/>
        </a:p>
      </dgm:t>
    </dgm:pt>
    <dgm:pt modelId="{9463DB7D-BD1C-4F58-89F8-A9E8C73A9125}">
      <dgm:prSet phldrT="[文字]"/>
      <dgm:spPr/>
      <dgm:t>
        <a:bodyPr/>
        <a:lstStyle/>
        <a:p>
          <a:r>
            <a:rPr lang="zh-TW" altLang="en-US" dirty="0" smtClean="0"/>
            <a:t>廠房</a:t>
          </a:r>
          <a:endParaRPr lang="zh-TW" altLang="en-US" dirty="0"/>
        </a:p>
      </dgm:t>
    </dgm:pt>
    <dgm:pt modelId="{E2910A16-C2EC-4F1A-A971-06542A6CEA01}" type="parTrans" cxnId="{7CC2A9EB-B9A7-474E-B541-04CCBFD54249}">
      <dgm:prSet/>
      <dgm:spPr/>
      <dgm:t>
        <a:bodyPr/>
        <a:lstStyle/>
        <a:p>
          <a:endParaRPr lang="zh-TW" altLang="en-US"/>
        </a:p>
      </dgm:t>
    </dgm:pt>
    <dgm:pt modelId="{6303BFB6-D5F0-4165-9CDF-F81710F1D86B}" type="sibTrans" cxnId="{7CC2A9EB-B9A7-474E-B541-04CCBFD54249}">
      <dgm:prSet/>
      <dgm:spPr/>
      <dgm:t>
        <a:bodyPr/>
        <a:lstStyle/>
        <a:p>
          <a:endParaRPr lang="zh-TW" altLang="en-US"/>
        </a:p>
      </dgm:t>
    </dgm:pt>
    <dgm:pt modelId="{B1C88F51-A64B-4A36-931B-18D8F06F29D4}">
      <dgm:prSet phldrT="[文字]"/>
      <dgm:spPr/>
      <dgm:t>
        <a:bodyPr/>
        <a:lstStyle/>
        <a:p>
          <a:r>
            <a:rPr lang="zh-TW" altLang="en-US" dirty="0" smtClean="0"/>
            <a:t>改變</a:t>
          </a:r>
          <a:endParaRPr lang="zh-TW" altLang="en-US" dirty="0"/>
        </a:p>
      </dgm:t>
    </dgm:pt>
    <dgm:pt modelId="{04C91EC4-63D1-4155-8296-FBE2B3BEF90F}" type="parTrans" cxnId="{46A3ACB4-C4D0-4198-B4D3-8ED7BFB0BF9D}">
      <dgm:prSet/>
      <dgm:spPr/>
      <dgm:t>
        <a:bodyPr/>
        <a:lstStyle/>
        <a:p>
          <a:endParaRPr lang="zh-TW" altLang="en-US"/>
        </a:p>
      </dgm:t>
    </dgm:pt>
    <dgm:pt modelId="{B9E57E1D-9E20-40EB-981F-C0552C89D4DD}" type="sibTrans" cxnId="{46A3ACB4-C4D0-4198-B4D3-8ED7BFB0BF9D}">
      <dgm:prSet/>
      <dgm:spPr/>
      <dgm:t>
        <a:bodyPr/>
        <a:lstStyle/>
        <a:p>
          <a:endParaRPr lang="zh-TW" altLang="en-US"/>
        </a:p>
      </dgm:t>
    </dgm:pt>
    <dgm:pt modelId="{8198EC14-218A-454A-9529-537422AF8EE0}">
      <dgm:prSet phldrT="[文字]"/>
      <dgm:spPr/>
      <dgm:t>
        <a:bodyPr/>
        <a:lstStyle/>
        <a:p>
          <a:r>
            <a:rPr lang="zh-TW" altLang="en-US" dirty="0" smtClean="0"/>
            <a:t>管理</a:t>
          </a:r>
          <a:endParaRPr lang="zh-TW" altLang="en-US" dirty="0"/>
        </a:p>
      </dgm:t>
    </dgm:pt>
    <dgm:pt modelId="{0B5241F3-FC00-49B2-B43B-D9347F1B4548}" type="parTrans" cxnId="{18E2EBE9-7E2E-4230-9EAF-6B3BC411CC6D}">
      <dgm:prSet/>
      <dgm:spPr/>
      <dgm:t>
        <a:bodyPr/>
        <a:lstStyle/>
        <a:p>
          <a:endParaRPr lang="zh-TW" altLang="en-US"/>
        </a:p>
      </dgm:t>
    </dgm:pt>
    <dgm:pt modelId="{AA67B7E9-6FBD-46F8-AF1B-DD40D459D042}" type="sibTrans" cxnId="{18E2EBE9-7E2E-4230-9EAF-6B3BC411CC6D}">
      <dgm:prSet/>
      <dgm:spPr/>
      <dgm:t>
        <a:bodyPr/>
        <a:lstStyle/>
        <a:p>
          <a:endParaRPr lang="zh-TW" altLang="en-US"/>
        </a:p>
      </dgm:t>
    </dgm:pt>
    <dgm:pt modelId="{EB71EE74-6BB9-4F0E-B2BC-3520B5A84369}">
      <dgm:prSet phldrT="[文字]" custT="1"/>
      <dgm:spPr/>
      <dgm:t>
        <a:bodyPr/>
        <a:lstStyle/>
        <a:p>
          <a:r>
            <a:rPr lang="zh-TW" altLang="en-US" sz="1400" b="1" smtClean="0">
              <a:solidFill>
                <a:schemeClr val="tx1"/>
              </a:solidFill>
            </a:rPr>
            <a:t>行銷</a:t>
          </a:r>
          <a:endParaRPr lang="zh-TW" altLang="en-US" sz="1400" b="1" dirty="0">
            <a:solidFill>
              <a:schemeClr val="tx1"/>
            </a:solidFill>
          </a:endParaRPr>
        </a:p>
      </dgm:t>
    </dgm:pt>
    <dgm:pt modelId="{48FBCBCD-BA26-492F-B8B1-EE76FF367914}" type="parTrans" cxnId="{D4375276-4789-47F0-B2FA-ECD892430ACB}">
      <dgm:prSet/>
      <dgm:spPr/>
      <dgm:t>
        <a:bodyPr/>
        <a:lstStyle/>
        <a:p>
          <a:endParaRPr lang="zh-TW" altLang="en-US"/>
        </a:p>
      </dgm:t>
    </dgm:pt>
    <dgm:pt modelId="{665F6015-085A-436F-8694-7403DFE686A2}" type="sibTrans" cxnId="{D4375276-4789-47F0-B2FA-ECD892430ACB}">
      <dgm:prSet/>
      <dgm:spPr/>
      <dgm:t>
        <a:bodyPr/>
        <a:lstStyle/>
        <a:p>
          <a:endParaRPr lang="zh-TW" altLang="en-US"/>
        </a:p>
      </dgm:t>
    </dgm:pt>
    <dgm:pt modelId="{3453A411-18C3-4529-BCF0-AAC045B4DEFF}">
      <dgm:prSet phldrT="[文字]"/>
      <dgm:spPr/>
      <dgm:t>
        <a:bodyPr/>
        <a:lstStyle/>
        <a:p>
          <a:r>
            <a:rPr lang="zh-TW" altLang="en-US" dirty="0" smtClean="0"/>
            <a:t>產品</a:t>
          </a:r>
          <a:endParaRPr lang="zh-TW" altLang="en-US" dirty="0"/>
        </a:p>
      </dgm:t>
    </dgm:pt>
    <dgm:pt modelId="{E622A66F-7842-409A-88A1-7675702FDE5A}" type="parTrans" cxnId="{E0339AAC-55E4-4651-929B-E33CA58012EC}">
      <dgm:prSet/>
      <dgm:spPr/>
      <dgm:t>
        <a:bodyPr/>
        <a:lstStyle/>
        <a:p>
          <a:endParaRPr lang="zh-TW" altLang="en-US"/>
        </a:p>
      </dgm:t>
    </dgm:pt>
    <dgm:pt modelId="{8E19D9BB-E0AC-4211-B105-AA02C5F49FB9}" type="sibTrans" cxnId="{E0339AAC-55E4-4651-929B-E33CA58012EC}">
      <dgm:prSet/>
      <dgm:spPr/>
      <dgm:t>
        <a:bodyPr/>
        <a:lstStyle/>
        <a:p>
          <a:endParaRPr lang="zh-TW" altLang="en-US"/>
        </a:p>
      </dgm:t>
    </dgm:pt>
    <dgm:pt modelId="{C5830628-B758-4096-8921-5F05EC56C94F}">
      <dgm:prSet phldrT="[文字]"/>
      <dgm:spPr/>
      <dgm:t>
        <a:bodyPr/>
        <a:lstStyle/>
        <a:p>
          <a:r>
            <a:rPr lang="zh-TW" altLang="en-US" dirty="0" smtClean="0"/>
            <a:t>設施</a:t>
          </a:r>
          <a:endParaRPr lang="zh-TW" altLang="en-US" dirty="0"/>
        </a:p>
      </dgm:t>
    </dgm:pt>
    <dgm:pt modelId="{442E6402-86E1-4D17-8940-742EA39E9098}" type="parTrans" cxnId="{E721F729-4E5E-4DE1-9B66-3B22EE1AF543}">
      <dgm:prSet/>
      <dgm:spPr/>
      <dgm:t>
        <a:bodyPr/>
        <a:lstStyle/>
        <a:p>
          <a:endParaRPr lang="zh-TW" altLang="en-US"/>
        </a:p>
      </dgm:t>
    </dgm:pt>
    <dgm:pt modelId="{DBEA9946-D017-44A4-8ABB-6A540CF65662}" type="sibTrans" cxnId="{E721F729-4E5E-4DE1-9B66-3B22EE1AF543}">
      <dgm:prSet/>
      <dgm:spPr/>
      <dgm:t>
        <a:bodyPr/>
        <a:lstStyle/>
        <a:p>
          <a:endParaRPr lang="zh-TW" altLang="en-US"/>
        </a:p>
      </dgm:t>
    </dgm:pt>
    <dgm:pt modelId="{DDBCB664-206B-4184-B910-5F7C715C15EE}" type="pres">
      <dgm:prSet presAssocID="{70418C05-81CB-449D-BF82-22446D5BAB33}" presName="Name0" presStyleCnt="0">
        <dgm:presLayoutVars>
          <dgm:chMax val="21"/>
          <dgm:chPref val="21"/>
        </dgm:presLayoutVars>
      </dgm:prSet>
      <dgm:spPr/>
      <dgm:t>
        <a:bodyPr/>
        <a:lstStyle/>
        <a:p>
          <a:endParaRPr lang="zh-TW" altLang="en-US"/>
        </a:p>
      </dgm:t>
    </dgm:pt>
    <dgm:pt modelId="{7D120812-D66A-4666-809C-517FA527BA31}" type="pres">
      <dgm:prSet presAssocID="{54BAFDEB-6B33-4620-93A2-2F6A70042F40}" presName="text1" presStyleCnt="0"/>
      <dgm:spPr/>
    </dgm:pt>
    <dgm:pt modelId="{8562951D-CA72-40C4-AFFB-EE45645DE322}" type="pres">
      <dgm:prSet presAssocID="{54BAFDEB-6B33-4620-93A2-2F6A70042F40}" presName="textRepeatNode" presStyleLbl="alignNode1" presStyleIdx="0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1B4282C-4C4D-492B-9CEE-D93BAD4342FD}" type="pres">
      <dgm:prSet presAssocID="{54BAFDEB-6B33-4620-93A2-2F6A70042F40}" presName="textaccent1" presStyleCnt="0"/>
      <dgm:spPr/>
    </dgm:pt>
    <dgm:pt modelId="{186658ED-9C60-4CC4-9662-51B26D5FC890}" type="pres">
      <dgm:prSet presAssocID="{54BAFDEB-6B33-4620-93A2-2F6A70042F40}" presName="accentRepeatNode" presStyleLbl="solidAlignAcc1" presStyleIdx="0" presStyleCnt="14"/>
      <dgm:spPr/>
    </dgm:pt>
    <dgm:pt modelId="{206D97C0-8332-45CC-859F-0B4BCF1ED1EE}" type="pres">
      <dgm:prSet presAssocID="{F3572893-6020-401D-9AC4-31A7F3DC515F}" presName="image1" presStyleCnt="0"/>
      <dgm:spPr/>
    </dgm:pt>
    <dgm:pt modelId="{6022148B-CC45-4700-9CF3-5DAC89558D5F}" type="pres">
      <dgm:prSet presAssocID="{F3572893-6020-401D-9AC4-31A7F3DC515F}" presName="imageRepeatNode" presStyleLbl="alignAcc1" presStyleIdx="0" presStyleCnt="7"/>
      <dgm:spPr/>
      <dgm:t>
        <a:bodyPr/>
        <a:lstStyle/>
        <a:p>
          <a:endParaRPr lang="zh-TW" altLang="en-US"/>
        </a:p>
      </dgm:t>
    </dgm:pt>
    <dgm:pt modelId="{F288F6B0-1B57-45F3-AADE-7D0787CEDAC5}" type="pres">
      <dgm:prSet presAssocID="{F3572893-6020-401D-9AC4-31A7F3DC515F}" presName="imageaccent1" presStyleCnt="0"/>
      <dgm:spPr/>
    </dgm:pt>
    <dgm:pt modelId="{C4F22079-9401-4DE3-A00E-5429C3CE0535}" type="pres">
      <dgm:prSet presAssocID="{F3572893-6020-401D-9AC4-31A7F3DC515F}" presName="accentRepeatNode" presStyleLbl="solidAlignAcc1" presStyleIdx="1" presStyleCnt="14"/>
      <dgm:spPr/>
    </dgm:pt>
    <dgm:pt modelId="{CEF8013F-1F78-42B3-99E7-58A57F1A4423}" type="pres">
      <dgm:prSet presAssocID="{9463DB7D-BD1C-4F58-89F8-A9E8C73A9125}" presName="text2" presStyleCnt="0"/>
      <dgm:spPr/>
    </dgm:pt>
    <dgm:pt modelId="{981E16A9-9718-4BFD-BC47-71409BF14A08}" type="pres">
      <dgm:prSet presAssocID="{9463DB7D-BD1C-4F58-89F8-A9E8C73A9125}" presName="textRepeatNode" presStyleLbl="alignNode1" presStyleIdx="1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CA6EB65-D486-42A6-8109-169DB1CA08B0}" type="pres">
      <dgm:prSet presAssocID="{9463DB7D-BD1C-4F58-89F8-A9E8C73A9125}" presName="textaccent2" presStyleCnt="0"/>
      <dgm:spPr/>
    </dgm:pt>
    <dgm:pt modelId="{4CBE384A-70F0-4E93-B60C-B921BB24CDDD}" type="pres">
      <dgm:prSet presAssocID="{9463DB7D-BD1C-4F58-89F8-A9E8C73A9125}" presName="accentRepeatNode" presStyleLbl="solidAlignAcc1" presStyleIdx="2" presStyleCnt="14"/>
      <dgm:spPr/>
    </dgm:pt>
    <dgm:pt modelId="{036CE3E0-9EA1-4F7A-8220-50817D1B7BD9}" type="pres">
      <dgm:prSet presAssocID="{6303BFB6-D5F0-4165-9CDF-F81710F1D86B}" presName="image2" presStyleCnt="0"/>
      <dgm:spPr/>
    </dgm:pt>
    <dgm:pt modelId="{316D2B84-520C-4F93-85D2-A05D0B72F9BB}" type="pres">
      <dgm:prSet presAssocID="{6303BFB6-D5F0-4165-9CDF-F81710F1D86B}" presName="imageRepeatNode" presStyleLbl="alignAcc1" presStyleIdx="1" presStyleCnt="7"/>
      <dgm:spPr/>
      <dgm:t>
        <a:bodyPr/>
        <a:lstStyle/>
        <a:p>
          <a:endParaRPr lang="zh-TW" altLang="en-US"/>
        </a:p>
      </dgm:t>
    </dgm:pt>
    <dgm:pt modelId="{48D0F1FB-3CB8-414C-88F9-F1BDAA8710E0}" type="pres">
      <dgm:prSet presAssocID="{6303BFB6-D5F0-4165-9CDF-F81710F1D86B}" presName="imageaccent2" presStyleCnt="0"/>
      <dgm:spPr/>
    </dgm:pt>
    <dgm:pt modelId="{E56AAC2F-1BA6-493E-B661-22D47F174045}" type="pres">
      <dgm:prSet presAssocID="{6303BFB6-D5F0-4165-9CDF-F81710F1D86B}" presName="accentRepeatNode" presStyleLbl="solidAlignAcc1" presStyleIdx="3" presStyleCnt="14"/>
      <dgm:spPr/>
    </dgm:pt>
    <dgm:pt modelId="{FE6FDCA1-9373-49AC-8F1A-80D8F59FE9A5}" type="pres">
      <dgm:prSet presAssocID="{B1C88F51-A64B-4A36-931B-18D8F06F29D4}" presName="text3" presStyleCnt="0"/>
      <dgm:spPr/>
    </dgm:pt>
    <dgm:pt modelId="{BD4DC0C6-C168-4250-BC37-5B0B247C2C38}" type="pres">
      <dgm:prSet presAssocID="{B1C88F51-A64B-4A36-931B-18D8F06F29D4}" presName="textRepeatNode" presStyleLbl="alignNode1" presStyleIdx="2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4950FE6-5526-4924-877A-0B7F5C7D9539}" type="pres">
      <dgm:prSet presAssocID="{B1C88F51-A64B-4A36-931B-18D8F06F29D4}" presName="textaccent3" presStyleCnt="0"/>
      <dgm:spPr/>
    </dgm:pt>
    <dgm:pt modelId="{2A97C8FD-618B-45D3-869B-0D3CAB7B9600}" type="pres">
      <dgm:prSet presAssocID="{B1C88F51-A64B-4A36-931B-18D8F06F29D4}" presName="accentRepeatNode" presStyleLbl="solidAlignAcc1" presStyleIdx="4" presStyleCnt="14"/>
      <dgm:spPr/>
    </dgm:pt>
    <dgm:pt modelId="{63CCB1BA-05E4-41B3-86A4-75D3122CCA4E}" type="pres">
      <dgm:prSet presAssocID="{B9E57E1D-9E20-40EB-981F-C0552C89D4DD}" presName="image3" presStyleCnt="0"/>
      <dgm:spPr/>
    </dgm:pt>
    <dgm:pt modelId="{B98A2F64-D665-4443-9013-5A0390752AAD}" type="pres">
      <dgm:prSet presAssocID="{B9E57E1D-9E20-40EB-981F-C0552C89D4DD}" presName="imageRepeatNode" presStyleLbl="alignAcc1" presStyleIdx="2" presStyleCnt="7"/>
      <dgm:spPr/>
      <dgm:t>
        <a:bodyPr/>
        <a:lstStyle/>
        <a:p>
          <a:endParaRPr lang="zh-TW" altLang="en-US"/>
        </a:p>
      </dgm:t>
    </dgm:pt>
    <dgm:pt modelId="{4FFADC90-EDAF-4583-8714-DA89E0B0E568}" type="pres">
      <dgm:prSet presAssocID="{B9E57E1D-9E20-40EB-981F-C0552C89D4DD}" presName="imageaccent3" presStyleCnt="0"/>
      <dgm:spPr/>
    </dgm:pt>
    <dgm:pt modelId="{206F4231-B7E5-461C-BD45-BB7B89C02219}" type="pres">
      <dgm:prSet presAssocID="{B9E57E1D-9E20-40EB-981F-C0552C89D4DD}" presName="accentRepeatNode" presStyleLbl="solidAlignAcc1" presStyleIdx="5" presStyleCnt="14"/>
      <dgm:spPr/>
    </dgm:pt>
    <dgm:pt modelId="{EA578CA7-B058-4503-9379-BF97D64BCA84}" type="pres">
      <dgm:prSet presAssocID="{8198EC14-218A-454A-9529-537422AF8EE0}" presName="text4" presStyleCnt="0"/>
      <dgm:spPr/>
    </dgm:pt>
    <dgm:pt modelId="{C81C67D9-1390-49C7-BF22-4662BBCE60A5}" type="pres">
      <dgm:prSet presAssocID="{8198EC14-218A-454A-9529-537422AF8EE0}" presName="textRepeatNode" presStyleLbl="alignNode1" presStyleIdx="3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54D7612-2A98-475F-B2FE-E6C141236F10}" type="pres">
      <dgm:prSet presAssocID="{8198EC14-218A-454A-9529-537422AF8EE0}" presName="textaccent4" presStyleCnt="0"/>
      <dgm:spPr/>
    </dgm:pt>
    <dgm:pt modelId="{1F0A13D7-6F97-42D9-8F1E-2D743E8A2186}" type="pres">
      <dgm:prSet presAssocID="{8198EC14-218A-454A-9529-537422AF8EE0}" presName="accentRepeatNode" presStyleLbl="solidAlignAcc1" presStyleIdx="6" presStyleCnt="14"/>
      <dgm:spPr/>
    </dgm:pt>
    <dgm:pt modelId="{659537FF-C087-4D0B-B2A1-EAEA294370BE}" type="pres">
      <dgm:prSet presAssocID="{AA67B7E9-6FBD-46F8-AF1B-DD40D459D042}" presName="image4" presStyleCnt="0"/>
      <dgm:spPr/>
    </dgm:pt>
    <dgm:pt modelId="{FA7AD071-E532-4921-A86B-544872FAAC6B}" type="pres">
      <dgm:prSet presAssocID="{AA67B7E9-6FBD-46F8-AF1B-DD40D459D042}" presName="imageRepeatNode" presStyleLbl="alignAcc1" presStyleIdx="3" presStyleCnt="7"/>
      <dgm:spPr/>
      <dgm:t>
        <a:bodyPr/>
        <a:lstStyle/>
        <a:p>
          <a:endParaRPr lang="zh-TW" altLang="en-US"/>
        </a:p>
      </dgm:t>
    </dgm:pt>
    <dgm:pt modelId="{37A36397-23CD-4157-8878-99C6A908CBF8}" type="pres">
      <dgm:prSet presAssocID="{AA67B7E9-6FBD-46F8-AF1B-DD40D459D042}" presName="imageaccent4" presStyleCnt="0"/>
      <dgm:spPr/>
    </dgm:pt>
    <dgm:pt modelId="{8DE6CEF3-22FA-4C80-9B1A-D17E7303EAEC}" type="pres">
      <dgm:prSet presAssocID="{AA67B7E9-6FBD-46F8-AF1B-DD40D459D042}" presName="accentRepeatNode" presStyleLbl="solidAlignAcc1" presStyleIdx="7" presStyleCnt="14"/>
      <dgm:spPr/>
    </dgm:pt>
    <dgm:pt modelId="{FCC8D303-BE9B-4754-AE31-A598D1C1D354}" type="pres">
      <dgm:prSet presAssocID="{EB71EE74-6BB9-4F0E-B2BC-3520B5A84369}" presName="text5" presStyleCnt="0"/>
      <dgm:spPr/>
    </dgm:pt>
    <dgm:pt modelId="{3A3A2AA2-FDB4-4EE9-A4E0-71AC751DB6F9}" type="pres">
      <dgm:prSet presAssocID="{EB71EE74-6BB9-4F0E-B2BC-3520B5A84369}" presName="textRepeatNode" presStyleLbl="alignNode1" presStyleIdx="4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58D4E8C-41C7-4A2B-BDD3-9A240A615163}" type="pres">
      <dgm:prSet presAssocID="{EB71EE74-6BB9-4F0E-B2BC-3520B5A84369}" presName="textaccent5" presStyleCnt="0"/>
      <dgm:spPr/>
    </dgm:pt>
    <dgm:pt modelId="{DFFB8065-E291-4483-9286-A401EDFAEFE3}" type="pres">
      <dgm:prSet presAssocID="{EB71EE74-6BB9-4F0E-B2BC-3520B5A84369}" presName="accentRepeatNode" presStyleLbl="solidAlignAcc1" presStyleIdx="8" presStyleCnt="14"/>
      <dgm:spPr/>
    </dgm:pt>
    <dgm:pt modelId="{5856751A-F3A2-4C27-91AB-035F792CD5E5}" type="pres">
      <dgm:prSet presAssocID="{665F6015-085A-436F-8694-7403DFE686A2}" presName="image5" presStyleCnt="0"/>
      <dgm:spPr/>
    </dgm:pt>
    <dgm:pt modelId="{B0D77F1B-687B-4291-8F05-80A0997C2402}" type="pres">
      <dgm:prSet presAssocID="{665F6015-085A-436F-8694-7403DFE686A2}" presName="imageRepeatNode" presStyleLbl="alignAcc1" presStyleIdx="4" presStyleCnt="7"/>
      <dgm:spPr/>
      <dgm:t>
        <a:bodyPr/>
        <a:lstStyle/>
        <a:p>
          <a:endParaRPr lang="zh-TW" altLang="en-US"/>
        </a:p>
      </dgm:t>
    </dgm:pt>
    <dgm:pt modelId="{3D6730E0-33ED-4B76-AB9E-D6D9318BA167}" type="pres">
      <dgm:prSet presAssocID="{665F6015-085A-436F-8694-7403DFE686A2}" presName="imageaccent5" presStyleCnt="0"/>
      <dgm:spPr/>
    </dgm:pt>
    <dgm:pt modelId="{3B6DC9C7-E821-4E38-A089-44485A2724EE}" type="pres">
      <dgm:prSet presAssocID="{665F6015-085A-436F-8694-7403DFE686A2}" presName="accentRepeatNode" presStyleLbl="solidAlignAcc1" presStyleIdx="9" presStyleCnt="14"/>
      <dgm:spPr/>
    </dgm:pt>
    <dgm:pt modelId="{901F5B0C-70CB-432A-B97F-033970621FBD}" type="pres">
      <dgm:prSet presAssocID="{3453A411-18C3-4529-BCF0-AAC045B4DEFF}" presName="text6" presStyleCnt="0"/>
      <dgm:spPr/>
    </dgm:pt>
    <dgm:pt modelId="{2B0B90D1-92EB-40E9-9B59-43AD4016DBC7}" type="pres">
      <dgm:prSet presAssocID="{3453A411-18C3-4529-BCF0-AAC045B4DEFF}" presName="textRepeatNode" presStyleLbl="alignNode1" presStyleIdx="5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3EC42F4-A0B9-4A0B-935A-F0C8949FA6DB}" type="pres">
      <dgm:prSet presAssocID="{3453A411-18C3-4529-BCF0-AAC045B4DEFF}" presName="textaccent6" presStyleCnt="0"/>
      <dgm:spPr/>
    </dgm:pt>
    <dgm:pt modelId="{3C02BFF5-D4A6-425F-AD0F-676DA1F0D6E3}" type="pres">
      <dgm:prSet presAssocID="{3453A411-18C3-4529-BCF0-AAC045B4DEFF}" presName="accentRepeatNode" presStyleLbl="solidAlignAcc1" presStyleIdx="10" presStyleCnt="14"/>
      <dgm:spPr/>
    </dgm:pt>
    <dgm:pt modelId="{5D206E7D-6CB4-409C-ACF6-52842FDCFCAE}" type="pres">
      <dgm:prSet presAssocID="{8E19D9BB-E0AC-4211-B105-AA02C5F49FB9}" presName="image6" presStyleCnt="0"/>
      <dgm:spPr/>
    </dgm:pt>
    <dgm:pt modelId="{A845375C-BF0C-4FAA-ABCC-723D482BC32D}" type="pres">
      <dgm:prSet presAssocID="{8E19D9BB-E0AC-4211-B105-AA02C5F49FB9}" presName="imageRepeatNode" presStyleLbl="alignAcc1" presStyleIdx="5" presStyleCnt="7"/>
      <dgm:spPr/>
      <dgm:t>
        <a:bodyPr/>
        <a:lstStyle/>
        <a:p>
          <a:endParaRPr lang="zh-TW" altLang="en-US"/>
        </a:p>
      </dgm:t>
    </dgm:pt>
    <dgm:pt modelId="{C7CB1A58-E88F-46FB-BCE7-14C637509304}" type="pres">
      <dgm:prSet presAssocID="{8E19D9BB-E0AC-4211-B105-AA02C5F49FB9}" presName="imageaccent6" presStyleCnt="0"/>
      <dgm:spPr/>
    </dgm:pt>
    <dgm:pt modelId="{8306E93A-2958-440F-8CFB-5F428671BAA7}" type="pres">
      <dgm:prSet presAssocID="{8E19D9BB-E0AC-4211-B105-AA02C5F49FB9}" presName="accentRepeatNode" presStyleLbl="solidAlignAcc1" presStyleIdx="11" presStyleCnt="14"/>
      <dgm:spPr/>
    </dgm:pt>
    <dgm:pt modelId="{9C57DDAF-CD7B-4A9E-9A12-1ACD6D779DD5}" type="pres">
      <dgm:prSet presAssocID="{C5830628-B758-4096-8921-5F05EC56C94F}" presName="text7" presStyleCnt="0"/>
      <dgm:spPr/>
    </dgm:pt>
    <dgm:pt modelId="{7EA946DD-EA20-494F-A32F-4A1AF567138C}" type="pres">
      <dgm:prSet presAssocID="{C5830628-B758-4096-8921-5F05EC56C94F}" presName="textRepeatNode" presStyleLbl="alignNode1" presStyleIdx="6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C7B86E1-BABB-4F79-8FCF-D44648FAB256}" type="pres">
      <dgm:prSet presAssocID="{C5830628-B758-4096-8921-5F05EC56C94F}" presName="textaccent7" presStyleCnt="0"/>
      <dgm:spPr/>
    </dgm:pt>
    <dgm:pt modelId="{56426B20-E4E6-4636-BF58-C150E308D56B}" type="pres">
      <dgm:prSet presAssocID="{C5830628-B758-4096-8921-5F05EC56C94F}" presName="accentRepeatNode" presStyleLbl="solidAlignAcc1" presStyleIdx="12" presStyleCnt="14"/>
      <dgm:spPr/>
    </dgm:pt>
    <dgm:pt modelId="{EF3CB33B-CF06-4AED-99B6-0AF3ED4EB6CC}" type="pres">
      <dgm:prSet presAssocID="{DBEA9946-D017-44A4-8ABB-6A540CF65662}" presName="image7" presStyleCnt="0"/>
      <dgm:spPr/>
    </dgm:pt>
    <dgm:pt modelId="{DC6E7BBF-60B0-49EC-B013-D3E23461D026}" type="pres">
      <dgm:prSet presAssocID="{DBEA9946-D017-44A4-8ABB-6A540CF65662}" presName="imageRepeatNode" presStyleLbl="alignAcc1" presStyleIdx="6" presStyleCnt="7"/>
      <dgm:spPr/>
      <dgm:t>
        <a:bodyPr/>
        <a:lstStyle/>
        <a:p>
          <a:endParaRPr lang="zh-TW" altLang="en-US"/>
        </a:p>
      </dgm:t>
    </dgm:pt>
    <dgm:pt modelId="{849A3C58-D3E4-4A43-9271-4C8AB346B1B2}" type="pres">
      <dgm:prSet presAssocID="{DBEA9946-D017-44A4-8ABB-6A540CF65662}" presName="imageaccent7" presStyleCnt="0"/>
      <dgm:spPr/>
    </dgm:pt>
    <dgm:pt modelId="{403E47B2-6688-4EF3-A973-29B8E0F7C662}" type="pres">
      <dgm:prSet presAssocID="{DBEA9946-D017-44A4-8ABB-6A540CF65662}" presName="accentRepeatNode" presStyleLbl="solidAlignAcc1" presStyleIdx="13" presStyleCnt="14"/>
      <dgm:spPr/>
    </dgm:pt>
  </dgm:ptLst>
  <dgm:cxnLst>
    <dgm:cxn modelId="{50621156-5015-4DC6-9FC8-B00C4D33231C}" type="presOf" srcId="{665F6015-085A-436F-8694-7403DFE686A2}" destId="{B0D77F1B-687B-4291-8F05-80A0997C2402}" srcOrd="0" destOrd="0" presId="urn:microsoft.com/office/officeart/2008/layout/HexagonCluster"/>
    <dgm:cxn modelId="{562549DD-5335-4971-BB5D-9FE34424403A}" type="presOf" srcId="{8E19D9BB-E0AC-4211-B105-AA02C5F49FB9}" destId="{A845375C-BF0C-4FAA-ABCC-723D482BC32D}" srcOrd="0" destOrd="0" presId="urn:microsoft.com/office/officeart/2008/layout/HexagonCluster"/>
    <dgm:cxn modelId="{DB187A9F-F7BA-46E4-B29A-DD7B3891AAD3}" type="presOf" srcId="{EB71EE74-6BB9-4F0E-B2BC-3520B5A84369}" destId="{3A3A2AA2-FDB4-4EE9-A4E0-71AC751DB6F9}" srcOrd="0" destOrd="0" presId="urn:microsoft.com/office/officeart/2008/layout/HexagonCluster"/>
    <dgm:cxn modelId="{18E2EBE9-7E2E-4230-9EAF-6B3BC411CC6D}" srcId="{70418C05-81CB-449D-BF82-22446D5BAB33}" destId="{8198EC14-218A-454A-9529-537422AF8EE0}" srcOrd="3" destOrd="0" parTransId="{0B5241F3-FC00-49B2-B43B-D9347F1B4548}" sibTransId="{AA67B7E9-6FBD-46F8-AF1B-DD40D459D042}"/>
    <dgm:cxn modelId="{BE816C64-04BA-4C04-BEA3-FB4058C7BED0}" type="presOf" srcId="{F3572893-6020-401D-9AC4-31A7F3DC515F}" destId="{6022148B-CC45-4700-9CF3-5DAC89558D5F}" srcOrd="0" destOrd="0" presId="urn:microsoft.com/office/officeart/2008/layout/HexagonCluster"/>
    <dgm:cxn modelId="{46A3ACB4-C4D0-4198-B4D3-8ED7BFB0BF9D}" srcId="{70418C05-81CB-449D-BF82-22446D5BAB33}" destId="{B1C88F51-A64B-4A36-931B-18D8F06F29D4}" srcOrd="2" destOrd="0" parTransId="{04C91EC4-63D1-4155-8296-FBE2B3BEF90F}" sibTransId="{B9E57E1D-9E20-40EB-981F-C0552C89D4DD}"/>
    <dgm:cxn modelId="{D4375276-4789-47F0-B2FA-ECD892430ACB}" srcId="{70418C05-81CB-449D-BF82-22446D5BAB33}" destId="{EB71EE74-6BB9-4F0E-B2BC-3520B5A84369}" srcOrd="4" destOrd="0" parTransId="{48FBCBCD-BA26-492F-B8B1-EE76FF367914}" sibTransId="{665F6015-085A-436F-8694-7403DFE686A2}"/>
    <dgm:cxn modelId="{E721F729-4E5E-4DE1-9B66-3B22EE1AF543}" srcId="{70418C05-81CB-449D-BF82-22446D5BAB33}" destId="{C5830628-B758-4096-8921-5F05EC56C94F}" srcOrd="6" destOrd="0" parTransId="{442E6402-86E1-4D17-8940-742EA39E9098}" sibTransId="{DBEA9946-D017-44A4-8ABB-6A540CF65662}"/>
    <dgm:cxn modelId="{1FF07511-1BB0-42AE-BCCB-6EBFE78981B9}" type="presOf" srcId="{3453A411-18C3-4529-BCF0-AAC045B4DEFF}" destId="{2B0B90D1-92EB-40E9-9B59-43AD4016DBC7}" srcOrd="0" destOrd="0" presId="urn:microsoft.com/office/officeart/2008/layout/HexagonCluster"/>
    <dgm:cxn modelId="{F68911DD-5D5E-48F7-8D79-9FB60A10ABC3}" type="presOf" srcId="{DBEA9946-D017-44A4-8ABB-6A540CF65662}" destId="{DC6E7BBF-60B0-49EC-B013-D3E23461D026}" srcOrd="0" destOrd="0" presId="urn:microsoft.com/office/officeart/2008/layout/HexagonCluster"/>
    <dgm:cxn modelId="{12A57A6D-F58D-4C0A-94B5-96FCCFD4DE7C}" srcId="{70418C05-81CB-449D-BF82-22446D5BAB33}" destId="{54BAFDEB-6B33-4620-93A2-2F6A70042F40}" srcOrd="0" destOrd="0" parTransId="{5B127A28-F9DF-424A-85F6-7E906D0CA33C}" sibTransId="{F3572893-6020-401D-9AC4-31A7F3DC515F}"/>
    <dgm:cxn modelId="{CD4B4043-776D-4F33-B180-39B9BB1174AE}" type="presOf" srcId="{B9E57E1D-9E20-40EB-981F-C0552C89D4DD}" destId="{B98A2F64-D665-4443-9013-5A0390752AAD}" srcOrd="0" destOrd="0" presId="urn:microsoft.com/office/officeart/2008/layout/HexagonCluster"/>
    <dgm:cxn modelId="{E83076A2-5E12-46C9-808D-6A307437015F}" type="presOf" srcId="{6303BFB6-D5F0-4165-9CDF-F81710F1D86B}" destId="{316D2B84-520C-4F93-85D2-A05D0B72F9BB}" srcOrd="0" destOrd="0" presId="urn:microsoft.com/office/officeart/2008/layout/HexagonCluster"/>
    <dgm:cxn modelId="{81010E47-6CAA-4200-BA6A-25469A953E43}" type="presOf" srcId="{54BAFDEB-6B33-4620-93A2-2F6A70042F40}" destId="{8562951D-CA72-40C4-AFFB-EE45645DE322}" srcOrd="0" destOrd="0" presId="urn:microsoft.com/office/officeart/2008/layout/HexagonCluster"/>
    <dgm:cxn modelId="{77729DBB-480D-4E57-A090-9C0279A3B8DA}" type="presOf" srcId="{8198EC14-218A-454A-9529-537422AF8EE0}" destId="{C81C67D9-1390-49C7-BF22-4662BBCE60A5}" srcOrd="0" destOrd="0" presId="urn:microsoft.com/office/officeart/2008/layout/HexagonCluster"/>
    <dgm:cxn modelId="{9151D077-040F-4651-B5E6-AAC9C37F2519}" type="presOf" srcId="{70418C05-81CB-449D-BF82-22446D5BAB33}" destId="{DDBCB664-206B-4184-B910-5F7C715C15EE}" srcOrd="0" destOrd="0" presId="urn:microsoft.com/office/officeart/2008/layout/HexagonCluster"/>
    <dgm:cxn modelId="{7CC2A9EB-B9A7-474E-B541-04CCBFD54249}" srcId="{70418C05-81CB-449D-BF82-22446D5BAB33}" destId="{9463DB7D-BD1C-4F58-89F8-A9E8C73A9125}" srcOrd="1" destOrd="0" parTransId="{E2910A16-C2EC-4F1A-A971-06542A6CEA01}" sibTransId="{6303BFB6-D5F0-4165-9CDF-F81710F1D86B}"/>
    <dgm:cxn modelId="{77205994-7A4B-4A56-B001-46B4646AB98E}" type="presOf" srcId="{9463DB7D-BD1C-4F58-89F8-A9E8C73A9125}" destId="{981E16A9-9718-4BFD-BC47-71409BF14A08}" srcOrd="0" destOrd="0" presId="urn:microsoft.com/office/officeart/2008/layout/HexagonCluster"/>
    <dgm:cxn modelId="{3197EF3C-ECD5-4F21-B22E-69F9CCE380B9}" type="presOf" srcId="{AA67B7E9-6FBD-46F8-AF1B-DD40D459D042}" destId="{FA7AD071-E532-4921-A86B-544872FAAC6B}" srcOrd="0" destOrd="0" presId="urn:microsoft.com/office/officeart/2008/layout/HexagonCluster"/>
    <dgm:cxn modelId="{0724A557-3073-4D73-8338-E9B7FB35C626}" type="presOf" srcId="{B1C88F51-A64B-4A36-931B-18D8F06F29D4}" destId="{BD4DC0C6-C168-4250-BC37-5B0B247C2C38}" srcOrd="0" destOrd="0" presId="urn:microsoft.com/office/officeart/2008/layout/HexagonCluster"/>
    <dgm:cxn modelId="{E0339AAC-55E4-4651-929B-E33CA58012EC}" srcId="{70418C05-81CB-449D-BF82-22446D5BAB33}" destId="{3453A411-18C3-4529-BCF0-AAC045B4DEFF}" srcOrd="5" destOrd="0" parTransId="{E622A66F-7842-409A-88A1-7675702FDE5A}" sibTransId="{8E19D9BB-E0AC-4211-B105-AA02C5F49FB9}"/>
    <dgm:cxn modelId="{2E242F77-B411-4B74-8300-7E2FB1E47D3D}" type="presOf" srcId="{C5830628-B758-4096-8921-5F05EC56C94F}" destId="{7EA946DD-EA20-494F-A32F-4A1AF567138C}" srcOrd="0" destOrd="0" presId="urn:microsoft.com/office/officeart/2008/layout/HexagonCluster"/>
    <dgm:cxn modelId="{1B5946F4-715C-4192-B49C-75B0E186C694}" type="presParOf" srcId="{DDBCB664-206B-4184-B910-5F7C715C15EE}" destId="{7D120812-D66A-4666-809C-517FA527BA31}" srcOrd="0" destOrd="0" presId="urn:microsoft.com/office/officeart/2008/layout/HexagonCluster"/>
    <dgm:cxn modelId="{4FB68385-EF4A-43C1-A0B6-2EF53A3E7119}" type="presParOf" srcId="{7D120812-D66A-4666-809C-517FA527BA31}" destId="{8562951D-CA72-40C4-AFFB-EE45645DE322}" srcOrd="0" destOrd="0" presId="urn:microsoft.com/office/officeart/2008/layout/HexagonCluster"/>
    <dgm:cxn modelId="{DD431E43-F5BC-4C83-9143-04EF3937BCA1}" type="presParOf" srcId="{DDBCB664-206B-4184-B910-5F7C715C15EE}" destId="{51B4282C-4C4D-492B-9CEE-D93BAD4342FD}" srcOrd="1" destOrd="0" presId="urn:microsoft.com/office/officeart/2008/layout/HexagonCluster"/>
    <dgm:cxn modelId="{9F750CB4-E518-45F0-B287-F4DE2EC9706F}" type="presParOf" srcId="{51B4282C-4C4D-492B-9CEE-D93BAD4342FD}" destId="{186658ED-9C60-4CC4-9662-51B26D5FC890}" srcOrd="0" destOrd="0" presId="urn:microsoft.com/office/officeart/2008/layout/HexagonCluster"/>
    <dgm:cxn modelId="{689EC416-AD28-48D4-866B-96F3AED2F82E}" type="presParOf" srcId="{DDBCB664-206B-4184-B910-5F7C715C15EE}" destId="{206D97C0-8332-45CC-859F-0B4BCF1ED1EE}" srcOrd="2" destOrd="0" presId="urn:microsoft.com/office/officeart/2008/layout/HexagonCluster"/>
    <dgm:cxn modelId="{EE3877B6-74A9-4718-9AEE-3F67F2B5EAE4}" type="presParOf" srcId="{206D97C0-8332-45CC-859F-0B4BCF1ED1EE}" destId="{6022148B-CC45-4700-9CF3-5DAC89558D5F}" srcOrd="0" destOrd="0" presId="urn:microsoft.com/office/officeart/2008/layout/HexagonCluster"/>
    <dgm:cxn modelId="{AA19D1E8-B8E3-4F36-83DC-0423AA8AA5B6}" type="presParOf" srcId="{DDBCB664-206B-4184-B910-5F7C715C15EE}" destId="{F288F6B0-1B57-45F3-AADE-7D0787CEDAC5}" srcOrd="3" destOrd="0" presId="urn:microsoft.com/office/officeart/2008/layout/HexagonCluster"/>
    <dgm:cxn modelId="{D2F27058-97A8-4AE9-B564-0FB966434166}" type="presParOf" srcId="{F288F6B0-1B57-45F3-AADE-7D0787CEDAC5}" destId="{C4F22079-9401-4DE3-A00E-5429C3CE0535}" srcOrd="0" destOrd="0" presId="urn:microsoft.com/office/officeart/2008/layout/HexagonCluster"/>
    <dgm:cxn modelId="{C38C8764-36FA-441A-92CC-393270F4814B}" type="presParOf" srcId="{DDBCB664-206B-4184-B910-5F7C715C15EE}" destId="{CEF8013F-1F78-42B3-99E7-58A57F1A4423}" srcOrd="4" destOrd="0" presId="urn:microsoft.com/office/officeart/2008/layout/HexagonCluster"/>
    <dgm:cxn modelId="{B9C58B30-6C3A-4A4C-A4A4-8702E69220B1}" type="presParOf" srcId="{CEF8013F-1F78-42B3-99E7-58A57F1A4423}" destId="{981E16A9-9718-4BFD-BC47-71409BF14A08}" srcOrd="0" destOrd="0" presId="urn:microsoft.com/office/officeart/2008/layout/HexagonCluster"/>
    <dgm:cxn modelId="{3C003700-1E96-4056-86C7-F1E76EEC2181}" type="presParOf" srcId="{DDBCB664-206B-4184-B910-5F7C715C15EE}" destId="{0CA6EB65-D486-42A6-8109-169DB1CA08B0}" srcOrd="5" destOrd="0" presId="urn:microsoft.com/office/officeart/2008/layout/HexagonCluster"/>
    <dgm:cxn modelId="{74724E10-A49E-40B0-9AC2-20C01A14C28D}" type="presParOf" srcId="{0CA6EB65-D486-42A6-8109-169DB1CA08B0}" destId="{4CBE384A-70F0-4E93-B60C-B921BB24CDDD}" srcOrd="0" destOrd="0" presId="urn:microsoft.com/office/officeart/2008/layout/HexagonCluster"/>
    <dgm:cxn modelId="{987D321B-7DC6-47D7-AE25-9F331A02BFD7}" type="presParOf" srcId="{DDBCB664-206B-4184-B910-5F7C715C15EE}" destId="{036CE3E0-9EA1-4F7A-8220-50817D1B7BD9}" srcOrd="6" destOrd="0" presId="urn:microsoft.com/office/officeart/2008/layout/HexagonCluster"/>
    <dgm:cxn modelId="{DA5A178A-7970-422D-AC8B-2BCD726CD5CE}" type="presParOf" srcId="{036CE3E0-9EA1-4F7A-8220-50817D1B7BD9}" destId="{316D2B84-520C-4F93-85D2-A05D0B72F9BB}" srcOrd="0" destOrd="0" presId="urn:microsoft.com/office/officeart/2008/layout/HexagonCluster"/>
    <dgm:cxn modelId="{D0F40F4F-AC7D-4BDA-AE46-BE77E0567CD6}" type="presParOf" srcId="{DDBCB664-206B-4184-B910-5F7C715C15EE}" destId="{48D0F1FB-3CB8-414C-88F9-F1BDAA8710E0}" srcOrd="7" destOrd="0" presId="urn:microsoft.com/office/officeart/2008/layout/HexagonCluster"/>
    <dgm:cxn modelId="{95265419-B983-4B3F-8FAA-125F578E2774}" type="presParOf" srcId="{48D0F1FB-3CB8-414C-88F9-F1BDAA8710E0}" destId="{E56AAC2F-1BA6-493E-B661-22D47F174045}" srcOrd="0" destOrd="0" presId="urn:microsoft.com/office/officeart/2008/layout/HexagonCluster"/>
    <dgm:cxn modelId="{E0531C13-9318-46D3-A9BB-CC02D2789669}" type="presParOf" srcId="{DDBCB664-206B-4184-B910-5F7C715C15EE}" destId="{FE6FDCA1-9373-49AC-8F1A-80D8F59FE9A5}" srcOrd="8" destOrd="0" presId="urn:microsoft.com/office/officeart/2008/layout/HexagonCluster"/>
    <dgm:cxn modelId="{CCB0D9C3-0F54-4A2B-B6AE-F20298A4511F}" type="presParOf" srcId="{FE6FDCA1-9373-49AC-8F1A-80D8F59FE9A5}" destId="{BD4DC0C6-C168-4250-BC37-5B0B247C2C38}" srcOrd="0" destOrd="0" presId="urn:microsoft.com/office/officeart/2008/layout/HexagonCluster"/>
    <dgm:cxn modelId="{6D1C91C3-A519-4758-BC30-C970C790697B}" type="presParOf" srcId="{DDBCB664-206B-4184-B910-5F7C715C15EE}" destId="{D4950FE6-5526-4924-877A-0B7F5C7D9539}" srcOrd="9" destOrd="0" presId="urn:microsoft.com/office/officeart/2008/layout/HexagonCluster"/>
    <dgm:cxn modelId="{65E39B54-842C-4990-93FB-6BF6D0A2684B}" type="presParOf" srcId="{D4950FE6-5526-4924-877A-0B7F5C7D9539}" destId="{2A97C8FD-618B-45D3-869B-0D3CAB7B9600}" srcOrd="0" destOrd="0" presId="urn:microsoft.com/office/officeart/2008/layout/HexagonCluster"/>
    <dgm:cxn modelId="{A255735C-254D-4AD8-86F4-19748AC4A607}" type="presParOf" srcId="{DDBCB664-206B-4184-B910-5F7C715C15EE}" destId="{63CCB1BA-05E4-41B3-86A4-75D3122CCA4E}" srcOrd="10" destOrd="0" presId="urn:microsoft.com/office/officeart/2008/layout/HexagonCluster"/>
    <dgm:cxn modelId="{4842AFBC-860E-40A6-8B4C-69633F595994}" type="presParOf" srcId="{63CCB1BA-05E4-41B3-86A4-75D3122CCA4E}" destId="{B98A2F64-D665-4443-9013-5A0390752AAD}" srcOrd="0" destOrd="0" presId="urn:microsoft.com/office/officeart/2008/layout/HexagonCluster"/>
    <dgm:cxn modelId="{57A9E38A-2642-4037-89E7-042140C59641}" type="presParOf" srcId="{DDBCB664-206B-4184-B910-5F7C715C15EE}" destId="{4FFADC90-EDAF-4583-8714-DA89E0B0E568}" srcOrd="11" destOrd="0" presId="urn:microsoft.com/office/officeart/2008/layout/HexagonCluster"/>
    <dgm:cxn modelId="{FC1C2FC3-4D17-45C6-94BB-D43A6CAAEBCB}" type="presParOf" srcId="{4FFADC90-EDAF-4583-8714-DA89E0B0E568}" destId="{206F4231-B7E5-461C-BD45-BB7B89C02219}" srcOrd="0" destOrd="0" presId="urn:microsoft.com/office/officeart/2008/layout/HexagonCluster"/>
    <dgm:cxn modelId="{5C6E6F85-48B2-4BDB-A34D-44FE49104B0E}" type="presParOf" srcId="{DDBCB664-206B-4184-B910-5F7C715C15EE}" destId="{EA578CA7-B058-4503-9379-BF97D64BCA84}" srcOrd="12" destOrd="0" presId="urn:microsoft.com/office/officeart/2008/layout/HexagonCluster"/>
    <dgm:cxn modelId="{059140A4-0A33-451B-9D81-2FC1A6668F21}" type="presParOf" srcId="{EA578CA7-B058-4503-9379-BF97D64BCA84}" destId="{C81C67D9-1390-49C7-BF22-4662BBCE60A5}" srcOrd="0" destOrd="0" presId="urn:microsoft.com/office/officeart/2008/layout/HexagonCluster"/>
    <dgm:cxn modelId="{D9158EB7-C654-4937-9DCE-A4A7AEC1844A}" type="presParOf" srcId="{DDBCB664-206B-4184-B910-5F7C715C15EE}" destId="{F54D7612-2A98-475F-B2FE-E6C141236F10}" srcOrd="13" destOrd="0" presId="urn:microsoft.com/office/officeart/2008/layout/HexagonCluster"/>
    <dgm:cxn modelId="{3DFDECC2-B2A5-49B1-AA7B-FE0B381DDE06}" type="presParOf" srcId="{F54D7612-2A98-475F-B2FE-E6C141236F10}" destId="{1F0A13D7-6F97-42D9-8F1E-2D743E8A2186}" srcOrd="0" destOrd="0" presId="urn:microsoft.com/office/officeart/2008/layout/HexagonCluster"/>
    <dgm:cxn modelId="{7DDF0376-D73D-4949-8EE2-77BDEC13E03A}" type="presParOf" srcId="{DDBCB664-206B-4184-B910-5F7C715C15EE}" destId="{659537FF-C087-4D0B-B2A1-EAEA294370BE}" srcOrd="14" destOrd="0" presId="urn:microsoft.com/office/officeart/2008/layout/HexagonCluster"/>
    <dgm:cxn modelId="{ACE459FC-091D-4816-A895-10773AFBE026}" type="presParOf" srcId="{659537FF-C087-4D0B-B2A1-EAEA294370BE}" destId="{FA7AD071-E532-4921-A86B-544872FAAC6B}" srcOrd="0" destOrd="0" presId="urn:microsoft.com/office/officeart/2008/layout/HexagonCluster"/>
    <dgm:cxn modelId="{FB9FA3BD-DB28-4CCB-87AD-690AEBC1E927}" type="presParOf" srcId="{DDBCB664-206B-4184-B910-5F7C715C15EE}" destId="{37A36397-23CD-4157-8878-99C6A908CBF8}" srcOrd="15" destOrd="0" presId="urn:microsoft.com/office/officeart/2008/layout/HexagonCluster"/>
    <dgm:cxn modelId="{FD7BDE74-67B1-4326-9DD0-4A25CE552574}" type="presParOf" srcId="{37A36397-23CD-4157-8878-99C6A908CBF8}" destId="{8DE6CEF3-22FA-4C80-9B1A-D17E7303EAEC}" srcOrd="0" destOrd="0" presId="urn:microsoft.com/office/officeart/2008/layout/HexagonCluster"/>
    <dgm:cxn modelId="{1771F09A-0B81-4BD8-AA31-C43DF6EB02A4}" type="presParOf" srcId="{DDBCB664-206B-4184-B910-5F7C715C15EE}" destId="{FCC8D303-BE9B-4754-AE31-A598D1C1D354}" srcOrd="16" destOrd="0" presId="urn:microsoft.com/office/officeart/2008/layout/HexagonCluster"/>
    <dgm:cxn modelId="{83AC28DE-4750-4D9D-877B-4E34D3C8F69F}" type="presParOf" srcId="{FCC8D303-BE9B-4754-AE31-A598D1C1D354}" destId="{3A3A2AA2-FDB4-4EE9-A4E0-71AC751DB6F9}" srcOrd="0" destOrd="0" presId="urn:microsoft.com/office/officeart/2008/layout/HexagonCluster"/>
    <dgm:cxn modelId="{D1A4036B-B98E-4AAC-8448-428583A146DF}" type="presParOf" srcId="{DDBCB664-206B-4184-B910-5F7C715C15EE}" destId="{C58D4E8C-41C7-4A2B-BDD3-9A240A615163}" srcOrd="17" destOrd="0" presId="urn:microsoft.com/office/officeart/2008/layout/HexagonCluster"/>
    <dgm:cxn modelId="{A8D529B0-4D9B-4751-93B0-C3D9B330F4E3}" type="presParOf" srcId="{C58D4E8C-41C7-4A2B-BDD3-9A240A615163}" destId="{DFFB8065-E291-4483-9286-A401EDFAEFE3}" srcOrd="0" destOrd="0" presId="urn:microsoft.com/office/officeart/2008/layout/HexagonCluster"/>
    <dgm:cxn modelId="{1B37D71F-2951-446E-9080-BCDDCF4ACE80}" type="presParOf" srcId="{DDBCB664-206B-4184-B910-5F7C715C15EE}" destId="{5856751A-F3A2-4C27-91AB-035F792CD5E5}" srcOrd="18" destOrd="0" presId="urn:microsoft.com/office/officeart/2008/layout/HexagonCluster"/>
    <dgm:cxn modelId="{7A0CEDC2-04C5-4A58-AB74-656C0020A9C8}" type="presParOf" srcId="{5856751A-F3A2-4C27-91AB-035F792CD5E5}" destId="{B0D77F1B-687B-4291-8F05-80A0997C2402}" srcOrd="0" destOrd="0" presId="urn:microsoft.com/office/officeart/2008/layout/HexagonCluster"/>
    <dgm:cxn modelId="{D9245EAB-8307-45F9-9A15-64B062E6A273}" type="presParOf" srcId="{DDBCB664-206B-4184-B910-5F7C715C15EE}" destId="{3D6730E0-33ED-4B76-AB9E-D6D9318BA167}" srcOrd="19" destOrd="0" presId="urn:microsoft.com/office/officeart/2008/layout/HexagonCluster"/>
    <dgm:cxn modelId="{61405849-860A-4317-8886-492CA446369C}" type="presParOf" srcId="{3D6730E0-33ED-4B76-AB9E-D6D9318BA167}" destId="{3B6DC9C7-E821-4E38-A089-44485A2724EE}" srcOrd="0" destOrd="0" presId="urn:microsoft.com/office/officeart/2008/layout/HexagonCluster"/>
    <dgm:cxn modelId="{428A7D7B-69F5-4A3B-A869-794A8CCC2FF1}" type="presParOf" srcId="{DDBCB664-206B-4184-B910-5F7C715C15EE}" destId="{901F5B0C-70CB-432A-B97F-033970621FBD}" srcOrd="20" destOrd="0" presId="urn:microsoft.com/office/officeart/2008/layout/HexagonCluster"/>
    <dgm:cxn modelId="{0D604002-DCD4-4EF5-9A8C-7E3FDFE80D45}" type="presParOf" srcId="{901F5B0C-70CB-432A-B97F-033970621FBD}" destId="{2B0B90D1-92EB-40E9-9B59-43AD4016DBC7}" srcOrd="0" destOrd="0" presId="urn:microsoft.com/office/officeart/2008/layout/HexagonCluster"/>
    <dgm:cxn modelId="{B00103FE-6D5F-4219-AEF7-AF911249D481}" type="presParOf" srcId="{DDBCB664-206B-4184-B910-5F7C715C15EE}" destId="{43EC42F4-A0B9-4A0B-935A-F0C8949FA6DB}" srcOrd="21" destOrd="0" presId="urn:microsoft.com/office/officeart/2008/layout/HexagonCluster"/>
    <dgm:cxn modelId="{9D983272-A7E8-4F09-9E19-B9B0608ADB3B}" type="presParOf" srcId="{43EC42F4-A0B9-4A0B-935A-F0C8949FA6DB}" destId="{3C02BFF5-D4A6-425F-AD0F-676DA1F0D6E3}" srcOrd="0" destOrd="0" presId="urn:microsoft.com/office/officeart/2008/layout/HexagonCluster"/>
    <dgm:cxn modelId="{B7208072-E3B5-476E-8D3A-FF9267E587AC}" type="presParOf" srcId="{DDBCB664-206B-4184-B910-5F7C715C15EE}" destId="{5D206E7D-6CB4-409C-ACF6-52842FDCFCAE}" srcOrd="22" destOrd="0" presId="urn:microsoft.com/office/officeart/2008/layout/HexagonCluster"/>
    <dgm:cxn modelId="{991D88C1-DC0E-4CFE-9D84-E45148231E6C}" type="presParOf" srcId="{5D206E7D-6CB4-409C-ACF6-52842FDCFCAE}" destId="{A845375C-BF0C-4FAA-ABCC-723D482BC32D}" srcOrd="0" destOrd="0" presId="urn:microsoft.com/office/officeart/2008/layout/HexagonCluster"/>
    <dgm:cxn modelId="{E58FC5FF-5FE6-4959-8059-6122F9C213FC}" type="presParOf" srcId="{DDBCB664-206B-4184-B910-5F7C715C15EE}" destId="{C7CB1A58-E88F-46FB-BCE7-14C637509304}" srcOrd="23" destOrd="0" presId="urn:microsoft.com/office/officeart/2008/layout/HexagonCluster"/>
    <dgm:cxn modelId="{E73F7BEC-9C68-414E-98FA-B7D494593ED0}" type="presParOf" srcId="{C7CB1A58-E88F-46FB-BCE7-14C637509304}" destId="{8306E93A-2958-440F-8CFB-5F428671BAA7}" srcOrd="0" destOrd="0" presId="urn:microsoft.com/office/officeart/2008/layout/HexagonCluster"/>
    <dgm:cxn modelId="{2517827F-A7F8-4871-AF42-DF5AA40B750B}" type="presParOf" srcId="{DDBCB664-206B-4184-B910-5F7C715C15EE}" destId="{9C57DDAF-CD7B-4A9E-9A12-1ACD6D779DD5}" srcOrd="24" destOrd="0" presId="urn:microsoft.com/office/officeart/2008/layout/HexagonCluster"/>
    <dgm:cxn modelId="{91E65C98-61D4-4597-8787-31ED4BAD81E9}" type="presParOf" srcId="{9C57DDAF-CD7B-4A9E-9A12-1ACD6D779DD5}" destId="{7EA946DD-EA20-494F-A32F-4A1AF567138C}" srcOrd="0" destOrd="0" presId="urn:microsoft.com/office/officeart/2008/layout/HexagonCluster"/>
    <dgm:cxn modelId="{E593CBF4-4FD4-4ACC-80A8-26E0AD10A1D7}" type="presParOf" srcId="{DDBCB664-206B-4184-B910-5F7C715C15EE}" destId="{CC7B86E1-BABB-4F79-8FCF-D44648FAB256}" srcOrd="25" destOrd="0" presId="urn:microsoft.com/office/officeart/2008/layout/HexagonCluster"/>
    <dgm:cxn modelId="{D8E9737D-C0F8-43CF-BC1F-6A037506831F}" type="presParOf" srcId="{CC7B86E1-BABB-4F79-8FCF-D44648FAB256}" destId="{56426B20-E4E6-4636-BF58-C150E308D56B}" srcOrd="0" destOrd="0" presId="urn:microsoft.com/office/officeart/2008/layout/HexagonCluster"/>
    <dgm:cxn modelId="{C7021FA0-AF5F-49AA-AAA5-D6D49F8ED780}" type="presParOf" srcId="{DDBCB664-206B-4184-B910-5F7C715C15EE}" destId="{EF3CB33B-CF06-4AED-99B6-0AF3ED4EB6CC}" srcOrd="26" destOrd="0" presId="urn:microsoft.com/office/officeart/2008/layout/HexagonCluster"/>
    <dgm:cxn modelId="{CAC4A8FE-6A19-4101-9615-6E3B31376D98}" type="presParOf" srcId="{EF3CB33B-CF06-4AED-99B6-0AF3ED4EB6CC}" destId="{DC6E7BBF-60B0-49EC-B013-D3E23461D026}" srcOrd="0" destOrd="0" presId="urn:microsoft.com/office/officeart/2008/layout/HexagonCluster"/>
    <dgm:cxn modelId="{3F641609-1CE7-4023-8B78-C0529875561C}" type="presParOf" srcId="{DDBCB664-206B-4184-B910-5F7C715C15EE}" destId="{849A3C58-D3E4-4A43-9271-4C8AB346B1B2}" srcOrd="27" destOrd="0" presId="urn:microsoft.com/office/officeart/2008/layout/HexagonCluster"/>
    <dgm:cxn modelId="{59B1CBAA-8C54-4B5E-8E73-8D78CB7F5431}" type="presParOf" srcId="{849A3C58-D3E4-4A43-9271-4C8AB346B1B2}" destId="{403E47B2-6688-4EF3-A973-29B8E0F7C662}" srcOrd="0" destOrd="0" presId="urn:microsoft.com/office/officeart/2008/layout/HexagonCluster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62951D-CA72-40C4-AFFB-EE45645DE322}">
      <dsp:nvSpPr>
        <dsp:cNvPr id="0" name=""/>
        <dsp:cNvSpPr/>
      </dsp:nvSpPr>
      <dsp:spPr>
        <a:xfrm>
          <a:off x="701213" y="1356037"/>
          <a:ext cx="814842" cy="699684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7940" rIns="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200" kern="1200" dirty="0" smtClean="0"/>
            <a:t>工作</a:t>
          </a:r>
          <a:endParaRPr lang="zh-TW" altLang="en-US" sz="2200" kern="1200" dirty="0"/>
        </a:p>
      </dsp:txBody>
      <dsp:txXfrm>
        <a:off x="827424" y="1464411"/>
        <a:ext cx="562421" cy="482936"/>
      </dsp:txXfrm>
    </dsp:sp>
    <dsp:sp modelId="{186658ED-9C60-4CC4-9662-51B26D5FC890}">
      <dsp:nvSpPr>
        <dsp:cNvPr id="0" name=""/>
        <dsp:cNvSpPr/>
      </dsp:nvSpPr>
      <dsp:spPr>
        <a:xfrm>
          <a:off x="720656" y="1668825"/>
          <a:ext cx="95050" cy="82021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022148B-CC45-4700-9CF3-5DAC89558D5F}">
      <dsp:nvSpPr>
        <dsp:cNvPr id="0" name=""/>
        <dsp:cNvSpPr/>
      </dsp:nvSpPr>
      <dsp:spPr>
        <a:xfrm>
          <a:off x="0" y="969140"/>
          <a:ext cx="814842" cy="699684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F22079-9401-4DE3-A00E-5429C3CE0535}">
      <dsp:nvSpPr>
        <dsp:cNvPr id="0" name=""/>
        <dsp:cNvSpPr/>
      </dsp:nvSpPr>
      <dsp:spPr>
        <a:xfrm>
          <a:off x="558206" y="1575991"/>
          <a:ext cx="95050" cy="82021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1E16A9-9718-4BFD-BC47-71409BF14A08}">
      <dsp:nvSpPr>
        <dsp:cNvPr id="0" name=""/>
        <dsp:cNvSpPr/>
      </dsp:nvSpPr>
      <dsp:spPr>
        <a:xfrm>
          <a:off x="1402427" y="967031"/>
          <a:ext cx="814842" cy="699684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7940" rIns="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200" kern="1200" dirty="0" smtClean="0"/>
            <a:t>廠房</a:t>
          </a:r>
          <a:endParaRPr lang="zh-TW" altLang="en-US" sz="2200" kern="1200" dirty="0"/>
        </a:p>
      </dsp:txBody>
      <dsp:txXfrm>
        <a:off x="1528638" y="1075405"/>
        <a:ext cx="562421" cy="482936"/>
      </dsp:txXfrm>
    </dsp:sp>
    <dsp:sp modelId="{4CBE384A-70F0-4E93-B60C-B921BB24CDDD}">
      <dsp:nvSpPr>
        <dsp:cNvPr id="0" name=""/>
        <dsp:cNvSpPr/>
      </dsp:nvSpPr>
      <dsp:spPr>
        <a:xfrm>
          <a:off x="1963226" y="1572299"/>
          <a:ext cx="95050" cy="82021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6D2B84-520C-4F93-85D2-A05D0B72F9BB}">
      <dsp:nvSpPr>
        <dsp:cNvPr id="0" name=""/>
        <dsp:cNvSpPr/>
      </dsp:nvSpPr>
      <dsp:spPr>
        <a:xfrm>
          <a:off x="2103209" y="1354455"/>
          <a:ext cx="814842" cy="699684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6AAC2F-1BA6-493E-B661-22D47F174045}">
      <dsp:nvSpPr>
        <dsp:cNvPr id="0" name=""/>
        <dsp:cNvSpPr/>
      </dsp:nvSpPr>
      <dsp:spPr>
        <a:xfrm>
          <a:off x="2123083" y="1665924"/>
          <a:ext cx="95050" cy="82021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4DC0C6-C168-4250-BC37-5B0B247C2C38}">
      <dsp:nvSpPr>
        <dsp:cNvPr id="0" name=""/>
        <dsp:cNvSpPr/>
      </dsp:nvSpPr>
      <dsp:spPr>
        <a:xfrm>
          <a:off x="701213" y="582507"/>
          <a:ext cx="814842" cy="699684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7940" rIns="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200" kern="1200" dirty="0" smtClean="0"/>
            <a:t>改變</a:t>
          </a:r>
          <a:endParaRPr lang="zh-TW" altLang="en-US" sz="2200" kern="1200" dirty="0"/>
        </a:p>
      </dsp:txBody>
      <dsp:txXfrm>
        <a:off x="827424" y="690881"/>
        <a:ext cx="562421" cy="482936"/>
      </dsp:txXfrm>
    </dsp:sp>
    <dsp:sp modelId="{2A97C8FD-618B-45D3-869B-0D3CAB7B9600}">
      <dsp:nvSpPr>
        <dsp:cNvPr id="0" name=""/>
        <dsp:cNvSpPr/>
      </dsp:nvSpPr>
      <dsp:spPr>
        <a:xfrm>
          <a:off x="1255963" y="592002"/>
          <a:ext cx="95050" cy="82021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8A2F64-D665-4443-9013-5A0390752AAD}">
      <dsp:nvSpPr>
        <dsp:cNvPr id="0" name=""/>
        <dsp:cNvSpPr/>
      </dsp:nvSpPr>
      <dsp:spPr>
        <a:xfrm>
          <a:off x="1402427" y="193501"/>
          <a:ext cx="814842" cy="699684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6F4231-B7E5-461C-BD45-BB7B89C02219}">
      <dsp:nvSpPr>
        <dsp:cNvPr id="0" name=""/>
        <dsp:cNvSpPr/>
      </dsp:nvSpPr>
      <dsp:spPr>
        <a:xfrm>
          <a:off x="1425326" y="503387"/>
          <a:ext cx="95050" cy="82021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1C67D9-1390-49C7-BF22-4662BBCE60A5}">
      <dsp:nvSpPr>
        <dsp:cNvPr id="0" name=""/>
        <dsp:cNvSpPr/>
      </dsp:nvSpPr>
      <dsp:spPr>
        <a:xfrm>
          <a:off x="2103209" y="580925"/>
          <a:ext cx="814842" cy="699684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7940" rIns="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200" kern="1200" dirty="0" smtClean="0"/>
            <a:t>管理</a:t>
          </a:r>
          <a:endParaRPr lang="zh-TW" altLang="en-US" sz="2200" kern="1200" dirty="0"/>
        </a:p>
      </dsp:txBody>
      <dsp:txXfrm>
        <a:off x="2229420" y="689299"/>
        <a:ext cx="562421" cy="482936"/>
      </dsp:txXfrm>
    </dsp:sp>
    <dsp:sp modelId="{1F0A13D7-6F97-42D9-8F1E-2D743E8A2186}">
      <dsp:nvSpPr>
        <dsp:cNvPr id="0" name=""/>
        <dsp:cNvSpPr/>
      </dsp:nvSpPr>
      <dsp:spPr>
        <a:xfrm>
          <a:off x="2808312" y="891075"/>
          <a:ext cx="95050" cy="82021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7AD071-E532-4921-A86B-544872FAAC6B}">
      <dsp:nvSpPr>
        <dsp:cNvPr id="0" name=""/>
        <dsp:cNvSpPr/>
      </dsp:nvSpPr>
      <dsp:spPr>
        <a:xfrm>
          <a:off x="2804423" y="974415"/>
          <a:ext cx="814842" cy="699684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E6CEF3-22FA-4C80-9B1A-D17E7303EAEC}">
      <dsp:nvSpPr>
        <dsp:cNvPr id="0" name=""/>
        <dsp:cNvSpPr/>
      </dsp:nvSpPr>
      <dsp:spPr>
        <a:xfrm>
          <a:off x="2963417" y="986811"/>
          <a:ext cx="95050" cy="82021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3A2AA2-FDB4-4EE9-A4E0-71AC751DB6F9}">
      <dsp:nvSpPr>
        <dsp:cNvPr id="0" name=""/>
        <dsp:cNvSpPr/>
      </dsp:nvSpPr>
      <dsp:spPr>
        <a:xfrm>
          <a:off x="2804423" y="200885"/>
          <a:ext cx="814842" cy="699684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7940" rIns="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200" kern="1200" dirty="0" smtClean="0"/>
            <a:t>行銷</a:t>
          </a:r>
          <a:endParaRPr lang="zh-TW" altLang="en-US" sz="2200" kern="1200" dirty="0"/>
        </a:p>
      </dsp:txBody>
      <dsp:txXfrm>
        <a:off x="2930634" y="309259"/>
        <a:ext cx="562421" cy="482936"/>
      </dsp:txXfrm>
    </dsp:sp>
    <dsp:sp modelId="{DFFB8065-E291-4483-9286-A401EDFAEFE3}">
      <dsp:nvSpPr>
        <dsp:cNvPr id="0" name=""/>
        <dsp:cNvSpPr/>
      </dsp:nvSpPr>
      <dsp:spPr>
        <a:xfrm>
          <a:off x="3509525" y="514464"/>
          <a:ext cx="95050" cy="82021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D77F1B-687B-4291-8F05-80A0997C2402}">
      <dsp:nvSpPr>
        <dsp:cNvPr id="0" name=""/>
        <dsp:cNvSpPr/>
      </dsp:nvSpPr>
      <dsp:spPr>
        <a:xfrm>
          <a:off x="3505637" y="591211"/>
          <a:ext cx="814842" cy="699684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6DC9C7-E821-4E38-A089-44485A2724EE}">
      <dsp:nvSpPr>
        <dsp:cNvPr id="0" name=""/>
        <dsp:cNvSpPr/>
      </dsp:nvSpPr>
      <dsp:spPr>
        <a:xfrm>
          <a:off x="3668087" y="606771"/>
          <a:ext cx="95050" cy="82021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0B90D1-92EB-40E9-9B59-43AD4016DBC7}">
      <dsp:nvSpPr>
        <dsp:cNvPr id="0" name=""/>
        <dsp:cNvSpPr/>
      </dsp:nvSpPr>
      <dsp:spPr>
        <a:xfrm>
          <a:off x="3505637" y="1363422"/>
          <a:ext cx="814842" cy="699684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7940" rIns="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200" kern="1200" dirty="0" smtClean="0"/>
            <a:t>產品</a:t>
          </a:r>
          <a:endParaRPr lang="zh-TW" altLang="en-US" sz="2200" kern="1200" dirty="0"/>
        </a:p>
      </dsp:txBody>
      <dsp:txXfrm>
        <a:off x="3631848" y="1471796"/>
        <a:ext cx="562421" cy="482936"/>
      </dsp:txXfrm>
    </dsp:sp>
    <dsp:sp modelId="{3C02BFF5-D4A6-425F-AD0F-676DA1F0D6E3}">
      <dsp:nvSpPr>
        <dsp:cNvPr id="0" name=""/>
        <dsp:cNvSpPr/>
      </dsp:nvSpPr>
      <dsp:spPr>
        <a:xfrm>
          <a:off x="3667223" y="1976338"/>
          <a:ext cx="95050" cy="82021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45375C-BF0C-4FAA-ABCC-723D482BC32D}">
      <dsp:nvSpPr>
        <dsp:cNvPr id="0" name=""/>
        <dsp:cNvSpPr/>
      </dsp:nvSpPr>
      <dsp:spPr>
        <a:xfrm>
          <a:off x="2804423" y="1746626"/>
          <a:ext cx="814842" cy="699684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06E93A-2958-440F-8CFB-5F428671BAA7}">
      <dsp:nvSpPr>
        <dsp:cNvPr id="0" name=""/>
        <dsp:cNvSpPr/>
      </dsp:nvSpPr>
      <dsp:spPr>
        <a:xfrm>
          <a:off x="3516006" y="2053612"/>
          <a:ext cx="95050" cy="82021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A946DD-EA20-494F-A32F-4A1AF567138C}">
      <dsp:nvSpPr>
        <dsp:cNvPr id="0" name=""/>
        <dsp:cNvSpPr/>
      </dsp:nvSpPr>
      <dsp:spPr>
        <a:xfrm>
          <a:off x="1401563" y="1742143"/>
          <a:ext cx="814842" cy="699684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7940" rIns="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200" kern="1200" dirty="0" smtClean="0"/>
            <a:t>設施</a:t>
          </a:r>
          <a:endParaRPr lang="zh-TW" altLang="en-US" sz="2200" kern="1200" dirty="0"/>
        </a:p>
      </dsp:txBody>
      <dsp:txXfrm>
        <a:off x="1527774" y="1850517"/>
        <a:ext cx="562421" cy="482936"/>
      </dsp:txXfrm>
    </dsp:sp>
    <dsp:sp modelId="{56426B20-E4E6-4636-BF58-C150E308D56B}">
      <dsp:nvSpPr>
        <dsp:cNvPr id="0" name=""/>
        <dsp:cNvSpPr/>
      </dsp:nvSpPr>
      <dsp:spPr>
        <a:xfrm>
          <a:off x="1424894" y="2052293"/>
          <a:ext cx="95050" cy="82021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6E7BBF-60B0-49EC-B013-D3E23461D026}">
      <dsp:nvSpPr>
        <dsp:cNvPr id="0" name=""/>
        <dsp:cNvSpPr/>
      </dsp:nvSpPr>
      <dsp:spPr>
        <a:xfrm>
          <a:off x="700781" y="2131150"/>
          <a:ext cx="814842" cy="699684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3E47B2-6688-4EF3-A973-29B8E0F7C662}">
      <dsp:nvSpPr>
        <dsp:cNvPr id="0" name=""/>
        <dsp:cNvSpPr/>
      </dsp:nvSpPr>
      <dsp:spPr>
        <a:xfrm>
          <a:off x="1255099" y="2140908"/>
          <a:ext cx="95050" cy="82021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exagonCluster">
  <dgm:title val=""/>
  <dgm:desc val=""/>
  <dgm:catLst>
    <dgm:cat type="picture" pri="21000"/>
    <dgm:cat type="relationship" pri="3200"/>
    <dgm:cat type="pictureconvert" pri="21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clrData>
  <dgm:layoutNode name="Name0">
    <dgm:varLst>
      <dgm:chMax val="21"/>
      <dgm:chPref val="21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alg type="composite">
          <dgm:param type="ar" val="1.3871"/>
        </dgm:alg>
        <dgm:constrLst>
          <dgm:constr type="primFontSz" for="des" ptType="node" op="equ" val="65"/>
          <dgm:constr type="l" for="ch" forName="text1" refType="w" fact="0.4525"/>
          <dgm:constr type="t" for="ch" forName="text1" refType="h" fact="0.346"/>
          <dgm:constr type="w" for="ch" forName="text1" refType="w" fact="0.5475"/>
          <dgm:constr type="h" for="ch" forName="text1" refType="h" fact="0.654"/>
          <dgm:constr type="l" for="ch" forName="textaccent1" refType="w" fact="0.4652"/>
          <dgm:constr type="t" for="ch" forName="textaccent1" refType="h" fact="0.6348"/>
          <dgm:constr type="w" for="ch" forName="textaccent1" refType="w" fact="0.0639"/>
          <dgm:constr type="h" for="ch" forName="textaccent1" refType="h" fact="0.0765"/>
          <dgm:constr type="l" for="ch" forName="image1" refType="w" fact="0"/>
          <dgm:constr type="t" for="ch" forName="image1" refType="h" fact="0"/>
          <dgm:constr type="w" for="ch" forName="image1" refType="w" fact="0.5468"/>
          <dgm:constr type="h" for="ch" forName="image1" refType="h" fact="0.6538"/>
          <dgm:constr type="l" for="ch" forName="imageaccent1" refType="w" fact="0.3702"/>
          <dgm:constr type="t" for="ch" forName="imageaccent1" refType="h" fact="0.5633"/>
          <dgm:constr type="w" for="ch" forName="imageaccent1" refType="w" fact="0.0639"/>
          <dgm:constr type="h" for="ch" forName="imageaccent1" refType="h" fact="0.0765"/>
        </dgm:constrLst>
      </dgm:if>
      <dgm:if name="Name3" axis="ch" ptType="node" func="cnt" op="equ" val="2">
        <dgm:alg type="composite">
          <dgm:param type="ar" val="2.6443"/>
        </dgm:alg>
        <dgm:constrLst>
          <dgm:constr type="primFontSz" for="des" ptType="node" op="equ" val="65"/>
          <dgm:constr type="l" for="ch" forName="text1" refType="w" fact="0.2383"/>
          <dgm:constr type="t" for="ch" forName="text1" refType="h" fact="0.3501"/>
          <dgm:constr type="w" for="ch" forName="text1" refType="w" fact="0.285"/>
          <dgm:constr type="h" for="ch" forName="text1" refType="h" fact="0.6499"/>
          <dgm:constr type="l" for="ch" forName="textaccent1" refType="w" fact="0.2472"/>
          <dgm:constr type="t" for="ch" forName="textaccent1" refType="h" fact="0.6371"/>
          <dgm:constr type="w" for="ch" forName="textaccent1" refType="w" fact="0.0333"/>
          <dgm:constr type="h" for="ch" forName="textaccent1" refType="h" fact="0.076"/>
          <dgm:constr type="l" for="ch" forName="image1" refType="w" fact="0"/>
          <dgm:constr type="t" for="ch" forName="image1" refType="h" fact="0"/>
          <dgm:constr type="w" for="ch" forName="image1" refType="w" fact="0.285"/>
          <dgm:constr type="h" for="ch" forName="image1" refType="h" fact="0.6499"/>
          <dgm:constr type="l" for="ch" forName="imageaccent1" refType="w" fact="0.1942"/>
          <dgm:constr type="t" for="ch" forName="imageaccent1" refType="h" fact="0.5602"/>
          <dgm:constr type="w" for="ch" forName="imageaccent1" refType="w" fact="0.0333"/>
          <dgm:constr type="h" for="ch" forName="imageaccent1" refType="h" fact="0.076"/>
          <dgm:constr type="l" for="ch" forName="text2" refType="w" fact="0.4767"/>
          <dgm:constr type="t" for="ch" forName="text2" refType="h" fact="0"/>
          <dgm:constr type="w" for="ch" forName="text2" refType="w" fact="0.285"/>
          <dgm:constr type="h" for="ch" forName="text2" refType="h" fact="0.6499"/>
          <dgm:constr type="l" for="ch" forName="textaccent2" refType="w" fact="0.6709"/>
          <dgm:constr type="t" for="ch" forName="textaccent2" refType="h" fact="0.5602"/>
          <dgm:constr type="w" for="ch" forName="textaccent2" refType="w" fact="0.0333"/>
          <dgm:constr type="h" for="ch" forName="textaccent2" refType="h" fact="0.076"/>
          <dgm:constr type="l" for="ch" forName="image2" refType="w" fact="0.715"/>
          <dgm:constr type="t" for="ch" forName="image2" refType="h" fact="0.3501"/>
          <dgm:constr type="w" for="ch" forName="image2" refType="w" fact="0.285"/>
          <dgm:constr type="h" for="ch" forName="image2" refType="h" fact="0.6499"/>
          <dgm:constr type="l" for="ch" forName="imageaccent2" refType="w" fact="0.7239"/>
          <dgm:constr type="t" for="ch" forName="imageaccent2" refType="h" fact="0.6371"/>
          <dgm:constr type="w" for="ch" forName="imageaccent2" refType="w" fact="0.0333"/>
          <dgm:constr type="h" for="ch" forName="imageaccent2" refType="h" fact="0.076"/>
        </dgm:constrLst>
      </dgm:if>
      <dgm:if name="Name4" axis="ch" ptType="node" func="cnt" op="equ" val="3">
        <dgm:alg type="composite">
          <dgm:param type="ar" val="1.5623"/>
        </dgm:alg>
        <dgm:constrLst>
          <dgm:constr type="primFontSz" for="des" ptType="node" op="equ" val="65"/>
          <dgm:constr type="l" for="ch" forName="text1" refType="w" fact="0.2402"/>
          <dgm:constr type="t" for="ch" forName="text1" refType="h" fact="0.6215"/>
          <dgm:constr type="w" for="ch" forName="text1" refType="w" fact="0.281"/>
          <dgm:constr type="h" for="ch" forName="text1" refType="h" fact="0.3785"/>
          <dgm:constr type="l" for="ch" forName="textaccent1" refType="w" fact="0.2475"/>
          <dgm:constr type="t" for="ch" forName="textaccent1" refType="h" fact="0.7886"/>
          <dgm:constr type="w" for="ch" forName="textaccent1" refType="w" fact="0.0329"/>
          <dgm:constr type="h" for="ch" forName="textaccent1" refType="h" fact="0.0443"/>
          <dgm:constr type="l" for="ch" forName="image1" refType="w" fact="0"/>
          <dgm:constr type="t" for="ch" forName="image1" refType="h" fact="0.4182"/>
          <dgm:constr type="w" for="ch" forName="image1" refType="w" fact="0.281"/>
          <dgm:constr type="h" for="ch" forName="image1" refType="h" fact="0.3785"/>
          <dgm:constr type="l" for="ch" forName="imageaccent1" refType="w" fact="0.1913"/>
          <dgm:constr type="t" for="ch" forName="imageaccent1" refType="h" fact="0.7467"/>
          <dgm:constr type="w" for="ch" forName="imageaccent1" refType="w" fact="0.0329"/>
          <dgm:constr type="h" for="ch" forName="imageaccent1" refType="h" fact="0.0443"/>
          <dgm:constr type="l" for="ch" forName="text2" refType="w" fact="0.4796"/>
          <dgm:constr type="t" for="ch" forName="text2" refType="h" fact="0.4137"/>
          <dgm:constr type="w" for="ch" forName="text2" refType="w" fact="0.281"/>
          <dgm:constr type="h" for="ch" forName="text2" refType="h" fact="0.3785"/>
          <dgm:constr type="l" for="ch" forName="textaccent2" refType="w" fact="0.6717"/>
          <dgm:constr type="t" for="ch" forName="textaccent2" refType="h" fact="0.7418"/>
          <dgm:constr type="w" for="ch" forName="textaccent2" refType="w" fact="0.0329"/>
          <dgm:constr type="h" for="ch" forName="textaccent2" refType="h" fact="0.0443"/>
          <dgm:constr type="l" for="ch" forName="image2" refType="w" fact="0.719"/>
          <dgm:constr type="t" for="ch" forName="image2" refType="h" fact="0.6215"/>
          <dgm:constr type="w" for="ch" forName="image2" refType="w" fact="0.281"/>
          <dgm:constr type="h" for="ch" forName="image2" refType="h" fact="0.3785"/>
          <dgm:constr type="l" for="ch" forName="imageaccent2" refType="w" fact="0.7263"/>
          <dgm:constr type="t" for="ch" forName="imageaccent2" refType="h" fact="0.7886"/>
          <dgm:constr type="w" for="ch" forName="imageaccent2" refType="w" fact="0.0329"/>
          <dgm:constr type="h" for="ch" forName="imageaccent2" refType="h" fact="0.0443"/>
          <dgm:constr type="l" for="ch" forName="text3" refType="w" fact="0.2402"/>
          <dgm:constr type="t" for="ch" forName="text3" refType="h" fact="0.2068"/>
          <dgm:constr type="w" for="ch" forName="text3" refType="w" fact="0.281"/>
          <dgm:constr type="h" for="ch" forName="text3" refType="h" fact="0.3785"/>
          <dgm:constr type="l" for="ch" forName="textaccent3" refType="w" fact="0.4307"/>
          <dgm:constr type="t" for="ch" forName="textaccent3" refType="h" fact="0.215"/>
          <dgm:constr type="w" for="ch" forName="textaccent3" refType="w" fact="0.0329"/>
          <dgm:constr type="h" for="ch" forName="textaccent3" refType="h" fact="0.0443"/>
          <dgm:constr type="l" for="ch" forName="image3" refType="w" fact="0.4796"/>
          <dgm:constr type="t" for="ch" forName="image3" refType="h" fact="0"/>
          <dgm:constr type="w" for="ch" forName="image3" refType="w" fact="0.281"/>
          <dgm:constr type="h" for="ch" forName="image3" refType="h" fact="0.3785"/>
          <dgm:constr type="l" for="ch" forName="imageaccent3" refType="w" fact="0.4879"/>
          <dgm:constr type="t" for="ch" forName="imageaccent3" refType="h" fact="0.1662"/>
          <dgm:constr type="w" for="ch" forName="imageaccent3" refType="w" fact="0.0329"/>
          <dgm:constr type="h" for="ch" forName="imageaccent3" refType="h" fact="0.0443"/>
        </dgm:constrLst>
      </dgm:if>
      <dgm:if name="Name5" axis="ch" ptType="node" func="cnt" op="equ" val="4">
        <dgm:alg type="composite">
          <dgm:param type="ar" val="1.943"/>
        </dgm:alg>
        <dgm:constrLst>
          <dgm:constr type="primFontSz" for="des" ptType="node" op="equ" val="65"/>
          <dgm:constr type="l" for="ch" forName="image2" refType="w" fact="0.5787"/>
          <dgm:constr type="t" for="ch" forName="image2" refType="h" fact="0.6208"/>
          <dgm:constr type="w" for="ch" forName="image2" refType="w" fact="0.227"/>
          <dgm:constr type="h" for="ch" forName="image2" refType="h" fact="0.3786"/>
          <dgm:constr type="l" for="ch" forName="text4" refType="w" fact="0.5787"/>
          <dgm:constr type="t" for="ch" forName="text4" refType="h" fact="0.2081"/>
          <dgm:constr type="w" for="ch" forName="text4" refType="w" fact="0.227"/>
          <dgm:constr type="h" for="ch" forName="text4" refType="h" fact="0.3786"/>
          <dgm:constr type="l" for="ch" forName="text2" refType="w" fact="0.3852"/>
          <dgm:constr type="t" for="ch" forName="text2" refType="h" fact="0.4127"/>
          <dgm:constr type="w" for="ch" forName="text2" refType="w" fact="0.227"/>
          <dgm:constr type="h" for="ch" forName="text2" refType="h" fact="0.3786"/>
          <dgm:constr type="l" for="ch" forName="image3" refType="w" fact="0.3852"/>
          <dgm:constr type="t" for="ch" forName="image3" refType="h" fact="0"/>
          <dgm:constr type="w" for="ch" forName="image3" refType="w" fact="0.227"/>
          <dgm:constr type="h" for="ch" forName="image3" refType="h" fact="0.3786"/>
          <dgm:constr type="l" for="ch" forName="text1" refType="w" fact="0.1927"/>
          <dgm:constr type="t" for="ch" forName="text1" refType="h" fact="0.6214"/>
          <dgm:constr type="w" for="ch" forName="text1" refType="w" fact="0.227"/>
          <dgm:constr type="h" for="ch" forName="text1" refType="h" fact="0.3786"/>
          <dgm:constr type="l" for="ch" forName="textaccent1" refType="w" fact="0.1998"/>
          <dgm:constr type="t" for="ch" forName="textaccent1" refType="h" fact="0.7887"/>
          <dgm:constr type="w" for="ch" forName="textaccent1" refType="w" fact="0.0265"/>
          <dgm:constr type="h" for="ch" forName="textaccent1" refType="h" fact="0.0444"/>
          <dgm:constr type="l" for="ch" forName="image1" refType="w" fact="0"/>
          <dgm:constr type="t" for="ch" forName="image1" refType="h" fact="0.4156"/>
          <dgm:constr type="w" for="ch" forName="image1" refType="w" fact="0.227"/>
          <dgm:constr type="h" for="ch" forName="image1" refType="h" fact="0.3786"/>
          <dgm:constr type="l" for="ch" forName="imageaccent1" refType="w" fact="0.1537"/>
          <dgm:constr type="t" for="ch" forName="imageaccent1" refType="h" fact="0.7417"/>
          <dgm:constr type="w" for="ch" forName="imageaccent1" refType="w" fact="0.0265"/>
          <dgm:constr type="h" for="ch" forName="imageaccent1" refType="h" fact="0.0444"/>
          <dgm:constr type="l" for="ch" forName="textaccent2" refType="w" fact="0.5407"/>
          <dgm:constr type="t" for="ch" forName="textaccent2" refType="h" fact="0.7384"/>
          <dgm:constr type="w" for="ch" forName="textaccent2" refType="w" fact="0.0265"/>
          <dgm:constr type="h" for="ch" forName="textaccent2" refType="h" fact="0.0444"/>
          <dgm:constr type="l" for="ch" forName="imageaccent2" refType="w" fact="0.5839"/>
          <dgm:constr type="t" for="ch" forName="imageaccent2" refType="h" fact="0.7904"/>
          <dgm:constr type="w" for="ch" forName="imageaccent2" refType="w" fact="0.0265"/>
          <dgm:constr type="h" for="ch" forName="imageaccent2" refType="h" fact="0.0444"/>
          <dgm:constr type="l" for="ch" forName="text3" refType="w" fact="0.1927"/>
          <dgm:constr type="t" for="ch" forName="text3" refType="h" fact="0.2087"/>
          <dgm:constr type="w" for="ch" forName="text3" refType="w" fact="0.227"/>
          <dgm:constr type="h" for="ch" forName="text3" refType="h" fact="0.3786"/>
          <dgm:constr type="l" for="ch" forName="textaccent3" refType="w" fact="0.3472"/>
          <dgm:constr type="t" for="ch" forName="textaccent3" refType="h" fact="0.2165"/>
          <dgm:constr type="w" for="ch" forName="textaccent3" refType="w" fact="0.0265"/>
          <dgm:constr type="h" for="ch" forName="textaccent3" refType="h" fact="0.0444"/>
          <dgm:constr type="l" for="ch" forName="imageaccent3" refType="w" fact="0.3904"/>
          <dgm:constr type="t" for="ch" forName="imageaccent3" refType="h" fact="0.1678"/>
          <dgm:constr type="w" for="ch" forName="imageaccent3" refType="w" fact="0.0265"/>
          <dgm:constr type="h" for="ch" forName="imageaccent3" refType="h" fact="0.0444"/>
          <dgm:constr type="l" for="ch" forName="textaccent4" refType="w" fact="0.7739"/>
          <dgm:constr type="t" for="ch" forName="textaccent4" refType="h" fact="0.3752"/>
          <dgm:constr type="w" for="ch" forName="textaccent4" refType="w" fact="0.0265"/>
          <dgm:constr type="h" for="ch" forName="textaccent4" refType="h" fact="0.0444"/>
          <dgm:constr type="l" for="ch" forName="image4" refType="w" fact="0.773"/>
          <dgm:constr type="t" for="ch" forName="image4" refType="h" fact="0.4162"/>
          <dgm:constr type="w" for="ch" forName="image4" refType="w" fact="0.227"/>
          <dgm:constr type="h" for="ch" forName="image4" refType="h" fact="0.3786"/>
          <dgm:constr type="l" for="ch" forName="imageaccent4" refType="w" fact="0.8188"/>
          <dgm:constr type="t" for="ch" forName="imageaccent4" refType="h" fact="0.4229"/>
          <dgm:constr type="w" for="ch" forName="imageaccent4" refType="w" fact="0.0265"/>
          <dgm:constr type="h" for="ch" forName="imageaccent4" refType="h" fact="0.0444"/>
        </dgm:constrLst>
      </dgm:if>
      <dgm:if name="Name6" axis="ch" ptType="node" func="cnt" op="equ" val="5">
        <dgm:alg type="composite">
          <dgm:param type="ar" val="2.3203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4193"/>
          <dgm:constr type="w" for="ch" forName="image4" refType="w" fact="0.1886"/>
          <dgm:constr type="h" for="ch" forName="image4" refType="h" fact="0.3757"/>
          <dgm:constr type="l" for="ch" forName="text5" refType="w" fact="0.6491"/>
          <dgm:constr type="t" for="ch" forName="text5" refType="h" fact="0.004"/>
          <dgm:constr type="w" for="ch" forName="text5" refType="w" fact="0.1886"/>
          <dgm:constr type="h" for="ch" forName="text5" refType="h" fact="0.3757"/>
          <dgm:constr type="l" for="ch" forName="image5" refType="w" fact="0.8114"/>
          <dgm:constr type="t" for="ch" forName="image5" refType="h" fact="0.2136"/>
          <dgm:constr type="w" for="ch" forName="image5" refType="w" fact="0.1886"/>
          <dgm:constr type="h" for="ch" forName="image5" refType="h" fact="0.3757"/>
          <dgm:constr type="l" for="ch" forName="image2" refType="w" fact="0.4868"/>
          <dgm:constr type="t" for="ch" forName="image2" refType="h" fact="0.6235"/>
          <dgm:constr type="w" for="ch" forName="image2" refType="w" fact="0.1886"/>
          <dgm:constr type="h" for="ch" forName="image2" refType="h" fact="0.3757"/>
          <dgm:constr type="l" for="ch" forName="text4" refType="w" fact="0.4868"/>
          <dgm:constr type="t" for="ch" forName="text4" refType="h" fact="0.2081"/>
          <dgm:constr type="w" for="ch" forName="text4" refType="w" fact="0.1886"/>
          <dgm:constr type="h" for="ch" forName="text4" refType="h" fact="0.3757"/>
          <dgm:constr type="l" for="ch" forName="text2" refType="w" fact="0.3246"/>
          <dgm:constr type="t" for="ch" forName="text2" refType="h" fact="0.4154"/>
          <dgm:constr type="w" for="ch" forName="text2" refType="w" fact="0.1886"/>
          <dgm:constr type="h" for="ch" forName="text2" refType="h" fact="0.3757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757"/>
          <dgm:constr type="l" for="ch" forName="text1" refType="w" fact="0.1623"/>
          <dgm:constr type="t" for="ch" forName="text1" refType="h" fact="0.6243"/>
          <dgm:constr type="w" for="ch" forName="text1" refType="w" fact="0.1886"/>
          <dgm:constr type="h" for="ch" forName="text1" refType="h" fact="0.3757"/>
          <dgm:constr type="l" for="ch" forName="text3" refType="w" fact="0.1623"/>
          <dgm:constr type="t" for="ch" forName="text3" refType="h" fact="0.2089"/>
          <dgm:constr type="w" for="ch" forName="text3" refType="w" fact="0.1886"/>
          <dgm:constr type="h" for="ch" forName="text3" refType="h" fact="0.3757"/>
          <dgm:constr type="l" for="ch" forName="textaccent1" refType="w" fact="0.1668"/>
          <dgm:constr type="t" for="ch" forName="textaccent1" refType="h" fact="0.7923"/>
          <dgm:constr type="w" for="ch" forName="textaccent1" refType="w" fact="0.022"/>
          <dgm:constr type="h" for="ch" forName="textaccent1" refType="h" fact="0.044"/>
          <dgm:constr type="l" for="ch" forName="image1" refType="w" fact="0"/>
          <dgm:constr type="t" for="ch" forName="image1" refType="h" fact="0.4166"/>
          <dgm:constr type="w" for="ch" forName="image1" refType="w" fact="0.1886"/>
          <dgm:constr type="h" for="ch" forName="image1" refType="h" fact="0.3757"/>
          <dgm:constr type="l" for="ch" forName="imageaccent1" refType="w" fact="0.1292"/>
          <dgm:constr type="t" for="ch" forName="imageaccent1" refType="h" fact="0.7424"/>
          <dgm:constr type="w" for="ch" forName="imageaccent1" refType="w" fact="0.022"/>
          <dgm:constr type="h" for="ch" forName="imageaccent1" refType="h" fact="0.044"/>
          <dgm:constr type="l" for="ch" forName="textaccent2" refType="w" fact="0.4544"/>
          <dgm:constr type="t" for="ch" forName="textaccent2" refType="h" fact="0.7404"/>
          <dgm:constr type="w" for="ch" forName="textaccent2" refType="w" fact="0.022"/>
          <dgm:constr type="h" for="ch" forName="textaccent2" refType="h" fact="0.044"/>
          <dgm:constr type="l" for="ch" forName="imageaccent2" refType="w" fact="0.4914"/>
          <dgm:constr type="t" for="ch" forName="imageaccent2" refType="h" fact="0.7907"/>
          <dgm:constr type="w" for="ch" forName="imageaccent2" refType="w" fact="0.022"/>
          <dgm:constr type="h" for="ch" forName="imageaccent2" refType="h" fact="0.044"/>
          <dgm:constr type="l" for="ch" forName="textaccent3" refType="w" fact="0.2915"/>
          <dgm:constr type="t" for="ch" forName="textaccent3" refType="h" fact="0.216"/>
          <dgm:constr type="w" for="ch" forName="textaccent3" refType="w" fact="0.022"/>
          <dgm:constr type="h" for="ch" forName="textaccent3" refType="h" fact="0.044"/>
          <dgm:constr type="l" for="ch" forName="imageaccent3" refType="w" fact="0.3299"/>
          <dgm:constr type="t" for="ch" forName="imageaccent3" refType="h" fact="0.1665"/>
          <dgm:constr type="w" for="ch" forName="imageaccent3" refType="w" fact="0.022"/>
          <dgm:constr type="h" for="ch" forName="imageaccent3" refType="h" fact="0.044"/>
          <dgm:constr type="l" for="ch" forName="textaccent4" refType="w" fact="0.65"/>
          <dgm:constr type="t" for="ch" forName="textaccent4" refType="h" fact="0.3746"/>
          <dgm:constr type="w" for="ch" forName="textaccent4" refType="w" fact="0.022"/>
          <dgm:constr type="h" for="ch" forName="textaccent4" refType="h" fact="0.044"/>
          <dgm:constr type="l" for="ch" forName="imageaccent4" refType="w" fact="0.6859"/>
          <dgm:constr type="t" for="ch" forName="imageaccent4" refType="h" fact="0.4261"/>
          <dgm:constr type="w" for="ch" forName="imageaccent4" refType="w" fact="0.022"/>
          <dgm:constr type="h" for="ch" forName="imageaccent4" refType="h" fact="0.044"/>
          <dgm:constr type="l" for="ch" forName="textaccent5" refType="w" fact="0.8123"/>
          <dgm:constr type="t" for="ch" forName="textaccent5" refType="h" fact="0.1724"/>
          <dgm:constr type="w" for="ch" forName="textaccent5" refType="w" fact="0.022"/>
          <dgm:constr type="h" for="ch" forName="textaccent5" refType="h" fact="0.044"/>
          <dgm:constr type="l" for="ch" forName="imageaccent5" refType="w" fact="0.849"/>
          <dgm:constr type="t" for="ch" forName="imageaccent5" refType="h" fact="0.222"/>
          <dgm:constr type="w" for="ch" forName="imageaccent5" refType="w" fact="0.022"/>
          <dgm:constr type="h" for="ch" forName="imageaccent5" refType="h" fact="0.044"/>
        </dgm:constrLst>
      </dgm:if>
      <dgm:if name="Name7" axis="ch" ptType="node" func="cnt" op="equ" val="6">
        <dgm:alg type="composite">
          <dgm:param type="ar" val="1.9179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3466"/>
          <dgm:constr type="w" for="ch" forName="image4" refType="w" fact="0.1886"/>
          <dgm:constr type="h" for="ch" forName="image4" refType="h" fact="0.3106"/>
          <dgm:constr type="l" for="ch" forName="text5" refType="w" fact="0.6491"/>
          <dgm:constr type="t" for="ch" forName="text5" refType="h" fact="0.0033"/>
          <dgm:constr type="w" for="ch" forName="text5" refType="w" fact="0.1886"/>
          <dgm:constr type="h" for="ch" forName="text5" refType="h" fact="0.3106"/>
          <dgm:constr type="l" for="ch" forName="image5" refType="w" fact="0.8114"/>
          <dgm:constr type="t" for="ch" forName="image5" refType="h" fact="0.1766"/>
          <dgm:constr type="w" for="ch" forName="image5" refType="w" fact="0.1886"/>
          <dgm:constr type="h" for="ch" forName="image5" refType="h" fact="0.3106"/>
          <dgm:constr type="l" for="ch" forName="image2" refType="w" fact="0.4868"/>
          <dgm:constr type="t" for="ch" forName="image2" refType="h" fact="0.5154"/>
          <dgm:constr type="w" for="ch" forName="image2" refType="w" fact="0.1886"/>
          <dgm:constr type="h" for="ch" forName="image2" refType="h" fact="0.3106"/>
          <dgm:constr type="l" for="ch" forName="text4" refType="w" fact="0.4868"/>
          <dgm:constr type="t" for="ch" forName="text4" refType="h" fact="0.172"/>
          <dgm:constr type="w" for="ch" forName="text4" refType="w" fact="0.1886"/>
          <dgm:constr type="h" for="ch" forName="text4" refType="h" fact="0.3106"/>
          <dgm:constr type="l" for="ch" forName="text2" refType="w" fact="0.3246"/>
          <dgm:constr type="t" for="ch" forName="text2" refType="h" fact="0.3434"/>
          <dgm:constr type="w" for="ch" forName="text2" refType="w" fact="0.1886"/>
          <dgm:constr type="h" for="ch" forName="text2" refType="h" fact="0.3106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106"/>
          <dgm:constr type="l" for="ch" forName="text1" refType="w" fact="0.1623"/>
          <dgm:constr type="t" for="ch" forName="text1" refType="h" fact="0.516"/>
          <dgm:constr type="w" for="ch" forName="text1" refType="w" fact="0.1886"/>
          <dgm:constr type="h" for="ch" forName="text1" refType="h" fact="0.3106"/>
          <dgm:constr type="l" for="ch" forName="text3" refType="w" fact="0.1623"/>
          <dgm:constr type="t" for="ch" forName="text3" refType="h" fact="0.1727"/>
          <dgm:constr type="w" for="ch" forName="text3" refType="w" fact="0.1886"/>
          <dgm:constr type="h" for="ch" forName="text3" refType="h" fact="0.3106"/>
          <dgm:constr type="l" for="ch" forName="textaccent1" refType="w" fact="0.1668"/>
          <dgm:constr type="t" for="ch" forName="textaccent1" refType="h" fact="0.6549"/>
          <dgm:constr type="w" for="ch" forName="textaccent1" refType="w" fact="0.022"/>
          <dgm:constr type="h" for="ch" forName="textaccent1" refType="h" fact="0.0364"/>
          <dgm:constr type="l" for="ch" forName="image1" refType="w" fact="0"/>
          <dgm:constr type="t" for="ch" forName="image1" refType="h" fact="0.3443"/>
          <dgm:constr type="w" for="ch" forName="image1" refType="w" fact="0.1886"/>
          <dgm:constr type="h" for="ch" forName="image1" refType="h" fact="0.3106"/>
          <dgm:constr type="l" for="ch" forName="imageaccent1" refType="w" fact="0.1292"/>
          <dgm:constr type="t" for="ch" forName="imageaccent1" refType="h" fact="0.6137"/>
          <dgm:constr type="w" for="ch" forName="imageaccent1" refType="w" fact="0.022"/>
          <dgm:constr type="h" for="ch" forName="imageaccent1" refType="h" fact="0.0364"/>
          <dgm:constr type="l" for="ch" forName="textaccent2" refType="w" fact="0.4544"/>
          <dgm:constr type="t" for="ch" forName="textaccent2" refType="h" fact="0.612"/>
          <dgm:constr type="w" for="ch" forName="textaccent2" refType="w" fact="0.022"/>
          <dgm:constr type="h" for="ch" forName="textaccent2" refType="h" fact="0.0364"/>
          <dgm:constr type="l" for="ch" forName="imageaccent2" refType="w" fact="0.4914"/>
          <dgm:constr type="t" for="ch" forName="imageaccent2" refType="h" fact="0.6536"/>
          <dgm:constr type="w" for="ch" forName="imageaccent2" refType="w" fact="0.022"/>
          <dgm:constr type="h" for="ch" forName="imageaccent2" refType="h" fact="0.0364"/>
          <dgm:constr type="l" for="ch" forName="textaccent3" refType="w" fact="0.2915"/>
          <dgm:constr type="t" for="ch" forName="textaccent3" refType="h" fact="0.1786"/>
          <dgm:constr type="w" for="ch" forName="textaccent3" refType="w" fact="0.022"/>
          <dgm:constr type="h" for="ch" forName="textaccent3" refType="h" fact="0.0364"/>
          <dgm:constr type="l" for="ch" forName="imageaccent3" refType="w" fact="0.3299"/>
          <dgm:constr type="t" for="ch" forName="imageaccent3" refType="h" fact="0.1376"/>
          <dgm:constr type="w" for="ch" forName="imageaccent3" refType="w" fact="0.022"/>
          <dgm:constr type="h" for="ch" forName="imageaccent3" refType="h" fact="0.0364"/>
          <dgm:constr type="l" for="ch" forName="textaccent4" refType="w" fact="0.65"/>
          <dgm:constr type="t" for="ch" forName="textaccent4" refType="h" fact="0.3096"/>
          <dgm:constr type="w" for="ch" forName="textaccent4" refType="w" fact="0.022"/>
          <dgm:constr type="h" for="ch" forName="textaccent4" refType="h" fact="0.0364"/>
          <dgm:constr type="l" for="ch" forName="imageaccent4" refType="w" fact="0.6859"/>
          <dgm:constr type="t" for="ch" forName="imageaccent4" refType="h" fact="0.3522"/>
          <dgm:constr type="w" for="ch" forName="imageaccent4" refType="w" fact="0.022"/>
          <dgm:constr type="h" for="ch" forName="imageaccent4" refType="h" fact="0.0364"/>
          <dgm:constr type="l" for="ch" forName="textaccent5" refType="w" fact="0.8123"/>
          <dgm:constr type="t" for="ch" forName="textaccent5" refType="h" fact="0.1425"/>
          <dgm:constr type="w" for="ch" forName="textaccent5" refType="w" fact="0.022"/>
          <dgm:constr type="h" for="ch" forName="textaccent5" refType="h" fact="0.0364"/>
          <dgm:constr type="l" for="ch" forName="imageaccent5" refType="w" fact="0.849"/>
          <dgm:constr type="t" for="ch" forName="imageaccent5" refType="h" fact="0.1835"/>
          <dgm:constr type="w" for="ch" forName="imageaccent5" refType="w" fact="0.022"/>
          <dgm:constr type="h" for="ch" forName="imageaccent5" refType="h" fact="0.0364"/>
          <dgm:constr type="l" for="ch" forName="image6" refType="w" fact="0.6491"/>
          <dgm:constr type="t" for="ch" forName="image6" refType="h" fact="0.6894"/>
          <dgm:constr type="w" for="ch" forName="image6" refType="w" fact="0.1886"/>
          <dgm:constr type="h" for="ch" forName="image6" refType="h" fact="0.3106"/>
          <dgm:constr type="l" for="ch" forName="text6" refType="w" fact="0.8114"/>
          <dgm:constr type="t" for="ch" forName="text6" refType="h" fact="0.5194"/>
          <dgm:constr type="w" for="ch" forName="text6" refType="w" fact="0.1886"/>
          <dgm:constr type="h" for="ch" forName="text6" refType="h" fact="0.3106"/>
          <dgm:constr type="l" for="ch" forName="imageaccent6" refType="w" fact="0.8138"/>
          <dgm:constr type="t" for="ch" forName="imageaccent6" refType="h" fact="0.8257"/>
          <dgm:constr type="w" for="ch" forName="imageaccent6" refType="w" fact="0.022"/>
          <dgm:constr type="h" for="ch" forName="imageaccent6" refType="h" fact="0.0364"/>
          <dgm:constr type="l" for="ch" forName="textaccent6" refType="w" fact="0.8488"/>
          <dgm:constr type="t" for="ch" forName="textaccent6" refType="h" fact="0.7914"/>
          <dgm:constr type="w" for="ch" forName="textaccent6" refType="w" fact="0.022"/>
          <dgm:constr type="h" for="ch" forName="textaccent6" refType="h" fact="0.0364"/>
        </dgm:constrLst>
      </dgm:if>
      <dgm:if name="Name8" axis="ch" ptType="node" func="cnt" op="equ" val="7">
        <dgm:alg type="composite">
          <dgm:param type="ar" val="1.6382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2961"/>
          <dgm:constr type="w" for="ch" forName="image4" refType="w" fact="0.1886"/>
          <dgm:constr type="h" for="ch" forName="image4" refType="h" fact="0.2653"/>
          <dgm:constr type="l" for="ch" forName="text5" refType="w" fact="0.6491"/>
          <dgm:constr type="t" for="ch" forName="text5" refType="h" fact="0.0028"/>
          <dgm:constr type="w" for="ch" forName="text5" refType="w" fact="0.1886"/>
          <dgm:constr type="h" for="ch" forName="text5" refType="h" fact="0.2653"/>
          <dgm:constr type="l" for="ch" forName="image5" refType="w" fact="0.8114"/>
          <dgm:constr type="t" for="ch" forName="image5" refType="h" fact="0.1508"/>
          <dgm:constr type="w" for="ch" forName="image5" refType="w" fact="0.1886"/>
          <dgm:constr type="h" for="ch" forName="image5" refType="h" fact="0.2653"/>
          <dgm:constr type="l" for="ch" forName="image2" refType="w" fact="0.4868"/>
          <dgm:constr type="t" for="ch" forName="image2" refType="h" fact="0.4402"/>
          <dgm:constr type="w" for="ch" forName="image2" refType="w" fact="0.1886"/>
          <dgm:constr type="h" for="ch" forName="image2" refType="h" fact="0.2653"/>
          <dgm:constr type="l" for="ch" forName="text4" refType="w" fact="0.4868"/>
          <dgm:constr type="t" for="ch" forName="text4" refType="h" fact="0.1469"/>
          <dgm:constr type="w" for="ch" forName="text4" refType="w" fact="0.1886"/>
          <dgm:constr type="h" for="ch" forName="text4" refType="h" fact="0.2653"/>
          <dgm:constr type="l" for="ch" forName="text2" refType="w" fact="0.3246"/>
          <dgm:constr type="t" for="ch" forName="text2" refType="h" fact="0.2933"/>
          <dgm:constr type="w" for="ch" forName="text2" refType="w" fact="0.1886"/>
          <dgm:constr type="h" for="ch" forName="text2" refType="h" fact="0.2653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2653"/>
          <dgm:constr type="l" for="ch" forName="text1" refType="w" fact="0.1623"/>
          <dgm:constr type="t" for="ch" forName="text1" refType="h" fact="0.4408"/>
          <dgm:constr type="w" for="ch" forName="text1" refType="w" fact="0.1886"/>
          <dgm:constr type="h" for="ch" forName="text1" refType="h" fact="0.2653"/>
          <dgm:constr type="l" for="ch" forName="text3" refType="w" fact="0.1623"/>
          <dgm:constr type="t" for="ch" forName="text3" refType="h" fact="0.1475"/>
          <dgm:constr type="w" for="ch" forName="text3" refType="w" fact="0.1886"/>
          <dgm:constr type="h" for="ch" forName="text3" refType="h" fact="0.2653"/>
          <dgm:constr type="l" for="ch" forName="textaccent1" refType="w" fact="0.1668"/>
          <dgm:constr type="t" for="ch" forName="textaccent1" refType="h" fact="0.5594"/>
          <dgm:constr type="w" for="ch" forName="textaccent1" refType="w" fact="0.022"/>
          <dgm:constr type="h" for="ch" forName="textaccent1" refType="h" fact="0.0311"/>
          <dgm:constr type="l" for="ch" forName="image1" refType="w" fact="0"/>
          <dgm:constr type="t" for="ch" forName="image1" refType="h" fact="0.2941"/>
          <dgm:constr type="w" for="ch" forName="image1" refType="w" fact="0.1886"/>
          <dgm:constr type="h" for="ch" forName="image1" refType="h" fact="0.2653"/>
          <dgm:constr type="l" for="ch" forName="imageaccent1" refType="w" fact="0.1292"/>
          <dgm:constr type="t" for="ch" forName="imageaccent1" refType="h" fact="0.5242"/>
          <dgm:constr type="w" for="ch" forName="imageaccent1" refType="w" fact="0.022"/>
          <dgm:constr type="h" for="ch" forName="imageaccent1" refType="h" fact="0.0311"/>
          <dgm:constr type="l" for="ch" forName="textaccent2" refType="w" fact="0.4544"/>
          <dgm:constr type="t" for="ch" forName="textaccent2" refType="h" fact="0.5228"/>
          <dgm:constr type="w" for="ch" forName="textaccent2" refType="w" fact="0.022"/>
          <dgm:constr type="h" for="ch" forName="textaccent2" refType="h" fact="0.0311"/>
          <dgm:constr type="l" for="ch" forName="imageaccent2" refType="w" fact="0.4914"/>
          <dgm:constr type="t" for="ch" forName="imageaccent2" refType="h" fact="0.5583"/>
          <dgm:constr type="w" for="ch" forName="imageaccent2" refType="w" fact="0.022"/>
          <dgm:constr type="h" for="ch" forName="imageaccent2" refType="h" fact="0.0311"/>
          <dgm:constr type="l" for="ch" forName="textaccent3" refType="w" fact="0.2907"/>
          <dgm:constr type="t" for="ch" forName="textaccent3" refType="h" fact="0.1511"/>
          <dgm:constr type="w" for="ch" forName="textaccent3" refType="w" fact="0.022"/>
          <dgm:constr type="h" for="ch" forName="textaccent3" refType="h" fact="0.0311"/>
          <dgm:constr type="l" for="ch" forName="imageaccent3" refType="w" fact="0.3299"/>
          <dgm:constr type="t" for="ch" forName="imageaccent3" refType="h" fact="0.1175"/>
          <dgm:constr type="w" for="ch" forName="imageaccent3" refType="w" fact="0.022"/>
          <dgm:constr type="h" for="ch" forName="imageaccent3" refType="h" fact="0.0311"/>
          <dgm:constr type="l" for="ch" forName="textaccent4" refType="w" fact="0.65"/>
          <dgm:constr type="t" for="ch" forName="textaccent4" refType="h" fact="0.2645"/>
          <dgm:constr type="w" for="ch" forName="textaccent4" refType="w" fact="0.022"/>
          <dgm:constr type="h" for="ch" forName="textaccent4" refType="h" fact="0.0311"/>
          <dgm:constr type="l" for="ch" forName="imageaccent4" refType="w" fact="0.6859"/>
          <dgm:constr type="t" for="ch" forName="imageaccent4" refType="h" fact="0.3008"/>
          <dgm:constr type="w" for="ch" forName="imageaccent4" refType="w" fact="0.022"/>
          <dgm:constr type="h" for="ch" forName="imageaccent4" refType="h" fact="0.0311"/>
          <dgm:constr type="l" for="ch" forName="textaccent5" refType="w" fact="0.8123"/>
          <dgm:constr type="t" for="ch" forName="textaccent5" refType="h" fact="0.1217"/>
          <dgm:constr type="w" for="ch" forName="textaccent5" refType="w" fact="0.022"/>
          <dgm:constr type="h" for="ch" forName="textaccent5" refType="h" fact="0.0311"/>
          <dgm:constr type="l" for="ch" forName="imageaccent5" refType="w" fact="0.849"/>
          <dgm:constr type="t" for="ch" forName="imageaccent5" refType="h" fact="0.1567"/>
          <dgm:constr type="w" for="ch" forName="imageaccent5" refType="w" fact="0.022"/>
          <dgm:constr type="h" for="ch" forName="imageaccent5" refType="h" fact="0.0311"/>
          <dgm:constr type="l" for="ch" forName="image6" refType="w" fact="0.6491"/>
          <dgm:constr type="t" for="ch" forName="image6" refType="h" fact="0.5889"/>
          <dgm:constr type="w" for="ch" forName="image6" refType="w" fact="0.1886"/>
          <dgm:constr type="h" for="ch" forName="image6" refType="h" fact="0.2653"/>
          <dgm:constr type="l" for="ch" forName="text6" refType="w" fact="0.8114"/>
          <dgm:constr type="t" for="ch" forName="text6" refType="h" fact="0.4436"/>
          <dgm:constr type="w" for="ch" forName="text6" refType="w" fact="0.1886"/>
          <dgm:constr type="h" for="ch" forName="text6" refType="h" fact="0.2653"/>
          <dgm:constr type="l" for="ch" forName="imageaccent6" refType="w" fact="0.8138"/>
          <dgm:constr type="t" for="ch" forName="imageaccent6" refType="h" fact="0.7053"/>
          <dgm:constr type="w" for="ch" forName="imageaccent6" refType="w" fact="0.022"/>
          <dgm:constr type="h" for="ch" forName="imageaccent6" refType="h" fact="0.0311"/>
          <dgm:constr type="l" for="ch" forName="textaccent6" refType="w" fact="0.8488"/>
          <dgm:constr type="t" for="ch" forName="textaccent6" refType="h" fact="0.676"/>
          <dgm:constr type="w" for="ch" forName="textaccent6" refType="w" fact="0.022"/>
          <dgm:constr type="h" for="ch" forName="textaccent6" refType="h" fact="0.0311"/>
          <dgm:constr type="l" for="ch" forName="text7" refType="w" fact="0.3244"/>
          <dgm:constr type="t" for="ch" forName="text7" refType="h" fact="0.5872"/>
          <dgm:constr type="w" for="ch" forName="text7" refType="w" fact="0.1886"/>
          <dgm:constr type="h" for="ch" forName="text7" refType="h" fact="0.2653"/>
          <dgm:constr type="l" for="ch" forName="image7" refType="w" fact="0.1622"/>
          <dgm:constr type="t" for="ch" forName="image7" refType="h" fact="0.7347"/>
          <dgm:constr type="w" for="ch" forName="image7" refType="w" fact="0.1886"/>
          <dgm:constr type="h" for="ch" forName="image7" refType="h" fact="0.2653"/>
          <dgm:constr type="l" for="ch" forName="imageaccent7" refType="w" fact="0.2905"/>
          <dgm:constr type="t" for="ch" forName="imageaccent7" refType="h" fact="0.7384"/>
          <dgm:constr type="w" for="ch" forName="imageaccent7" refType="w" fact="0.022"/>
          <dgm:constr type="h" for="ch" forName="imageaccent7" refType="h" fact="0.0311"/>
          <dgm:constr type="l" for="ch" forName="textaccent7" refType="w" fact="0.3298"/>
          <dgm:constr type="t" for="ch" forName="textaccent7" refType="h" fact="0.7048"/>
          <dgm:constr type="w" for="ch" forName="textaccent7" refType="w" fact="0.022"/>
          <dgm:constr type="h" for="ch" forName="textaccent7" refType="h" fact="0.0311"/>
        </dgm:constrLst>
      </dgm:if>
      <dgm:if name="Name9" axis="ch" ptType="node" func="cnt" op="equ" val="8">
        <dgm:alg type="composite">
          <dgm:param type="ar" val="1.8974"/>
        </dgm:alg>
        <dgm:constrLst>
          <dgm:constr type="primFontSz" for="des" ptType="node" op="equ" val="65"/>
          <dgm:constr type="l" for="ch" forName="image4" refType="w" fact="0.5589"/>
          <dgm:constr type="t" for="ch" forName="image4" refType="h" fact="0.2952"/>
          <dgm:constr type="w" for="ch" forName="image4" refType="w" fact="0.1624"/>
          <dgm:constr type="h" for="ch" forName="image4" refType="h" fact="0.2645"/>
          <dgm:constr type="l" for="ch" forName="text5" refType="w" fact="0.5589"/>
          <dgm:constr type="t" for="ch" forName="text5" refType="h" fact="0.0028"/>
          <dgm:constr type="w" for="ch" forName="text5" refType="w" fact="0.1624"/>
          <dgm:constr type="h" for="ch" forName="text5" refType="h" fact="0.2645"/>
          <dgm:constr type="l" for="ch" forName="image5" refType="w" fact="0.6986"/>
          <dgm:constr type="t" for="ch" forName="image5" refType="h" fact="0.1504"/>
          <dgm:constr type="w" for="ch" forName="image5" refType="w" fact="0.1624"/>
          <dgm:constr type="h" for="ch" forName="image5" refType="h" fact="0.2645"/>
          <dgm:constr type="l" for="ch" forName="image2" refType="w" fact="0.4192"/>
          <dgm:constr type="t" for="ch" forName="image2" refType="h" fact="0.439"/>
          <dgm:constr type="w" for="ch" forName="image2" refType="w" fact="0.1624"/>
          <dgm:constr type="h" for="ch" forName="image2" refType="h" fact="0.2645"/>
          <dgm:constr type="l" for="ch" forName="text4" refType="w" fact="0.4192"/>
          <dgm:constr type="t" for="ch" forName="text4" refType="h" fact="0.1465"/>
          <dgm:constr type="w" for="ch" forName="text4" refType="w" fact="0.1624"/>
          <dgm:constr type="h" for="ch" forName="text4" refType="h" fact="0.2645"/>
          <dgm:constr type="l" for="ch" forName="text2" refType="w" fact="0.2794"/>
          <dgm:constr type="t" for="ch" forName="text2" refType="h" fact="0.2925"/>
          <dgm:constr type="w" for="ch" forName="text2" refType="w" fact="0.1624"/>
          <dgm:constr type="h" for="ch" forName="text2" refType="h" fact="0.2645"/>
          <dgm:constr type="l" for="ch" forName="image3" refType="w" fact="0.2794"/>
          <dgm:constr type="t" for="ch" forName="image3" refType="h" fact="0"/>
          <dgm:constr type="w" for="ch" forName="image3" refType="w" fact="0.1624"/>
          <dgm:constr type="h" for="ch" forName="image3" refType="h" fact="0.2645"/>
          <dgm:constr type="l" for="ch" forName="text1" refType="w" fact="0.1397"/>
          <dgm:constr type="t" for="ch" forName="text1" refType="h" fact="0.4395"/>
          <dgm:constr type="w" for="ch" forName="text1" refType="w" fact="0.1624"/>
          <dgm:constr type="h" for="ch" forName="text1" refType="h" fact="0.2645"/>
          <dgm:constr type="l" for="ch" forName="text3" refType="w" fact="0.1397"/>
          <dgm:constr type="t" for="ch" forName="text3" refType="h" fact="0.1471"/>
          <dgm:constr type="w" for="ch" forName="text3" refType="w" fact="0.1624"/>
          <dgm:constr type="h" for="ch" forName="text3" refType="h" fact="0.2645"/>
          <dgm:constr type="l" for="ch" forName="textaccent1" refType="w" fact="0.1436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4"/>
          <dgm:constr type="h" for="ch" forName="image1" refType="h" fact="0.2645"/>
          <dgm:constr type="l" for="ch" forName="imageaccent1" refType="w" fact="0.1112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2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31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2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41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6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5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93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1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9"/>
          <dgm:constr type="t" for="ch" forName="image6" refType="h" fact="0.5872"/>
          <dgm:constr type="w" for="ch" forName="image6" refType="w" fact="0.1624"/>
          <dgm:constr type="h" for="ch" forName="image6" refType="h" fact="0.2645"/>
          <dgm:constr type="l" for="ch" forName="text6" refType="w" fact="0.6986"/>
          <dgm:constr type="t" for="ch" forName="text6" refType="h" fact="0.4424"/>
          <dgm:constr type="w" for="ch" forName="text6" refType="w" fact="0.1624"/>
          <dgm:constr type="h" for="ch" forName="text6" refType="h" fact="0.2645"/>
          <dgm:constr type="l" for="ch" forName="imageaccent6" refType="w" fact="0.7007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8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3"/>
          <dgm:constr type="t" for="ch" forName="text7" refType="h" fact="0.5856"/>
          <dgm:constr type="w" for="ch" forName="text7" refType="w" fact="0.1624"/>
          <dgm:constr type="h" for="ch" forName="text7" refType="h" fact="0.2645"/>
          <dgm:constr type="l" for="ch" forName="image7" refType="w" fact="0.1396"/>
          <dgm:constr type="t" for="ch" forName="image7" refType="h" fact="0.7326"/>
          <dgm:constr type="w" for="ch" forName="image7" refType="w" fact="0.1624"/>
          <dgm:constr type="h" for="ch" forName="image7" refType="h" fact="0.2645"/>
          <dgm:constr type="l" for="ch" forName="imageaccent7" refType="w" fact="0.2501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4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9"/>
          <dgm:constr type="t" for="ch" forName="image8" refType="h" fact="0.7355"/>
          <dgm:constr type="w" for="ch" forName="image8" refType="w" fact="0.1624"/>
          <dgm:constr type="h" for="ch" forName="image8" refType="h" fact="0.2645"/>
          <dgm:constr type="l" for="ch" forName="text8" refType="w" fact="0.8376"/>
          <dgm:constr type="t" for="ch" forName="text8" refType="h" fact="0.5906"/>
          <dgm:constr type="w" for="ch" forName="text8" refType="w" fact="0.1624"/>
          <dgm:constr type="h" for="ch" forName="text8" refType="h" fact="0.2645"/>
          <dgm:constr type="l" for="ch" forName="imageaccent8" refType="w" fact="0.8397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8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</dgm:constrLst>
      </dgm:if>
      <dgm:if name="Name10" axis="ch" ptType="node" func="cnt" op="equ" val="9">
        <dgm:alg type="composite">
          <dgm:param type="ar" val="1.8986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952"/>
          <dgm:constr type="w" for="ch" forName="image4" refType="w" fact="0.1623"/>
          <dgm:constr type="h" for="ch" forName="image4" refType="h" fact="0.2645"/>
          <dgm:constr type="l" for="ch" forName="text5" refType="w" fact="0.5585"/>
          <dgm:constr type="t" for="ch" forName="text5" refType="h" fact="0.0028"/>
          <dgm:constr type="w" for="ch" forName="text5" refType="w" fact="0.1623"/>
          <dgm:constr type="h" for="ch" forName="text5" refType="h" fact="0.2645"/>
          <dgm:constr type="l" for="ch" forName="image5" refType="w" fact="0.6982"/>
          <dgm:constr type="t" for="ch" forName="image5" refType="h" fact="0.1504"/>
          <dgm:constr type="w" for="ch" forName="image5" refType="w" fact="0.1623"/>
          <dgm:constr type="h" for="ch" forName="image5" refType="h" fact="0.2645"/>
          <dgm:constr type="l" for="ch" forName="image2" refType="w" fact="0.4189"/>
          <dgm:constr type="t" for="ch" forName="image2" refType="h" fact="0.439"/>
          <dgm:constr type="w" for="ch" forName="image2" refType="w" fact="0.1623"/>
          <dgm:constr type="h" for="ch" forName="image2" refType="h" fact="0.2645"/>
          <dgm:constr type="l" for="ch" forName="text4" refType="w" fact="0.4189"/>
          <dgm:constr type="t" for="ch" forName="text4" refType="h" fact="0.1465"/>
          <dgm:constr type="w" for="ch" forName="text4" refType="w" fact="0.1623"/>
          <dgm:constr type="h" for="ch" forName="text4" refType="h" fact="0.2645"/>
          <dgm:constr type="l" for="ch" forName="text2" refType="w" fact="0.2793"/>
          <dgm:constr type="t" for="ch" forName="text2" refType="h" fact="0.2925"/>
          <dgm:constr type="w" for="ch" forName="text2" refType="w" fact="0.1623"/>
          <dgm:constr type="h" for="ch" forName="text2" refType="h" fact="0.2645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645"/>
          <dgm:constr type="l" for="ch" forName="text1" refType="w" fact="0.1396"/>
          <dgm:constr type="t" for="ch" forName="text1" refType="h" fact="0.4395"/>
          <dgm:constr type="w" for="ch" forName="text1" refType="w" fact="0.1623"/>
          <dgm:constr type="h" for="ch" forName="text1" refType="h" fact="0.2645"/>
          <dgm:constr type="l" for="ch" forName="text3" refType="w" fact="0.1396"/>
          <dgm:constr type="t" for="ch" forName="text3" refType="h" fact="0.1471"/>
          <dgm:constr type="w" for="ch" forName="text3" refType="w" fact="0.1623"/>
          <dgm:constr type="h" for="ch" forName="text3" refType="h" fact="0.2645"/>
          <dgm:constr type="l" for="ch" forName="textaccent1" refType="w" fact="0.1435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3"/>
          <dgm:constr type="h" for="ch" forName="image1" refType="h" fact="0.2645"/>
          <dgm:constr type="l" for="ch" forName="imageaccent1" refType="w" fact="0.1111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28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1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39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3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1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89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05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5"/>
          <dgm:constr type="t" for="ch" forName="image6" refType="h" fact="0.5872"/>
          <dgm:constr type="w" for="ch" forName="image6" refType="w" fact="0.1623"/>
          <dgm:constr type="h" for="ch" forName="image6" refType="h" fact="0.2645"/>
          <dgm:constr type="l" for="ch" forName="text6" refType="w" fact="0.6982"/>
          <dgm:constr type="t" for="ch" forName="text6" refType="h" fact="0.4424"/>
          <dgm:constr type="w" for="ch" forName="text6" refType="w" fact="0.1623"/>
          <dgm:constr type="h" for="ch" forName="text6" refType="h" fact="0.2645"/>
          <dgm:constr type="l" for="ch" forName="imageaccent6" refType="w" fact="0.7002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3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2"/>
          <dgm:constr type="t" for="ch" forName="text7" refType="h" fact="0.5856"/>
          <dgm:constr type="w" for="ch" forName="text7" refType="w" fact="0.1623"/>
          <dgm:constr type="h" for="ch" forName="text7" refType="h" fact="0.2645"/>
          <dgm:constr type="l" for="ch" forName="image7" refType="w" fact="0.1395"/>
          <dgm:constr type="t" for="ch" forName="image7" refType="h" fact="0.7326"/>
          <dgm:constr type="w" for="ch" forName="image7" refType="w" fact="0.1623"/>
          <dgm:constr type="h" for="ch" forName="image7" refType="h" fact="0.2645"/>
          <dgm:constr type="l" for="ch" forName="imageaccent7" refType="w" fact="0.25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38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5"/>
          <dgm:constr type="t" for="ch" forName="image8" refType="h" fact="0.7355"/>
          <dgm:constr type="w" for="ch" forName="image8" refType="w" fact="0.1623"/>
          <dgm:constr type="h" for="ch" forName="image8" refType="h" fact="0.2645"/>
          <dgm:constr type="l" for="ch" forName="text8" refType="w" fact="0.8371"/>
          <dgm:constr type="t" for="ch" forName="text8" refType="h" fact="0.5906"/>
          <dgm:constr type="w" for="ch" forName="text8" refType="w" fact="0.1623"/>
          <dgm:constr type="h" for="ch" forName="text8" refType="h" fact="0.2645"/>
          <dgm:constr type="l" for="ch" forName="imageaccent8" refType="w" fact="0.8392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3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  <dgm:constr type="l" for="ch" forName="text9" refType="w" fact="0.8377"/>
          <dgm:constr type="t" for="ch" forName="text9" refType="h" fact="0.0057"/>
          <dgm:constr type="w" for="ch" forName="text9" refType="w" fact="0.1623"/>
          <dgm:constr type="h" for="ch" forName="text9" refType="h" fact="0.2645"/>
          <dgm:constr type="l" for="ch" forName="textaccent9" refType="w" fact="0.95"/>
          <dgm:constr type="t" for="ch" forName="textaccent9" refType="h" fact="0.2383"/>
          <dgm:constr type="w" for="ch" forName="textaccent9" refType="w" fact="0.0189"/>
          <dgm:constr type="h" for="ch" forName="textaccent9" refType="h" fact="0.031"/>
          <dgm:constr type="l" for="ch" forName="image9" refType="w" fact="0.8377"/>
          <dgm:constr type="t" for="ch" forName="image9" refType="h" fact="0.2977"/>
          <dgm:constr type="w" for="ch" forName="image9" refType="w" fact="0.1623"/>
          <dgm:constr type="h" for="ch" forName="image9" refType="h" fact="0.2645"/>
          <dgm:constr type="l" for="ch" forName="imageaccent9" refType="w" fact="0.95"/>
          <dgm:constr type="t" for="ch" forName="imageaccent9" refType="h" fact="0.2993"/>
          <dgm:constr type="w" for="ch" forName="imageaccent9" refType="w" fact="0.0189"/>
          <dgm:constr type="h" for="ch" forName="imageaccent9" refType="h" fact="0.031"/>
        </dgm:constrLst>
      </dgm:if>
      <dgm:if name="Name11" axis="ch" ptType="node" func="cnt" op="equ" val="10">
        <dgm:alg type="composite">
          <dgm:param type="ar" val="1.6608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583"/>
          <dgm:constr type="w" for="ch" forName="image4" refType="w" fact="0.1623"/>
          <dgm:constr type="h" for="ch" forName="image4" refType="h" fact="0.2314"/>
          <dgm:constr type="l" for="ch" forName="text5" refType="w" fact="0.5585"/>
          <dgm:constr type="t" for="ch" forName="text5" refType="h" fact="0.0024"/>
          <dgm:constr type="w" for="ch" forName="text5" refType="w" fact="0.1623"/>
          <dgm:constr type="h" for="ch" forName="text5" refType="h" fact="0.2314"/>
          <dgm:constr type="l" for="ch" forName="image5" refType="w" fact="0.6982"/>
          <dgm:constr type="t" for="ch" forName="image5" refType="h" fact="0.1316"/>
          <dgm:constr type="w" for="ch" forName="image5" refType="w" fact="0.1623"/>
          <dgm:constr type="h" for="ch" forName="image5" refType="h" fact="0.2314"/>
          <dgm:constr type="l" for="ch" forName="image2" refType="w" fact="0.4189"/>
          <dgm:constr type="t" for="ch" forName="image2" refType="h" fact="0.384"/>
          <dgm:constr type="w" for="ch" forName="image2" refType="w" fact="0.1623"/>
          <dgm:constr type="h" for="ch" forName="image2" refType="h" fact="0.2314"/>
          <dgm:constr type="l" for="ch" forName="text4" refType="w" fact="0.4189"/>
          <dgm:constr type="t" for="ch" forName="text4" refType="h" fact="0.1282"/>
          <dgm:constr type="w" for="ch" forName="text4" refType="w" fact="0.1623"/>
          <dgm:constr type="h" for="ch" forName="text4" refType="h" fact="0.2314"/>
          <dgm:constr type="l" for="ch" forName="text2" refType="w" fact="0.2793"/>
          <dgm:constr type="t" for="ch" forName="text2" refType="h" fact="0.2558"/>
          <dgm:constr type="w" for="ch" forName="text2" refType="w" fact="0.1623"/>
          <dgm:constr type="h" for="ch" forName="text2" refType="h" fact="0.2314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314"/>
          <dgm:constr type="l" for="ch" forName="text1" refType="w" fact="0.1396"/>
          <dgm:constr type="t" for="ch" forName="text1" refType="h" fact="0.3845"/>
          <dgm:constr type="w" for="ch" forName="text1" refType="w" fact="0.1623"/>
          <dgm:constr type="h" for="ch" forName="text1" refType="h" fact="0.2314"/>
          <dgm:constr type="l" for="ch" forName="text3" refType="w" fact="0.1396"/>
          <dgm:constr type="t" for="ch" forName="text3" refType="h" fact="0.1286"/>
          <dgm:constr type="w" for="ch" forName="text3" refType="w" fact="0.1623"/>
          <dgm:constr type="h" for="ch" forName="text3" refType="h" fact="0.2314"/>
          <dgm:constr type="l" for="ch" forName="textaccent1" refType="w" fact="0.1435"/>
          <dgm:constr type="t" for="ch" forName="textaccent1" refType="h" fact="0.488"/>
          <dgm:constr type="w" for="ch" forName="textaccent1" refType="w" fact="0.0189"/>
          <dgm:constr type="h" for="ch" forName="textaccent1" refType="h" fact="0.0271"/>
          <dgm:constr type="l" for="ch" forName="image1" refType="w" fact="0"/>
          <dgm:constr type="t" for="ch" forName="image1" refType="h" fact="0.2566"/>
          <dgm:constr type="w" for="ch" forName="image1" refType="w" fact="0.1623"/>
          <dgm:constr type="h" for="ch" forName="image1" refType="h" fact="0.2314"/>
          <dgm:constr type="l" for="ch" forName="imageaccent1" refType="w" fact="0.1111"/>
          <dgm:constr type="t" for="ch" forName="imageaccent1" refType="h" fact="0.4572"/>
          <dgm:constr type="w" for="ch" forName="imageaccent1" refType="w" fact="0.0189"/>
          <dgm:constr type="h" for="ch" forName="imageaccent1" refType="h" fact="0.0271"/>
          <dgm:constr type="l" for="ch" forName="textaccent2" refType="w" fact="0.391"/>
          <dgm:constr type="t" for="ch" forName="textaccent2" refType="h" fact="0.456"/>
          <dgm:constr type="w" for="ch" forName="textaccent2" refType="w" fact="0.0189"/>
          <dgm:constr type="h" for="ch" forName="textaccent2" refType="h" fact="0.0271"/>
          <dgm:constr type="l" for="ch" forName="imageaccent2" refType="w" fact="0.4228"/>
          <dgm:constr type="t" for="ch" forName="imageaccent2" refType="h" fact="0.487"/>
          <dgm:constr type="w" for="ch" forName="imageaccent2" refType="w" fact="0.0189"/>
          <dgm:constr type="h" for="ch" forName="imageaccent2" refType="h" fact="0.0271"/>
          <dgm:constr type="l" for="ch" forName="textaccent3" refType="w" fact="0.2501"/>
          <dgm:constr type="t" for="ch" forName="textaccent3" refType="h" fact="0.1318"/>
          <dgm:constr type="w" for="ch" forName="textaccent3" refType="w" fact="0.0189"/>
          <dgm:constr type="h" for="ch" forName="textaccent3" refType="h" fact="0.0271"/>
          <dgm:constr type="l" for="ch" forName="imageaccent3" refType="w" fact="0.2839"/>
          <dgm:constr type="t" for="ch" forName="imageaccent3" refType="h" fact="0.1025"/>
          <dgm:constr type="w" for="ch" forName="imageaccent3" refType="w" fact="0.0189"/>
          <dgm:constr type="h" for="ch" forName="imageaccent3" refType="h" fact="0.0271"/>
          <dgm:constr type="l" for="ch" forName="textaccent4" refType="w" fact="0.5593"/>
          <dgm:constr type="t" for="ch" forName="textaccent4" refType="h" fact="0.2307"/>
          <dgm:constr type="w" for="ch" forName="textaccent4" refType="w" fact="0.0189"/>
          <dgm:constr type="h" for="ch" forName="textaccent4" refType="h" fact="0.0271"/>
          <dgm:constr type="l" for="ch" forName="imageaccent4" refType="w" fact="0.5901"/>
          <dgm:constr type="t" for="ch" forName="imageaccent4" refType="h" fact="0.2624"/>
          <dgm:constr type="w" for="ch" forName="imageaccent4" refType="w" fact="0.0189"/>
          <dgm:constr type="h" for="ch" forName="imageaccent4" refType="h" fact="0.0271"/>
          <dgm:constr type="l" for="ch" forName="textaccent5" refType="w" fact="0.6989"/>
          <dgm:constr type="t" for="ch" forName="textaccent5" refType="h" fact="0.1062"/>
          <dgm:constr type="w" for="ch" forName="textaccent5" refType="w" fact="0.0189"/>
          <dgm:constr type="h" for="ch" forName="textaccent5" refType="h" fact="0.0271"/>
          <dgm:constr type="l" for="ch" forName="imageaccent5" refType="w" fact="0.7305"/>
          <dgm:constr type="t" for="ch" forName="imageaccent5" refType="h" fact="0.1367"/>
          <dgm:constr type="w" for="ch" forName="imageaccent5" refType="w" fact="0.0189"/>
          <dgm:constr type="h" for="ch" forName="imageaccent5" refType="h" fact="0.0271"/>
          <dgm:constr type="l" for="ch" forName="image6" refType="w" fact="0.5585"/>
          <dgm:constr type="t" for="ch" forName="image6" refType="h" fact="0.5137"/>
          <dgm:constr type="w" for="ch" forName="image6" refType="w" fact="0.1623"/>
          <dgm:constr type="h" for="ch" forName="image6" refType="h" fact="0.2314"/>
          <dgm:constr type="l" for="ch" forName="text6" refType="w" fact="0.6982"/>
          <dgm:constr type="t" for="ch" forName="text6" refType="h" fact="0.387"/>
          <dgm:constr type="w" for="ch" forName="text6" refType="w" fact="0.1623"/>
          <dgm:constr type="h" for="ch" forName="text6" refType="h" fact="0.2314"/>
          <dgm:constr type="l" for="ch" forName="imageaccent6" refType="w" fact="0.7002"/>
          <dgm:constr type="t" for="ch" forName="imageaccent6" refType="h" fact="0.6152"/>
          <dgm:constr type="w" for="ch" forName="imageaccent6" refType="w" fact="0.0189"/>
          <dgm:constr type="h" for="ch" forName="imageaccent6" refType="h" fact="0.0271"/>
          <dgm:constr type="l" for="ch" forName="textaccent6" refType="w" fact="0.7303"/>
          <dgm:constr type="t" for="ch" forName="textaccent6" refType="h" fact="0.5897"/>
          <dgm:constr type="w" for="ch" forName="textaccent6" refType="w" fact="0.0189"/>
          <dgm:constr type="h" for="ch" forName="textaccent6" refType="h" fact="0.0271"/>
          <dgm:constr type="l" for="ch" forName="text7" refType="w" fact="0.2792"/>
          <dgm:constr type="t" for="ch" forName="text7" refType="h" fact="0.5122"/>
          <dgm:constr type="w" for="ch" forName="text7" refType="w" fact="0.1623"/>
          <dgm:constr type="h" for="ch" forName="text7" refType="h" fact="0.2314"/>
          <dgm:constr type="l" for="ch" forName="image7" refType="w" fact="0.1395"/>
          <dgm:constr type="t" for="ch" forName="image7" refType="h" fact="0.6409"/>
          <dgm:constr type="w" for="ch" forName="image7" refType="w" fact="0.1623"/>
          <dgm:constr type="h" for="ch" forName="image7" refType="h" fact="0.2314"/>
          <dgm:constr type="l" for="ch" forName="imageaccent7" refType="w" fact="0.25"/>
          <dgm:constr type="t" for="ch" forName="imageaccent7" refType="h" fact="0.6441"/>
          <dgm:constr type="w" for="ch" forName="imageaccent7" refType="w" fact="0.0189"/>
          <dgm:constr type="h" for="ch" forName="imageaccent7" refType="h" fact="0.0271"/>
          <dgm:constr type="l" for="ch" forName="textaccent7" refType="w" fact="0.2838"/>
          <dgm:constr type="t" for="ch" forName="textaccent7" refType="h" fact="0.6148"/>
          <dgm:constr type="w" for="ch" forName="textaccent7" refType="w" fact="0.0189"/>
          <dgm:constr type="h" for="ch" forName="textaccent7" refType="h" fact="0.0271"/>
          <dgm:constr type="l" for="ch" forName="image8" refType="w" fact="0.6975"/>
          <dgm:constr type="t" for="ch" forName="image8" refType="h" fact="0.6433"/>
          <dgm:constr type="w" for="ch" forName="image8" refType="w" fact="0.1623"/>
          <dgm:constr type="h" for="ch" forName="image8" refType="h" fact="0.2314"/>
          <dgm:constr type="l" for="ch" forName="text8" refType="w" fact="0.8371"/>
          <dgm:constr type="t" for="ch" forName="text8" refType="h" fact="0.5167"/>
          <dgm:constr type="w" for="ch" forName="text8" refType="w" fact="0.1623"/>
          <dgm:constr type="h" for="ch" forName="text8" refType="h" fact="0.2314"/>
          <dgm:constr type="l" for="ch" forName="imageaccent8" refType="w" fact="0.8392"/>
          <dgm:constr type="t" for="ch" forName="imageaccent8" refType="h" fact="0.7449"/>
          <dgm:constr type="w" for="ch" forName="imageaccent8" refType="w" fact="0.0189"/>
          <dgm:constr type="h" for="ch" forName="imageaccent8" refType="h" fact="0.0271"/>
          <dgm:constr type="l" for="ch" forName="textaccent8" refType="w" fact="0.8693"/>
          <dgm:constr type="t" for="ch" forName="textaccent8" refType="h" fact="0.7194"/>
          <dgm:constr type="w" for="ch" forName="textaccent8" refType="w" fact="0.0189"/>
          <dgm:constr type="h" for="ch" forName="textaccent8" refType="h" fact="0.0271"/>
          <dgm:constr type="l" for="ch" forName="text9" refType="w" fact="0.8377"/>
          <dgm:constr type="t" for="ch" forName="text9" refType="h" fact="0.005"/>
          <dgm:constr type="w" for="ch" forName="text9" refType="w" fact="0.1623"/>
          <dgm:constr type="h" for="ch" forName="text9" refType="h" fact="0.2314"/>
          <dgm:constr type="l" for="ch" forName="textaccent9" refType="w" fact="0.95"/>
          <dgm:constr type="t" for="ch" forName="textaccent9" refType="h" fact="0.2084"/>
          <dgm:constr type="w" for="ch" forName="textaccent9" refType="w" fact="0.0189"/>
          <dgm:constr type="h" for="ch" forName="textaccent9" refType="h" fact="0.0271"/>
          <dgm:constr type="l" for="ch" forName="image9" refType="w" fact="0.8377"/>
          <dgm:constr type="t" for="ch" forName="image9" refType="h" fact="0.2604"/>
          <dgm:constr type="w" for="ch" forName="image9" refType="w" fact="0.1623"/>
          <dgm:constr type="h" for="ch" forName="image9" refType="h" fact="0.2314"/>
          <dgm:constr type="l" for="ch" forName="imageaccent9" refType="w" fact="0.95"/>
          <dgm:constr type="t" for="ch" forName="imageaccent9" refType="h" fact="0.2618"/>
          <dgm:constr type="w" for="ch" forName="imageaccent9" refType="w" fact="0.0189"/>
          <dgm:constr type="h" for="ch" forName="imageaccent9" refType="h" fact="0.0271"/>
          <dgm:constr type="l" for="ch" forName="image10" refType="w" fact="0.2786"/>
          <dgm:constr type="t" for="ch" forName="image10" refType="h" fact="0.7686"/>
          <dgm:constr type="w" for="ch" forName="image10" refType="w" fact="0.1623"/>
          <dgm:constr type="h" for="ch" forName="image10" refType="h" fact="0.2314"/>
          <dgm:constr type="l" for="ch" forName="text10" refType="w" fact="0.4183"/>
          <dgm:constr type="t" for="ch" forName="text10" refType="h" fact="0.6419"/>
          <dgm:constr type="w" for="ch" forName="text10" refType="w" fact="0.1623"/>
          <dgm:constr type="h" for="ch" forName="text10" refType="h" fact="0.2314"/>
          <dgm:constr type="l" for="ch" forName="imageaccent10" refType="w" fact="0.4203"/>
          <dgm:constr type="t" for="ch" forName="imageaccent10" refType="h" fact="0.8701"/>
          <dgm:constr type="w" for="ch" forName="imageaccent10" refType="w" fact="0.0189"/>
          <dgm:constr type="h" for="ch" forName="imageaccent10" refType="h" fact="0.0271"/>
          <dgm:constr type="l" for="ch" forName="textaccent10" refType="w" fact="0.4504"/>
          <dgm:constr type="t" for="ch" forName="textaccent10" refType="h" fact="0.8446"/>
          <dgm:constr type="w" for="ch" forName="textaccent10" refType="w" fact="0.0189"/>
          <dgm:constr type="h" for="ch" forName="textaccent10" refType="h" fact="0.0271"/>
        </dgm:constrLst>
      </dgm:if>
      <dgm:if name="Name12" axis="ch" ptType="node" func="cnt" op="equ" val="11">
        <dgm:alg type="composite">
          <dgm:param type="ar" val="1.4704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287"/>
          <dgm:constr type="w" for="ch" forName="image4" refType="w" fact="0.1623"/>
          <dgm:constr type="h" for="ch" forName="image4" refType="h" fact="0.2049"/>
          <dgm:constr type="l" for="ch" forName="text5" refType="w" fact="0.5585"/>
          <dgm:constr type="t" for="ch" forName="text5" refType="h" fact="0.0022"/>
          <dgm:constr type="w" for="ch" forName="text5" refType="w" fact="0.1623"/>
          <dgm:constr type="h" for="ch" forName="text5" refType="h" fact="0.2049"/>
          <dgm:constr type="l" for="ch" forName="image5" refType="w" fact="0.6982"/>
          <dgm:constr type="t" for="ch" forName="image5" refType="h" fact="0.1165"/>
          <dgm:constr type="w" for="ch" forName="image5" refType="w" fact="0.1623"/>
          <dgm:constr type="h" for="ch" forName="image5" refType="h" fact="0.2049"/>
          <dgm:constr type="l" for="ch" forName="image2" refType="w" fact="0.4189"/>
          <dgm:constr type="t" for="ch" forName="image2" refType="h" fact="0.34"/>
          <dgm:constr type="w" for="ch" forName="image2" refType="w" fact="0.1623"/>
          <dgm:constr type="h" for="ch" forName="image2" refType="h" fact="0.2049"/>
          <dgm:constr type="l" for="ch" forName="text4" refType="w" fact="0.4189"/>
          <dgm:constr type="t" for="ch" forName="text4" refType="h" fact="0.1135"/>
          <dgm:constr type="w" for="ch" forName="text4" refType="w" fact="0.1623"/>
          <dgm:constr type="h" for="ch" forName="text4" refType="h" fact="0.2049"/>
          <dgm:constr type="l" for="ch" forName="text2" refType="w" fact="0.2793"/>
          <dgm:constr type="t" for="ch" forName="text2" refType="h" fact="0.2265"/>
          <dgm:constr type="w" for="ch" forName="text2" refType="w" fact="0.1623"/>
          <dgm:constr type="h" for="ch" forName="text2" refType="h" fact="0.2049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049"/>
          <dgm:constr type="l" for="ch" forName="text1" refType="w" fact="0.1396"/>
          <dgm:constr type="t" for="ch" forName="text1" refType="h" fact="0.3404"/>
          <dgm:constr type="w" for="ch" forName="text1" refType="w" fact="0.1623"/>
          <dgm:constr type="h" for="ch" forName="text1" refType="h" fact="0.2049"/>
          <dgm:constr type="l" for="ch" forName="text3" refType="w" fact="0.1396"/>
          <dgm:constr type="t" for="ch" forName="text3" refType="h" fact="0.1139"/>
          <dgm:constr type="w" for="ch" forName="text3" refType="w" fact="0.1623"/>
          <dgm:constr type="h" for="ch" forName="text3" refType="h" fact="0.2049"/>
          <dgm:constr type="l" for="ch" forName="textaccent1" refType="w" fact="0.1435"/>
          <dgm:constr type="t" for="ch" forName="textaccent1" refType="h" fact="0.432"/>
          <dgm:constr type="w" for="ch" forName="textaccent1" refType="w" fact="0.0189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623"/>
          <dgm:constr type="h" for="ch" forName="image1" refType="h" fact="0.2049"/>
          <dgm:constr type="l" for="ch" forName="imageaccent1" refType="w" fact="0.1111"/>
          <dgm:constr type="t" for="ch" forName="imageaccent1" refType="h" fact="0.4048"/>
          <dgm:constr type="w" for="ch" forName="imageaccent1" refType="w" fact="0.0189"/>
          <dgm:constr type="h" for="ch" forName="imageaccent1" refType="h" fact="0.024"/>
          <dgm:constr type="l" for="ch" forName="textaccent2" refType="w" fact="0.391"/>
          <dgm:constr type="t" for="ch" forName="textaccent2" refType="h" fact="0.4038"/>
          <dgm:constr type="w" for="ch" forName="textaccent2" refType="w" fact="0.0189"/>
          <dgm:constr type="h" for="ch" forName="textaccent2" refType="h" fact="0.024"/>
          <dgm:constr type="l" for="ch" forName="imageaccent2" refType="w" fact="0.4228"/>
          <dgm:constr type="t" for="ch" forName="imageaccent2" refType="h" fact="0.4312"/>
          <dgm:constr type="w" for="ch" forName="imageaccent2" refType="w" fact="0.0189"/>
          <dgm:constr type="h" for="ch" forName="imageaccent2" refType="h" fact="0.024"/>
          <dgm:constr type="l" for="ch" forName="textaccent3" refType="w" fact="0.2501"/>
          <dgm:constr type="t" for="ch" forName="textaccent3" refType="h" fact="0.1167"/>
          <dgm:constr type="w" for="ch" forName="textaccent3" refType="w" fact="0.0189"/>
          <dgm:constr type="h" for="ch" forName="textaccent3" refType="h" fact="0.024"/>
          <dgm:constr type="l" for="ch" forName="imageaccent3" refType="w" fact="0.2839"/>
          <dgm:constr type="t" for="ch" forName="imageaccent3" refType="h" fact="0.0908"/>
          <dgm:constr type="w" for="ch" forName="imageaccent3" refType="w" fact="0.0189"/>
          <dgm:constr type="h" for="ch" forName="imageaccent3" refType="h" fact="0.024"/>
          <dgm:constr type="l" for="ch" forName="textaccent4" refType="w" fact="0.5593"/>
          <dgm:constr type="t" for="ch" forName="textaccent4" refType="h" fact="0.2042"/>
          <dgm:constr type="w" for="ch" forName="textaccent4" refType="w" fact="0.0189"/>
          <dgm:constr type="h" for="ch" forName="textaccent4" refType="h" fact="0.024"/>
          <dgm:constr type="l" for="ch" forName="imageaccent4" refType="w" fact="0.5901"/>
          <dgm:constr type="t" for="ch" forName="imageaccent4" refType="h" fact="0.2323"/>
          <dgm:constr type="w" for="ch" forName="imageaccent4" refType="w" fact="0.0189"/>
          <dgm:constr type="h" for="ch" forName="imageaccent4" refType="h" fact="0.024"/>
          <dgm:constr type="l" for="ch" forName="textaccent5" refType="w" fact="0.6989"/>
          <dgm:constr type="t" for="ch" forName="textaccent5" refType="h" fact="0.094"/>
          <dgm:constr type="w" for="ch" forName="textaccent5" refType="w" fact="0.0189"/>
          <dgm:constr type="h" for="ch" forName="textaccent5" refType="h" fact="0.024"/>
          <dgm:constr type="l" for="ch" forName="imageaccent5" refType="w" fact="0.7305"/>
          <dgm:constr type="t" for="ch" forName="imageaccent5" refType="h" fact="0.121"/>
          <dgm:constr type="w" for="ch" forName="imageaccent5" refType="w" fact="0.0189"/>
          <dgm:constr type="h" for="ch" forName="imageaccent5" refType="h" fact="0.024"/>
          <dgm:constr type="l" for="ch" forName="image6" refType="w" fact="0.5585"/>
          <dgm:constr type="t" for="ch" forName="image6" refType="h" fact="0.4548"/>
          <dgm:constr type="w" for="ch" forName="image6" refType="w" fact="0.1623"/>
          <dgm:constr type="h" for="ch" forName="image6" refType="h" fact="0.2049"/>
          <dgm:constr type="l" for="ch" forName="text6" refType="w" fact="0.6982"/>
          <dgm:constr type="t" for="ch" forName="text6" refType="h" fact="0.3426"/>
          <dgm:constr type="w" for="ch" forName="text6" refType="w" fact="0.1623"/>
          <dgm:constr type="h" for="ch" forName="text6" refType="h" fact="0.2049"/>
          <dgm:constr type="l" for="ch" forName="imageaccent6" refType="w" fact="0.7002"/>
          <dgm:constr type="t" for="ch" forName="imageaccent6" refType="h" fact="0.5447"/>
          <dgm:constr type="w" for="ch" forName="imageaccent6" refType="w" fact="0.0189"/>
          <dgm:constr type="h" for="ch" forName="imageaccent6" refType="h" fact="0.024"/>
          <dgm:constr type="l" for="ch" forName="textaccent6" refType="w" fact="0.7303"/>
          <dgm:constr type="t" for="ch" forName="textaccent6" refType="h" fact="0.5221"/>
          <dgm:constr type="w" for="ch" forName="textaccent6" refType="w" fact="0.0189"/>
          <dgm:constr type="h" for="ch" forName="textaccent6" refType="h" fact="0.024"/>
          <dgm:constr type="l" for="ch" forName="text7" refType="w" fact="0.2792"/>
          <dgm:constr type="t" for="ch" forName="text7" refType="h" fact="0.4535"/>
          <dgm:constr type="w" for="ch" forName="text7" refType="w" fact="0.1623"/>
          <dgm:constr type="h" for="ch" forName="text7" refType="h" fact="0.2049"/>
          <dgm:constr type="l" for="ch" forName="image7" refType="w" fact="0.1395"/>
          <dgm:constr type="t" for="ch" forName="image7" refType="h" fact="0.5674"/>
          <dgm:constr type="w" for="ch" forName="image7" refType="w" fact="0.1623"/>
          <dgm:constr type="h" for="ch" forName="image7" refType="h" fact="0.2049"/>
          <dgm:constr type="l" for="ch" forName="imageaccent7" refType="w" fact="0.25"/>
          <dgm:constr type="t" for="ch" forName="imageaccent7" refType="h" fact="0.5703"/>
          <dgm:constr type="w" for="ch" forName="imageaccent7" refType="w" fact="0.0189"/>
          <dgm:constr type="h" for="ch" forName="imageaccent7" refType="h" fact="0.024"/>
          <dgm:constr type="l" for="ch" forName="textaccent7" refType="w" fact="0.2838"/>
          <dgm:constr type="t" for="ch" forName="textaccent7" refType="h" fact="0.5443"/>
          <dgm:constr type="w" for="ch" forName="textaccent7" refType="w" fact="0.0189"/>
          <dgm:constr type="h" for="ch" forName="textaccent7" refType="h" fact="0.024"/>
          <dgm:constr type="l" for="ch" forName="image8" refType="w" fact="0.6975"/>
          <dgm:constr type="t" for="ch" forName="image8" refType="h" fact="0.5696"/>
          <dgm:constr type="w" for="ch" forName="image8" refType="w" fact="0.1623"/>
          <dgm:constr type="h" for="ch" forName="image8" refType="h" fact="0.2049"/>
          <dgm:constr type="l" for="ch" forName="text8" refType="w" fact="0.8371"/>
          <dgm:constr type="t" for="ch" forName="text8" refType="h" fact="0.4574"/>
          <dgm:constr type="w" for="ch" forName="text8" refType="w" fact="0.1623"/>
          <dgm:constr type="h" for="ch" forName="text8" refType="h" fact="0.2049"/>
          <dgm:constr type="l" for="ch" forName="imageaccent8" refType="w" fact="0.8392"/>
          <dgm:constr type="t" for="ch" forName="imageaccent8" refType="h" fact="0.6595"/>
          <dgm:constr type="w" for="ch" forName="imageaccent8" refType="w" fact="0.0189"/>
          <dgm:constr type="h" for="ch" forName="imageaccent8" refType="h" fact="0.024"/>
          <dgm:constr type="l" for="ch" forName="textaccent8" refType="w" fact="0.8693"/>
          <dgm:constr type="t" for="ch" forName="textaccent8" refType="h" fact="0.6369"/>
          <dgm:constr type="w" for="ch" forName="textaccent8" refType="w" fact="0.0189"/>
          <dgm:constr type="h" for="ch" forName="textaccent8" refType="h" fact="0.024"/>
          <dgm:constr type="l" for="ch" forName="text9" refType="w" fact="0.8377"/>
          <dgm:constr type="t" for="ch" forName="text9" refType="h" fact="0.0044"/>
          <dgm:constr type="w" for="ch" forName="text9" refType="w" fact="0.1623"/>
          <dgm:constr type="h" for="ch" forName="text9" refType="h" fact="0.2049"/>
          <dgm:constr type="l" for="ch" forName="textaccent9" refType="w" fact="0.95"/>
          <dgm:constr type="t" for="ch" forName="textaccent9" refType="h" fact="0.1846"/>
          <dgm:constr type="w" for="ch" forName="textaccent9" refType="w" fact="0.0189"/>
          <dgm:constr type="h" for="ch" forName="textaccent9" refType="h" fact="0.024"/>
          <dgm:constr type="l" for="ch" forName="image9" refType="w" fact="0.8377"/>
          <dgm:constr type="t" for="ch" forName="image9" refType="h" fact="0.2306"/>
          <dgm:constr type="w" for="ch" forName="image9" refType="w" fact="0.1623"/>
          <dgm:constr type="h" for="ch" forName="image9" refType="h" fact="0.2049"/>
          <dgm:constr type="l" for="ch" forName="imageaccent9" refType="w" fact="0.95"/>
          <dgm:constr type="t" for="ch" forName="imageaccent9" refType="h" fact="0.2318"/>
          <dgm:constr type="w" for="ch" forName="imageaccent9" refType="w" fact="0.0189"/>
          <dgm:constr type="h" for="ch" forName="imageaccent9" refType="h" fact="0.024"/>
          <dgm:constr type="l" for="ch" forName="image10" refType="w" fact="0.2786"/>
          <dgm:constr type="t" for="ch" forName="image10" refType="h" fact="0.6805"/>
          <dgm:constr type="w" for="ch" forName="image10" refType="w" fact="0.1623"/>
          <dgm:constr type="h" for="ch" forName="image10" refType="h" fact="0.2049"/>
          <dgm:constr type="l" for="ch" forName="text10" refType="w" fact="0.4183"/>
          <dgm:constr type="t" for="ch" forName="text10" refType="h" fact="0.5683"/>
          <dgm:constr type="w" for="ch" forName="text10" refType="w" fact="0.1623"/>
          <dgm:constr type="h" for="ch" forName="text10" refType="h" fact="0.2049"/>
          <dgm:constr type="l" for="ch" forName="imageaccent10" refType="w" fact="0.4203"/>
          <dgm:constr type="t" for="ch" forName="imageaccent10" refType="h" fact="0.7704"/>
          <dgm:constr type="w" for="ch" forName="imageaccent10" refType="w" fact="0.0189"/>
          <dgm:constr type="h" for="ch" forName="imageaccent10" refType="h" fact="0.024"/>
          <dgm:constr type="l" for="ch" forName="textaccent10" refType="w" fact="0.4504"/>
          <dgm:constr type="t" for="ch" forName="textaccent10" refType="h" fact="0.7478"/>
          <dgm:constr type="w" for="ch" forName="textaccent10" refType="w" fact="0.0189"/>
          <dgm:constr type="h" for="ch" forName="textaccent10" refType="h" fact="0.024"/>
          <dgm:constr type="l" for="ch" forName="text11" refType="w" fact="0.6971"/>
          <dgm:constr type="t" for="ch" forName="text11" refType="h" fact="0.7951"/>
          <dgm:constr type="w" for="ch" forName="text11" refType="w" fact="0.1623"/>
          <dgm:constr type="h" for="ch" forName="text11" refType="h" fact="0.2049"/>
          <dgm:constr type="l" for="ch" forName="image11" refType="w" fact="0.5575"/>
          <dgm:constr type="t" for="ch" forName="image11" refType="h" fact="0.6816"/>
          <dgm:constr type="w" for="ch" forName="image11" refType="w" fact="0.1623"/>
          <dgm:constr type="h" for="ch" forName="image11" refType="h" fact="0.2049"/>
          <dgm:constr type="l" for="ch" forName="imageaccent11" refType="w" fact="0.6692"/>
          <dgm:constr type="t" for="ch" forName="imageaccent11" refType="h" fact="0.8589"/>
          <dgm:constr type="w" for="ch" forName="imageaccent11" refType="w" fact="0.0189"/>
          <dgm:constr type="h" for="ch" forName="imageaccent11" refType="h" fact="0.024"/>
          <dgm:constr type="l" for="ch" forName="textaccent11" refType="w" fact="0.701"/>
          <dgm:constr type="t" for="ch" forName="textaccent11" refType="h" fact="0.8863"/>
          <dgm:constr type="w" for="ch" forName="textaccent11" refType="w" fact="0.0189"/>
          <dgm:constr type="h" for="ch" forName="textaccent11" refType="h" fact="0.024"/>
        </dgm:constrLst>
      </dgm:if>
      <dgm:else name="Name13">
        <dgm:alg type="composite">
          <dgm:param type="ar" val="1.675"/>
        </dgm:alg>
        <dgm:constrLst>
          <dgm:constr type="primFontSz" for="des" ptType="node" op="equ" val="65"/>
          <dgm:constr type="l" for="ch" forName="image4" refType="w" fact="0.4903"/>
          <dgm:constr type="t" for="ch" forName="image4" refType="h" fact="0.2287"/>
          <dgm:constr type="w" for="ch" forName="image4" refType="w" fact="0.1425"/>
          <dgm:constr type="h" for="ch" forName="image4" refType="h" fact="0.2049"/>
          <dgm:constr type="l" for="ch" forName="text5" refType="w" fact="0.4903"/>
          <dgm:constr type="t" for="ch" forName="text5" refType="h" fact="0.0022"/>
          <dgm:constr type="w" for="ch" forName="text5" refType="w" fact="0.1425"/>
          <dgm:constr type="h" for="ch" forName="text5" refType="h" fact="0.2049"/>
          <dgm:constr type="l" for="ch" forName="image5" refType="w" fact="0.6129"/>
          <dgm:constr type="t" for="ch" forName="image5" refType="h" fact="0.1165"/>
          <dgm:constr type="w" for="ch" forName="image5" refType="w" fact="0.1425"/>
          <dgm:constr type="h" for="ch" forName="image5" refType="h" fact="0.2049"/>
          <dgm:constr type="l" for="ch" forName="image2" refType="w" fact="0.3677"/>
          <dgm:constr type="t" for="ch" forName="image2" refType="h" fact="0.34"/>
          <dgm:constr type="w" for="ch" forName="image2" refType="w" fact="0.1425"/>
          <dgm:constr type="h" for="ch" forName="image2" refType="h" fact="0.2049"/>
          <dgm:constr type="l" for="ch" forName="text4" refType="w" fact="0.3677"/>
          <dgm:constr type="t" for="ch" forName="text4" refType="h" fact="0.1135"/>
          <dgm:constr type="w" for="ch" forName="text4" refType="w" fact="0.1425"/>
          <dgm:constr type="h" for="ch" forName="text4" refType="h" fact="0.2049"/>
          <dgm:constr type="l" for="ch" forName="text2" refType="w" fact="0.2452"/>
          <dgm:constr type="t" for="ch" forName="text2" refType="h" fact="0.2265"/>
          <dgm:constr type="w" for="ch" forName="text2" refType="w" fact="0.1425"/>
          <dgm:constr type="h" for="ch" forName="text2" refType="h" fact="0.2049"/>
          <dgm:constr type="l" for="ch" forName="image3" refType="w" fact="0.2452"/>
          <dgm:constr type="t" for="ch" forName="image3" refType="h" fact="0"/>
          <dgm:constr type="w" for="ch" forName="image3" refType="w" fact="0.1425"/>
          <dgm:constr type="h" for="ch" forName="image3" refType="h" fact="0.2049"/>
          <dgm:constr type="l" for="ch" forName="text1" refType="w" fact="0.1226"/>
          <dgm:constr type="t" for="ch" forName="text1" refType="h" fact="0.3404"/>
          <dgm:constr type="w" for="ch" forName="text1" refType="w" fact="0.1425"/>
          <dgm:constr type="h" for="ch" forName="text1" refType="h" fact="0.2049"/>
          <dgm:constr type="l" for="ch" forName="text3" refType="w" fact="0.1226"/>
          <dgm:constr type="t" for="ch" forName="text3" refType="h" fact="0.1139"/>
          <dgm:constr type="w" for="ch" forName="text3" refType="w" fact="0.1425"/>
          <dgm:constr type="h" for="ch" forName="text3" refType="h" fact="0.2049"/>
          <dgm:constr type="l" for="ch" forName="textaccent1" refType="w" fact="0.126"/>
          <dgm:constr type="t" for="ch" forName="textaccent1" refType="h" fact="0.432"/>
          <dgm:constr type="w" for="ch" forName="textaccent1" refType="w" fact="0.0166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425"/>
          <dgm:constr type="h" for="ch" forName="image1" refType="h" fact="0.2049"/>
          <dgm:constr type="l" for="ch" forName="imageaccent1" refType="w" fact="0.0976"/>
          <dgm:constr type="t" for="ch" forName="imageaccent1" refType="h" fact="0.4048"/>
          <dgm:constr type="w" for="ch" forName="imageaccent1" refType="w" fact="0.0166"/>
          <dgm:constr type="h" for="ch" forName="imageaccent1" refType="h" fact="0.024"/>
          <dgm:constr type="l" for="ch" forName="textaccent2" refType="w" fact="0.3432"/>
          <dgm:constr type="t" for="ch" forName="textaccent2" refType="h" fact="0.4038"/>
          <dgm:constr type="w" for="ch" forName="textaccent2" refType="w" fact="0.0166"/>
          <dgm:constr type="h" for="ch" forName="textaccent2" refType="h" fact="0.024"/>
          <dgm:constr type="l" for="ch" forName="imageaccent2" refType="w" fact="0.3712"/>
          <dgm:constr type="t" for="ch" forName="imageaccent2" refType="h" fact="0.4312"/>
          <dgm:constr type="w" for="ch" forName="imageaccent2" refType="w" fact="0.0166"/>
          <dgm:constr type="h" for="ch" forName="imageaccent2" refType="h" fact="0.024"/>
          <dgm:constr type="l" for="ch" forName="textaccent3" refType="w" fact="0.2196"/>
          <dgm:constr type="t" for="ch" forName="textaccent3" refType="h" fact="0.1167"/>
          <dgm:constr type="w" for="ch" forName="textaccent3" refType="w" fact="0.0166"/>
          <dgm:constr type="h" for="ch" forName="textaccent3" refType="h" fact="0.024"/>
          <dgm:constr type="l" for="ch" forName="imageaccent3" refType="w" fact="0.2492"/>
          <dgm:constr type="t" for="ch" forName="imageaccent3" refType="h" fact="0.0908"/>
          <dgm:constr type="w" for="ch" forName="imageaccent3" refType="w" fact="0.0166"/>
          <dgm:constr type="h" for="ch" forName="imageaccent3" refType="h" fact="0.024"/>
          <dgm:constr type="l" for="ch" forName="textaccent4" refType="w" fact="0.491"/>
          <dgm:constr type="t" for="ch" forName="textaccent4" refType="h" fact="0.2042"/>
          <dgm:constr type="w" for="ch" forName="textaccent4" refType="w" fact="0.0166"/>
          <dgm:constr type="h" for="ch" forName="textaccent4" refType="h" fact="0.024"/>
          <dgm:constr type="l" for="ch" forName="imageaccent4" refType="w" fact="0.5181"/>
          <dgm:constr type="t" for="ch" forName="imageaccent4" refType="h" fact="0.2323"/>
          <dgm:constr type="w" for="ch" forName="imageaccent4" refType="w" fact="0.0166"/>
          <dgm:constr type="h" for="ch" forName="imageaccent4" refType="h" fact="0.024"/>
          <dgm:constr type="l" for="ch" forName="textaccent5" refType="w" fact="0.6136"/>
          <dgm:constr type="t" for="ch" forName="textaccent5" refType="h" fact="0.094"/>
          <dgm:constr type="w" for="ch" forName="textaccent5" refType="w" fact="0.0166"/>
          <dgm:constr type="h" for="ch" forName="textaccent5" refType="h" fact="0.024"/>
          <dgm:constr type="l" for="ch" forName="imageaccent5" refType="w" fact="0.6413"/>
          <dgm:constr type="t" for="ch" forName="imageaccent5" refType="h" fact="0.121"/>
          <dgm:constr type="w" for="ch" forName="imageaccent5" refType="w" fact="0.0166"/>
          <dgm:constr type="h" for="ch" forName="imageaccent5" refType="h" fact="0.024"/>
          <dgm:constr type="l" for="ch" forName="image6" refType="w" fact="0.4903"/>
          <dgm:constr type="t" for="ch" forName="image6" refType="h" fact="0.4548"/>
          <dgm:constr type="w" for="ch" forName="image6" refType="w" fact="0.1425"/>
          <dgm:constr type="h" for="ch" forName="image6" refType="h" fact="0.2049"/>
          <dgm:constr type="l" for="ch" forName="text6" refType="w" fact="0.6129"/>
          <dgm:constr type="t" for="ch" forName="text6" refType="h" fact="0.3426"/>
          <dgm:constr type="w" for="ch" forName="text6" refType="w" fact="0.1425"/>
          <dgm:constr type="h" for="ch" forName="text6" refType="h" fact="0.2049"/>
          <dgm:constr type="l" for="ch" forName="imageaccent6" refType="w" fact="0.6147"/>
          <dgm:constr type="t" for="ch" forName="imageaccent6" refType="h" fact="0.5447"/>
          <dgm:constr type="w" for="ch" forName="imageaccent6" refType="w" fact="0.0166"/>
          <dgm:constr type="h" for="ch" forName="imageaccent6" refType="h" fact="0.024"/>
          <dgm:constr type="l" for="ch" forName="textaccent6" refType="w" fact="0.6411"/>
          <dgm:constr type="t" for="ch" forName="textaccent6" refType="h" fact="0.5221"/>
          <dgm:constr type="w" for="ch" forName="textaccent6" refType="w" fact="0.0166"/>
          <dgm:constr type="h" for="ch" forName="textaccent6" refType="h" fact="0.024"/>
          <dgm:constr type="l" for="ch" forName="text7" refType="w" fact="0.2451"/>
          <dgm:constr type="t" for="ch" forName="text7" refType="h" fact="0.4535"/>
          <dgm:constr type="w" for="ch" forName="text7" refType="w" fact="0.1425"/>
          <dgm:constr type="h" for="ch" forName="text7" refType="h" fact="0.2049"/>
          <dgm:constr type="l" for="ch" forName="image7" refType="w" fact="0.1225"/>
          <dgm:constr type="t" for="ch" forName="image7" refType="h" fact="0.5674"/>
          <dgm:constr type="w" for="ch" forName="image7" refType="w" fact="0.1425"/>
          <dgm:constr type="h" for="ch" forName="image7" refType="h" fact="0.2049"/>
          <dgm:constr type="l" for="ch" forName="imageaccent7" refType="w" fact="0.2195"/>
          <dgm:constr type="t" for="ch" forName="imageaccent7" refType="h" fact="0.5703"/>
          <dgm:constr type="w" for="ch" forName="imageaccent7" refType="w" fact="0.0166"/>
          <dgm:constr type="h" for="ch" forName="imageaccent7" refType="h" fact="0.024"/>
          <dgm:constr type="l" for="ch" forName="textaccent7" refType="w" fact="0.2491"/>
          <dgm:constr type="t" for="ch" forName="textaccent7" refType="h" fact="0.5443"/>
          <dgm:constr type="w" for="ch" forName="textaccent7" refType="w" fact="0.0166"/>
          <dgm:constr type="h" for="ch" forName="textaccent7" refType="h" fact="0.024"/>
          <dgm:constr type="l" for="ch" forName="image8" refType="w" fact="0.6123"/>
          <dgm:constr type="t" for="ch" forName="image8" refType="h" fact="0.5696"/>
          <dgm:constr type="w" for="ch" forName="image8" refType="w" fact="0.1425"/>
          <dgm:constr type="h" for="ch" forName="image8" refType="h" fact="0.2049"/>
          <dgm:constr type="l" for="ch" forName="text8" refType="w" fact="0.7349"/>
          <dgm:constr type="t" for="ch" forName="text8" refType="h" fact="0.4574"/>
          <dgm:constr type="w" for="ch" forName="text8" refType="w" fact="0.1425"/>
          <dgm:constr type="h" for="ch" forName="text8" refType="h" fact="0.2049"/>
          <dgm:constr type="l" for="ch" forName="imageaccent8" refType="w" fact="0.7367"/>
          <dgm:constr type="t" for="ch" forName="imageaccent8" refType="h" fact="0.6595"/>
          <dgm:constr type="w" for="ch" forName="imageaccent8" refType="w" fact="0.0166"/>
          <dgm:constr type="h" for="ch" forName="imageaccent8" refType="h" fact="0.024"/>
          <dgm:constr type="l" for="ch" forName="textaccent8" refType="w" fact="0.7631"/>
          <dgm:constr type="t" for="ch" forName="textaccent8" refType="h" fact="0.6369"/>
          <dgm:constr type="w" for="ch" forName="textaccent8" refType="w" fact="0.0166"/>
          <dgm:constr type="h" for="ch" forName="textaccent8" refType="h" fact="0.024"/>
          <dgm:constr type="l" for="ch" forName="text9" refType="w" fact="0.7354"/>
          <dgm:constr type="t" for="ch" forName="text9" refType="h" fact="0.0044"/>
          <dgm:constr type="w" for="ch" forName="text9" refType="w" fact="0.1425"/>
          <dgm:constr type="h" for="ch" forName="text9" refType="h" fact="0.2049"/>
          <dgm:constr type="l" for="ch" forName="textaccent9" refType="w" fact="0.8339"/>
          <dgm:constr type="t" for="ch" forName="textaccent9" refType="h" fact="0.1846"/>
          <dgm:constr type="w" for="ch" forName="textaccent9" refType="w" fact="0.0166"/>
          <dgm:constr type="h" for="ch" forName="textaccent9" refType="h" fact="0.024"/>
          <dgm:constr type="l" for="ch" forName="image9" refType="w" fact="0.7354"/>
          <dgm:constr type="t" for="ch" forName="image9" refType="h" fact="0.2306"/>
          <dgm:constr type="w" for="ch" forName="image9" refType="w" fact="0.1425"/>
          <dgm:constr type="h" for="ch" forName="image9" refType="h" fact="0.2049"/>
          <dgm:constr type="l" for="ch" forName="imageaccent9" refType="w" fact="0.8339"/>
          <dgm:constr type="t" for="ch" forName="imageaccent9" refType="h" fact="0.2318"/>
          <dgm:constr type="w" for="ch" forName="imageaccent9" refType="w" fact="0.0166"/>
          <dgm:constr type="h" for="ch" forName="imageaccent9" refType="h" fact="0.024"/>
          <dgm:constr type="l" for="ch" forName="image10" refType="w" fact="0.2446"/>
          <dgm:constr type="t" for="ch" forName="image10" refType="h" fact="0.6805"/>
          <dgm:constr type="w" for="ch" forName="image10" refType="w" fact="0.1425"/>
          <dgm:constr type="h" for="ch" forName="image10" refType="h" fact="0.2049"/>
          <dgm:constr type="l" for="ch" forName="text10" refType="w" fact="0.3672"/>
          <dgm:constr type="t" for="ch" forName="text10" refType="h" fact="0.5683"/>
          <dgm:constr type="w" for="ch" forName="text10" refType="w" fact="0.1425"/>
          <dgm:constr type="h" for="ch" forName="text10" refType="h" fact="0.2049"/>
          <dgm:constr type="l" for="ch" forName="imageaccent10" refType="w" fact="0.369"/>
          <dgm:constr type="t" for="ch" forName="imageaccent10" refType="h" fact="0.7704"/>
          <dgm:constr type="w" for="ch" forName="imageaccent10" refType="w" fact="0.0166"/>
          <dgm:constr type="h" for="ch" forName="imageaccent10" refType="h" fact="0.024"/>
          <dgm:constr type="l" for="ch" forName="textaccent10" refType="w" fact="0.3954"/>
          <dgm:constr type="t" for="ch" forName="textaccent10" refType="h" fact="0.7478"/>
          <dgm:constr type="w" for="ch" forName="textaccent10" refType="w" fact="0.0166"/>
          <dgm:constr type="h" for="ch" forName="textaccent10" refType="h" fact="0.024"/>
          <dgm:constr type="l" for="ch" forName="text11" refType="w" fact="0.612"/>
          <dgm:constr type="t" for="ch" forName="text11" refType="h" fact="0.7951"/>
          <dgm:constr type="w" for="ch" forName="text11" refType="w" fact="0.1425"/>
          <dgm:constr type="h" for="ch" forName="text11" refType="h" fact="0.2049"/>
          <dgm:constr type="l" for="ch" forName="image11" refType="w" fact="0.4894"/>
          <dgm:constr type="t" for="ch" forName="image11" refType="h" fact="0.6816"/>
          <dgm:constr type="w" for="ch" forName="image11" refType="w" fact="0.1425"/>
          <dgm:constr type="h" for="ch" forName="image11" refType="h" fact="0.2049"/>
          <dgm:constr type="l" for="ch" forName="imageaccent11" refType="w" fact="0.5874"/>
          <dgm:constr type="t" for="ch" forName="imageaccent11" refType="h" fact="0.8589"/>
          <dgm:constr type="w" for="ch" forName="imageaccent11" refType="w" fact="0.0166"/>
          <dgm:constr type="h" for="ch" forName="imageaccent11" refType="h" fact="0.024"/>
          <dgm:constr type="l" for="ch" forName="textaccent11" refType="w" fact="0.6154"/>
          <dgm:constr type="t" for="ch" forName="textaccent11" refType="h" fact="0.8863"/>
          <dgm:constr type="w" for="ch" forName="textaccent11" refType="w" fact="0.0166"/>
          <dgm:constr type="h" for="ch" forName="textaccent11" refType="h" fact="0.024"/>
          <dgm:constr type="l" for="ch" forName="text12" refType="w" fact="0.735"/>
          <dgm:constr type="t" for="ch" forName="text12" refType="h" fact="0.684"/>
          <dgm:constr type="w" for="ch" forName="text12" refType="w" fact="0.1425"/>
          <dgm:constr type="h" for="ch" forName="text12" refType="h" fact="0.2049"/>
          <dgm:constr type="l" for="ch" forName="image12" refType="w" fact="0.8575"/>
          <dgm:constr type="t" for="ch" forName="image12" refType="h" fact="0.5718"/>
          <dgm:constr type="w" for="ch" forName="image12" refType="w" fact="0.1425"/>
          <dgm:constr type="h" for="ch" forName="image12" refType="h" fact="0.2049"/>
          <dgm:constr type="l" for="ch" forName="textaccent12" refType="w" fact="0.8594"/>
          <dgm:constr type="t" for="ch" forName="textaccent12" refType="h" fact="0.7739"/>
          <dgm:constr type="w" for="ch" forName="textaccent12" refType="w" fact="0.0166"/>
          <dgm:constr type="h" for="ch" forName="textaccent12" refType="h" fact="0.024"/>
          <dgm:constr type="l" for="ch" forName="imageaccent12" refType="w" fact="0.8858"/>
          <dgm:constr type="t" for="ch" forName="imageaccent12" refType="h" fact="0.7513"/>
          <dgm:constr type="w" for="ch" forName="imageaccent12" refType="w" fact="0.0166"/>
          <dgm:constr type="h" for="ch" forName="imageaccent12" refType="h" fact="0.024"/>
        </dgm:constrLst>
      </dgm:else>
    </dgm:choose>
    <dgm:forEach name="wrapper" axis="self" ptType="parTrans">
      <dgm:forEach name="wrapper2" axis="self" ptType="sibTrans" st="2">
        <dgm:forEach name="textRepeat" axis="self">
          <dgm:layoutNode name="textRepeatNode" styleLbl="alignNode1">
            <dgm:varLst>
              <dgm:chMax val="0"/>
              <dgm:chPref val="0"/>
              <dgm:bulletEnabled val="1"/>
            </dgm:varLst>
            <dgm:alg type="tx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.1"/>
              <dgm:constr type="bMarg" refType="primFontSz" fact="0.1"/>
            </dgm:constrLst>
            <dgm:ruleLst>
              <dgm:rule type="primFontSz" val="5" fact="NaN" max="NaN"/>
            </dgm:ruleLst>
          </dgm:layoutNode>
        </dgm:forEach>
        <dgm:forEach name="accentRepeat" axis="self">
          <dgm:layoutNode name="accentRepeatNode" styleLbl="solidAlignAcc1">
            <dgm:alg type="sp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/>
          </dgm:layoutNode>
        </dgm:forEach>
        <dgm:forEach name="imageRepeat" axis="self">
          <dgm:layoutNode name="imageRepeatNode" styleLbl="alignAcc1">
            <dgm:alg type="sp"/>
            <dgm:shape xmlns:r="http://schemas.openxmlformats.org/officeDocument/2006/relationships" type="hexagon" r:blip="" blipPhldr="1">
              <dgm:adjLst>
                <dgm:adj idx="1" val="0.25"/>
                <dgm:adj idx="2" val="1.1547"/>
              </dgm:adjLst>
            </dgm:shape>
            <dgm:presOf axis="self"/>
          </dgm:layoutNode>
        </dgm:forEach>
      </dgm:forEach>
    </dgm:forEach>
    <dgm:forEach name="Name14" axis="ch" ptType="node" cnt="1">
      <dgm:layoutNode name="text1">
        <dgm:alg type="sp"/>
        <dgm:shape xmlns:r="http://schemas.openxmlformats.org/officeDocument/2006/relationships" r:blip="">
          <dgm:adjLst/>
        </dgm:shape>
        <dgm:presOf/>
        <dgm:constrLst/>
        <dgm:forEach name="Name15" ref="textRepeat"/>
      </dgm:layoutNode>
      <dgm:layoutNode name="textaccent1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"/>
      </dgm:layoutNode>
    </dgm:forEach>
    <dgm:forEach name="Name17" axis="ch" ptType="sibTrans" hideLastTrans="0" cnt="1">
      <dgm:layoutNode name="image1">
        <dgm:alg type="sp"/>
        <dgm:shape xmlns:r="http://schemas.openxmlformats.org/officeDocument/2006/relationships" r:blip="">
          <dgm:adjLst/>
        </dgm:shape>
        <dgm:presOf/>
        <dgm:constrLst/>
        <dgm:forEach name="Name18" ref="imageRepeat"/>
      </dgm:layoutNode>
      <dgm:layoutNode name="imageaccent1">
        <dgm:alg type="sp"/>
        <dgm:shape xmlns:r="http://schemas.openxmlformats.org/officeDocument/2006/relationships" r:blip="">
          <dgm:adjLst/>
        </dgm:shape>
        <dgm:presOf/>
        <dgm:constrLst/>
        <dgm:forEach name="Name19" ref="accentRepeat"/>
      </dgm:layoutNode>
    </dgm:forEach>
    <dgm:forEach name="Name20" axis="ch" ptType="node" st="2" cnt="1">
      <dgm:layoutNode name="text2">
        <dgm:alg type="sp"/>
        <dgm:shape xmlns:r="http://schemas.openxmlformats.org/officeDocument/2006/relationships" r:blip="">
          <dgm:adjLst/>
        </dgm:shape>
        <dgm:presOf/>
        <dgm:constrLst/>
        <dgm:forEach name="Name21" ref="textRepeat"/>
      </dgm:layoutNode>
      <dgm:layoutNode name="textaccent2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"/>
      </dgm:layoutNode>
    </dgm:forEach>
    <dgm:forEach name="Name23" axis="ch" ptType="sibTrans" hideLastTrans="0" st="2" cnt="1">
      <dgm:layoutNode name="image2">
        <dgm:alg type="sp"/>
        <dgm:shape xmlns:r="http://schemas.openxmlformats.org/officeDocument/2006/relationships" r:blip="">
          <dgm:adjLst/>
        </dgm:shape>
        <dgm:presOf/>
        <dgm:constrLst/>
        <dgm:forEach name="Name24" ref="imageRepeat"/>
      </dgm:layoutNode>
      <dgm:layoutNode name="imageaccent2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"/>
      </dgm:layoutNode>
    </dgm:forEach>
    <dgm:forEach name="Name26" axis="ch" ptType="node" st="3" cnt="1">
      <dgm:layoutNode name="text3">
        <dgm:alg type="sp"/>
        <dgm:shape xmlns:r="http://schemas.openxmlformats.org/officeDocument/2006/relationships" r:blip="">
          <dgm:adjLst/>
        </dgm:shape>
        <dgm:presOf/>
        <dgm:constrLst/>
        <dgm:forEach name="Name27" ref="textRepeat"/>
      </dgm:layoutNode>
      <dgm:layoutNode name="textaccent3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</dgm:forEach>
    <dgm:forEach name="Name29" axis="ch" ptType="sibTrans" hideLastTrans="0" st="3" cnt="1">
      <dgm:layoutNode name="image3">
        <dgm:alg type="sp"/>
        <dgm:shape xmlns:r="http://schemas.openxmlformats.org/officeDocument/2006/relationships" r:blip="">
          <dgm:adjLst/>
        </dgm:shape>
        <dgm:presOf/>
        <dgm:constrLst/>
        <dgm:forEach name="Name30" ref="imageRepeat"/>
      </dgm:layoutNode>
      <dgm:layoutNode name="imageaccent3">
        <dgm:alg type="sp"/>
        <dgm:shape xmlns:r="http://schemas.openxmlformats.org/officeDocument/2006/relationships" r:blip="">
          <dgm:adjLst/>
        </dgm:shape>
        <dgm:presOf/>
        <dgm:constrLst/>
        <dgm:forEach name="Name31" ref="accentRepeat"/>
      </dgm:layoutNode>
    </dgm:forEach>
    <dgm:forEach name="Name32" axis="ch" ptType="node" st="4" cnt="1">
      <dgm:layoutNode name="text4">
        <dgm:alg type="sp"/>
        <dgm:shape xmlns:r="http://schemas.openxmlformats.org/officeDocument/2006/relationships" r:blip="">
          <dgm:adjLst/>
        </dgm:shape>
        <dgm:presOf/>
        <dgm:constrLst/>
        <dgm:forEach name="Name33" ref="textRepeat"/>
      </dgm:layoutNode>
      <dgm:layoutNode name="textaccent4">
        <dgm:alg type="sp"/>
        <dgm:shape xmlns:r="http://schemas.openxmlformats.org/officeDocument/2006/relationships" r:blip="">
          <dgm:adjLst/>
        </dgm:shape>
        <dgm:presOf/>
        <dgm:constrLst/>
        <dgm:forEach name="Name34" ref="accentRepeat"/>
      </dgm:layoutNode>
    </dgm:forEach>
    <dgm:forEach name="Name35" axis="ch" ptType="sibTrans" hideLastTrans="0" st="4" cnt="1">
      <dgm:layoutNode name="image4">
        <dgm:alg type="sp"/>
        <dgm:shape xmlns:r="http://schemas.openxmlformats.org/officeDocument/2006/relationships" r:blip="">
          <dgm:adjLst/>
        </dgm:shape>
        <dgm:presOf/>
        <dgm:constrLst/>
        <dgm:forEach name="Name36" ref="imageRepeat"/>
      </dgm:layoutNode>
      <dgm:layoutNode name="imageaccent4">
        <dgm:alg type="sp"/>
        <dgm:shape xmlns:r="http://schemas.openxmlformats.org/officeDocument/2006/relationships" r:blip="">
          <dgm:adjLst/>
        </dgm:shape>
        <dgm:presOf/>
        <dgm:constrLst/>
        <dgm:forEach name="Name37" ref="accentRepeat"/>
      </dgm:layoutNode>
    </dgm:forEach>
    <dgm:forEach name="Name38" axis="ch" ptType="node" st="5" cnt="1">
      <dgm:layoutNode name="text5">
        <dgm:alg type="sp"/>
        <dgm:shape xmlns:r="http://schemas.openxmlformats.org/officeDocument/2006/relationships" r:blip="">
          <dgm:adjLst/>
        </dgm:shape>
        <dgm:presOf/>
        <dgm:constrLst/>
        <dgm:forEach name="Name39" ref="textRepeat"/>
      </dgm:layoutNode>
      <dgm:layoutNode name="textaccent5">
        <dgm:alg type="sp"/>
        <dgm:shape xmlns:r="http://schemas.openxmlformats.org/officeDocument/2006/relationships" r:blip="">
          <dgm:adjLst/>
        </dgm:shape>
        <dgm:presOf/>
        <dgm:constrLst/>
        <dgm:forEach name="Name40" ref="accentRepeat"/>
      </dgm:layoutNode>
    </dgm:forEach>
    <dgm:forEach name="Name41" axis="ch" ptType="sibTrans" hideLastTrans="0" st="5" cnt="1">
      <dgm:layoutNode name="image5">
        <dgm:alg type="sp"/>
        <dgm:shape xmlns:r="http://schemas.openxmlformats.org/officeDocument/2006/relationships" r:blip="">
          <dgm:adjLst/>
        </dgm:shape>
        <dgm:presOf/>
        <dgm:constrLst/>
        <dgm:forEach name="Name42" ref="imageRepeat"/>
      </dgm:layoutNode>
      <dgm:layoutNode name="imageaccent5">
        <dgm:alg type="sp"/>
        <dgm:shape xmlns:r="http://schemas.openxmlformats.org/officeDocument/2006/relationships" r:blip="">
          <dgm:adjLst/>
        </dgm:shape>
        <dgm:presOf/>
        <dgm:constrLst/>
        <dgm:forEach name="Name43" ref="accentRepeat"/>
      </dgm:layoutNode>
    </dgm:forEach>
    <dgm:forEach name="Name44" axis="ch" ptType="node" st="6" cnt="1">
      <dgm:layoutNode name="text6">
        <dgm:alg type="sp"/>
        <dgm:shape xmlns:r="http://schemas.openxmlformats.org/officeDocument/2006/relationships" r:blip="">
          <dgm:adjLst/>
        </dgm:shape>
        <dgm:presOf/>
        <dgm:constrLst/>
        <dgm:forEach name="Name45" ref="textRepeat"/>
      </dgm:layoutNode>
      <dgm:layoutNode name="textaccent6">
        <dgm:alg type="sp"/>
        <dgm:shape xmlns:r="http://schemas.openxmlformats.org/officeDocument/2006/relationships" r:blip="">
          <dgm:adjLst/>
        </dgm:shape>
        <dgm:presOf/>
        <dgm:constrLst/>
        <dgm:forEach name="Name46" ref="accentRepeat"/>
      </dgm:layoutNode>
    </dgm:forEach>
    <dgm:forEach name="Name47" axis="ch" ptType="sibTrans" hideLastTrans="0" st="6" cnt="1">
      <dgm:layoutNode name="image6">
        <dgm:alg type="sp"/>
        <dgm:shape xmlns:r="http://schemas.openxmlformats.org/officeDocument/2006/relationships" r:blip="">
          <dgm:adjLst/>
        </dgm:shape>
        <dgm:presOf/>
        <dgm:constrLst/>
        <dgm:forEach name="Name48" ref="imageRepeat"/>
      </dgm:layoutNode>
      <dgm:layoutNode name="imageaccent6">
        <dgm:alg type="sp"/>
        <dgm:shape xmlns:r="http://schemas.openxmlformats.org/officeDocument/2006/relationships" r:blip="">
          <dgm:adjLst/>
        </dgm:shape>
        <dgm:presOf/>
        <dgm:constrLst/>
        <dgm:forEach name="Name49" ref="accentRepeat"/>
      </dgm:layoutNode>
    </dgm:forEach>
    <dgm:forEach name="Name50" axis="ch" ptType="node" st="7" cnt="1">
      <dgm:layoutNode name="text7">
        <dgm:alg type="sp"/>
        <dgm:shape xmlns:r="http://schemas.openxmlformats.org/officeDocument/2006/relationships" r:blip="">
          <dgm:adjLst/>
        </dgm:shape>
        <dgm:presOf/>
        <dgm:constrLst/>
        <dgm:forEach name="Name51" ref="textRepeat"/>
      </dgm:layoutNode>
      <dgm:layoutNode name="textaccent7">
        <dgm:alg type="sp"/>
        <dgm:shape xmlns:r="http://schemas.openxmlformats.org/officeDocument/2006/relationships" r:blip="">
          <dgm:adjLst/>
        </dgm:shape>
        <dgm:presOf/>
        <dgm:constrLst/>
        <dgm:forEach name="Name52" ref="accentRepeat"/>
      </dgm:layoutNode>
    </dgm:forEach>
    <dgm:forEach name="Name53" axis="ch" ptType="sibTrans" hideLastTrans="0" st="7" cnt="1">
      <dgm:layoutNode name="image7">
        <dgm:alg type="sp"/>
        <dgm:shape xmlns:r="http://schemas.openxmlformats.org/officeDocument/2006/relationships" r:blip="">
          <dgm:adjLst/>
        </dgm:shape>
        <dgm:presOf/>
        <dgm:constrLst/>
        <dgm:forEach name="Name54" ref="imageRepeat"/>
      </dgm:layoutNode>
      <dgm:layoutNode name="imageaccent7">
        <dgm:alg type="sp"/>
        <dgm:shape xmlns:r="http://schemas.openxmlformats.org/officeDocument/2006/relationships" r:blip="">
          <dgm:adjLst/>
        </dgm:shape>
        <dgm:presOf/>
        <dgm:constrLst/>
        <dgm:forEach name="Name55" ref="accentRepeat"/>
      </dgm:layoutNode>
    </dgm:forEach>
    <dgm:forEach name="Name56" axis="ch" ptType="node" st="8" cnt="1">
      <dgm:layoutNode name="text8">
        <dgm:alg type="sp"/>
        <dgm:shape xmlns:r="http://schemas.openxmlformats.org/officeDocument/2006/relationships" r:blip="">
          <dgm:adjLst/>
        </dgm:shape>
        <dgm:presOf/>
        <dgm:constrLst/>
        <dgm:forEach name="Name57" ref="textRepeat"/>
      </dgm:layoutNode>
      <dgm:layoutNode name="textaccent8">
        <dgm:alg type="sp"/>
        <dgm:shape xmlns:r="http://schemas.openxmlformats.org/officeDocument/2006/relationships" r:blip="">
          <dgm:adjLst/>
        </dgm:shape>
        <dgm:presOf/>
        <dgm:constrLst/>
        <dgm:forEach name="Name58" ref="accentRepeat"/>
      </dgm:layoutNode>
    </dgm:forEach>
    <dgm:forEach name="Name59" axis="ch" ptType="sibTrans" hideLastTrans="0" st="8" cnt="1">
      <dgm:layoutNode name="image8">
        <dgm:alg type="sp"/>
        <dgm:shape xmlns:r="http://schemas.openxmlformats.org/officeDocument/2006/relationships" r:blip="">
          <dgm:adjLst/>
        </dgm:shape>
        <dgm:presOf/>
        <dgm:constrLst/>
        <dgm:forEach name="Name60" ref="imageRepeat"/>
      </dgm:layoutNode>
      <dgm:layoutNode name="imageaccent8">
        <dgm:alg type="sp"/>
        <dgm:shape xmlns:r="http://schemas.openxmlformats.org/officeDocument/2006/relationships" r:blip="">
          <dgm:adjLst/>
        </dgm:shape>
        <dgm:presOf/>
        <dgm:constrLst/>
        <dgm:forEach name="Name61" ref="accentRepeat"/>
      </dgm:layoutNode>
    </dgm:forEach>
    <dgm:forEach name="Name62" axis="ch" ptType="node" st="9" cnt="1">
      <dgm:layoutNode name="text9">
        <dgm:alg type="sp"/>
        <dgm:shape xmlns:r="http://schemas.openxmlformats.org/officeDocument/2006/relationships" r:blip="">
          <dgm:adjLst/>
        </dgm:shape>
        <dgm:presOf/>
        <dgm:constrLst/>
        <dgm:forEach name="Name63" ref="textRepeat"/>
      </dgm:layoutNode>
      <dgm:layoutNode name="textaccent9">
        <dgm:alg type="sp"/>
        <dgm:shape xmlns:r="http://schemas.openxmlformats.org/officeDocument/2006/relationships" r:blip="">
          <dgm:adjLst/>
        </dgm:shape>
        <dgm:presOf/>
        <dgm:constrLst/>
        <dgm:forEach name="Name64" ref="accentRepeat"/>
      </dgm:layoutNode>
    </dgm:forEach>
    <dgm:forEach name="Name65" axis="ch" ptType="sibTrans" hideLastTrans="0" st="9" cnt="1">
      <dgm:layoutNode name="image9">
        <dgm:alg type="sp"/>
        <dgm:shape xmlns:r="http://schemas.openxmlformats.org/officeDocument/2006/relationships" r:blip="">
          <dgm:adjLst/>
        </dgm:shape>
        <dgm:presOf/>
        <dgm:constrLst/>
        <dgm:forEach name="Name66" ref="imageRepeat"/>
      </dgm:layoutNode>
      <dgm:layoutNode name="imageaccent9">
        <dgm:alg type="sp"/>
        <dgm:shape xmlns:r="http://schemas.openxmlformats.org/officeDocument/2006/relationships" r:blip="">
          <dgm:adjLst/>
        </dgm:shape>
        <dgm:presOf/>
        <dgm:constrLst/>
        <dgm:forEach name="Name67" ref="accentRepeat"/>
      </dgm:layoutNode>
    </dgm:forEach>
    <dgm:forEach name="Name68" axis="ch" ptType="node" st="10" cnt="1">
      <dgm:layoutNode name="text10">
        <dgm:alg type="sp"/>
        <dgm:shape xmlns:r="http://schemas.openxmlformats.org/officeDocument/2006/relationships" r:blip="">
          <dgm:adjLst/>
        </dgm:shape>
        <dgm:presOf/>
        <dgm:constrLst/>
        <dgm:forEach name="Name69" ref="textRepeat"/>
      </dgm:layoutNode>
      <dgm:layoutNode name="textaccent10">
        <dgm:alg type="sp"/>
        <dgm:shape xmlns:r="http://schemas.openxmlformats.org/officeDocument/2006/relationships" r:blip="">
          <dgm:adjLst/>
        </dgm:shape>
        <dgm:presOf/>
        <dgm:constrLst/>
        <dgm:forEach name="Name70" ref="accentRepeat"/>
      </dgm:layoutNode>
    </dgm:forEach>
    <dgm:forEach name="Name71" axis="ch" ptType="sibTrans" hideLastTrans="0" st="10" cnt="1">
      <dgm:layoutNode name="image10">
        <dgm:alg type="sp"/>
        <dgm:shape xmlns:r="http://schemas.openxmlformats.org/officeDocument/2006/relationships" r:blip="">
          <dgm:adjLst/>
        </dgm:shape>
        <dgm:presOf/>
        <dgm:constrLst/>
        <dgm:forEach name="Name72" ref="imageRepeat"/>
      </dgm:layoutNode>
      <dgm:layoutNode name="imageaccent10">
        <dgm:alg type="sp"/>
        <dgm:shape xmlns:r="http://schemas.openxmlformats.org/officeDocument/2006/relationships" r:blip="">
          <dgm:adjLst/>
        </dgm:shape>
        <dgm:presOf/>
        <dgm:constrLst/>
        <dgm:forEach name="Name73" ref="accentRepeat"/>
      </dgm:layoutNode>
    </dgm:forEach>
    <dgm:forEach name="Name74" axis="ch" ptType="node" st="11" cnt="1">
      <dgm:layoutNode name="text11">
        <dgm:alg type="sp"/>
        <dgm:shape xmlns:r="http://schemas.openxmlformats.org/officeDocument/2006/relationships" r:blip="">
          <dgm:adjLst/>
        </dgm:shape>
        <dgm:presOf/>
        <dgm:constrLst/>
        <dgm:forEach name="Name75" ref="textRepeat"/>
      </dgm:layoutNode>
      <dgm:layoutNode name="textaccent1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</dgm:forEach>
    <dgm:forEach name="Name77" axis="ch" ptType="sibTrans" hideLastTrans="0" st="11" cnt="1">
      <dgm:layoutNode name="image11">
        <dgm:alg type="sp"/>
        <dgm:shape xmlns:r="http://schemas.openxmlformats.org/officeDocument/2006/relationships" r:blip="">
          <dgm:adjLst/>
        </dgm:shape>
        <dgm:presOf/>
        <dgm:constrLst/>
        <dgm:forEach name="Name78" ref="imageRepeat"/>
      </dgm:layoutNode>
      <dgm:layoutNode name="imageaccent11">
        <dgm:alg type="sp"/>
        <dgm:shape xmlns:r="http://schemas.openxmlformats.org/officeDocument/2006/relationships" r:blip="">
          <dgm:adjLst/>
        </dgm:shape>
        <dgm:presOf/>
        <dgm:constrLst/>
        <dgm:forEach name="Name79" ref="accentRepeat"/>
      </dgm:layoutNode>
    </dgm:forEach>
    <dgm:forEach name="Name80" axis="ch" ptType="node" st="12" cnt="1">
      <dgm:layoutNode name="text12">
        <dgm:alg type="sp"/>
        <dgm:shape xmlns:r="http://schemas.openxmlformats.org/officeDocument/2006/relationships" r:blip="">
          <dgm:adjLst/>
        </dgm:shape>
        <dgm:presOf/>
        <dgm:constrLst/>
        <dgm:forEach name="Name81" ref="textRepeat"/>
      </dgm:layoutNode>
      <dgm:layoutNode name="textaccent12">
        <dgm:alg type="sp"/>
        <dgm:shape xmlns:r="http://schemas.openxmlformats.org/officeDocument/2006/relationships" r:blip="">
          <dgm:adjLst/>
        </dgm:shape>
        <dgm:presOf/>
        <dgm:constrLst/>
        <dgm:forEach name="Name82" ref="accentRepeat"/>
      </dgm:layoutNode>
    </dgm:forEach>
    <dgm:forEach name="Name83" axis="ch" ptType="sibTrans" hideLastTrans="0" st="12" cnt="1">
      <dgm:layoutNode name="image12">
        <dgm:alg type="sp"/>
        <dgm:shape xmlns:r="http://schemas.openxmlformats.org/officeDocument/2006/relationships" r:blip="">
          <dgm:adjLst/>
        </dgm:shape>
        <dgm:presOf/>
        <dgm:constrLst/>
        <dgm:forEach name="Name84" ref="imageRepeat"/>
      </dgm:layoutNode>
      <dgm:layoutNode name="imageaccent12">
        <dgm:alg type="sp"/>
        <dgm:shape xmlns:r="http://schemas.openxmlformats.org/officeDocument/2006/relationships" r:blip="">
          <dgm:adjLst/>
        </dgm:shape>
        <dgm:presOf/>
        <dgm:constrLst/>
        <dgm:forEach name="Name85" ref="accentRepeat"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exagonCluster">
  <dgm:title val=""/>
  <dgm:desc val=""/>
  <dgm:catLst>
    <dgm:cat type="picture" pri="21000"/>
    <dgm:cat type="relationship" pri="3200"/>
    <dgm:cat type="pictureconvert" pri="21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clrData>
  <dgm:layoutNode name="Name0">
    <dgm:varLst>
      <dgm:chMax val="21"/>
      <dgm:chPref val="21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alg type="composite">
          <dgm:param type="ar" val="1.3871"/>
        </dgm:alg>
        <dgm:constrLst>
          <dgm:constr type="primFontSz" for="des" ptType="node" op="equ" val="65"/>
          <dgm:constr type="l" for="ch" forName="text1" refType="w" fact="0.4525"/>
          <dgm:constr type="t" for="ch" forName="text1" refType="h" fact="0.346"/>
          <dgm:constr type="w" for="ch" forName="text1" refType="w" fact="0.5475"/>
          <dgm:constr type="h" for="ch" forName="text1" refType="h" fact="0.654"/>
          <dgm:constr type="l" for="ch" forName="textaccent1" refType="w" fact="0.4652"/>
          <dgm:constr type="t" for="ch" forName="textaccent1" refType="h" fact="0.6348"/>
          <dgm:constr type="w" for="ch" forName="textaccent1" refType="w" fact="0.0639"/>
          <dgm:constr type="h" for="ch" forName="textaccent1" refType="h" fact="0.0765"/>
          <dgm:constr type="l" for="ch" forName="image1" refType="w" fact="0"/>
          <dgm:constr type="t" for="ch" forName="image1" refType="h" fact="0"/>
          <dgm:constr type="w" for="ch" forName="image1" refType="w" fact="0.5468"/>
          <dgm:constr type="h" for="ch" forName="image1" refType="h" fact="0.6538"/>
          <dgm:constr type="l" for="ch" forName="imageaccent1" refType="w" fact="0.3702"/>
          <dgm:constr type="t" for="ch" forName="imageaccent1" refType="h" fact="0.5633"/>
          <dgm:constr type="w" for="ch" forName="imageaccent1" refType="w" fact="0.0639"/>
          <dgm:constr type="h" for="ch" forName="imageaccent1" refType="h" fact="0.0765"/>
        </dgm:constrLst>
      </dgm:if>
      <dgm:if name="Name3" axis="ch" ptType="node" func="cnt" op="equ" val="2">
        <dgm:alg type="composite">
          <dgm:param type="ar" val="2.6443"/>
        </dgm:alg>
        <dgm:constrLst>
          <dgm:constr type="primFontSz" for="des" ptType="node" op="equ" val="65"/>
          <dgm:constr type="l" for="ch" forName="text1" refType="w" fact="0.2383"/>
          <dgm:constr type="t" for="ch" forName="text1" refType="h" fact="0.3501"/>
          <dgm:constr type="w" for="ch" forName="text1" refType="w" fact="0.285"/>
          <dgm:constr type="h" for="ch" forName="text1" refType="h" fact="0.6499"/>
          <dgm:constr type="l" for="ch" forName="textaccent1" refType="w" fact="0.2472"/>
          <dgm:constr type="t" for="ch" forName="textaccent1" refType="h" fact="0.6371"/>
          <dgm:constr type="w" for="ch" forName="textaccent1" refType="w" fact="0.0333"/>
          <dgm:constr type="h" for="ch" forName="textaccent1" refType="h" fact="0.076"/>
          <dgm:constr type="l" for="ch" forName="image1" refType="w" fact="0"/>
          <dgm:constr type="t" for="ch" forName="image1" refType="h" fact="0"/>
          <dgm:constr type="w" for="ch" forName="image1" refType="w" fact="0.285"/>
          <dgm:constr type="h" for="ch" forName="image1" refType="h" fact="0.6499"/>
          <dgm:constr type="l" for="ch" forName="imageaccent1" refType="w" fact="0.1942"/>
          <dgm:constr type="t" for="ch" forName="imageaccent1" refType="h" fact="0.5602"/>
          <dgm:constr type="w" for="ch" forName="imageaccent1" refType="w" fact="0.0333"/>
          <dgm:constr type="h" for="ch" forName="imageaccent1" refType="h" fact="0.076"/>
          <dgm:constr type="l" for="ch" forName="text2" refType="w" fact="0.4767"/>
          <dgm:constr type="t" for="ch" forName="text2" refType="h" fact="0"/>
          <dgm:constr type="w" for="ch" forName="text2" refType="w" fact="0.285"/>
          <dgm:constr type="h" for="ch" forName="text2" refType="h" fact="0.6499"/>
          <dgm:constr type="l" for="ch" forName="textaccent2" refType="w" fact="0.6709"/>
          <dgm:constr type="t" for="ch" forName="textaccent2" refType="h" fact="0.5602"/>
          <dgm:constr type="w" for="ch" forName="textaccent2" refType="w" fact="0.0333"/>
          <dgm:constr type="h" for="ch" forName="textaccent2" refType="h" fact="0.076"/>
          <dgm:constr type="l" for="ch" forName="image2" refType="w" fact="0.715"/>
          <dgm:constr type="t" for="ch" forName="image2" refType="h" fact="0.3501"/>
          <dgm:constr type="w" for="ch" forName="image2" refType="w" fact="0.285"/>
          <dgm:constr type="h" for="ch" forName="image2" refType="h" fact="0.6499"/>
          <dgm:constr type="l" for="ch" forName="imageaccent2" refType="w" fact="0.7239"/>
          <dgm:constr type="t" for="ch" forName="imageaccent2" refType="h" fact="0.6371"/>
          <dgm:constr type="w" for="ch" forName="imageaccent2" refType="w" fact="0.0333"/>
          <dgm:constr type="h" for="ch" forName="imageaccent2" refType="h" fact="0.076"/>
        </dgm:constrLst>
      </dgm:if>
      <dgm:if name="Name4" axis="ch" ptType="node" func="cnt" op="equ" val="3">
        <dgm:alg type="composite">
          <dgm:param type="ar" val="1.5623"/>
        </dgm:alg>
        <dgm:constrLst>
          <dgm:constr type="primFontSz" for="des" ptType="node" op="equ" val="65"/>
          <dgm:constr type="l" for="ch" forName="text1" refType="w" fact="0.2402"/>
          <dgm:constr type="t" for="ch" forName="text1" refType="h" fact="0.6215"/>
          <dgm:constr type="w" for="ch" forName="text1" refType="w" fact="0.281"/>
          <dgm:constr type="h" for="ch" forName="text1" refType="h" fact="0.3785"/>
          <dgm:constr type="l" for="ch" forName="textaccent1" refType="w" fact="0.2475"/>
          <dgm:constr type="t" for="ch" forName="textaccent1" refType="h" fact="0.7886"/>
          <dgm:constr type="w" for="ch" forName="textaccent1" refType="w" fact="0.0329"/>
          <dgm:constr type="h" for="ch" forName="textaccent1" refType="h" fact="0.0443"/>
          <dgm:constr type="l" for="ch" forName="image1" refType="w" fact="0"/>
          <dgm:constr type="t" for="ch" forName="image1" refType="h" fact="0.4182"/>
          <dgm:constr type="w" for="ch" forName="image1" refType="w" fact="0.281"/>
          <dgm:constr type="h" for="ch" forName="image1" refType="h" fact="0.3785"/>
          <dgm:constr type="l" for="ch" forName="imageaccent1" refType="w" fact="0.1913"/>
          <dgm:constr type="t" for="ch" forName="imageaccent1" refType="h" fact="0.7467"/>
          <dgm:constr type="w" for="ch" forName="imageaccent1" refType="w" fact="0.0329"/>
          <dgm:constr type="h" for="ch" forName="imageaccent1" refType="h" fact="0.0443"/>
          <dgm:constr type="l" for="ch" forName="text2" refType="w" fact="0.4796"/>
          <dgm:constr type="t" for="ch" forName="text2" refType="h" fact="0.4137"/>
          <dgm:constr type="w" for="ch" forName="text2" refType="w" fact="0.281"/>
          <dgm:constr type="h" for="ch" forName="text2" refType="h" fact="0.3785"/>
          <dgm:constr type="l" for="ch" forName="textaccent2" refType="w" fact="0.6717"/>
          <dgm:constr type="t" for="ch" forName="textaccent2" refType="h" fact="0.7418"/>
          <dgm:constr type="w" for="ch" forName="textaccent2" refType="w" fact="0.0329"/>
          <dgm:constr type="h" for="ch" forName="textaccent2" refType="h" fact="0.0443"/>
          <dgm:constr type="l" for="ch" forName="image2" refType="w" fact="0.719"/>
          <dgm:constr type="t" for="ch" forName="image2" refType="h" fact="0.6215"/>
          <dgm:constr type="w" for="ch" forName="image2" refType="w" fact="0.281"/>
          <dgm:constr type="h" for="ch" forName="image2" refType="h" fact="0.3785"/>
          <dgm:constr type="l" for="ch" forName="imageaccent2" refType="w" fact="0.7263"/>
          <dgm:constr type="t" for="ch" forName="imageaccent2" refType="h" fact="0.7886"/>
          <dgm:constr type="w" for="ch" forName="imageaccent2" refType="w" fact="0.0329"/>
          <dgm:constr type="h" for="ch" forName="imageaccent2" refType="h" fact="0.0443"/>
          <dgm:constr type="l" for="ch" forName="text3" refType="w" fact="0.2402"/>
          <dgm:constr type="t" for="ch" forName="text3" refType="h" fact="0.2068"/>
          <dgm:constr type="w" for="ch" forName="text3" refType="w" fact="0.281"/>
          <dgm:constr type="h" for="ch" forName="text3" refType="h" fact="0.3785"/>
          <dgm:constr type="l" for="ch" forName="textaccent3" refType="w" fact="0.4307"/>
          <dgm:constr type="t" for="ch" forName="textaccent3" refType="h" fact="0.215"/>
          <dgm:constr type="w" for="ch" forName="textaccent3" refType="w" fact="0.0329"/>
          <dgm:constr type="h" for="ch" forName="textaccent3" refType="h" fact="0.0443"/>
          <dgm:constr type="l" for="ch" forName="image3" refType="w" fact="0.4796"/>
          <dgm:constr type="t" for="ch" forName="image3" refType="h" fact="0"/>
          <dgm:constr type="w" for="ch" forName="image3" refType="w" fact="0.281"/>
          <dgm:constr type="h" for="ch" forName="image3" refType="h" fact="0.3785"/>
          <dgm:constr type="l" for="ch" forName="imageaccent3" refType="w" fact="0.4879"/>
          <dgm:constr type="t" for="ch" forName="imageaccent3" refType="h" fact="0.1662"/>
          <dgm:constr type="w" for="ch" forName="imageaccent3" refType="w" fact="0.0329"/>
          <dgm:constr type="h" for="ch" forName="imageaccent3" refType="h" fact="0.0443"/>
        </dgm:constrLst>
      </dgm:if>
      <dgm:if name="Name5" axis="ch" ptType="node" func="cnt" op="equ" val="4">
        <dgm:alg type="composite">
          <dgm:param type="ar" val="1.943"/>
        </dgm:alg>
        <dgm:constrLst>
          <dgm:constr type="primFontSz" for="des" ptType="node" op="equ" val="65"/>
          <dgm:constr type="l" for="ch" forName="image2" refType="w" fact="0.5787"/>
          <dgm:constr type="t" for="ch" forName="image2" refType="h" fact="0.6208"/>
          <dgm:constr type="w" for="ch" forName="image2" refType="w" fact="0.227"/>
          <dgm:constr type="h" for="ch" forName="image2" refType="h" fact="0.3786"/>
          <dgm:constr type="l" for="ch" forName="text4" refType="w" fact="0.5787"/>
          <dgm:constr type="t" for="ch" forName="text4" refType="h" fact="0.2081"/>
          <dgm:constr type="w" for="ch" forName="text4" refType="w" fact="0.227"/>
          <dgm:constr type="h" for="ch" forName="text4" refType="h" fact="0.3786"/>
          <dgm:constr type="l" for="ch" forName="text2" refType="w" fact="0.3852"/>
          <dgm:constr type="t" for="ch" forName="text2" refType="h" fact="0.4127"/>
          <dgm:constr type="w" for="ch" forName="text2" refType="w" fact="0.227"/>
          <dgm:constr type="h" for="ch" forName="text2" refType="h" fact="0.3786"/>
          <dgm:constr type="l" for="ch" forName="image3" refType="w" fact="0.3852"/>
          <dgm:constr type="t" for="ch" forName="image3" refType="h" fact="0"/>
          <dgm:constr type="w" for="ch" forName="image3" refType="w" fact="0.227"/>
          <dgm:constr type="h" for="ch" forName="image3" refType="h" fact="0.3786"/>
          <dgm:constr type="l" for="ch" forName="text1" refType="w" fact="0.1927"/>
          <dgm:constr type="t" for="ch" forName="text1" refType="h" fact="0.6214"/>
          <dgm:constr type="w" for="ch" forName="text1" refType="w" fact="0.227"/>
          <dgm:constr type="h" for="ch" forName="text1" refType="h" fact="0.3786"/>
          <dgm:constr type="l" for="ch" forName="textaccent1" refType="w" fact="0.1998"/>
          <dgm:constr type="t" for="ch" forName="textaccent1" refType="h" fact="0.7887"/>
          <dgm:constr type="w" for="ch" forName="textaccent1" refType="w" fact="0.0265"/>
          <dgm:constr type="h" for="ch" forName="textaccent1" refType="h" fact="0.0444"/>
          <dgm:constr type="l" for="ch" forName="image1" refType="w" fact="0"/>
          <dgm:constr type="t" for="ch" forName="image1" refType="h" fact="0.4156"/>
          <dgm:constr type="w" for="ch" forName="image1" refType="w" fact="0.227"/>
          <dgm:constr type="h" for="ch" forName="image1" refType="h" fact="0.3786"/>
          <dgm:constr type="l" for="ch" forName="imageaccent1" refType="w" fact="0.1537"/>
          <dgm:constr type="t" for="ch" forName="imageaccent1" refType="h" fact="0.7417"/>
          <dgm:constr type="w" for="ch" forName="imageaccent1" refType="w" fact="0.0265"/>
          <dgm:constr type="h" for="ch" forName="imageaccent1" refType="h" fact="0.0444"/>
          <dgm:constr type="l" for="ch" forName="textaccent2" refType="w" fact="0.5407"/>
          <dgm:constr type="t" for="ch" forName="textaccent2" refType="h" fact="0.7384"/>
          <dgm:constr type="w" for="ch" forName="textaccent2" refType="w" fact="0.0265"/>
          <dgm:constr type="h" for="ch" forName="textaccent2" refType="h" fact="0.0444"/>
          <dgm:constr type="l" for="ch" forName="imageaccent2" refType="w" fact="0.5839"/>
          <dgm:constr type="t" for="ch" forName="imageaccent2" refType="h" fact="0.7904"/>
          <dgm:constr type="w" for="ch" forName="imageaccent2" refType="w" fact="0.0265"/>
          <dgm:constr type="h" for="ch" forName="imageaccent2" refType="h" fact="0.0444"/>
          <dgm:constr type="l" for="ch" forName="text3" refType="w" fact="0.1927"/>
          <dgm:constr type="t" for="ch" forName="text3" refType="h" fact="0.2087"/>
          <dgm:constr type="w" for="ch" forName="text3" refType="w" fact="0.227"/>
          <dgm:constr type="h" for="ch" forName="text3" refType="h" fact="0.3786"/>
          <dgm:constr type="l" for="ch" forName="textaccent3" refType="w" fact="0.3472"/>
          <dgm:constr type="t" for="ch" forName="textaccent3" refType="h" fact="0.2165"/>
          <dgm:constr type="w" for="ch" forName="textaccent3" refType="w" fact="0.0265"/>
          <dgm:constr type="h" for="ch" forName="textaccent3" refType="h" fact="0.0444"/>
          <dgm:constr type="l" for="ch" forName="imageaccent3" refType="w" fact="0.3904"/>
          <dgm:constr type="t" for="ch" forName="imageaccent3" refType="h" fact="0.1678"/>
          <dgm:constr type="w" for="ch" forName="imageaccent3" refType="w" fact="0.0265"/>
          <dgm:constr type="h" for="ch" forName="imageaccent3" refType="h" fact="0.0444"/>
          <dgm:constr type="l" for="ch" forName="textaccent4" refType="w" fact="0.7739"/>
          <dgm:constr type="t" for="ch" forName="textaccent4" refType="h" fact="0.3752"/>
          <dgm:constr type="w" for="ch" forName="textaccent4" refType="w" fact="0.0265"/>
          <dgm:constr type="h" for="ch" forName="textaccent4" refType="h" fact="0.0444"/>
          <dgm:constr type="l" for="ch" forName="image4" refType="w" fact="0.773"/>
          <dgm:constr type="t" for="ch" forName="image4" refType="h" fact="0.4162"/>
          <dgm:constr type="w" for="ch" forName="image4" refType="w" fact="0.227"/>
          <dgm:constr type="h" for="ch" forName="image4" refType="h" fact="0.3786"/>
          <dgm:constr type="l" for="ch" forName="imageaccent4" refType="w" fact="0.8188"/>
          <dgm:constr type="t" for="ch" forName="imageaccent4" refType="h" fact="0.4229"/>
          <dgm:constr type="w" for="ch" forName="imageaccent4" refType="w" fact="0.0265"/>
          <dgm:constr type="h" for="ch" forName="imageaccent4" refType="h" fact="0.0444"/>
        </dgm:constrLst>
      </dgm:if>
      <dgm:if name="Name6" axis="ch" ptType="node" func="cnt" op="equ" val="5">
        <dgm:alg type="composite">
          <dgm:param type="ar" val="2.3203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4193"/>
          <dgm:constr type="w" for="ch" forName="image4" refType="w" fact="0.1886"/>
          <dgm:constr type="h" for="ch" forName="image4" refType="h" fact="0.3757"/>
          <dgm:constr type="l" for="ch" forName="text5" refType="w" fact="0.6491"/>
          <dgm:constr type="t" for="ch" forName="text5" refType="h" fact="0.004"/>
          <dgm:constr type="w" for="ch" forName="text5" refType="w" fact="0.1886"/>
          <dgm:constr type="h" for="ch" forName="text5" refType="h" fact="0.3757"/>
          <dgm:constr type="l" for="ch" forName="image5" refType="w" fact="0.8114"/>
          <dgm:constr type="t" for="ch" forName="image5" refType="h" fact="0.2136"/>
          <dgm:constr type="w" for="ch" forName="image5" refType="w" fact="0.1886"/>
          <dgm:constr type="h" for="ch" forName="image5" refType="h" fact="0.3757"/>
          <dgm:constr type="l" for="ch" forName="image2" refType="w" fact="0.4868"/>
          <dgm:constr type="t" for="ch" forName="image2" refType="h" fact="0.6235"/>
          <dgm:constr type="w" for="ch" forName="image2" refType="w" fact="0.1886"/>
          <dgm:constr type="h" for="ch" forName="image2" refType="h" fact="0.3757"/>
          <dgm:constr type="l" for="ch" forName="text4" refType="w" fact="0.4868"/>
          <dgm:constr type="t" for="ch" forName="text4" refType="h" fact="0.2081"/>
          <dgm:constr type="w" for="ch" forName="text4" refType="w" fact="0.1886"/>
          <dgm:constr type="h" for="ch" forName="text4" refType="h" fact="0.3757"/>
          <dgm:constr type="l" for="ch" forName="text2" refType="w" fact="0.3246"/>
          <dgm:constr type="t" for="ch" forName="text2" refType="h" fact="0.4154"/>
          <dgm:constr type="w" for="ch" forName="text2" refType="w" fact="0.1886"/>
          <dgm:constr type="h" for="ch" forName="text2" refType="h" fact="0.3757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757"/>
          <dgm:constr type="l" for="ch" forName="text1" refType="w" fact="0.1623"/>
          <dgm:constr type="t" for="ch" forName="text1" refType="h" fact="0.6243"/>
          <dgm:constr type="w" for="ch" forName="text1" refType="w" fact="0.1886"/>
          <dgm:constr type="h" for="ch" forName="text1" refType="h" fact="0.3757"/>
          <dgm:constr type="l" for="ch" forName="text3" refType="w" fact="0.1623"/>
          <dgm:constr type="t" for="ch" forName="text3" refType="h" fact="0.2089"/>
          <dgm:constr type="w" for="ch" forName="text3" refType="w" fact="0.1886"/>
          <dgm:constr type="h" for="ch" forName="text3" refType="h" fact="0.3757"/>
          <dgm:constr type="l" for="ch" forName="textaccent1" refType="w" fact="0.1668"/>
          <dgm:constr type="t" for="ch" forName="textaccent1" refType="h" fact="0.7923"/>
          <dgm:constr type="w" for="ch" forName="textaccent1" refType="w" fact="0.022"/>
          <dgm:constr type="h" for="ch" forName="textaccent1" refType="h" fact="0.044"/>
          <dgm:constr type="l" for="ch" forName="image1" refType="w" fact="0"/>
          <dgm:constr type="t" for="ch" forName="image1" refType="h" fact="0.4166"/>
          <dgm:constr type="w" for="ch" forName="image1" refType="w" fact="0.1886"/>
          <dgm:constr type="h" for="ch" forName="image1" refType="h" fact="0.3757"/>
          <dgm:constr type="l" for="ch" forName="imageaccent1" refType="w" fact="0.1292"/>
          <dgm:constr type="t" for="ch" forName="imageaccent1" refType="h" fact="0.7424"/>
          <dgm:constr type="w" for="ch" forName="imageaccent1" refType="w" fact="0.022"/>
          <dgm:constr type="h" for="ch" forName="imageaccent1" refType="h" fact="0.044"/>
          <dgm:constr type="l" for="ch" forName="textaccent2" refType="w" fact="0.4544"/>
          <dgm:constr type="t" for="ch" forName="textaccent2" refType="h" fact="0.7404"/>
          <dgm:constr type="w" for="ch" forName="textaccent2" refType="w" fact="0.022"/>
          <dgm:constr type="h" for="ch" forName="textaccent2" refType="h" fact="0.044"/>
          <dgm:constr type="l" for="ch" forName="imageaccent2" refType="w" fact="0.4914"/>
          <dgm:constr type="t" for="ch" forName="imageaccent2" refType="h" fact="0.7907"/>
          <dgm:constr type="w" for="ch" forName="imageaccent2" refType="w" fact="0.022"/>
          <dgm:constr type="h" for="ch" forName="imageaccent2" refType="h" fact="0.044"/>
          <dgm:constr type="l" for="ch" forName="textaccent3" refType="w" fact="0.2915"/>
          <dgm:constr type="t" for="ch" forName="textaccent3" refType="h" fact="0.216"/>
          <dgm:constr type="w" for="ch" forName="textaccent3" refType="w" fact="0.022"/>
          <dgm:constr type="h" for="ch" forName="textaccent3" refType="h" fact="0.044"/>
          <dgm:constr type="l" for="ch" forName="imageaccent3" refType="w" fact="0.3299"/>
          <dgm:constr type="t" for="ch" forName="imageaccent3" refType="h" fact="0.1665"/>
          <dgm:constr type="w" for="ch" forName="imageaccent3" refType="w" fact="0.022"/>
          <dgm:constr type="h" for="ch" forName="imageaccent3" refType="h" fact="0.044"/>
          <dgm:constr type="l" for="ch" forName="textaccent4" refType="w" fact="0.65"/>
          <dgm:constr type="t" for="ch" forName="textaccent4" refType="h" fact="0.3746"/>
          <dgm:constr type="w" for="ch" forName="textaccent4" refType="w" fact="0.022"/>
          <dgm:constr type="h" for="ch" forName="textaccent4" refType="h" fact="0.044"/>
          <dgm:constr type="l" for="ch" forName="imageaccent4" refType="w" fact="0.6859"/>
          <dgm:constr type="t" for="ch" forName="imageaccent4" refType="h" fact="0.4261"/>
          <dgm:constr type="w" for="ch" forName="imageaccent4" refType="w" fact="0.022"/>
          <dgm:constr type="h" for="ch" forName="imageaccent4" refType="h" fact="0.044"/>
          <dgm:constr type="l" for="ch" forName="textaccent5" refType="w" fact="0.8123"/>
          <dgm:constr type="t" for="ch" forName="textaccent5" refType="h" fact="0.1724"/>
          <dgm:constr type="w" for="ch" forName="textaccent5" refType="w" fact="0.022"/>
          <dgm:constr type="h" for="ch" forName="textaccent5" refType="h" fact="0.044"/>
          <dgm:constr type="l" for="ch" forName="imageaccent5" refType="w" fact="0.849"/>
          <dgm:constr type="t" for="ch" forName="imageaccent5" refType="h" fact="0.222"/>
          <dgm:constr type="w" for="ch" forName="imageaccent5" refType="w" fact="0.022"/>
          <dgm:constr type="h" for="ch" forName="imageaccent5" refType="h" fact="0.044"/>
        </dgm:constrLst>
      </dgm:if>
      <dgm:if name="Name7" axis="ch" ptType="node" func="cnt" op="equ" val="6">
        <dgm:alg type="composite">
          <dgm:param type="ar" val="1.9179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3466"/>
          <dgm:constr type="w" for="ch" forName="image4" refType="w" fact="0.1886"/>
          <dgm:constr type="h" for="ch" forName="image4" refType="h" fact="0.3106"/>
          <dgm:constr type="l" for="ch" forName="text5" refType="w" fact="0.6491"/>
          <dgm:constr type="t" for="ch" forName="text5" refType="h" fact="0.0033"/>
          <dgm:constr type="w" for="ch" forName="text5" refType="w" fact="0.1886"/>
          <dgm:constr type="h" for="ch" forName="text5" refType="h" fact="0.3106"/>
          <dgm:constr type="l" for="ch" forName="image5" refType="w" fact="0.8114"/>
          <dgm:constr type="t" for="ch" forName="image5" refType="h" fact="0.1766"/>
          <dgm:constr type="w" for="ch" forName="image5" refType="w" fact="0.1886"/>
          <dgm:constr type="h" for="ch" forName="image5" refType="h" fact="0.3106"/>
          <dgm:constr type="l" for="ch" forName="image2" refType="w" fact="0.4868"/>
          <dgm:constr type="t" for="ch" forName="image2" refType="h" fact="0.5154"/>
          <dgm:constr type="w" for="ch" forName="image2" refType="w" fact="0.1886"/>
          <dgm:constr type="h" for="ch" forName="image2" refType="h" fact="0.3106"/>
          <dgm:constr type="l" for="ch" forName="text4" refType="w" fact="0.4868"/>
          <dgm:constr type="t" for="ch" forName="text4" refType="h" fact="0.172"/>
          <dgm:constr type="w" for="ch" forName="text4" refType="w" fact="0.1886"/>
          <dgm:constr type="h" for="ch" forName="text4" refType="h" fact="0.3106"/>
          <dgm:constr type="l" for="ch" forName="text2" refType="w" fact="0.3246"/>
          <dgm:constr type="t" for="ch" forName="text2" refType="h" fact="0.3434"/>
          <dgm:constr type="w" for="ch" forName="text2" refType="w" fact="0.1886"/>
          <dgm:constr type="h" for="ch" forName="text2" refType="h" fact="0.3106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106"/>
          <dgm:constr type="l" for="ch" forName="text1" refType="w" fact="0.1623"/>
          <dgm:constr type="t" for="ch" forName="text1" refType="h" fact="0.516"/>
          <dgm:constr type="w" for="ch" forName="text1" refType="w" fact="0.1886"/>
          <dgm:constr type="h" for="ch" forName="text1" refType="h" fact="0.3106"/>
          <dgm:constr type="l" for="ch" forName="text3" refType="w" fact="0.1623"/>
          <dgm:constr type="t" for="ch" forName="text3" refType="h" fact="0.1727"/>
          <dgm:constr type="w" for="ch" forName="text3" refType="w" fact="0.1886"/>
          <dgm:constr type="h" for="ch" forName="text3" refType="h" fact="0.3106"/>
          <dgm:constr type="l" for="ch" forName="textaccent1" refType="w" fact="0.1668"/>
          <dgm:constr type="t" for="ch" forName="textaccent1" refType="h" fact="0.6549"/>
          <dgm:constr type="w" for="ch" forName="textaccent1" refType="w" fact="0.022"/>
          <dgm:constr type="h" for="ch" forName="textaccent1" refType="h" fact="0.0364"/>
          <dgm:constr type="l" for="ch" forName="image1" refType="w" fact="0"/>
          <dgm:constr type="t" for="ch" forName="image1" refType="h" fact="0.3443"/>
          <dgm:constr type="w" for="ch" forName="image1" refType="w" fact="0.1886"/>
          <dgm:constr type="h" for="ch" forName="image1" refType="h" fact="0.3106"/>
          <dgm:constr type="l" for="ch" forName="imageaccent1" refType="w" fact="0.1292"/>
          <dgm:constr type="t" for="ch" forName="imageaccent1" refType="h" fact="0.6137"/>
          <dgm:constr type="w" for="ch" forName="imageaccent1" refType="w" fact="0.022"/>
          <dgm:constr type="h" for="ch" forName="imageaccent1" refType="h" fact="0.0364"/>
          <dgm:constr type="l" for="ch" forName="textaccent2" refType="w" fact="0.4544"/>
          <dgm:constr type="t" for="ch" forName="textaccent2" refType="h" fact="0.612"/>
          <dgm:constr type="w" for="ch" forName="textaccent2" refType="w" fact="0.022"/>
          <dgm:constr type="h" for="ch" forName="textaccent2" refType="h" fact="0.0364"/>
          <dgm:constr type="l" for="ch" forName="imageaccent2" refType="w" fact="0.4914"/>
          <dgm:constr type="t" for="ch" forName="imageaccent2" refType="h" fact="0.6536"/>
          <dgm:constr type="w" for="ch" forName="imageaccent2" refType="w" fact="0.022"/>
          <dgm:constr type="h" for="ch" forName="imageaccent2" refType="h" fact="0.0364"/>
          <dgm:constr type="l" for="ch" forName="textaccent3" refType="w" fact="0.2915"/>
          <dgm:constr type="t" for="ch" forName="textaccent3" refType="h" fact="0.1786"/>
          <dgm:constr type="w" for="ch" forName="textaccent3" refType="w" fact="0.022"/>
          <dgm:constr type="h" for="ch" forName="textaccent3" refType="h" fact="0.0364"/>
          <dgm:constr type="l" for="ch" forName="imageaccent3" refType="w" fact="0.3299"/>
          <dgm:constr type="t" for="ch" forName="imageaccent3" refType="h" fact="0.1376"/>
          <dgm:constr type="w" for="ch" forName="imageaccent3" refType="w" fact="0.022"/>
          <dgm:constr type="h" for="ch" forName="imageaccent3" refType="h" fact="0.0364"/>
          <dgm:constr type="l" for="ch" forName="textaccent4" refType="w" fact="0.65"/>
          <dgm:constr type="t" for="ch" forName="textaccent4" refType="h" fact="0.3096"/>
          <dgm:constr type="w" for="ch" forName="textaccent4" refType="w" fact="0.022"/>
          <dgm:constr type="h" for="ch" forName="textaccent4" refType="h" fact="0.0364"/>
          <dgm:constr type="l" for="ch" forName="imageaccent4" refType="w" fact="0.6859"/>
          <dgm:constr type="t" for="ch" forName="imageaccent4" refType="h" fact="0.3522"/>
          <dgm:constr type="w" for="ch" forName="imageaccent4" refType="w" fact="0.022"/>
          <dgm:constr type="h" for="ch" forName="imageaccent4" refType="h" fact="0.0364"/>
          <dgm:constr type="l" for="ch" forName="textaccent5" refType="w" fact="0.8123"/>
          <dgm:constr type="t" for="ch" forName="textaccent5" refType="h" fact="0.1425"/>
          <dgm:constr type="w" for="ch" forName="textaccent5" refType="w" fact="0.022"/>
          <dgm:constr type="h" for="ch" forName="textaccent5" refType="h" fact="0.0364"/>
          <dgm:constr type="l" for="ch" forName="imageaccent5" refType="w" fact="0.849"/>
          <dgm:constr type="t" for="ch" forName="imageaccent5" refType="h" fact="0.1835"/>
          <dgm:constr type="w" for="ch" forName="imageaccent5" refType="w" fact="0.022"/>
          <dgm:constr type="h" for="ch" forName="imageaccent5" refType="h" fact="0.0364"/>
          <dgm:constr type="l" for="ch" forName="image6" refType="w" fact="0.6491"/>
          <dgm:constr type="t" for="ch" forName="image6" refType="h" fact="0.6894"/>
          <dgm:constr type="w" for="ch" forName="image6" refType="w" fact="0.1886"/>
          <dgm:constr type="h" for="ch" forName="image6" refType="h" fact="0.3106"/>
          <dgm:constr type="l" for="ch" forName="text6" refType="w" fact="0.8114"/>
          <dgm:constr type="t" for="ch" forName="text6" refType="h" fact="0.5194"/>
          <dgm:constr type="w" for="ch" forName="text6" refType="w" fact="0.1886"/>
          <dgm:constr type="h" for="ch" forName="text6" refType="h" fact="0.3106"/>
          <dgm:constr type="l" for="ch" forName="imageaccent6" refType="w" fact="0.8138"/>
          <dgm:constr type="t" for="ch" forName="imageaccent6" refType="h" fact="0.8257"/>
          <dgm:constr type="w" for="ch" forName="imageaccent6" refType="w" fact="0.022"/>
          <dgm:constr type="h" for="ch" forName="imageaccent6" refType="h" fact="0.0364"/>
          <dgm:constr type="l" for="ch" forName="textaccent6" refType="w" fact="0.8488"/>
          <dgm:constr type="t" for="ch" forName="textaccent6" refType="h" fact="0.7914"/>
          <dgm:constr type="w" for="ch" forName="textaccent6" refType="w" fact="0.022"/>
          <dgm:constr type="h" for="ch" forName="textaccent6" refType="h" fact="0.0364"/>
        </dgm:constrLst>
      </dgm:if>
      <dgm:if name="Name8" axis="ch" ptType="node" func="cnt" op="equ" val="7">
        <dgm:alg type="composite">
          <dgm:param type="ar" val="1.6382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2961"/>
          <dgm:constr type="w" for="ch" forName="image4" refType="w" fact="0.1886"/>
          <dgm:constr type="h" for="ch" forName="image4" refType="h" fact="0.2653"/>
          <dgm:constr type="l" for="ch" forName="text5" refType="w" fact="0.6491"/>
          <dgm:constr type="t" for="ch" forName="text5" refType="h" fact="0.0028"/>
          <dgm:constr type="w" for="ch" forName="text5" refType="w" fact="0.1886"/>
          <dgm:constr type="h" for="ch" forName="text5" refType="h" fact="0.2653"/>
          <dgm:constr type="l" for="ch" forName="image5" refType="w" fact="0.8114"/>
          <dgm:constr type="t" for="ch" forName="image5" refType="h" fact="0.1508"/>
          <dgm:constr type="w" for="ch" forName="image5" refType="w" fact="0.1886"/>
          <dgm:constr type="h" for="ch" forName="image5" refType="h" fact="0.2653"/>
          <dgm:constr type="l" for="ch" forName="image2" refType="w" fact="0.4868"/>
          <dgm:constr type="t" for="ch" forName="image2" refType="h" fact="0.4402"/>
          <dgm:constr type="w" for="ch" forName="image2" refType="w" fact="0.1886"/>
          <dgm:constr type="h" for="ch" forName="image2" refType="h" fact="0.2653"/>
          <dgm:constr type="l" for="ch" forName="text4" refType="w" fact="0.4868"/>
          <dgm:constr type="t" for="ch" forName="text4" refType="h" fact="0.1469"/>
          <dgm:constr type="w" for="ch" forName="text4" refType="w" fact="0.1886"/>
          <dgm:constr type="h" for="ch" forName="text4" refType="h" fact="0.2653"/>
          <dgm:constr type="l" for="ch" forName="text2" refType="w" fact="0.3246"/>
          <dgm:constr type="t" for="ch" forName="text2" refType="h" fact="0.2933"/>
          <dgm:constr type="w" for="ch" forName="text2" refType="w" fact="0.1886"/>
          <dgm:constr type="h" for="ch" forName="text2" refType="h" fact="0.2653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2653"/>
          <dgm:constr type="l" for="ch" forName="text1" refType="w" fact="0.1623"/>
          <dgm:constr type="t" for="ch" forName="text1" refType="h" fact="0.4408"/>
          <dgm:constr type="w" for="ch" forName="text1" refType="w" fact="0.1886"/>
          <dgm:constr type="h" for="ch" forName="text1" refType="h" fact="0.2653"/>
          <dgm:constr type="l" for="ch" forName="text3" refType="w" fact="0.1623"/>
          <dgm:constr type="t" for="ch" forName="text3" refType="h" fact="0.1475"/>
          <dgm:constr type="w" for="ch" forName="text3" refType="w" fact="0.1886"/>
          <dgm:constr type="h" for="ch" forName="text3" refType="h" fact="0.2653"/>
          <dgm:constr type="l" for="ch" forName="textaccent1" refType="w" fact="0.1668"/>
          <dgm:constr type="t" for="ch" forName="textaccent1" refType="h" fact="0.5594"/>
          <dgm:constr type="w" for="ch" forName="textaccent1" refType="w" fact="0.022"/>
          <dgm:constr type="h" for="ch" forName="textaccent1" refType="h" fact="0.0311"/>
          <dgm:constr type="l" for="ch" forName="image1" refType="w" fact="0"/>
          <dgm:constr type="t" for="ch" forName="image1" refType="h" fact="0.2941"/>
          <dgm:constr type="w" for="ch" forName="image1" refType="w" fact="0.1886"/>
          <dgm:constr type="h" for="ch" forName="image1" refType="h" fact="0.2653"/>
          <dgm:constr type="l" for="ch" forName="imageaccent1" refType="w" fact="0.1292"/>
          <dgm:constr type="t" for="ch" forName="imageaccent1" refType="h" fact="0.5242"/>
          <dgm:constr type="w" for="ch" forName="imageaccent1" refType="w" fact="0.022"/>
          <dgm:constr type="h" for="ch" forName="imageaccent1" refType="h" fact="0.0311"/>
          <dgm:constr type="l" for="ch" forName="textaccent2" refType="w" fact="0.4544"/>
          <dgm:constr type="t" for="ch" forName="textaccent2" refType="h" fact="0.5228"/>
          <dgm:constr type="w" for="ch" forName="textaccent2" refType="w" fact="0.022"/>
          <dgm:constr type="h" for="ch" forName="textaccent2" refType="h" fact="0.0311"/>
          <dgm:constr type="l" for="ch" forName="imageaccent2" refType="w" fact="0.4914"/>
          <dgm:constr type="t" for="ch" forName="imageaccent2" refType="h" fact="0.5583"/>
          <dgm:constr type="w" for="ch" forName="imageaccent2" refType="w" fact="0.022"/>
          <dgm:constr type="h" for="ch" forName="imageaccent2" refType="h" fact="0.0311"/>
          <dgm:constr type="l" for="ch" forName="textaccent3" refType="w" fact="0.2907"/>
          <dgm:constr type="t" for="ch" forName="textaccent3" refType="h" fact="0.1511"/>
          <dgm:constr type="w" for="ch" forName="textaccent3" refType="w" fact="0.022"/>
          <dgm:constr type="h" for="ch" forName="textaccent3" refType="h" fact="0.0311"/>
          <dgm:constr type="l" for="ch" forName="imageaccent3" refType="w" fact="0.3299"/>
          <dgm:constr type="t" for="ch" forName="imageaccent3" refType="h" fact="0.1175"/>
          <dgm:constr type="w" for="ch" forName="imageaccent3" refType="w" fact="0.022"/>
          <dgm:constr type="h" for="ch" forName="imageaccent3" refType="h" fact="0.0311"/>
          <dgm:constr type="l" for="ch" forName="textaccent4" refType="w" fact="0.65"/>
          <dgm:constr type="t" for="ch" forName="textaccent4" refType="h" fact="0.2645"/>
          <dgm:constr type="w" for="ch" forName="textaccent4" refType="w" fact="0.022"/>
          <dgm:constr type="h" for="ch" forName="textaccent4" refType="h" fact="0.0311"/>
          <dgm:constr type="l" for="ch" forName="imageaccent4" refType="w" fact="0.6859"/>
          <dgm:constr type="t" for="ch" forName="imageaccent4" refType="h" fact="0.3008"/>
          <dgm:constr type="w" for="ch" forName="imageaccent4" refType="w" fact="0.022"/>
          <dgm:constr type="h" for="ch" forName="imageaccent4" refType="h" fact="0.0311"/>
          <dgm:constr type="l" for="ch" forName="textaccent5" refType="w" fact="0.8123"/>
          <dgm:constr type="t" for="ch" forName="textaccent5" refType="h" fact="0.1217"/>
          <dgm:constr type="w" for="ch" forName="textaccent5" refType="w" fact="0.022"/>
          <dgm:constr type="h" for="ch" forName="textaccent5" refType="h" fact="0.0311"/>
          <dgm:constr type="l" for="ch" forName="imageaccent5" refType="w" fact="0.849"/>
          <dgm:constr type="t" for="ch" forName="imageaccent5" refType="h" fact="0.1567"/>
          <dgm:constr type="w" for="ch" forName="imageaccent5" refType="w" fact="0.022"/>
          <dgm:constr type="h" for="ch" forName="imageaccent5" refType="h" fact="0.0311"/>
          <dgm:constr type="l" for="ch" forName="image6" refType="w" fact="0.6491"/>
          <dgm:constr type="t" for="ch" forName="image6" refType="h" fact="0.5889"/>
          <dgm:constr type="w" for="ch" forName="image6" refType="w" fact="0.1886"/>
          <dgm:constr type="h" for="ch" forName="image6" refType="h" fact="0.2653"/>
          <dgm:constr type="l" for="ch" forName="text6" refType="w" fact="0.8114"/>
          <dgm:constr type="t" for="ch" forName="text6" refType="h" fact="0.4436"/>
          <dgm:constr type="w" for="ch" forName="text6" refType="w" fact="0.1886"/>
          <dgm:constr type="h" for="ch" forName="text6" refType="h" fact="0.2653"/>
          <dgm:constr type="l" for="ch" forName="imageaccent6" refType="w" fact="0.8138"/>
          <dgm:constr type="t" for="ch" forName="imageaccent6" refType="h" fact="0.7053"/>
          <dgm:constr type="w" for="ch" forName="imageaccent6" refType="w" fact="0.022"/>
          <dgm:constr type="h" for="ch" forName="imageaccent6" refType="h" fact="0.0311"/>
          <dgm:constr type="l" for="ch" forName="textaccent6" refType="w" fact="0.8488"/>
          <dgm:constr type="t" for="ch" forName="textaccent6" refType="h" fact="0.676"/>
          <dgm:constr type="w" for="ch" forName="textaccent6" refType="w" fact="0.022"/>
          <dgm:constr type="h" for="ch" forName="textaccent6" refType="h" fact="0.0311"/>
          <dgm:constr type="l" for="ch" forName="text7" refType="w" fact="0.3244"/>
          <dgm:constr type="t" for="ch" forName="text7" refType="h" fact="0.5872"/>
          <dgm:constr type="w" for="ch" forName="text7" refType="w" fact="0.1886"/>
          <dgm:constr type="h" for="ch" forName="text7" refType="h" fact="0.2653"/>
          <dgm:constr type="l" for="ch" forName="image7" refType="w" fact="0.1622"/>
          <dgm:constr type="t" for="ch" forName="image7" refType="h" fact="0.7347"/>
          <dgm:constr type="w" for="ch" forName="image7" refType="w" fact="0.1886"/>
          <dgm:constr type="h" for="ch" forName="image7" refType="h" fact="0.2653"/>
          <dgm:constr type="l" for="ch" forName="imageaccent7" refType="w" fact="0.2905"/>
          <dgm:constr type="t" for="ch" forName="imageaccent7" refType="h" fact="0.7384"/>
          <dgm:constr type="w" for="ch" forName="imageaccent7" refType="w" fact="0.022"/>
          <dgm:constr type="h" for="ch" forName="imageaccent7" refType="h" fact="0.0311"/>
          <dgm:constr type="l" for="ch" forName="textaccent7" refType="w" fact="0.3298"/>
          <dgm:constr type="t" for="ch" forName="textaccent7" refType="h" fact="0.7048"/>
          <dgm:constr type="w" for="ch" forName="textaccent7" refType="w" fact="0.022"/>
          <dgm:constr type="h" for="ch" forName="textaccent7" refType="h" fact="0.0311"/>
        </dgm:constrLst>
      </dgm:if>
      <dgm:if name="Name9" axis="ch" ptType="node" func="cnt" op="equ" val="8">
        <dgm:alg type="composite">
          <dgm:param type="ar" val="1.8974"/>
        </dgm:alg>
        <dgm:constrLst>
          <dgm:constr type="primFontSz" for="des" ptType="node" op="equ" val="65"/>
          <dgm:constr type="l" for="ch" forName="image4" refType="w" fact="0.5589"/>
          <dgm:constr type="t" for="ch" forName="image4" refType="h" fact="0.2952"/>
          <dgm:constr type="w" for="ch" forName="image4" refType="w" fact="0.1624"/>
          <dgm:constr type="h" for="ch" forName="image4" refType="h" fact="0.2645"/>
          <dgm:constr type="l" for="ch" forName="text5" refType="w" fact="0.5589"/>
          <dgm:constr type="t" for="ch" forName="text5" refType="h" fact="0.0028"/>
          <dgm:constr type="w" for="ch" forName="text5" refType="w" fact="0.1624"/>
          <dgm:constr type="h" for="ch" forName="text5" refType="h" fact="0.2645"/>
          <dgm:constr type="l" for="ch" forName="image5" refType="w" fact="0.6986"/>
          <dgm:constr type="t" for="ch" forName="image5" refType="h" fact="0.1504"/>
          <dgm:constr type="w" for="ch" forName="image5" refType="w" fact="0.1624"/>
          <dgm:constr type="h" for="ch" forName="image5" refType="h" fact="0.2645"/>
          <dgm:constr type="l" for="ch" forName="image2" refType="w" fact="0.4192"/>
          <dgm:constr type="t" for="ch" forName="image2" refType="h" fact="0.439"/>
          <dgm:constr type="w" for="ch" forName="image2" refType="w" fact="0.1624"/>
          <dgm:constr type="h" for="ch" forName="image2" refType="h" fact="0.2645"/>
          <dgm:constr type="l" for="ch" forName="text4" refType="w" fact="0.4192"/>
          <dgm:constr type="t" for="ch" forName="text4" refType="h" fact="0.1465"/>
          <dgm:constr type="w" for="ch" forName="text4" refType="w" fact="0.1624"/>
          <dgm:constr type="h" for="ch" forName="text4" refType="h" fact="0.2645"/>
          <dgm:constr type="l" for="ch" forName="text2" refType="w" fact="0.2794"/>
          <dgm:constr type="t" for="ch" forName="text2" refType="h" fact="0.2925"/>
          <dgm:constr type="w" for="ch" forName="text2" refType="w" fact="0.1624"/>
          <dgm:constr type="h" for="ch" forName="text2" refType="h" fact="0.2645"/>
          <dgm:constr type="l" for="ch" forName="image3" refType="w" fact="0.2794"/>
          <dgm:constr type="t" for="ch" forName="image3" refType="h" fact="0"/>
          <dgm:constr type="w" for="ch" forName="image3" refType="w" fact="0.1624"/>
          <dgm:constr type="h" for="ch" forName="image3" refType="h" fact="0.2645"/>
          <dgm:constr type="l" for="ch" forName="text1" refType="w" fact="0.1397"/>
          <dgm:constr type="t" for="ch" forName="text1" refType="h" fact="0.4395"/>
          <dgm:constr type="w" for="ch" forName="text1" refType="w" fact="0.1624"/>
          <dgm:constr type="h" for="ch" forName="text1" refType="h" fact="0.2645"/>
          <dgm:constr type="l" for="ch" forName="text3" refType="w" fact="0.1397"/>
          <dgm:constr type="t" for="ch" forName="text3" refType="h" fact="0.1471"/>
          <dgm:constr type="w" for="ch" forName="text3" refType="w" fact="0.1624"/>
          <dgm:constr type="h" for="ch" forName="text3" refType="h" fact="0.2645"/>
          <dgm:constr type="l" for="ch" forName="textaccent1" refType="w" fact="0.1436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4"/>
          <dgm:constr type="h" for="ch" forName="image1" refType="h" fact="0.2645"/>
          <dgm:constr type="l" for="ch" forName="imageaccent1" refType="w" fact="0.1112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2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31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2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41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6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5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93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1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9"/>
          <dgm:constr type="t" for="ch" forName="image6" refType="h" fact="0.5872"/>
          <dgm:constr type="w" for="ch" forName="image6" refType="w" fact="0.1624"/>
          <dgm:constr type="h" for="ch" forName="image6" refType="h" fact="0.2645"/>
          <dgm:constr type="l" for="ch" forName="text6" refType="w" fact="0.6986"/>
          <dgm:constr type="t" for="ch" forName="text6" refType="h" fact="0.4424"/>
          <dgm:constr type="w" for="ch" forName="text6" refType="w" fact="0.1624"/>
          <dgm:constr type="h" for="ch" forName="text6" refType="h" fact="0.2645"/>
          <dgm:constr type="l" for="ch" forName="imageaccent6" refType="w" fact="0.7007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8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3"/>
          <dgm:constr type="t" for="ch" forName="text7" refType="h" fact="0.5856"/>
          <dgm:constr type="w" for="ch" forName="text7" refType="w" fact="0.1624"/>
          <dgm:constr type="h" for="ch" forName="text7" refType="h" fact="0.2645"/>
          <dgm:constr type="l" for="ch" forName="image7" refType="w" fact="0.1396"/>
          <dgm:constr type="t" for="ch" forName="image7" refType="h" fact="0.7326"/>
          <dgm:constr type="w" for="ch" forName="image7" refType="w" fact="0.1624"/>
          <dgm:constr type="h" for="ch" forName="image7" refType="h" fact="0.2645"/>
          <dgm:constr type="l" for="ch" forName="imageaccent7" refType="w" fact="0.2501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4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9"/>
          <dgm:constr type="t" for="ch" forName="image8" refType="h" fact="0.7355"/>
          <dgm:constr type="w" for="ch" forName="image8" refType="w" fact="0.1624"/>
          <dgm:constr type="h" for="ch" forName="image8" refType="h" fact="0.2645"/>
          <dgm:constr type="l" for="ch" forName="text8" refType="w" fact="0.8376"/>
          <dgm:constr type="t" for="ch" forName="text8" refType="h" fact="0.5906"/>
          <dgm:constr type="w" for="ch" forName="text8" refType="w" fact="0.1624"/>
          <dgm:constr type="h" for="ch" forName="text8" refType="h" fact="0.2645"/>
          <dgm:constr type="l" for="ch" forName="imageaccent8" refType="w" fact="0.8397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8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</dgm:constrLst>
      </dgm:if>
      <dgm:if name="Name10" axis="ch" ptType="node" func="cnt" op="equ" val="9">
        <dgm:alg type="composite">
          <dgm:param type="ar" val="1.8986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952"/>
          <dgm:constr type="w" for="ch" forName="image4" refType="w" fact="0.1623"/>
          <dgm:constr type="h" for="ch" forName="image4" refType="h" fact="0.2645"/>
          <dgm:constr type="l" for="ch" forName="text5" refType="w" fact="0.5585"/>
          <dgm:constr type="t" for="ch" forName="text5" refType="h" fact="0.0028"/>
          <dgm:constr type="w" for="ch" forName="text5" refType="w" fact="0.1623"/>
          <dgm:constr type="h" for="ch" forName="text5" refType="h" fact="0.2645"/>
          <dgm:constr type="l" for="ch" forName="image5" refType="w" fact="0.6982"/>
          <dgm:constr type="t" for="ch" forName="image5" refType="h" fact="0.1504"/>
          <dgm:constr type="w" for="ch" forName="image5" refType="w" fact="0.1623"/>
          <dgm:constr type="h" for="ch" forName="image5" refType="h" fact="0.2645"/>
          <dgm:constr type="l" for="ch" forName="image2" refType="w" fact="0.4189"/>
          <dgm:constr type="t" for="ch" forName="image2" refType="h" fact="0.439"/>
          <dgm:constr type="w" for="ch" forName="image2" refType="w" fact="0.1623"/>
          <dgm:constr type="h" for="ch" forName="image2" refType="h" fact="0.2645"/>
          <dgm:constr type="l" for="ch" forName="text4" refType="w" fact="0.4189"/>
          <dgm:constr type="t" for="ch" forName="text4" refType="h" fact="0.1465"/>
          <dgm:constr type="w" for="ch" forName="text4" refType="w" fact="0.1623"/>
          <dgm:constr type="h" for="ch" forName="text4" refType="h" fact="0.2645"/>
          <dgm:constr type="l" for="ch" forName="text2" refType="w" fact="0.2793"/>
          <dgm:constr type="t" for="ch" forName="text2" refType="h" fact="0.2925"/>
          <dgm:constr type="w" for="ch" forName="text2" refType="w" fact="0.1623"/>
          <dgm:constr type="h" for="ch" forName="text2" refType="h" fact="0.2645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645"/>
          <dgm:constr type="l" for="ch" forName="text1" refType="w" fact="0.1396"/>
          <dgm:constr type="t" for="ch" forName="text1" refType="h" fact="0.4395"/>
          <dgm:constr type="w" for="ch" forName="text1" refType="w" fact="0.1623"/>
          <dgm:constr type="h" for="ch" forName="text1" refType="h" fact="0.2645"/>
          <dgm:constr type="l" for="ch" forName="text3" refType="w" fact="0.1396"/>
          <dgm:constr type="t" for="ch" forName="text3" refType="h" fact="0.1471"/>
          <dgm:constr type="w" for="ch" forName="text3" refType="w" fact="0.1623"/>
          <dgm:constr type="h" for="ch" forName="text3" refType="h" fact="0.2645"/>
          <dgm:constr type="l" for="ch" forName="textaccent1" refType="w" fact="0.1435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3"/>
          <dgm:constr type="h" for="ch" forName="image1" refType="h" fact="0.2645"/>
          <dgm:constr type="l" for="ch" forName="imageaccent1" refType="w" fact="0.1111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28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1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39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3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1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89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05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5"/>
          <dgm:constr type="t" for="ch" forName="image6" refType="h" fact="0.5872"/>
          <dgm:constr type="w" for="ch" forName="image6" refType="w" fact="0.1623"/>
          <dgm:constr type="h" for="ch" forName="image6" refType="h" fact="0.2645"/>
          <dgm:constr type="l" for="ch" forName="text6" refType="w" fact="0.6982"/>
          <dgm:constr type="t" for="ch" forName="text6" refType="h" fact="0.4424"/>
          <dgm:constr type="w" for="ch" forName="text6" refType="w" fact="0.1623"/>
          <dgm:constr type="h" for="ch" forName="text6" refType="h" fact="0.2645"/>
          <dgm:constr type="l" for="ch" forName="imageaccent6" refType="w" fact="0.7002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3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2"/>
          <dgm:constr type="t" for="ch" forName="text7" refType="h" fact="0.5856"/>
          <dgm:constr type="w" for="ch" forName="text7" refType="w" fact="0.1623"/>
          <dgm:constr type="h" for="ch" forName="text7" refType="h" fact="0.2645"/>
          <dgm:constr type="l" for="ch" forName="image7" refType="w" fact="0.1395"/>
          <dgm:constr type="t" for="ch" forName="image7" refType="h" fact="0.7326"/>
          <dgm:constr type="w" for="ch" forName="image7" refType="w" fact="0.1623"/>
          <dgm:constr type="h" for="ch" forName="image7" refType="h" fact="0.2645"/>
          <dgm:constr type="l" for="ch" forName="imageaccent7" refType="w" fact="0.25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38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5"/>
          <dgm:constr type="t" for="ch" forName="image8" refType="h" fact="0.7355"/>
          <dgm:constr type="w" for="ch" forName="image8" refType="w" fact="0.1623"/>
          <dgm:constr type="h" for="ch" forName="image8" refType="h" fact="0.2645"/>
          <dgm:constr type="l" for="ch" forName="text8" refType="w" fact="0.8371"/>
          <dgm:constr type="t" for="ch" forName="text8" refType="h" fact="0.5906"/>
          <dgm:constr type="w" for="ch" forName="text8" refType="w" fact="0.1623"/>
          <dgm:constr type="h" for="ch" forName="text8" refType="h" fact="0.2645"/>
          <dgm:constr type="l" for="ch" forName="imageaccent8" refType="w" fact="0.8392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3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  <dgm:constr type="l" for="ch" forName="text9" refType="w" fact="0.8377"/>
          <dgm:constr type="t" for="ch" forName="text9" refType="h" fact="0.0057"/>
          <dgm:constr type="w" for="ch" forName="text9" refType="w" fact="0.1623"/>
          <dgm:constr type="h" for="ch" forName="text9" refType="h" fact="0.2645"/>
          <dgm:constr type="l" for="ch" forName="textaccent9" refType="w" fact="0.95"/>
          <dgm:constr type="t" for="ch" forName="textaccent9" refType="h" fact="0.2383"/>
          <dgm:constr type="w" for="ch" forName="textaccent9" refType="w" fact="0.0189"/>
          <dgm:constr type="h" for="ch" forName="textaccent9" refType="h" fact="0.031"/>
          <dgm:constr type="l" for="ch" forName="image9" refType="w" fact="0.8377"/>
          <dgm:constr type="t" for="ch" forName="image9" refType="h" fact="0.2977"/>
          <dgm:constr type="w" for="ch" forName="image9" refType="w" fact="0.1623"/>
          <dgm:constr type="h" for="ch" forName="image9" refType="h" fact="0.2645"/>
          <dgm:constr type="l" for="ch" forName="imageaccent9" refType="w" fact="0.95"/>
          <dgm:constr type="t" for="ch" forName="imageaccent9" refType="h" fact="0.2993"/>
          <dgm:constr type="w" for="ch" forName="imageaccent9" refType="w" fact="0.0189"/>
          <dgm:constr type="h" for="ch" forName="imageaccent9" refType="h" fact="0.031"/>
        </dgm:constrLst>
      </dgm:if>
      <dgm:if name="Name11" axis="ch" ptType="node" func="cnt" op="equ" val="10">
        <dgm:alg type="composite">
          <dgm:param type="ar" val="1.6608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583"/>
          <dgm:constr type="w" for="ch" forName="image4" refType="w" fact="0.1623"/>
          <dgm:constr type="h" for="ch" forName="image4" refType="h" fact="0.2314"/>
          <dgm:constr type="l" for="ch" forName="text5" refType="w" fact="0.5585"/>
          <dgm:constr type="t" for="ch" forName="text5" refType="h" fact="0.0024"/>
          <dgm:constr type="w" for="ch" forName="text5" refType="w" fact="0.1623"/>
          <dgm:constr type="h" for="ch" forName="text5" refType="h" fact="0.2314"/>
          <dgm:constr type="l" for="ch" forName="image5" refType="w" fact="0.6982"/>
          <dgm:constr type="t" for="ch" forName="image5" refType="h" fact="0.1316"/>
          <dgm:constr type="w" for="ch" forName="image5" refType="w" fact="0.1623"/>
          <dgm:constr type="h" for="ch" forName="image5" refType="h" fact="0.2314"/>
          <dgm:constr type="l" for="ch" forName="image2" refType="w" fact="0.4189"/>
          <dgm:constr type="t" for="ch" forName="image2" refType="h" fact="0.384"/>
          <dgm:constr type="w" for="ch" forName="image2" refType="w" fact="0.1623"/>
          <dgm:constr type="h" for="ch" forName="image2" refType="h" fact="0.2314"/>
          <dgm:constr type="l" for="ch" forName="text4" refType="w" fact="0.4189"/>
          <dgm:constr type="t" for="ch" forName="text4" refType="h" fact="0.1282"/>
          <dgm:constr type="w" for="ch" forName="text4" refType="w" fact="0.1623"/>
          <dgm:constr type="h" for="ch" forName="text4" refType="h" fact="0.2314"/>
          <dgm:constr type="l" for="ch" forName="text2" refType="w" fact="0.2793"/>
          <dgm:constr type="t" for="ch" forName="text2" refType="h" fact="0.2558"/>
          <dgm:constr type="w" for="ch" forName="text2" refType="w" fact="0.1623"/>
          <dgm:constr type="h" for="ch" forName="text2" refType="h" fact="0.2314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314"/>
          <dgm:constr type="l" for="ch" forName="text1" refType="w" fact="0.1396"/>
          <dgm:constr type="t" for="ch" forName="text1" refType="h" fact="0.3845"/>
          <dgm:constr type="w" for="ch" forName="text1" refType="w" fact="0.1623"/>
          <dgm:constr type="h" for="ch" forName="text1" refType="h" fact="0.2314"/>
          <dgm:constr type="l" for="ch" forName="text3" refType="w" fact="0.1396"/>
          <dgm:constr type="t" for="ch" forName="text3" refType="h" fact="0.1286"/>
          <dgm:constr type="w" for="ch" forName="text3" refType="w" fact="0.1623"/>
          <dgm:constr type="h" for="ch" forName="text3" refType="h" fact="0.2314"/>
          <dgm:constr type="l" for="ch" forName="textaccent1" refType="w" fact="0.1435"/>
          <dgm:constr type="t" for="ch" forName="textaccent1" refType="h" fact="0.488"/>
          <dgm:constr type="w" for="ch" forName="textaccent1" refType="w" fact="0.0189"/>
          <dgm:constr type="h" for="ch" forName="textaccent1" refType="h" fact="0.0271"/>
          <dgm:constr type="l" for="ch" forName="image1" refType="w" fact="0"/>
          <dgm:constr type="t" for="ch" forName="image1" refType="h" fact="0.2566"/>
          <dgm:constr type="w" for="ch" forName="image1" refType="w" fact="0.1623"/>
          <dgm:constr type="h" for="ch" forName="image1" refType="h" fact="0.2314"/>
          <dgm:constr type="l" for="ch" forName="imageaccent1" refType="w" fact="0.1111"/>
          <dgm:constr type="t" for="ch" forName="imageaccent1" refType="h" fact="0.4572"/>
          <dgm:constr type="w" for="ch" forName="imageaccent1" refType="w" fact="0.0189"/>
          <dgm:constr type="h" for="ch" forName="imageaccent1" refType="h" fact="0.0271"/>
          <dgm:constr type="l" for="ch" forName="textaccent2" refType="w" fact="0.391"/>
          <dgm:constr type="t" for="ch" forName="textaccent2" refType="h" fact="0.456"/>
          <dgm:constr type="w" for="ch" forName="textaccent2" refType="w" fact="0.0189"/>
          <dgm:constr type="h" for="ch" forName="textaccent2" refType="h" fact="0.0271"/>
          <dgm:constr type="l" for="ch" forName="imageaccent2" refType="w" fact="0.4228"/>
          <dgm:constr type="t" for="ch" forName="imageaccent2" refType="h" fact="0.487"/>
          <dgm:constr type="w" for="ch" forName="imageaccent2" refType="w" fact="0.0189"/>
          <dgm:constr type="h" for="ch" forName="imageaccent2" refType="h" fact="0.0271"/>
          <dgm:constr type="l" for="ch" forName="textaccent3" refType="w" fact="0.2501"/>
          <dgm:constr type="t" for="ch" forName="textaccent3" refType="h" fact="0.1318"/>
          <dgm:constr type="w" for="ch" forName="textaccent3" refType="w" fact="0.0189"/>
          <dgm:constr type="h" for="ch" forName="textaccent3" refType="h" fact="0.0271"/>
          <dgm:constr type="l" for="ch" forName="imageaccent3" refType="w" fact="0.2839"/>
          <dgm:constr type="t" for="ch" forName="imageaccent3" refType="h" fact="0.1025"/>
          <dgm:constr type="w" for="ch" forName="imageaccent3" refType="w" fact="0.0189"/>
          <dgm:constr type="h" for="ch" forName="imageaccent3" refType="h" fact="0.0271"/>
          <dgm:constr type="l" for="ch" forName="textaccent4" refType="w" fact="0.5593"/>
          <dgm:constr type="t" for="ch" forName="textaccent4" refType="h" fact="0.2307"/>
          <dgm:constr type="w" for="ch" forName="textaccent4" refType="w" fact="0.0189"/>
          <dgm:constr type="h" for="ch" forName="textaccent4" refType="h" fact="0.0271"/>
          <dgm:constr type="l" for="ch" forName="imageaccent4" refType="w" fact="0.5901"/>
          <dgm:constr type="t" for="ch" forName="imageaccent4" refType="h" fact="0.2624"/>
          <dgm:constr type="w" for="ch" forName="imageaccent4" refType="w" fact="0.0189"/>
          <dgm:constr type="h" for="ch" forName="imageaccent4" refType="h" fact="0.0271"/>
          <dgm:constr type="l" for="ch" forName="textaccent5" refType="w" fact="0.6989"/>
          <dgm:constr type="t" for="ch" forName="textaccent5" refType="h" fact="0.1062"/>
          <dgm:constr type="w" for="ch" forName="textaccent5" refType="w" fact="0.0189"/>
          <dgm:constr type="h" for="ch" forName="textaccent5" refType="h" fact="0.0271"/>
          <dgm:constr type="l" for="ch" forName="imageaccent5" refType="w" fact="0.7305"/>
          <dgm:constr type="t" for="ch" forName="imageaccent5" refType="h" fact="0.1367"/>
          <dgm:constr type="w" for="ch" forName="imageaccent5" refType="w" fact="0.0189"/>
          <dgm:constr type="h" for="ch" forName="imageaccent5" refType="h" fact="0.0271"/>
          <dgm:constr type="l" for="ch" forName="image6" refType="w" fact="0.5585"/>
          <dgm:constr type="t" for="ch" forName="image6" refType="h" fact="0.5137"/>
          <dgm:constr type="w" for="ch" forName="image6" refType="w" fact="0.1623"/>
          <dgm:constr type="h" for="ch" forName="image6" refType="h" fact="0.2314"/>
          <dgm:constr type="l" for="ch" forName="text6" refType="w" fact="0.6982"/>
          <dgm:constr type="t" for="ch" forName="text6" refType="h" fact="0.387"/>
          <dgm:constr type="w" for="ch" forName="text6" refType="w" fact="0.1623"/>
          <dgm:constr type="h" for="ch" forName="text6" refType="h" fact="0.2314"/>
          <dgm:constr type="l" for="ch" forName="imageaccent6" refType="w" fact="0.7002"/>
          <dgm:constr type="t" for="ch" forName="imageaccent6" refType="h" fact="0.6152"/>
          <dgm:constr type="w" for="ch" forName="imageaccent6" refType="w" fact="0.0189"/>
          <dgm:constr type="h" for="ch" forName="imageaccent6" refType="h" fact="0.0271"/>
          <dgm:constr type="l" for="ch" forName="textaccent6" refType="w" fact="0.7303"/>
          <dgm:constr type="t" for="ch" forName="textaccent6" refType="h" fact="0.5897"/>
          <dgm:constr type="w" for="ch" forName="textaccent6" refType="w" fact="0.0189"/>
          <dgm:constr type="h" for="ch" forName="textaccent6" refType="h" fact="0.0271"/>
          <dgm:constr type="l" for="ch" forName="text7" refType="w" fact="0.2792"/>
          <dgm:constr type="t" for="ch" forName="text7" refType="h" fact="0.5122"/>
          <dgm:constr type="w" for="ch" forName="text7" refType="w" fact="0.1623"/>
          <dgm:constr type="h" for="ch" forName="text7" refType="h" fact="0.2314"/>
          <dgm:constr type="l" for="ch" forName="image7" refType="w" fact="0.1395"/>
          <dgm:constr type="t" for="ch" forName="image7" refType="h" fact="0.6409"/>
          <dgm:constr type="w" for="ch" forName="image7" refType="w" fact="0.1623"/>
          <dgm:constr type="h" for="ch" forName="image7" refType="h" fact="0.2314"/>
          <dgm:constr type="l" for="ch" forName="imageaccent7" refType="w" fact="0.25"/>
          <dgm:constr type="t" for="ch" forName="imageaccent7" refType="h" fact="0.6441"/>
          <dgm:constr type="w" for="ch" forName="imageaccent7" refType="w" fact="0.0189"/>
          <dgm:constr type="h" for="ch" forName="imageaccent7" refType="h" fact="0.0271"/>
          <dgm:constr type="l" for="ch" forName="textaccent7" refType="w" fact="0.2838"/>
          <dgm:constr type="t" for="ch" forName="textaccent7" refType="h" fact="0.6148"/>
          <dgm:constr type="w" for="ch" forName="textaccent7" refType="w" fact="0.0189"/>
          <dgm:constr type="h" for="ch" forName="textaccent7" refType="h" fact="0.0271"/>
          <dgm:constr type="l" for="ch" forName="image8" refType="w" fact="0.6975"/>
          <dgm:constr type="t" for="ch" forName="image8" refType="h" fact="0.6433"/>
          <dgm:constr type="w" for="ch" forName="image8" refType="w" fact="0.1623"/>
          <dgm:constr type="h" for="ch" forName="image8" refType="h" fact="0.2314"/>
          <dgm:constr type="l" for="ch" forName="text8" refType="w" fact="0.8371"/>
          <dgm:constr type="t" for="ch" forName="text8" refType="h" fact="0.5167"/>
          <dgm:constr type="w" for="ch" forName="text8" refType="w" fact="0.1623"/>
          <dgm:constr type="h" for="ch" forName="text8" refType="h" fact="0.2314"/>
          <dgm:constr type="l" for="ch" forName="imageaccent8" refType="w" fact="0.8392"/>
          <dgm:constr type="t" for="ch" forName="imageaccent8" refType="h" fact="0.7449"/>
          <dgm:constr type="w" for="ch" forName="imageaccent8" refType="w" fact="0.0189"/>
          <dgm:constr type="h" for="ch" forName="imageaccent8" refType="h" fact="0.0271"/>
          <dgm:constr type="l" for="ch" forName="textaccent8" refType="w" fact="0.8693"/>
          <dgm:constr type="t" for="ch" forName="textaccent8" refType="h" fact="0.7194"/>
          <dgm:constr type="w" for="ch" forName="textaccent8" refType="w" fact="0.0189"/>
          <dgm:constr type="h" for="ch" forName="textaccent8" refType="h" fact="0.0271"/>
          <dgm:constr type="l" for="ch" forName="text9" refType="w" fact="0.8377"/>
          <dgm:constr type="t" for="ch" forName="text9" refType="h" fact="0.005"/>
          <dgm:constr type="w" for="ch" forName="text9" refType="w" fact="0.1623"/>
          <dgm:constr type="h" for="ch" forName="text9" refType="h" fact="0.2314"/>
          <dgm:constr type="l" for="ch" forName="textaccent9" refType="w" fact="0.95"/>
          <dgm:constr type="t" for="ch" forName="textaccent9" refType="h" fact="0.2084"/>
          <dgm:constr type="w" for="ch" forName="textaccent9" refType="w" fact="0.0189"/>
          <dgm:constr type="h" for="ch" forName="textaccent9" refType="h" fact="0.0271"/>
          <dgm:constr type="l" for="ch" forName="image9" refType="w" fact="0.8377"/>
          <dgm:constr type="t" for="ch" forName="image9" refType="h" fact="0.2604"/>
          <dgm:constr type="w" for="ch" forName="image9" refType="w" fact="0.1623"/>
          <dgm:constr type="h" for="ch" forName="image9" refType="h" fact="0.2314"/>
          <dgm:constr type="l" for="ch" forName="imageaccent9" refType="w" fact="0.95"/>
          <dgm:constr type="t" for="ch" forName="imageaccent9" refType="h" fact="0.2618"/>
          <dgm:constr type="w" for="ch" forName="imageaccent9" refType="w" fact="0.0189"/>
          <dgm:constr type="h" for="ch" forName="imageaccent9" refType="h" fact="0.0271"/>
          <dgm:constr type="l" for="ch" forName="image10" refType="w" fact="0.2786"/>
          <dgm:constr type="t" for="ch" forName="image10" refType="h" fact="0.7686"/>
          <dgm:constr type="w" for="ch" forName="image10" refType="w" fact="0.1623"/>
          <dgm:constr type="h" for="ch" forName="image10" refType="h" fact="0.2314"/>
          <dgm:constr type="l" for="ch" forName="text10" refType="w" fact="0.4183"/>
          <dgm:constr type="t" for="ch" forName="text10" refType="h" fact="0.6419"/>
          <dgm:constr type="w" for="ch" forName="text10" refType="w" fact="0.1623"/>
          <dgm:constr type="h" for="ch" forName="text10" refType="h" fact="0.2314"/>
          <dgm:constr type="l" for="ch" forName="imageaccent10" refType="w" fact="0.4203"/>
          <dgm:constr type="t" for="ch" forName="imageaccent10" refType="h" fact="0.8701"/>
          <dgm:constr type="w" for="ch" forName="imageaccent10" refType="w" fact="0.0189"/>
          <dgm:constr type="h" for="ch" forName="imageaccent10" refType="h" fact="0.0271"/>
          <dgm:constr type="l" for="ch" forName="textaccent10" refType="w" fact="0.4504"/>
          <dgm:constr type="t" for="ch" forName="textaccent10" refType="h" fact="0.8446"/>
          <dgm:constr type="w" for="ch" forName="textaccent10" refType="w" fact="0.0189"/>
          <dgm:constr type="h" for="ch" forName="textaccent10" refType="h" fact="0.0271"/>
        </dgm:constrLst>
      </dgm:if>
      <dgm:if name="Name12" axis="ch" ptType="node" func="cnt" op="equ" val="11">
        <dgm:alg type="composite">
          <dgm:param type="ar" val="1.4704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287"/>
          <dgm:constr type="w" for="ch" forName="image4" refType="w" fact="0.1623"/>
          <dgm:constr type="h" for="ch" forName="image4" refType="h" fact="0.2049"/>
          <dgm:constr type="l" for="ch" forName="text5" refType="w" fact="0.5585"/>
          <dgm:constr type="t" for="ch" forName="text5" refType="h" fact="0.0022"/>
          <dgm:constr type="w" for="ch" forName="text5" refType="w" fact="0.1623"/>
          <dgm:constr type="h" for="ch" forName="text5" refType="h" fact="0.2049"/>
          <dgm:constr type="l" for="ch" forName="image5" refType="w" fact="0.6982"/>
          <dgm:constr type="t" for="ch" forName="image5" refType="h" fact="0.1165"/>
          <dgm:constr type="w" for="ch" forName="image5" refType="w" fact="0.1623"/>
          <dgm:constr type="h" for="ch" forName="image5" refType="h" fact="0.2049"/>
          <dgm:constr type="l" for="ch" forName="image2" refType="w" fact="0.4189"/>
          <dgm:constr type="t" for="ch" forName="image2" refType="h" fact="0.34"/>
          <dgm:constr type="w" for="ch" forName="image2" refType="w" fact="0.1623"/>
          <dgm:constr type="h" for="ch" forName="image2" refType="h" fact="0.2049"/>
          <dgm:constr type="l" for="ch" forName="text4" refType="w" fact="0.4189"/>
          <dgm:constr type="t" for="ch" forName="text4" refType="h" fact="0.1135"/>
          <dgm:constr type="w" for="ch" forName="text4" refType="w" fact="0.1623"/>
          <dgm:constr type="h" for="ch" forName="text4" refType="h" fact="0.2049"/>
          <dgm:constr type="l" for="ch" forName="text2" refType="w" fact="0.2793"/>
          <dgm:constr type="t" for="ch" forName="text2" refType="h" fact="0.2265"/>
          <dgm:constr type="w" for="ch" forName="text2" refType="w" fact="0.1623"/>
          <dgm:constr type="h" for="ch" forName="text2" refType="h" fact="0.2049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049"/>
          <dgm:constr type="l" for="ch" forName="text1" refType="w" fact="0.1396"/>
          <dgm:constr type="t" for="ch" forName="text1" refType="h" fact="0.3404"/>
          <dgm:constr type="w" for="ch" forName="text1" refType="w" fact="0.1623"/>
          <dgm:constr type="h" for="ch" forName="text1" refType="h" fact="0.2049"/>
          <dgm:constr type="l" for="ch" forName="text3" refType="w" fact="0.1396"/>
          <dgm:constr type="t" for="ch" forName="text3" refType="h" fact="0.1139"/>
          <dgm:constr type="w" for="ch" forName="text3" refType="w" fact="0.1623"/>
          <dgm:constr type="h" for="ch" forName="text3" refType="h" fact="0.2049"/>
          <dgm:constr type="l" for="ch" forName="textaccent1" refType="w" fact="0.1435"/>
          <dgm:constr type="t" for="ch" forName="textaccent1" refType="h" fact="0.432"/>
          <dgm:constr type="w" for="ch" forName="textaccent1" refType="w" fact="0.0189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623"/>
          <dgm:constr type="h" for="ch" forName="image1" refType="h" fact="0.2049"/>
          <dgm:constr type="l" for="ch" forName="imageaccent1" refType="w" fact="0.1111"/>
          <dgm:constr type="t" for="ch" forName="imageaccent1" refType="h" fact="0.4048"/>
          <dgm:constr type="w" for="ch" forName="imageaccent1" refType="w" fact="0.0189"/>
          <dgm:constr type="h" for="ch" forName="imageaccent1" refType="h" fact="0.024"/>
          <dgm:constr type="l" for="ch" forName="textaccent2" refType="w" fact="0.391"/>
          <dgm:constr type="t" for="ch" forName="textaccent2" refType="h" fact="0.4038"/>
          <dgm:constr type="w" for="ch" forName="textaccent2" refType="w" fact="0.0189"/>
          <dgm:constr type="h" for="ch" forName="textaccent2" refType="h" fact="0.024"/>
          <dgm:constr type="l" for="ch" forName="imageaccent2" refType="w" fact="0.4228"/>
          <dgm:constr type="t" for="ch" forName="imageaccent2" refType="h" fact="0.4312"/>
          <dgm:constr type="w" for="ch" forName="imageaccent2" refType="w" fact="0.0189"/>
          <dgm:constr type="h" for="ch" forName="imageaccent2" refType="h" fact="0.024"/>
          <dgm:constr type="l" for="ch" forName="textaccent3" refType="w" fact="0.2501"/>
          <dgm:constr type="t" for="ch" forName="textaccent3" refType="h" fact="0.1167"/>
          <dgm:constr type="w" for="ch" forName="textaccent3" refType="w" fact="0.0189"/>
          <dgm:constr type="h" for="ch" forName="textaccent3" refType="h" fact="0.024"/>
          <dgm:constr type="l" for="ch" forName="imageaccent3" refType="w" fact="0.2839"/>
          <dgm:constr type="t" for="ch" forName="imageaccent3" refType="h" fact="0.0908"/>
          <dgm:constr type="w" for="ch" forName="imageaccent3" refType="w" fact="0.0189"/>
          <dgm:constr type="h" for="ch" forName="imageaccent3" refType="h" fact="0.024"/>
          <dgm:constr type="l" for="ch" forName="textaccent4" refType="w" fact="0.5593"/>
          <dgm:constr type="t" for="ch" forName="textaccent4" refType="h" fact="0.2042"/>
          <dgm:constr type="w" for="ch" forName="textaccent4" refType="w" fact="0.0189"/>
          <dgm:constr type="h" for="ch" forName="textaccent4" refType="h" fact="0.024"/>
          <dgm:constr type="l" for="ch" forName="imageaccent4" refType="w" fact="0.5901"/>
          <dgm:constr type="t" for="ch" forName="imageaccent4" refType="h" fact="0.2323"/>
          <dgm:constr type="w" for="ch" forName="imageaccent4" refType="w" fact="0.0189"/>
          <dgm:constr type="h" for="ch" forName="imageaccent4" refType="h" fact="0.024"/>
          <dgm:constr type="l" for="ch" forName="textaccent5" refType="w" fact="0.6989"/>
          <dgm:constr type="t" for="ch" forName="textaccent5" refType="h" fact="0.094"/>
          <dgm:constr type="w" for="ch" forName="textaccent5" refType="w" fact="0.0189"/>
          <dgm:constr type="h" for="ch" forName="textaccent5" refType="h" fact="0.024"/>
          <dgm:constr type="l" for="ch" forName="imageaccent5" refType="w" fact="0.7305"/>
          <dgm:constr type="t" for="ch" forName="imageaccent5" refType="h" fact="0.121"/>
          <dgm:constr type="w" for="ch" forName="imageaccent5" refType="w" fact="0.0189"/>
          <dgm:constr type="h" for="ch" forName="imageaccent5" refType="h" fact="0.024"/>
          <dgm:constr type="l" for="ch" forName="image6" refType="w" fact="0.5585"/>
          <dgm:constr type="t" for="ch" forName="image6" refType="h" fact="0.4548"/>
          <dgm:constr type="w" for="ch" forName="image6" refType="w" fact="0.1623"/>
          <dgm:constr type="h" for="ch" forName="image6" refType="h" fact="0.2049"/>
          <dgm:constr type="l" for="ch" forName="text6" refType="w" fact="0.6982"/>
          <dgm:constr type="t" for="ch" forName="text6" refType="h" fact="0.3426"/>
          <dgm:constr type="w" for="ch" forName="text6" refType="w" fact="0.1623"/>
          <dgm:constr type="h" for="ch" forName="text6" refType="h" fact="0.2049"/>
          <dgm:constr type="l" for="ch" forName="imageaccent6" refType="w" fact="0.7002"/>
          <dgm:constr type="t" for="ch" forName="imageaccent6" refType="h" fact="0.5447"/>
          <dgm:constr type="w" for="ch" forName="imageaccent6" refType="w" fact="0.0189"/>
          <dgm:constr type="h" for="ch" forName="imageaccent6" refType="h" fact="0.024"/>
          <dgm:constr type="l" for="ch" forName="textaccent6" refType="w" fact="0.7303"/>
          <dgm:constr type="t" for="ch" forName="textaccent6" refType="h" fact="0.5221"/>
          <dgm:constr type="w" for="ch" forName="textaccent6" refType="w" fact="0.0189"/>
          <dgm:constr type="h" for="ch" forName="textaccent6" refType="h" fact="0.024"/>
          <dgm:constr type="l" for="ch" forName="text7" refType="w" fact="0.2792"/>
          <dgm:constr type="t" for="ch" forName="text7" refType="h" fact="0.4535"/>
          <dgm:constr type="w" for="ch" forName="text7" refType="w" fact="0.1623"/>
          <dgm:constr type="h" for="ch" forName="text7" refType="h" fact="0.2049"/>
          <dgm:constr type="l" for="ch" forName="image7" refType="w" fact="0.1395"/>
          <dgm:constr type="t" for="ch" forName="image7" refType="h" fact="0.5674"/>
          <dgm:constr type="w" for="ch" forName="image7" refType="w" fact="0.1623"/>
          <dgm:constr type="h" for="ch" forName="image7" refType="h" fact="0.2049"/>
          <dgm:constr type="l" for="ch" forName="imageaccent7" refType="w" fact="0.25"/>
          <dgm:constr type="t" for="ch" forName="imageaccent7" refType="h" fact="0.5703"/>
          <dgm:constr type="w" for="ch" forName="imageaccent7" refType="w" fact="0.0189"/>
          <dgm:constr type="h" for="ch" forName="imageaccent7" refType="h" fact="0.024"/>
          <dgm:constr type="l" for="ch" forName="textaccent7" refType="w" fact="0.2838"/>
          <dgm:constr type="t" for="ch" forName="textaccent7" refType="h" fact="0.5443"/>
          <dgm:constr type="w" for="ch" forName="textaccent7" refType="w" fact="0.0189"/>
          <dgm:constr type="h" for="ch" forName="textaccent7" refType="h" fact="0.024"/>
          <dgm:constr type="l" for="ch" forName="image8" refType="w" fact="0.6975"/>
          <dgm:constr type="t" for="ch" forName="image8" refType="h" fact="0.5696"/>
          <dgm:constr type="w" for="ch" forName="image8" refType="w" fact="0.1623"/>
          <dgm:constr type="h" for="ch" forName="image8" refType="h" fact="0.2049"/>
          <dgm:constr type="l" for="ch" forName="text8" refType="w" fact="0.8371"/>
          <dgm:constr type="t" for="ch" forName="text8" refType="h" fact="0.4574"/>
          <dgm:constr type="w" for="ch" forName="text8" refType="w" fact="0.1623"/>
          <dgm:constr type="h" for="ch" forName="text8" refType="h" fact="0.2049"/>
          <dgm:constr type="l" for="ch" forName="imageaccent8" refType="w" fact="0.8392"/>
          <dgm:constr type="t" for="ch" forName="imageaccent8" refType="h" fact="0.6595"/>
          <dgm:constr type="w" for="ch" forName="imageaccent8" refType="w" fact="0.0189"/>
          <dgm:constr type="h" for="ch" forName="imageaccent8" refType="h" fact="0.024"/>
          <dgm:constr type="l" for="ch" forName="textaccent8" refType="w" fact="0.8693"/>
          <dgm:constr type="t" for="ch" forName="textaccent8" refType="h" fact="0.6369"/>
          <dgm:constr type="w" for="ch" forName="textaccent8" refType="w" fact="0.0189"/>
          <dgm:constr type="h" for="ch" forName="textaccent8" refType="h" fact="0.024"/>
          <dgm:constr type="l" for="ch" forName="text9" refType="w" fact="0.8377"/>
          <dgm:constr type="t" for="ch" forName="text9" refType="h" fact="0.0044"/>
          <dgm:constr type="w" for="ch" forName="text9" refType="w" fact="0.1623"/>
          <dgm:constr type="h" for="ch" forName="text9" refType="h" fact="0.2049"/>
          <dgm:constr type="l" for="ch" forName="textaccent9" refType="w" fact="0.95"/>
          <dgm:constr type="t" for="ch" forName="textaccent9" refType="h" fact="0.1846"/>
          <dgm:constr type="w" for="ch" forName="textaccent9" refType="w" fact="0.0189"/>
          <dgm:constr type="h" for="ch" forName="textaccent9" refType="h" fact="0.024"/>
          <dgm:constr type="l" for="ch" forName="image9" refType="w" fact="0.8377"/>
          <dgm:constr type="t" for="ch" forName="image9" refType="h" fact="0.2306"/>
          <dgm:constr type="w" for="ch" forName="image9" refType="w" fact="0.1623"/>
          <dgm:constr type="h" for="ch" forName="image9" refType="h" fact="0.2049"/>
          <dgm:constr type="l" for="ch" forName="imageaccent9" refType="w" fact="0.95"/>
          <dgm:constr type="t" for="ch" forName="imageaccent9" refType="h" fact="0.2318"/>
          <dgm:constr type="w" for="ch" forName="imageaccent9" refType="w" fact="0.0189"/>
          <dgm:constr type="h" for="ch" forName="imageaccent9" refType="h" fact="0.024"/>
          <dgm:constr type="l" for="ch" forName="image10" refType="w" fact="0.2786"/>
          <dgm:constr type="t" for="ch" forName="image10" refType="h" fact="0.6805"/>
          <dgm:constr type="w" for="ch" forName="image10" refType="w" fact="0.1623"/>
          <dgm:constr type="h" for="ch" forName="image10" refType="h" fact="0.2049"/>
          <dgm:constr type="l" for="ch" forName="text10" refType="w" fact="0.4183"/>
          <dgm:constr type="t" for="ch" forName="text10" refType="h" fact="0.5683"/>
          <dgm:constr type="w" for="ch" forName="text10" refType="w" fact="0.1623"/>
          <dgm:constr type="h" for="ch" forName="text10" refType="h" fact="0.2049"/>
          <dgm:constr type="l" for="ch" forName="imageaccent10" refType="w" fact="0.4203"/>
          <dgm:constr type="t" for="ch" forName="imageaccent10" refType="h" fact="0.7704"/>
          <dgm:constr type="w" for="ch" forName="imageaccent10" refType="w" fact="0.0189"/>
          <dgm:constr type="h" for="ch" forName="imageaccent10" refType="h" fact="0.024"/>
          <dgm:constr type="l" for="ch" forName="textaccent10" refType="w" fact="0.4504"/>
          <dgm:constr type="t" for="ch" forName="textaccent10" refType="h" fact="0.7478"/>
          <dgm:constr type="w" for="ch" forName="textaccent10" refType="w" fact="0.0189"/>
          <dgm:constr type="h" for="ch" forName="textaccent10" refType="h" fact="0.024"/>
          <dgm:constr type="l" for="ch" forName="text11" refType="w" fact="0.6971"/>
          <dgm:constr type="t" for="ch" forName="text11" refType="h" fact="0.7951"/>
          <dgm:constr type="w" for="ch" forName="text11" refType="w" fact="0.1623"/>
          <dgm:constr type="h" for="ch" forName="text11" refType="h" fact="0.2049"/>
          <dgm:constr type="l" for="ch" forName="image11" refType="w" fact="0.5575"/>
          <dgm:constr type="t" for="ch" forName="image11" refType="h" fact="0.6816"/>
          <dgm:constr type="w" for="ch" forName="image11" refType="w" fact="0.1623"/>
          <dgm:constr type="h" for="ch" forName="image11" refType="h" fact="0.2049"/>
          <dgm:constr type="l" for="ch" forName="imageaccent11" refType="w" fact="0.6692"/>
          <dgm:constr type="t" for="ch" forName="imageaccent11" refType="h" fact="0.8589"/>
          <dgm:constr type="w" for="ch" forName="imageaccent11" refType="w" fact="0.0189"/>
          <dgm:constr type="h" for="ch" forName="imageaccent11" refType="h" fact="0.024"/>
          <dgm:constr type="l" for="ch" forName="textaccent11" refType="w" fact="0.701"/>
          <dgm:constr type="t" for="ch" forName="textaccent11" refType="h" fact="0.8863"/>
          <dgm:constr type="w" for="ch" forName="textaccent11" refType="w" fact="0.0189"/>
          <dgm:constr type="h" for="ch" forName="textaccent11" refType="h" fact="0.024"/>
        </dgm:constrLst>
      </dgm:if>
      <dgm:else name="Name13">
        <dgm:alg type="composite">
          <dgm:param type="ar" val="1.675"/>
        </dgm:alg>
        <dgm:constrLst>
          <dgm:constr type="primFontSz" for="des" ptType="node" op="equ" val="65"/>
          <dgm:constr type="l" for="ch" forName="image4" refType="w" fact="0.4903"/>
          <dgm:constr type="t" for="ch" forName="image4" refType="h" fact="0.2287"/>
          <dgm:constr type="w" for="ch" forName="image4" refType="w" fact="0.1425"/>
          <dgm:constr type="h" for="ch" forName="image4" refType="h" fact="0.2049"/>
          <dgm:constr type="l" for="ch" forName="text5" refType="w" fact="0.4903"/>
          <dgm:constr type="t" for="ch" forName="text5" refType="h" fact="0.0022"/>
          <dgm:constr type="w" for="ch" forName="text5" refType="w" fact="0.1425"/>
          <dgm:constr type="h" for="ch" forName="text5" refType="h" fact="0.2049"/>
          <dgm:constr type="l" for="ch" forName="image5" refType="w" fact="0.6129"/>
          <dgm:constr type="t" for="ch" forName="image5" refType="h" fact="0.1165"/>
          <dgm:constr type="w" for="ch" forName="image5" refType="w" fact="0.1425"/>
          <dgm:constr type="h" for="ch" forName="image5" refType="h" fact="0.2049"/>
          <dgm:constr type="l" for="ch" forName="image2" refType="w" fact="0.3677"/>
          <dgm:constr type="t" for="ch" forName="image2" refType="h" fact="0.34"/>
          <dgm:constr type="w" for="ch" forName="image2" refType="w" fact="0.1425"/>
          <dgm:constr type="h" for="ch" forName="image2" refType="h" fact="0.2049"/>
          <dgm:constr type="l" for="ch" forName="text4" refType="w" fact="0.3677"/>
          <dgm:constr type="t" for="ch" forName="text4" refType="h" fact="0.1135"/>
          <dgm:constr type="w" for="ch" forName="text4" refType="w" fact="0.1425"/>
          <dgm:constr type="h" for="ch" forName="text4" refType="h" fact="0.2049"/>
          <dgm:constr type="l" for="ch" forName="text2" refType="w" fact="0.2452"/>
          <dgm:constr type="t" for="ch" forName="text2" refType="h" fact="0.2265"/>
          <dgm:constr type="w" for="ch" forName="text2" refType="w" fact="0.1425"/>
          <dgm:constr type="h" for="ch" forName="text2" refType="h" fact="0.2049"/>
          <dgm:constr type="l" for="ch" forName="image3" refType="w" fact="0.2452"/>
          <dgm:constr type="t" for="ch" forName="image3" refType="h" fact="0"/>
          <dgm:constr type="w" for="ch" forName="image3" refType="w" fact="0.1425"/>
          <dgm:constr type="h" for="ch" forName="image3" refType="h" fact="0.2049"/>
          <dgm:constr type="l" for="ch" forName="text1" refType="w" fact="0.1226"/>
          <dgm:constr type="t" for="ch" forName="text1" refType="h" fact="0.3404"/>
          <dgm:constr type="w" for="ch" forName="text1" refType="w" fact="0.1425"/>
          <dgm:constr type="h" for="ch" forName="text1" refType="h" fact="0.2049"/>
          <dgm:constr type="l" for="ch" forName="text3" refType="w" fact="0.1226"/>
          <dgm:constr type="t" for="ch" forName="text3" refType="h" fact="0.1139"/>
          <dgm:constr type="w" for="ch" forName="text3" refType="w" fact="0.1425"/>
          <dgm:constr type="h" for="ch" forName="text3" refType="h" fact="0.2049"/>
          <dgm:constr type="l" for="ch" forName="textaccent1" refType="w" fact="0.126"/>
          <dgm:constr type="t" for="ch" forName="textaccent1" refType="h" fact="0.432"/>
          <dgm:constr type="w" for="ch" forName="textaccent1" refType="w" fact="0.0166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425"/>
          <dgm:constr type="h" for="ch" forName="image1" refType="h" fact="0.2049"/>
          <dgm:constr type="l" for="ch" forName="imageaccent1" refType="w" fact="0.0976"/>
          <dgm:constr type="t" for="ch" forName="imageaccent1" refType="h" fact="0.4048"/>
          <dgm:constr type="w" for="ch" forName="imageaccent1" refType="w" fact="0.0166"/>
          <dgm:constr type="h" for="ch" forName="imageaccent1" refType="h" fact="0.024"/>
          <dgm:constr type="l" for="ch" forName="textaccent2" refType="w" fact="0.3432"/>
          <dgm:constr type="t" for="ch" forName="textaccent2" refType="h" fact="0.4038"/>
          <dgm:constr type="w" for="ch" forName="textaccent2" refType="w" fact="0.0166"/>
          <dgm:constr type="h" for="ch" forName="textaccent2" refType="h" fact="0.024"/>
          <dgm:constr type="l" for="ch" forName="imageaccent2" refType="w" fact="0.3712"/>
          <dgm:constr type="t" for="ch" forName="imageaccent2" refType="h" fact="0.4312"/>
          <dgm:constr type="w" for="ch" forName="imageaccent2" refType="w" fact="0.0166"/>
          <dgm:constr type="h" for="ch" forName="imageaccent2" refType="h" fact="0.024"/>
          <dgm:constr type="l" for="ch" forName="textaccent3" refType="w" fact="0.2196"/>
          <dgm:constr type="t" for="ch" forName="textaccent3" refType="h" fact="0.1167"/>
          <dgm:constr type="w" for="ch" forName="textaccent3" refType="w" fact="0.0166"/>
          <dgm:constr type="h" for="ch" forName="textaccent3" refType="h" fact="0.024"/>
          <dgm:constr type="l" for="ch" forName="imageaccent3" refType="w" fact="0.2492"/>
          <dgm:constr type="t" for="ch" forName="imageaccent3" refType="h" fact="0.0908"/>
          <dgm:constr type="w" for="ch" forName="imageaccent3" refType="w" fact="0.0166"/>
          <dgm:constr type="h" for="ch" forName="imageaccent3" refType="h" fact="0.024"/>
          <dgm:constr type="l" for="ch" forName="textaccent4" refType="w" fact="0.491"/>
          <dgm:constr type="t" for="ch" forName="textaccent4" refType="h" fact="0.2042"/>
          <dgm:constr type="w" for="ch" forName="textaccent4" refType="w" fact="0.0166"/>
          <dgm:constr type="h" for="ch" forName="textaccent4" refType="h" fact="0.024"/>
          <dgm:constr type="l" for="ch" forName="imageaccent4" refType="w" fact="0.5181"/>
          <dgm:constr type="t" for="ch" forName="imageaccent4" refType="h" fact="0.2323"/>
          <dgm:constr type="w" for="ch" forName="imageaccent4" refType="w" fact="0.0166"/>
          <dgm:constr type="h" for="ch" forName="imageaccent4" refType="h" fact="0.024"/>
          <dgm:constr type="l" for="ch" forName="textaccent5" refType="w" fact="0.6136"/>
          <dgm:constr type="t" for="ch" forName="textaccent5" refType="h" fact="0.094"/>
          <dgm:constr type="w" for="ch" forName="textaccent5" refType="w" fact="0.0166"/>
          <dgm:constr type="h" for="ch" forName="textaccent5" refType="h" fact="0.024"/>
          <dgm:constr type="l" for="ch" forName="imageaccent5" refType="w" fact="0.6413"/>
          <dgm:constr type="t" for="ch" forName="imageaccent5" refType="h" fact="0.121"/>
          <dgm:constr type="w" for="ch" forName="imageaccent5" refType="w" fact="0.0166"/>
          <dgm:constr type="h" for="ch" forName="imageaccent5" refType="h" fact="0.024"/>
          <dgm:constr type="l" for="ch" forName="image6" refType="w" fact="0.4903"/>
          <dgm:constr type="t" for="ch" forName="image6" refType="h" fact="0.4548"/>
          <dgm:constr type="w" for="ch" forName="image6" refType="w" fact="0.1425"/>
          <dgm:constr type="h" for="ch" forName="image6" refType="h" fact="0.2049"/>
          <dgm:constr type="l" for="ch" forName="text6" refType="w" fact="0.6129"/>
          <dgm:constr type="t" for="ch" forName="text6" refType="h" fact="0.3426"/>
          <dgm:constr type="w" for="ch" forName="text6" refType="w" fact="0.1425"/>
          <dgm:constr type="h" for="ch" forName="text6" refType="h" fact="0.2049"/>
          <dgm:constr type="l" for="ch" forName="imageaccent6" refType="w" fact="0.6147"/>
          <dgm:constr type="t" for="ch" forName="imageaccent6" refType="h" fact="0.5447"/>
          <dgm:constr type="w" for="ch" forName="imageaccent6" refType="w" fact="0.0166"/>
          <dgm:constr type="h" for="ch" forName="imageaccent6" refType="h" fact="0.024"/>
          <dgm:constr type="l" for="ch" forName="textaccent6" refType="w" fact="0.6411"/>
          <dgm:constr type="t" for="ch" forName="textaccent6" refType="h" fact="0.5221"/>
          <dgm:constr type="w" for="ch" forName="textaccent6" refType="w" fact="0.0166"/>
          <dgm:constr type="h" for="ch" forName="textaccent6" refType="h" fact="0.024"/>
          <dgm:constr type="l" for="ch" forName="text7" refType="w" fact="0.2451"/>
          <dgm:constr type="t" for="ch" forName="text7" refType="h" fact="0.4535"/>
          <dgm:constr type="w" for="ch" forName="text7" refType="w" fact="0.1425"/>
          <dgm:constr type="h" for="ch" forName="text7" refType="h" fact="0.2049"/>
          <dgm:constr type="l" for="ch" forName="image7" refType="w" fact="0.1225"/>
          <dgm:constr type="t" for="ch" forName="image7" refType="h" fact="0.5674"/>
          <dgm:constr type="w" for="ch" forName="image7" refType="w" fact="0.1425"/>
          <dgm:constr type="h" for="ch" forName="image7" refType="h" fact="0.2049"/>
          <dgm:constr type="l" for="ch" forName="imageaccent7" refType="w" fact="0.2195"/>
          <dgm:constr type="t" for="ch" forName="imageaccent7" refType="h" fact="0.5703"/>
          <dgm:constr type="w" for="ch" forName="imageaccent7" refType="w" fact="0.0166"/>
          <dgm:constr type="h" for="ch" forName="imageaccent7" refType="h" fact="0.024"/>
          <dgm:constr type="l" for="ch" forName="textaccent7" refType="w" fact="0.2491"/>
          <dgm:constr type="t" for="ch" forName="textaccent7" refType="h" fact="0.5443"/>
          <dgm:constr type="w" for="ch" forName="textaccent7" refType="w" fact="0.0166"/>
          <dgm:constr type="h" for="ch" forName="textaccent7" refType="h" fact="0.024"/>
          <dgm:constr type="l" for="ch" forName="image8" refType="w" fact="0.6123"/>
          <dgm:constr type="t" for="ch" forName="image8" refType="h" fact="0.5696"/>
          <dgm:constr type="w" for="ch" forName="image8" refType="w" fact="0.1425"/>
          <dgm:constr type="h" for="ch" forName="image8" refType="h" fact="0.2049"/>
          <dgm:constr type="l" for="ch" forName="text8" refType="w" fact="0.7349"/>
          <dgm:constr type="t" for="ch" forName="text8" refType="h" fact="0.4574"/>
          <dgm:constr type="w" for="ch" forName="text8" refType="w" fact="0.1425"/>
          <dgm:constr type="h" for="ch" forName="text8" refType="h" fact="0.2049"/>
          <dgm:constr type="l" for="ch" forName="imageaccent8" refType="w" fact="0.7367"/>
          <dgm:constr type="t" for="ch" forName="imageaccent8" refType="h" fact="0.6595"/>
          <dgm:constr type="w" for="ch" forName="imageaccent8" refType="w" fact="0.0166"/>
          <dgm:constr type="h" for="ch" forName="imageaccent8" refType="h" fact="0.024"/>
          <dgm:constr type="l" for="ch" forName="textaccent8" refType="w" fact="0.7631"/>
          <dgm:constr type="t" for="ch" forName="textaccent8" refType="h" fact="0.6369"/>
          <dgm:constr type="w" for="ch" forName="textaccent8" refType="w" fact="0.0166"/>
          <dgm:constr type="h" for="ch" forName="textaccent8" refType="h" fact="0.024"/>
          <dgm:constr type="l" for="ch" forName="text9" refType="w" fact="0.7354"/>
          <dgm:constr type="t" for="ch" forName="text9" refType="h" fact="0.0044"/>
          <dgm:constr type="w" for="ch" forName="text9" refType="w" fact="0.1425"/>
          <dgm:constr type="h" for="ch" forName="text9" refType="h" fact="0.2049"/>
          <dgm:constr type="l" for="ch" forName="textaccent9" refType="w" fact="0.8339"/>
          <dgm:constr type="t" for="ch" forName="textaccent9" refType="h" fact="0.1846"/>
          <dgm:constr type="w" for="ch" forName="textaccent9" refType="w" fact="0.0166"/>
          <dgm:constr type="h" for="ch" forName="textaccent9" refType="h" fact="0.024"/>
          <dgm:constr type="l" for="ch" forName="image9" refType="w" fact="0.7354"/>
          <dgm:constr type="t" for="ch" forName="image9" refType="h" fact="0.2306"/>
          <dgm:constr type="w" for="ch" forName="image9" refType="w" fact="0.1425"/>
          <dgm:constr type="h" for="ch" forName="image9" refType="h" fact="0.2049"/>
          <dgm:constr type="l" for="ch" forName="imageaccent9" refType="w" fact="0.8339"/>
          <dgm:constr type="t" for="ch" forName="imageaccent9" refType="h" fact="0.2318"/>
          <dgm:constr type="w" for="ch" forName="imageaccent9" refType="w" fact="0.0166"/>
          <dgm:constr type="h" for="ch" forName="imageaccent9" refType="h" fact="0.024"/>
          <dgm:constr type="l" for="ch" forName="image10" refType="w" fact="0.2446"/>
          <dgm:constr type="t" for="ch" forName="image10" refType="h" fact="0.6805"/>
          <dgm:constr type="w" for="ch" forName="image10" refType="w" fact="0.1425"/>
          <dgm:constr type="h" for="ch" forName="image10" refType="h" fact="0.2049"/>
          <dgm:constr type="l" for="ch" forName="text10" refType="w" fact="0.3672"/>
          <dgm:constr type="t" for="ch" forName="text10" refType="h" fact="0.5683"/>
          <dgm:constr type="w" for="ch" forName="text10" refType="w" fact="0.1425"/>
          <dgm:constr type="h" for="ch" forName="text10" refType="h" fact="0.2049"/>
          <dgm:constr type="l" for="ch" forName="imageaccent10" refType="w" fact="0.369"/>
          <dgm:constr type="t" for="ch" forName="imageaccent10" refType="h" fact="0.7704"/>
          <dgm:constr type="w" for="ch" forName="imageaccent10" refType="w" fact="0.0166"/>
          <dgm:constr type="h" for="ch" forName="imageaccent10" refType="h" fact="0.024"/>
          <dgm:constr type="l" for="ch" forName="textaccent10" refType="w" fact="0.3954"/>
          <dgm:constr type="t" for="ch" forName="textaccent10" refType="h" fact="0.7478"/>
          <dgm:constr type="w" for="ch" forName="textaccent10" refType="w" fact="0.0166"/>
          <dgm:constr type="h" for="ch" forName="textaccent10" refType="h" fact="0.024"/>
          <dgm:constr type="l" for="ch" forName="text11" refType="w" fact="0.612"/>
          <dgm:constr type="t" for="ch" forName="text11" refType="h" fact="0.7951"/>
          <dgm:constr type="w" for="ch" forName="text11" refType="w" fact="0.1425"/>
          <dgm:constr type="h" for="ch" forName="text11" refType="h" fact="0.2049"/>
          <dgm:constr type="l" for="ch" forName="image11" refType="w" fact="0.4894"/>
          <dgm:constr type="t" for="ch" forName="image11" refType="h" fact="0.6816"/>
          <dgm:constr type="w" for="ch" forName="image11" refType="w" fact="0.1425"/>
          <dgm:constr type="h" for="ch" forName="image11" refType="h" fact="0.2049"/>
          <dgm:constr type="l" for="ch" forName="imageaccent11" refType="w" fact="0.5874"/>
          <dgm:constr type="t" for="ch" forName="imageaccent11" refType="h" fact="0.8589"/>
          <dgm:constr type="w" for="ch" forName="imageaccent11" refType="w" fact="0.0166"/>
          <dgm:constr type="h" for="ch" forName="imageaccent11" refType="h" fact="0.024"/>
          <dgm:constr type="l" for="ch" forName="textaccent11" refType="w" fact="0.6154"/>
          <dgm:constr type="t" for="ch" forName="textaccent11" refType="h" fact="0.8863"/>
          <dgm:constr type="w" for="ch" forName="textaccent11" refType="w" fact="0.0166"/>
          <dgm:constr type="h" for="ch" forName="textaccent11" refType="h" fact="0.024"/>
          <dgm:constr type="l" for="ch" forName="text12" refType="w" fact="0.735"/>
          <dgm:constr type="t" for="ch" forName="text12" refType="h" fact="0.684"/>
          <dgm:constr type="w" for="ch" forName="text12" refType="w" fact="0.1425"/>
          <dgm:constr type="h" for="ch" forName="text12" refType="h" fact="0.2049"/>
          <dgm:constr type="l" for="ch" forName="image12" refType="w" fact="0.8575"/>
          <dgm:constr type="t" for="ch" forName="image12" refType="h" fact="0.5718"/>
          <dgm:constr type="w" for="ch" forName="image12" refType="w" fact="0.1425"/>
          <dgm:constr type="h" for="ch" forName="image12" refType="h" fact="0.2049"/>
          <dgm:constr type="l" for="ch" forName="textaccent12" refType="w" fact="0.8594"/>
          <dgm:constr type="t" for="ch" forName="textaccent12" refType="h" fact="0.7739"/>
          <dgm:constr type="w" for="ch" forName="textaccent12" refType="w" fact="0.0166"/>
          <dgm:constr type="h" for="ch" forName="textaccent12" refType="h" fact="0.024"/>
          <dgm:constr type="l" for="ch" forName="imageaccent12" refType="w" fact="0.8858"/>
          <dgm:constr type="t" for="ch" forName="imageaccent12" refType="h" fact="0.7513"/>
          <dgm:constr type="w" for="ch" forName="imageaccent12" refType="w" fact="0.0166"/>
          <dgm:constr type="h" for="ch" forName="imageaccent12" refType="h" fact="0.024"/>
        </dgm:constrLst>
      </dgm:else>
    </dgm:choose>
    <dgm:forEach name="wrapper" axis="self" ptType="parTrans">
      <dgm:forEach name="wrapper2" axis="self" ptType="sibTrans" st="2">
        <dgm:forEach name="textRepeat" axis="self">
          <dgm:layoutNode name="textRepeatNode" styleLbl="alignNode1">
            <dgm:varLst>
              <dgm:chMax val="0"/>
              <dgm:chPref val="0"/>
              <dgm:bulletEnabled val="1"/>
            </dgm:varLst>
            <dgm:alg type="tx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.1"/>
              <dgm:constr type="bMarg" refType="primFontSz" fact="0.1"/>
            </dgm:constrLst>
            <dgm:ruleLst>
              <dgm:rule type="primFontSz" val="5" fact="NaN" max="NaN"/>
            </dgm:ruleLst>
          </dgm:layoutNode>
        </dgm:forEach>
        <dgm:forEach name="accentRepeat" axis="self">
          <dgm:layoutNode name="accentRepeatNode" styleLbl="solidAlignAcc1">
            <dgm:alg type="sp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/>
          </dgm:layoutNode>
        </dgm:forEach>
        <dgm:forEach name="imageRepeat" axis="self">
          <dgm:layoutNode name="imageRepeatNode" styleLbl="alignAcc1">
            <dgm:alg type="sp"/>
            <dgm:shape xmlns:r="http://schemas.openxmlformats.org/officeDocument/2006/relationships" type="hexagon" r:blip="" blipPhldr="1">
              <dgm:adjLst>
                <dgm:adj idx="1" val="0.25"/>
                <dgm:adj idx="2" val="1.1547"/>
              </dgm:adjLst>
            </dgm:shape>
            <dgm:presOf axis="self"/>
          </dgm:layoutNode>
        </dgm:forEach>
      </dgm:forEach>
    </dgm:forEach>
    <dgm:forEach name="Name14" axis="ch" ptType="node" cnt="1">
      <dgm:layoutNode name="text1">
        <dgm:alg type="sp"/>
        <dgm:shape xmlns:r="http://schemas.openxmlformats.org/officeDocument/2006/relationships" r:blip="">
          <dgm:adjLst/>
        </dgm:shape>
        <dgm:presOf/>
        <dgm:constrLst/>
        <dgm:forEach name="Name15" ref="textRepeat"/>
      </dgm:layoutNode>
      <dgm:layoutNode name="textaccent1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"/>
      </dgm:layoutNode>
    </dgm:forEach>
    <dgm:forEach name="Name17" axis="ch" ptType="sibTrans" hideLastTrans="0" cnt="1">
      <dgm:layoutNode name="image1">
        <dgm:alg type="sp"/>
        <dgm:shape xmlns:r="http://schemas.openxmlformats.org/officeDocument/2006/relationships" r:blip="">
          <dgm:adjLst/>
        </dgm:shape>
        <dgm:presOf/>
        <dgm:constrLst/>
        <dgm:forEach name="Name18" ref="imageRepeat"/>
      </dgm:layoutNode>
      <dgm:layoutNode name="imageaccent1">
        <dgm:alg type="sp"/>
        <dgm:shape xmlns:r="http://schemas.openxmlformats.org/officeDocument/2006/relationships" r:blip="">
          <dgm:adjLst/>
        </dgm:shape>
        <dgm:presOf/>
        <dgm:constrLst/>
        <dgm:forEach name="Name19" ref="accentRepeat"/>
      </dgm:layoutNode>
    </dgm:forEach>
    <dgm:forEach name="Name20" axis="ch" ptType="node" st="2" cnt="1">
      <dgm:layoutNode name="text2">
        <dgm:alg type="sp"/>
        <dgm:shape xmlns:r="http://schemas.openxmlformats.org/officeDocument/2006/relationships" r:blip="">
          <dgm:adjLst/>
        </dgm:shape>
        <dgm:presOf/>
        <dgm:constrLst/>
        <dgm:forEach name="Name21" ref="textRepeat"/>
      </dgm:layoutNode>
      <dgm:layoutNode name="textaccent2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"/>
      </dgm:layoutNode>
    </dgm:forEach>
    <dgm:forEach name="Name23" axis="ch" ptType="sibTrans" hideLastTrans="0" st="2" cnt="1">
      <dgm:layoutNode name="image2">
        <dgm:alg type="sp"/>
        <dgm:shape xmlns:r="http://schemas.openxmlformats.org/officeDocument/2006/relationships" r:blip="">
          <dgm:adjLst/>
        </dgm:shape>
        <dgm:presOf/>
        <dgm:constrLst/>
        <dgm:forEach name="Name24" ref="imageRepeat"/>
      </dgm:layoutNode>
      <dgm:layoutNode name="imageaccent2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"/>
      </dgm:layoutNode>
    </dgm:forEach>
    <dgm:forEach name="Name26" axis="ch" ptType="node" st="3" cnt="1">
      <dgm:layoutNode name="text3">
        <dgm:alg type="sp"/>
        <dgm:shape xmlns:r="http://schemas.openxmlformats.org/officeDocument/2006/relationships" r:blip="">
          <dgm:adjLst/>
        </dgm:shape>
        <dgm:presOf/>
        <dgm:constrLst/>
        <dgm:forEach name="Name27" ref="textRepeat"/>
      </dgm:layoutNode>
      <dgm:layoutNode name="textaccent3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</dgm:forEach>
    <dgm:forEach name="Name29" axis="ch" ptType="sibTrans" hideLastTrans="0" st="3" cnt="1">
      <dgm:layoutNode name="image3">
        <dgm:alg type="sp"/>
        <dgm:shape xmlns:r="http://schemas.openxmlformats.org/officeDocument/2006/relationships" r:blip="">
          <dgm:adjLst/>
        </dgm:shape>
        <dgm:presOf/>
        <dgm:constrLst/>
        <dgm:forEach name="Name30" ref="imageRepeat"/>
      </dgm:layoutNode>
      <dgm:layoutNode name="imageaccent3">
        <dgm:alg type="sp"/>
        <dgm:shape xmlns:r="http://schemas.openxmlformats.org/officeDocument/2006/relationships" r:blip="">
          <dgm:adjLst/>
        </dgm:shape>
        <dgm:presOf/>
        <dgm:constrLst/>
        <dgm:forEach name="Name31" ref="accentRepeat"/>
      </dgm:layoutNode>
    </dgm:forEach>
    <dgm:forEach name="Name32" axis="ch" ptType="node" st="4" cnt="1">
      <dgm:layoutNode name="text4">
        <dgm:alg type="sp"/>
        <dgm:shape xmlns:r="http://schemas.openxmlformats.org/officeDocument/2006/relationships" r:blip="">
          <dgm:adjLst/>
        </dgm:shape>
        <dgm:presOf/>
        <dgm:constrLst/>
        <dgm:forEach name="Name33" ref="textRepeat"/>
      </dgm:layoutNode>
      <dgm:layoutNode name="textaccent4">
        <dgm:alg type="sp"/>
        <dgm:shape xmlns:r="http://schemas.openxmlformats.org/officeDocument/2006/relationships" r:blip="">
          <dgm:adjLst/>
        </dgm:shape>
        <dgm:presOf/>
        <dgm:constrLst/>
        <dgm:forEach name="Name34" ref="accentRepeat"/>
      </dgm:layoutNode>
    </dgm:forEach>
    <dgm:forEach name="Name35" axis="ch" ptType="sibTrans" hideLastTrans="0" st="4" cnt="1">
      <dgm:layoutNode name="image4">
        <dgm:alg type="sp"/>
        <dgm:shape xmlns:r="http://schemas.openxmlformats.org/officeDocument/2006/relationships" r:blip="">
          <dgm:adjLst/>
        </dgm:shape>
        <dgm:presOf/>
        <dgm:constrLst/>
        <dgm:forEach name="Name36" ref="imageRepeat"/>
      </dgm:layoutNode>
      <dgm:layoutNode name="imageaccent4">
        <dgm:alg type="sp"/>
        <dgm:shape xmlns:r="http://schemas.openxmlformats.org/officeDocument/2006/relationships" r:blip="">
          <dgm:adjLst/>
        </dgm:shape>
        <dgm:presOf/>
        <dgm:constrLst/>
        <dgm:forEach name="Name37" ref="accentRepeat"/>
      </dgm:layoutNode>
    </dgm:forEach>
    <dgm:forEach name="Name38" axis="ch" ptType="node" st="5" cnt="1">
      <dgm:layoutNode name="text5">
        <dgm:alg type="sp"/>
        <dgm:shape xmlns:r="http://schemas.openxmlformats.org/officeDocument/2006/relationships" r:blip="">
          <dgm:adjLst/>
        </dgm:shape>
        <dgm:presOf/>
        <dgm:constrLst/>
        <dgm:forEach name="Name39" ref="textRepeat"/>
      </dgm:layoutNode>
      <dgm:layoutNode name="textaccent5">
        <dgm:alg type="sp"/>
        <dgm:shape xmlns:r="http://schemas.openxmlformats.org/officeDocument/2006/relationships" r:blip="">
          <dgm:adjLst/>
        </dgm:shape>
        <dgm:presOf/>
        <dgm:constrLst/>
        <dgm:forEach name="Name40" ref="accentRepeat"/>
      </dgm:layoutNode>
    </dgm:forEach>
    <dgm:forEach name="Name41" axis="ch" ptType="sibTrans" hideLastTrans="0" st="5" cnt="1">
      <dgm:layoutNode name="image5">
        <dgm:alg type="sp"/>
        <dgm:shape xmlns:r="http://schemas.openxmlformats.org/officeDocument/2006/relationships" r:blip="">
          <dgm:adjLst/>
        </dgm:shape>
        <dgm:presOf/>
        <dgm:constrLst/>
        <dgm:forEach name="Name42" ref="imageRepeat"/>
      </dgm:layoutNode>
      <dgm:layoutNode name="imageaccent5">
        <dgm:alg type="sp"/>
        <dgm:shape xmlns:r="http://schemas.openxmlformats.org/officeDocument/2006/relationships" r:blip="">
          <dgm:adjLst/>
        </dgm:shape>
        <dgm:presOf/>
        <dgm:constrLst/>
        <dgm:forEach name="Name43" ref="accentRepeat"/>
      </dgm:layoutNode>
    </dgm:forEach>
    <dgm:forEach name="Name44" axis="ch" ptType="node" st="6" cnt="1">
      <dgm:layoutNode name="text6">
        <dgm:alg type="sp"/>
        <dgm:shape xmlns:r="http://schemas.openxmlformats.org/officeDocument/2006/relationships" r:blip="">
          <dgm:adjLst/>
        </dgm:shape>
        <dgm:presOf/>
        <dgm:constrLst/>
        <dgm:forEach name="Name45" ref="textRepeat"/>
      </dgm:layoutNode>
      <dgm:layoutNode name="textaccent6">
        <dgm:alg type="sp"/>
        <dgm:shape xmlns:r="http://schemas.openxmlformats.org/officeDocument/2006/relationships" r:blip="">
          <dgm:adjLst/>
        </dgm:shape>
        <dgm:presOf/>
        <dgm:constrLst/>
        <dgm:forEach name="Name46" ref="accentRepeat"/>
      </dgm:layoutNode>
    </dgm:forEach>
    <dgm:forEach name="Name47" axis="ch" ptType="sibTrans" hideLastTrans="0" st="6" cnt="1">
      <dgm:layoutNode name="image6">
        <dgm:alg type="sp"/>
        <dgm:shape xmlns:r="http://schemas.openxmlformats.org/officeDocument/2006/relationships" r:blip="">
          <dgm:adjLst/>
        </dgm:shape>
        <dgm:presOf/>
        <dgm:constrLst/>
        <dgm:forEach name="Name48" ref="imageRepeat"/>
      </dgm:layoutNode>
      <dgm:layoutNode name="imageaccent6">
        <dgm:alg type="sp"/>
        <dgm:shape xmlns:r="http://schemas.openxmlformats.org/officeDocument/2006/relationships" r:blip="">
          <dgm:adjLst/>
        </dgm:shape>
        <dgm:presOf/>
        <dgm:constrLst/>
        <dgm:forEach name="Name49" ref="accentRepeat"/>
      </dgm:layoutNode>
    </dgm:forEach>
    <dgm:forEach name="Name50" axis="ch" ptType="node" st="7" cnt="1">
      <dgm:layoutNode name="text7">
        <dgm:alg type="sp"/>
        <dgm:shape xmlns:r="http://schemas.openxmlformats.org/officeDocument/2006/relationships" r:blip="">
          <dgm:adjLst/>
        </dgm:shape>
        <dgm:presOf/>
        <dgm:constrLst/>
        <dgm:forEach name="Name51" ref="textRepeat"/>
      </dgm:layoutNode>
      <dgm:layoutNode name="textaccent7">
        <dgm:alg type="sp"/>
        <dgm:shape xmlns:r="http://schemas.openxmlformats.org/officeDocument/2006/relationships" r:blip="">
          <dgm:adjLst/>
        </dgm:shape>
        <dgm:presOf/>
        <dgm:constrLst/>
        <dgm:forEach name="Name52" ref="accentRepeat"/>
      </dgm:layoutNode>
    </dgm:forEach>
    <dgm:forEach name="Name53" axis="ch" ptType="sibTrans" hideLastTrans="0" st="7" cnt="1">
      <dgm:layoutNode name="image7">
        <dgm:alg type="sp"/>
        <dgm:shape xmlns:r="http://schemas.openxmlformats.org/officeDocument/2006/relationships" r:blip="">
          <dgm:adjLst/>
        </dgm:shape>
        <dgm:presOf/>
        <dgm:constrLst/>
        <dgm:forEach name="Name54" ref="imageRepeat"/>
      </dgm:layoutNode>
      <dgm:layoutNode name="imageaccent7">
        <dgm:alg type="sp"/>
        <dgm:shape xmlns:r="http://schemas.openxmlformats.org/officeDocument/2006/relationships" r:blip="">
          <dgm:adjLst/>
        </dgm:shape>
        <dgm:presOf/>
        <dgm:constrLst/>
        <dgm:forEach name="Name55" ref="accentRepeat"/>
      </dgm:layoutNode>
    </dgm:forEach>
    <dgm:forEach name="Name56" axis="ch" ptType="node" st="8" cnt="1">
      <dgm:layoutNode name="text8">
        <dgm:alg type="sp"/>
        <dgm:shape xmlns:r="http://schemas.openxmlformats.org/officeDocument/2006/relationships" r:blip="">
          <dgm:adjLst/>
        </dgm:shape>
        <dgm:presOf/>
        <dgm:constrLst/>
        <dgm:forEach name="Name57" ref="textRepeat"/>
      </dgm:layoutNode>
      <dgm:layoutNode name="textaccent8">
        <dgm:alg type="sp"/>
        <dgm:shape xmlns:r="http://schemas.openxmlformats.org/officeDocument/2006/relationships" r:blip="">
          <dgm:adjLst/>
        </dgm:shape>
        <dgm:presOf/>
        <dgm:constrLst/>
        <dgm:forEach name="Name58" ref="accentRepeat"/>
      </dgm:layoutNode>
    </dgm:forEach>
    <dgm:forEach name="Name59" axis="ch" ptType="sibTrans" hideLastTrans="0" st="8" cnt="1">
      <dgm:layoutNode name="image8">
        <dgm:alg type="sp"/>
        <dgm:shape xmlns:r="http://schemas.openxmlformats.org/officeDocument/2006/relationships" r:blip="">
          <dgm:adjLst/>
        </dgm:shape>
        <dgm:presOf/>
        <dgm:constrLst/>
        <dgm:forEach name="Name60" ref="imageRepeat"/>
      </dgm:layoutNode>
      <dgm:layoutNode name="imageaccent8">
        <dgm:alg type="sp"/>
        <dgm:shape xmlns:r="http://schemas.openxmlformats.org/officeDocument/2006/relationships" r:blip="">
          <dgm:adjLst/>
        </dgm:shape>
        <dgm:presOf/>
        <dgm:constrLst/>
        <dgm:forEach name="Name61" ref="accentRepeat"/>
      </dgm:layoutNode>
    </dgm:forEach>
    <dgm:forEach name="Name62" axis="ch" ptType="node" st="9" cnt="1">
      <dgm:layoutNode name="text9">
        <dgm:alg type="sp"/>
        <dgm:shape xmlns:r="http://schemas.openxmlformats.org/officeDocument/2006/relationships" r:blip="">
          <dgm:adjLst/>
        </dgm:shape>
        <dgm:presOf/>
        <dgm:constrLst/>
        <dgm:forEach name="Name63" ref="textRepeat"/>
      </dgm:layoutNode>
      <dgm:layoutNode name="textaccent9">
        <dgm:alg type="sp"/>
        <dgm:shape xmlns:r="http://schemas.openxmlformats.org/officeDocument/2006/relationships" r:blip="">
          <dgm:adjLst/>
        </dgm:shape>
        <dgm:presOf/>
        <dgm:constrLst/>
        <dgm:forEach name="Name64" ref="accentRepeat"/>
      </dgm:layoutNode>
    </dgm:forEach>
    <dgm:forEach name="Name65" axis="ch" ptType="sibTrans" hideLastTrans="0" st="9" cnt="1">
      <dgm:layoutNode name="image9">
        <dgm:alg type="sp"/>
        <dgm:shape xmlns:r="http://schemas.openxmlformats.org/officeDocument/2006/relationships" r:blip="">
          <dgm:adjLst/>
        </dgm:shape>
        <dgm:presOf/>
        <dgm:constrLst/>
        <dgm:forEach name="Name66" ref="imageRepeat"/>
      </dgm:layoutNode>
      <dgm:layoutNode name="imageaccent9">
        <dgm:alg type="sp"/>
        <dgm:shape xmlns:r="http://schemas.openxmlformats.org/officeDocument/2006/relationships" r:blip="">
          <dgm:adjLst/>
        </dgm:shape>
        <dgm:presOf/>
        <dgm:constrLst/>
        <dgm:forEach name="Name67" ref="accentRepeat"/>
      </dgm:layoutNode>
    </dgm:forEach>
    <dgm:forEach name="Name68" axis="ch" ptType="node" st="10" cnt="1">
      <dgm:layoutNode name="text10">
        <dgm:alg type="sp"/>
        <dgm:shape xmlns:r="http://schemas.openxmlformats.org/officeDocument/2006/relationships" r:blip="">
          <dgm:adjLst/>
        </dgm:shape>
        <dgm:presOf/>
        <dgm:constrLst/>
        <dgm:forEach name="Name69" ref="textRepeat"/>
      </dgm:layoutNode>
      <dgm:layoutNode name="textaccent10">
        <dgm:alg type="sp"/>
        <dgm:shape xmlns:r="http://schemas.openxmlformats.org/officeDocument/2006/relationships" r:blip="">
          <dgm:adjLst/>
        </dgm:shape>
        <dgm:presOf/>
        <dgm:constrLst/>
        <dgm:forEach name="Name70" ref="accentRepeat"/>
      </dgm:layoutNode>
    </dgm:forEach>
    <dgm:forEach name="Name71" axis="ch" ptType="sibTrans" hideLastTrans="0" st="10" cnt="1">
      <dgm:layoutNode name="image10">
        <dgm:alg type="sp"/>
        <dgm:shape xmlns:r="http://schemas.openxmlformats.org/officeDocument/2006/relationships" r:blip="">
          <dgm:adjLst/>
        </dgm:shape>
        <dgm:presOf/>
        <dgm:constrLst/>
        <dgm:forEach name="Name72" ref="imageRepeat"/>
      </dgm:layoutNode>
      <dgm:layoutNode name="imageaccent10">
        <dgm:alg type="sp"/>
        <dgm:shape xmlns:r="http://schemas.openxmlformats.org/officeDocument/2006/relationships" r:blip="">
          <dgm:adjLst/>
        </dgm:shape>
        <dgm:presOf/>
        <dgm:constrLst/>
        <dgm:forEach name="Name73" ref="accentRepeat"/>
      </dgm:layoutNode>
    </dgm:forEach>
    <dgm:forEach name="Name74" axis="ch" ptType="node" st="11" cnt="1">
      <dgm:layoutNode name="text11">
        <dgm:alg type="sp"/>
        <dgm:shape xmlns:r="http://schemas.openxmlformats.org/officeDocument/2006/relationships" r:blip="">
          <dgm:adjLst/>
        </dgm:shape>
        <dgm:presOf/>
        <dgm:constrLst/>
        <dgm:forEach name="Name75" ref="textRepeat"/>
      </dgm:layoutNode>
      <dgm:layoutNode name="textaccent1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</dgm:forEach>
    <dgm:forEach name="Name77" axis="ch" ptType="sibTrans" hideLastTrans="0" st="11" cnt="1">
      <dgm:layoutNode name="image11">
        <dgm:alg type="sp"/>
        <dgm:shape xmlns:r="http://schemas.openxmlformats.org/officeDocument/2006/relationships" r:blip="">
          <dgm:adjLst/>
        </dgm:shape>
        <dgm:presOf/>
        <dgm:constrLst/>
        <dgm:forEach name="Name78" ref="imageRepeat"/>
      </dgm:layoutNode>
      <dgm:layoutNode name="imageaccent11">
        <dgm:alg type="sp"/>
        <dgm:shape xmlns:r="http://schemas.openxmlformats.org/officeDocument/2006/relationships" r:blip="">
          <dgm:adjLst/>
        </dgm:shape>
        <dgm:presOf/>
        <dgm:constrLst/>
        <dgm:forEach name="Name79" ref="accentRepeat"/>
      </dgm:layoutNode>
    </dgm:forEach>
    <dgm:forEach name="Name80" axis="ch" ptType="node" st="12" cnt="1">
      <dgm:layoutNode name="text12">
        <dgm:alg type="sp"/>
        <dgm:shape xmlns:r="http://schemas.openxmlformats.org/officeDocument/2006/relationships" r:blip="">
          <dgm:adjLst/>
        </dgm:shape>
        <dgm:presOf/>
        <dgm:constrLst/>
        <dgm:forEach name="Name81" ref="textRepeat"/>
      </dgm:layoutNode>
      <dgm:layoutNode name="textaccent12">
        <dgm:alg type="sp"/>
        <dgm:shape xmlns:r="http://schemas.openxmlformats.org/officeDocument/2006/relationships" r:blip="">
          <dgm:adjLst/>
        </dgm:shape>
        <dgm:presOf/>
        <dgm:constrLst/>
        <dgm:forEach name="Name82" ref="accentRepeat"/>
      </dgm:layoutNode>
    </dgm:forEach>
    <dgm:forEach name="Name83" axis="ch" ptType="sibTrans" hideLastTrans="0" st="12" cnt="1">
      <dgm:layoutNode name="image12">
        <dgm:alg type="sp"/>
        <dgm:shape xmlns:r="http://schemas.openxmlformats.org/officeDocument/2006/relationships" r:blip="">
          <dgm:adjLst/>
        </dgm:shape>
        <dgm:presOf/>
        <dgm:constrLst/>
        <dgm:forEach name="Name84" ref="imageRepeat"/>
      </dgm:layoutNode>
      <dgm:layoutNode name="imageaccent12">
        <dgm:alg type="sp"/>
        <dgm:shape xmlns:r="http://schemas.openxmlformats.org/officeDocument/2006/relationships" r:blip="">
          <dgm:adjLst/>
        </dgm:shape>
        <dgm:presOf/>
        <dgm:constrLst/>
        <dgm:forEach name="Name85" ref="accentRepeat"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HexagonCluster">
  <dgm:title val=""/>
  <dgm:desc val=""/>
  <dgm:catLst>
    <dgm:cat type="picture" pri="21000"/>
    <dgm:cat type="relationship" pri="3200"/>
    <dgm:cat type="pictureconvert" pri="21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clrData>
  <dgm:layoutNode name="Name0">
    <dgm:varLst>
      <dgm:chMax val="21"/>
      <dgm:chPref val="21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alg type="composite">
          <dgm:param type="ar" val="1.3871"/>
        </dgm:alg>
        <dgm:constrLst>
          <dgm:constr type="primFontSz" for="des" ptType="node" op="equ" val="65"/>
          <dgm:constr type="l" for="ch" forName="text1" refType="w" fact="0.4525"/>
          <dgm:constr type="t" for="ch" forName="text1" refType="h" fact="0.346"/>
          <dgm:constr type="w" for="ch" forName="text1" refType="w" fact="0.5475"/>
          <dgm:constr type="h" for="ch" forName="text1" refType="h" fact="0.654"/>
          <dgm:constr type="l" for="ch" forName="textaccent1" refType="w" fact="0.4652"/>
          <dgm:constr type="t" for="ch" forName="textaccent1" refType="h" fact="0.6348"/>
          <dgm:constr type="w" for="ch" forName="textaccent1" refType="w" fact="0.0639"/>
          <dgm:constr type="h" for="ch" forName="textaccent1" refType="h" fact="0.0765"/>
          <dgm:constr type="l" for="ch" forName="image1" refType="w" fact="0"/>
          <dgm:constr type="t" for="ch" forName="image1" refType="h" fact="0"/>
          <dgm:constr type="w" for="ch" forName="image1" refType="w" fact="0.5468"/>
          <dgm:constr type="h" for="ch" forName="image1" refType="h" fact="0.6538"/>
          <dgm:constr type="l" for="ch" forName="imageaccent1" refType="w" fact="0.3702"/>
          <dgm:constr type="t" for="ch" forName="imageaccent1" refType="h" fact="0.5633"/>
          <dgm:constr type="w" for="ch" forName="imageaccent1" refType="w" fact="0.0639"/>
          <dgm:constr type="h" for="ch" forName="imageaccent1" refType="h" fact="0.0765"/>
        </dgm:constrLst>
      </dgm:if>
      <dgm:if name="Name3" axis="ch" ptType="node" func="cnt" op="equ" val="2">
        <dgm:alg type="composite">
          <dgm:param type="ar" val="2.6443"/>
        </dgm:alg>
        <dgm:constrLst>
          <dgm:constr type="primFontSz" for="des" ptType="node" op="equ" val="65"/>
          <dgm:constr type="l" for="ch" forName="text1" refType="w" fact="0.2383"/>
          <dgm:constr type="t" for="ch" forName="text1" refType="h" fact="0.3501"/>
          <dgm:constr type="w" for="ch" forName="text1" refType="w" fact="0.285"/>
          <dgm:constr type="h" for="ch" forName="text1" refType="h" fact="0.6499"/>
          <dgm:constr type="l" for="ch" forName="textaccent1" refType="w" fact="0.2472"/>
          <dgm:constr type="t" for="ch" forName="textaccent1" refType="h" fact="0.6371"/>
          <dgm:constr type="w" for="ch" forName="textaccent1" refType="w" fact="0.0333"/>
          <dgm:constr type="h" for="ch" forName="textaccent1" refType="h" fact="0.076"/>
          <dgm:constr type="l" for="ch" forName="image1" refType="w" fact="0"/>
          <dgm:constr type="t" for="ch" forName="image1" refType="h" fact="0"/>
          <dgm:constr type="w" for="ch" forName="image1" refType="w" fact="0.285"/>
          <dgm:constr type="h" for="ch" forName="image1" refType="h" fact="0.6499"/>
          <dgm:constr type="l" for="ch" forName="imageaccent1" refType="w" fact="0.1942"/>
          <dgm:constr type="t" for="ch" forName="imageaccent1" refType="h" fact="0.5602"/>
          <dgm:constr type="w" for="ch" forName="imageaccent1" refType="w" fact="0.0333"/>
          <dgm:constr type="h" for="ch" forName="imageaccent1" refType="h" fact="0.076"/>
          <dgm:constr type="l" for="ch" forName="text2" refType="w" fact="0.4767"/>
          <dgm:constr type="t" for="ch" forName="text2" refType="h" fact="0"/>
          <dgm:constr type="w" for="ch" forName="text2" refType="w" fact="0.285"/>
          <dgm:constr type="h" for="ch" forName="text2" refType="h" fact="0.6499"/>
          <dgm:constr type="l" for="ch" forName="textaccent2" refType="w" fact="0.6709"/>
          <dgm:constr type="t" for="ch" forName="textaccent2" refType="h" fact="0.5602"/>
          <dgm:constr type="w" for="ch" forName="textaccent2" refType="w" fact="0.0333"/>
          <dgm:constr type="h" for="ch" forName="textaccent2" refType="h" fact="0.076"/>
          <dgm:constr type="l" for="ch" forName="image2" refType="w" fact="0.715"/>
          <dgm:constr type="t" for="ch" forName="image2" refType="h" fact="0.3501"/>
          <dgm:constr type="w" for="ch" forName="image2" refType="w" fact="0.285"/>
          <dgm:constr type="h" for="ch" forName="image2" refType="h" fact="0.6499"/>
          <dgm:constr type="l" for="ch" forName="imageaccent2" refType="w" fact="0.7239"/>
          <dgm:constr type="t" for="ch" forName="imageaccent2" refType="h" fact="0.6371"/>
          <dgm:constr type="w" for="ch" forName="imageaccent2" refType="w" fact="0.0333"/>
          <dgm:constr type="h" for="ch" forName="imageaccent2" refType="h" fact="0.076"/>
        </dgm:constrLst>
      </dgm:if>
      <dgm:if name="Name4" axis="ch" ptType="node" func="cnt" op="equ" val="3">
        <dgm:alg type="composite">
          <dgm:param type="ar" val="1.5623"/>
        </dgm:alg>
        <dgm:constrLst>
          <dgm:constr type="primFontSz" for="des" ptType="node" op="equ" val="65"/>
          <dgm:constr type="l" for="ch" forName="text1" refType="w" fact="0.2402"/>
          <dgm:constr type="t" for="ch" forName="text1" refType="h" fact="0.6215"/>
          <dgm:constr type="w" for="ch" forName="text1" refType="w" fact="0.281"/>
          <dgm:constr type="h" for="ch" forName="text1" refType="h" fact="0.3785"/>
          <dgm:constr type="l" for="ch" forName="textaccent1" refType="w" fact="0.2475"/>
          <dgm:constr type="t" for="ch" forName="textaccent1" refType="h" fact="0.7886"/>
          <dgm:constr type="w" for="ch" forName="textaccent1" refType="w" fact="0.0329"/>
          <dgm:constr type="h" for="ch" forName="textaccent1" refType="h" fact="0.0443"/>
          <dgm:constr type="l" for="ch" forName="image1" refType="w" fact="0"/>
          <dgm:constr type="t" for="ch" forName="image1" refType="h" fact="0.4182"/>
          <dgm:constr type="w" for="ch" forName="image1" refType="w" fact="0.281"/>
          <dgm:constr type="h" for="ch" forName="image1" refType="h" fact="0.3785"/>
          <dgm:constr type="l" for="ch" forName="imageaccent1" refType="w" fact="0.1913"/>
          <dgm:constr type="t" for="ch" forName="imageaccent1" refType="h" fact="0.7467"/>
          <dgm:constr type="w" for="ch" forName="imageaccent1" refType="w" fact="0.0329"/>
          <dgm:constr type="h" for="ch" forName="imageaccent1" refType="h" fact="0.0443"/>
          <dgm:constr type="l" for="ch" forName="text2" refType="w" fact="0.4796"/>
          <dgm:constr type="t" for="ch" forName="text2" refType="h" fact="0.4137"/>
          <dgm:constr type="w" for="ch" forName="text2" refType="w" fact="0.281"/>
          <dgm:constr type="h" for="ch" forName="text2" refType="h" fact="0.3785"/>
          <dgm:constr type="l" for="ch" forName="textaccent2" refType="w" fact="0.6717"/>
          <dgm:constr type="t" for="ch" forName="textaccent2" refType="h" fact="0.7418"/>
          <dgm:constr type="w" for="ch" forName="textaccent2" refType="w" fact="0.0329"/>
          <dgm:constr type="h" for="ch" forName="textaccent2" refType="h" fact="0.0443"/>
          <dgm:constr type="l" for="ch" forName="image2" refType="w" fact="0.719"/>
          <dgm:constr type="t" for="ch" forName="image2" refType="h" fact="0.6215"/>
          <dgm:constr type="w" for="ch" forName="image2" refType="w" fact="0.281"/>
          <dgm:constr type="h" for="ch" forName="image2" refType="h" fact="0.3785"/>
          <dgm:constr type="l" for="ch" forName="imageaccent2" refType="w" fact="0.7263"/>
          <dgm:constr type="t" for="ch" forName="imageaccent2" refType="h" fact="0.7886"/>
          <dgm:constr type="w" for="ch" forName="imageaccent2" refType="w" fact="0.0329"/>
          <dgm:constr type="h" for="ch" forName="imageaccent2" refType="h" fact="0.0443"/>
          <dgm:constr type="l" for="ch" forName="text3" refType="w" fact="0.2402"/>
          <dgm:constr type="t" for="ch" forName="text3" refType="h" fact="0.2068"/>
          <dgm:constr type="w" for="ch" forName="text3" refType="w" fact="0.281"/>
          <dgm:constr type="h" for="ch" forName="text3" refType="h" fact="0.3785"/>
          <dgm:constr type="l" for="ch" forName="textaccent3" refType="w" fact="0.4307"/>
          <dgm:constr type="t" for="ch" forName="textaccent3" refType="h" fact="0.215"/>
          <dgm:constr type="w" for="ch" forName="textaccent3" refType="w" fact="0.0329"/>
          <dgm:constr type="h" for="ch" forName="textaccent3" refType="h" fact="0.0443"/>
          <dgm:constr type="l" for="ch" forName="image3" refType="w" fact="0.4796"/>
          <dgm:constr type="t" for="ch" forName="image3" refType="h" fact="0"/>
          <dgm:constr type="w" for="ch" forName="image3" refType="w" fact="0.281"/>
          <dgm:constr type="h" for="ch" forName="image3" refType="h" fact="0.3785"/>
          <dgm:constr type="l" for="ch" forName="imageaccent3" refType="w" fact="0.4879"/>
          <dgm:constr type="t" for="ch" forName="imageaccent3" refType="h" fact="0.1662"/>
          <dgm:constr type="w" for="ch" forName="imageaccent3" refType="w" fact="0.0329"/>
          <dgm:constr type="h" for="ch" forName="imageaccent3" refType="h" fact="0.0443"/>
        </dgm:constrLst>
      </dgm:if>
      <dgm:if name="Name5" axis="ch" ptType="node" func="cnt" op="equ" val="4">
        <dgm:alg type="composite">
          <dgm:param type="ar" val="1.943"/>
        </dgm:alg>
        <dgm:constrLst>
          <dgm:constr type="primFontSz" for="des" ptType="node" op="equ" val="65"/>
          <dgm:constr type="l" for="ch" forName="image2" refType="w" fact="0.5787"/>
          <dgm:constr type="t" for="ch" forName="image2" refType="h" fact="0.6208"/>
          <dgm:constr type="w" for="ch" forName="image2" refType="w" fact="0.227"/>
          <dgm:constr type="h" for="ch" forName="image2" refType="h" fact="0.3786"/>
          <dgm:constr type="l" for="ch" forName="text4" refType="w" fact="0.5787"/>
          <dgm:constr type="t" for="ch" forName="text4" refType="h" fact="0.2081"/>
          <dgm:constr type="w" for="ch" forName="text4" refType="w" fact="0.227"/>
          <dgm:constr type="h" for="ch" forName="text4" refType="h" fact="0.3786"/>
          <dgm:constr type="l" for="ch" forName="text2" refType="w" fact="0.3852"/>
          <dgm:constr type="t" for="ch" forName="text2" refType="h" fact="0.4127"/>
          <dgm:constr type="w" for="ch" forName="text2" refType="w" fact="0.227"/>
          <dgm:constr type="h" for="ch" forName="text2" refType="h" fact="0.3786"/>
          <dgm:constr type="l" for="ch" forName="image3" refType="w" fact="0.3852"/>
          <dgm:constr type="t" for="ch" forName="image3" refType="h" fact="0"/>
          <dgm:constr type="w" for="ch" forName="image3" refType="w" fact="0.227"/>
          <dgm:constr type="h" for="ch" forName="image3" refType="h" fact="0.3786"/>
          <dgm:constr type="l" for="ch" forName="text1" refType="w" fact="0.1927"/>
          <dgm:constr type="t" for="ch" forName="text1" refType="h" fact="0.6214"/>
          <dgm:constr type="w" for="ch" forName="text1" refType="w" fact="0.227"/>
          <dgm:constr type="h" for="ch" forName="text1" refType="h" fact="0.3786"/>
          <dgm:constr type="l" for="ch" forName="textaccent1" refType="w" fact="0.1998"/>
          <dgm:constr type="t" for="ch" forName="textaccent1" refType="h" fact="0.7887"/>
          <dgm:constr type="w" for="ch" forName="textaccent1" refType="w" fact="0.0265"/>
          <dgm:constr type="h" for="ch" forName="textaccent1" refType="h" fact="0.0444"/>
          <dgm:constr type="l" for="ch" forName="image1" refType="w" fact="0"/>
          <dgm:constr type="t" for="ch" forName="image1" refType="h" fact="0.4156"/>
          <dgm:constr type="w" for="ch" forName="image1" refType="w" fact="0.227"/>
          <dgm:constr type="h" for="ch" forName="image1" refType="h" fact="0.3786"/>
          <dgm:constr type="l" for="ch" forName="imageaccent1" refType="w" fact="0.1537"/>
          <dgm:constr type="t" for="ch" forName="imageaccent1" refType="h" fact="0.7417"/>
          <dgm:constr type="w" for="ch" forName="imageaccent1" refType="w" fact="0.0265"/>
          <dgm:constr type="h" for="ch" forName="imageaccent1" refType="h" fact="0.0444"/>
          <dgm:constr type="l" for="ch" forName="textaccent2" refType="w" fact="0.5407"/>
          <dgm:constr type="t" for="ch" forName="textaccent2" refType="h" fact="0.7384"/>
          <dgm:constr type="w" for="ch" forName="textaccent2" refType="w" fact="0.0265"/>
          <dgm:constr type="h" for="ch" forName="textaccent2" refType="h" fact="0.0444"/>
          <dgm:constr type="l" for="ch" forName="imageaccent2" refType="w" fact="0.5839"/>
          <dgm:constr type="t" for="ch" forName="imageaccent2" refType="h" fact="0.7904"/>
          <dgm:constr type="w" for="ch" forName="imageaccent2" refType="w" fact="0.0265"/>
          <dgm:constr type="h" for="ch" forName="imageaccent2" refType="h" fact="0.0444"/>
          <dgm:constr type="l" for="ch" forName="text3" refType="w" fact="0.1927"/>
          <dgm:constr type="t" for="ch" forName="text3" refType="h" fact="0.2087"/>
          <dgm:constr type="w" for="ch" forName="text3" refType="w" fact="0.227"/>
          <dgm:constr type="h" for="ch" forName="text3" refType="h" fact="0.3786"/>
          <dgm:constr type="l" for="ch" forName="textaccent3" refType="w" fact="0.3472"/>
          <dgm:constr type="t" for="ch" forName="textaccent3" refType="h" fact="0.2165"/>
          <dgm:constr type="w" for="ch" forName="textaccent3" refType="w" fact="0.0265"/>
          <dgm:constr type="h" for="ch" forName="textaccent3" refType="h" fact="0.0444"/>
          <dgm:constr type="l" for="ch" forName="imageaccent3" refType="w" fact="0.3904"/>
          <dgm:constr type="t" for="ch" forName="imageaccent3" refType="h" fact="0.1678"/>
          <dgm:constr type="w" for="ch" forName="imageaccent3" refType="w" fact="0.0265"/>
          <dgm:constr type="h" for="ch" forName="imageaccent3" refType="h" fact="0.0444"/>
          <dgm:constr type="l" for="ch" forName="textaccent4" refType="w" fact="0.7739"/>
          <dgm:constr type="t" for="ch" forName="textaccent4" refType="h" fact="0.3752"/>
          <dgm:constr type="w" for="ch" forName="textaccent4" refType="w" fact="0.0265"/>
          <dgm:constr type="h" for="ch" forName="textaccent4" refType="h" fact="0.0444"/>
          <dgm:constr type="l" for="ch" forName="image4" refType="w" fact="0.773"/>
          <dgm:constr type="t" for="ch" forName="image4" refType="h" fact="0.4162"/>
          <dgm:constr type="w" for="ch" forName="image4" refType="w" fact="0.227"/>
          <dgm:constr type="h" for="ch" forName="image4" refType="h" fact="0.3786"/>
          <dgm:constr type="l" for="ch" forName="imageaccent4" refType="w" fact="0.8188"/>
          <dgm:constr type="t" for="ch" forName="imageaccent4" refType="h" fact="0.4229"/>
          <dgm:constr type="w" for="ch" forName="imageaccent4" refType="w" fact="0.0265"/>
          <dgm:constr type="h" for="ch" forName="imageaccent4" refType="h" fact="0.0444"/>
        </dgm:constrLst>
      </dgm:if>
      <dgm:if name="Name6" axis="ch" ptType="node" func="cnt" op="equ" val="5">
        <dgm:alg type="composite">
          <dgm:param type="ar" val="2.3203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4193"/>
          <dgm:constr type="w" for="ch" forName="image4" refType="w" fact="0.1886"/>
          <dgm:constr type="h" for="ch" forName="image4" refType="h" fact="0.3757"/>
          <dgm:constr type="l" for="ch" forName="text5" refType="w" fact="0.6491"/>
          <dgm:constr type="t" for="ch" forName="text5" refType="h" fact="0.004"/>
          <dgm:constr type="w" for="ch" forName="text5" refType="w" fact="0.1886"/>
          <dgm:constr type="h" for="ch" forName="text5" refType="h" fact="0.3757"/>
          <dgm:constr type="l" for="ch" forName="image5" refType="w" fact="0.8114"/>
          <dgm:constr type="t" for="ch" forName="image5" refType="h" fact="0.2136"/>
          <dgm:constr type="w" for="ch" forName="image5" refType="w" fact="0.1886"/>
          <dgm:constr type="h" for="ch" forName="image5" refType="h" fact="0.3757"/>
          <dgm:constr type="l" for="ch" forName="image2" refType="w" fact="0.4868"/>
          <dgm:constr type="t" for="ch" forName="image2" refType="h" fact="0.6235"/>
          <dgm:constr type="w" for="ch" forName="image2" refType="w" fact="0.1886"/>
          <dgm:constr type="h" for="ch" forName="image2" refType="h" fact="0.3757"/>
          <dgm:constr type="l" for="ch" forName="text4" refType="w" fact="0.4868"/>
          <dgm:constr type="t" for="ch" forName="text4" refType="h" fact="0.2081"/>
          <dgm:constr type="w" for="ch" forName="text4" refType="w" fact="0.1886"/>
          <dgm:constr type="h" for="ch" forName="text4" refType="h" fact="0.3757"/>
          <dgm:constr type="l" for="ch" forName="text2" refType="w" fact="0.3246"/>
          <dgm:constr type="t" for="ch" forName="text2" refType="h" fact="0.4154"/>
          <dgm:constr type="w" for="ch" forName="text2" refType="w" fact="0.1886"/>
          <dgm:constr type="h" for="ch" forName="text2" refType="h" fact="0.3757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757"/>
          <dgm:constr type="l" for="ch" forName="text1" refType="w" fact="0.1623"/>
          <dgm:constr type="t" for="ch" forName="text1" refType="h" fact="0.6243"/>
          <dgm:constr type="w" for="ch" forName="text1" refType="w" fact="0.1886"/>
          <dgm:constr type="h" for="ch" forName="text1" refType="h" fact="0.3757"/>
          <dgm:constr type="l" for="ch" forName="text3" refType="w" fact="0.1623"/>
          <dgm:constr type="t" for="ch" forName="text3" refType="h" fact="0.2089"/>
          <dgm:constr type="w" for="ch" forName="text3" refType="w" fact="0.1886"/>
          <dgm:constr type="h" for="ch" forName="text3" refType="h" fact="0.3757"/>
          <dgm:constr type="l" for="ch" forName="textaccent1" refType="w" fact="0.1668"/>
          <dgm:constr type="t" for="ch" forName="textaccent1" refType="h" fact="0.7923"/>
          <dgm:constr type="w" for="ch" forName="textaccent1" refType="w" fact="0.022"/>
          <dgm:constr type="h" for="ch" forName="textaccent1" refType="h" fact="0.044"/>
          <dgm:constr type="l" for="ch" forName="image1" refType="w" fact="0"/>
          <dgm:constr type="t" for="ch" forName="image1" refType="h" fact="0.4166"/>
          <dgm:constr type="w" for="ch" forName="image1" refType="w" fact="0.1886"/>
          <dgm:constr type="h" for="ch" forName="image1" refType="h" fact="0.3757"/>
          <dgm:constr type="l" for="ch" forName="imageaccent1" refType="w" fact="0.1292"/>
          <dgm:constr type="t" for="ch" forName="imageaccent1" refType="h" fact="0.7424"/>
          <dgm:constr type="w" for="ch" forName="imageaccent1" refType="w" fact="0.022"/>
          <dgm:constr type="h" for="ch" forName="imageaccent1" refType="h" fact="0.044"/>
          <dgm:constr type="l" for="ch" forName="textaccent2" refType="w" fact="0.4544"/>
          <dgm:constr type="t" for="ch" forName="textaccent2" refType="h" fact="0.7404"/>
          <dgm:constr type="w" for="ch" forName="textaccent2" refType="w" fact="0.022"/>
          <dgm:constr type="h" for="ch" forName="textaccent2" refType="h" fact="0.044"/>
          <dgm:constr type="l" for="ch" forName="imageaccent2" refType="w" fact="0.4914"/>
          <dgm:constr type="t" for="ch" forName="imageaccent2" refType="h" fact="0.7907"/>
          <dgm:constr type="w" for="ch" forName="imageaccent2" refType="w" fact="0.022"/>
          <dgm:constr type="h" for="ch" forName="imageaccent2" refType="h" fact="0.044"/>
          <dgm:constr type="l" for="ch" forName="textaccent3" refType="w" fact="0.2915"/>
          <dgm:constr type="t" for="ch" forName="textaccent3" refType="h" fact="0.216"/>
          <dgm:constr type="w" for="ch" forName="textaccent3" refType="w" fact="0.022"/>
          <dgm:constr type="h" for="ch" forName="textaccent3" refType="h" fact="0.044"/>
          <dgm:constr type="l" for="ch" forName="imageaccent3" refType="w" fact="0.3299"/>
          <dgm:constr type="t" for="ch" forName="imageaccent3" refType="h" fact="0.1665"/>
          <dgm:constr type="w" for="ch" forName="imageaccent3" refType="w" fact="0.022"/>
          <dgm:constr type="h" for="ch" forName="imageaccent3" refType="h" fact="0.044"/>
          <dgm:constr type="l" for="ch" forName="textaccent4" refType="w" fact="0.65"/>
          <dgm:constr type="t" for="ch" forName="textaccent4" refType="h" fact="0.3746"/>
          <dgm:constr type="w" for="ch" forName="textaccent4" refType="w" fact="0.022"/>
          <dgm:constr type="h" for="ch" forName="textaccent4" refType="h" fact="0.044"/>
          <dgm:constr type="l" for="ch" forName="imageaccent4" refType="w" fact="0.6859"/>
          <dgm:constr type="t" for="ch" forName="imageaccent4" refType="h" fact="0.4261"/>
          <dgm:constr type="w" for="ch" forName="imageaccent4" refType="w" fact="0.022"/>
          <dgm:constr type="h" for="ch" forName="imageaccent4" refType="h" fact="0.044"/>
          <dgm:constr type="l" for="ch" forName="textaccent5" refType="w" fact="0.8123"/>
          <dgm:constr type="t" for="ch" forName="textaccent5" refType="h" fact="0.1724"/>
          <dgm:constr type="w" for="ch" forName="textaccent5" refType="w" fact="0.022"/>
          <dgm:constr type="h" for="ch" forName="textaccent5" refType="h" fact="0.044"/>
          <dgm:constr type="l" for="ch" forName="imageaccent5" refType="w" fact="0.849"/>
          <dgm:constr type="t" for="ch" forName="imageaccent5" refType="h" fact="0.222"/>
          <dgm:constr type="w" for="ch" forName="imageaccent5" refType="w" fact="0.022"/>
          <dgm:constr type="h" for="ch" forName="imageaccent5" refType="h" fact="0.044"/>
        </dgm:constrLst>
      </dgm:if>
      <dgm:if name="Name7" axis="ch" ptType="node" func="cnt" op="equ" val="6">
        <dgm:alg type="composite">
          <dgm:param type="ar" val="1.9179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3466"/>
          <dgm:constr type="w" for="ch" forName="image4" refType="w" fact="0.1886"/>
          <dgm:constr type="h" for="ch" forName="image4" refType="h" fact="0.3106"/>
          <dgm:constr type="l" for="ch" forName="text5" refType="w" fact="0.6491"/>
          <dgm:constr type="t" for="ch" forName="text5" refType="h" fact="0.0033"/>
          <dgm:constr type="w" for="ch" forName="text5" refType="w" fact="0.1886"/>
          <dgm:constr type="h" for="ch" forName="text5" refType="h" fact="0.3106"/>
          <dgm:constr type="l" for="ch" forName="image5" refType="w" fact="0.8114"/>
          <dgm:constr type="t" for="ch" forName="image5" refType="h" fact="0.1766"/>
          <dgm:constr type="w" for="ch" forName="image5" refType="w" fact="0.1886"/>
          <dgm:constr type="h" for="ch" forName="image5" refType="h" fact="0.3106"/>
          <dgm:constr type="l" for="ch" forName="image2" refType="w" fact="0.4868"/>
          <dgm:constr type="t" for="ch" forName="image2" refType="h" fact="0.5154"/>
          <dgm:constr type="w" for="ch" forName="image2" refType="w" fact="0.1886"/>
          <dgm:constr type="h" for="ch" forName="image2" refType="h" fact="0.3106"/>
          <dgm:constr type="l" for="ch" forName="text4" refType="w" fact="0.4868"/>
          <dgm:constr type="t" for="ch" forName="text4" refType="h" fact="0.172"/>
          <dgm:constr type="w" for="ch" forName="text4" refType="w" fact="0.1886"/>
          <dgm:constr type="h" for="ch" forName="text4" refType="h" fact="0.3106"/>
          <dgm:constr type="l" for="ch" forName="text2" refType="w" fact="0.3246"/>
          <dgm:constr type="t" for="ch" forName="text2" refType="h" fact="0.3434"/>
          <dgm:constr type="w" for="ch" forName="text2" refType="w" fact="0.1886"/>
          <dgm:constr type="h" for="ch" forName="text2" refType="h" fact="0.3106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106"/>
          <dgm:constr type="l" for="ch" forName="text1" refType="w" fact="0.1623"/>
          <dgm:constr type="t" for="ch" forName="text1" refType="h" fact="0.516"/>
          <dgm:constr type="w" for="ch" forName="text1" refType="w" fact="0.1886"/>
          <dgm:constr type="h" for="ch" forName="text1" refType="h" fact="0.3106"/>
          <dgm:constr type="l" for="ch" forName="text3" refType="w" fact="0.1623"/>
          <dgm:constr type="t" for="ch" forName="text3" refType="h" fact="0.1727"/>
          <dgm:constr type="w" for="ch" forName="text3" refType="w" fact="0.1886"/>
          <dgm:constr type="h" for="ch" forName="text3" refType="h" fact="0.3106"/>
          <dgm:constr type="l" for="ch" forName="textaccent1" refType="w" fact="0.1668"/>
          <dgm:constr type="t" for="ch" forName="textaccent1" refType="h" fact="0.6549"/>
          <dgm:constr type="w" for="ch" forName="textaccent1" refType="w" fact="0.022"/>
          <dgm:constr type="h" for="ch" forName="textaccent1" refType="h" fact="0.0364"/>
          <dgm:constr type="l" for="ch" forName="image1" refType="w" fact="0"/>
          <dgm:constr type="t" for="ch" forName="image1" refType="h" fact="0.3443"/>
          <dgm:constr type="w" for="ch" forName="image1" refType="w" fact="0.1886"/>
          <dgm:constr type="h" for="ch" forName="image1" refType="h" fact="0.3106"/>
          <dgm:constr type="l" for="ch" forName="imageaccent1" refType="w" fact="0.1292"/>
          <dgm:constr type="t" for="ch" forName="imageaccent1" refType="h" fact="0.6137"/>
          <dgm:constr type="w" for="ch" forName="imageaccent1" refType="w" fact="0.022"/>
          <dgm:constr type="h" for="ch" forName="imageaccent1" refType="h" fact="0.0364"/>
          <dgm:constr type="l" for="ch" forName="textaccent2" refType="w" fact="0.4544"/>
          <dgm:constr type="t" for="ch" forName="textaccent2" refType="h" fact="0.612"/>
          <dgm:constr type="w" for="ch" forName="textaccent2" refType="w" fact="0.022"/>
          <dgm:constr type="h" for="ch" forName="textaccent2" refType="h" fact="0.0364"/>
          <dgm:constr type="l" for="ch" forName="imageaccent2" refType="w" fact="0.4914"/>
          <dgm:constr type="t" for="ch" forName="imageaccent2" refType="h" fact="0.6536"/>
          <dgm:constr type="w" for="ch" forName="imageaccent2" refType="w" fact="0.022"/>
          <dgm:constr type="h" for="ch" forName="imageaccent2" refType="h" fact="0.0364"/>
          <dgm:constr type="l" for="ch" forName="textaccent3" refType="w" fact="0.2915"/>
          <dgm:constr type="t" for="ch" forName="textaccent3" refType="h" fact="0.1786"/>
          <dgm:constr type="w" for="ch" forName="textaccent3" refType="w" fact="0.022"/>
          <dgm:constr type="h" for="ch" forName="textaccent3" refType="h" fact="0.0364"/>
          <dgm:constr type="l" for="ch" forName="imageaccent3" refType="w" fact="0.3299"/>
          <dgm:constr type="t" for="ch" forName="imageaccent3" refType="h" fact="0.1376"/>
          <dgm:constr type="w" for="ch" forName="imageaccent3" refType="w" fact="0.022"/>
          <dgm:constr type="h" for="ch" forName="imageaccent3" refType="h" fact="0.0364"/>
          <dgm:constr type="l" for="ch" forName="textaccent4" refType="w" fact="0.65"/>
          <dgm:constr type="t" for="ch" forName="textaccent4" refType="h" fact="0.3096"/>
          <dgm:constr type="w" for="ch" forName="textaccent4" refType="w" fact="0.022"/>
          <dgm:constr type="h" for="ch" forName="textaccent4" refType="h" fact="0.0364"/>
          <dgm:constr type="l" for="ch" forName="imageaccent4" refType="w" fact="0.6859"/>
          <dgm:constr type="t" for="ch" forName="imageaccent4" refType="h" fact="0.3522"/>
          <dgm:constr type="w" for="ch" forName="imageaccent4" refType="w" fact="0.022"/>
          <dgm:constr type="h" for="ch" forName="imageaccent4" refType="h" fact="0.0364"/>
          <dgm:constr type="l" for="ch" forName="textaccent5" refType="w" fact="0.8123"/>
          <dgm:constr type="t" for="ch" forName="textaccent5" refType="h" fact="0.1425"/>
          <dgm:constr type="w" for="ch" forName="textaccent5" refType="w" fact="0.022"/>
          <dgm:constr type="h" for="ch" forName="textaccent5" refType="h" fact="0.0364"/>
          <dgm:constr type="l" for="ch" forName="imageaccent5" refType="w" fact="0.849"/>
          <dgm:constr type="t" for="ch" forName="imageaccent5" refType="h" fact="0.1835"/>
          <dgm:constr type="w" for="ch" forName="imageaccent5" refType="w" fact="0.022"/>
          <dgm:constr type="h" for="ch" forName="imageaccent5" refType="h" fact="0.0364"/>
          <dgm:constr type="l" for="ch" forName="image6" refType="w" fact="0.6491"/>
          <dgm:constr type="t" for="ch" forName="image6" refType="h" fact="0.6894"/>
          <dgm:constr type="w" for="ch" forName="image6" refType="w" fact="0.1886"/>
          <dgm:constr type="h" for="ch" forName="image6" refType="h" fact="0.3106"/>
          <dgm:constr type="l" for="ch" forName="text6" refType="w" fact="0.8114"/>
          <dgm:constr type="t" for="ch" forName="text6" refType="h" fact="0.5194"/>
          <dgm:constr type="w" for="ch" forName="text6" refType="w" fact="0.1886"/>
          <dgm:constr type="h" for="ch" forName="text6" refType="h" fact="0.3106"/>
          <dgm:constr type="l" for="ch" forName="imageaccent6" refType="w" fact="0.8138"/>
          <dgm:constr type="t" for="ch" forName="imageaccent6" refType="h" fact="0.8257"/>
          <dgm:constr type="w" for="ch" forName="imageaccent6" refType="w" fact="0.022"/>
          <dgm:constr type="h" for="ch" forName="imageaccent6" refType="h" fact="0.0364"/>
          <dgm:constr type="l" for="ch" forName="textaccent6" refType="w" fact="0.8488"/>
          <dgm:constr type="t" for="ch" forName="textaccent6" refType="h" fact="0.7914"/>
          <dgm:constr type="w" for="ch" forName="textaccent6" refType="w" fact="0.022"/>
          <dgm:constr type="h" for="ch" forName="textaccent6" refType="h" fact="0.0364"/>
        </dgm:constrLst>
      </dgm:if>
      <dgm:if name="Name8" axis="ch" ptType="node" func="cnt" op="equ" val="7">
        <dgm:alg type="composite">
          <dgm:param type="ar" val="1.6382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2961"/>
          <dgm:constr type="w" for="ch" forName="image4" refType="w" fact="0.1886"/>
          <dgm:constr type="h" for="ch" forName="image4" refType="h" fact="0.2653"/>
          <dgm:constr type="l" for="ch" forName="text5" refType="w" fact="0.6491"/>
          <dgm:constr type="t" for="ch" forName="text5" refType="h" fact="0.0028"/>
          <dgm:constr type="w" for="ch" forName="text5" refType="w" fact="0.1886"/>
          <dgm:constr type="h" for="ch" forName="text5" refType="h" fact="0.2653"/>
          <dgm:constr type="l" for="ch" forName="image5" refType="w" fact="0.8114"/>
          <dgm:constr type="t" for="ch" forName="image5" refType="h" fact="0.1508"/>
          <dgm:constr type="w" for="ch" forName="image5" refType="w" fact="0.1886"/>
          <dgm:constr type="h" for="ch" forName="image5" refType="h" fact="0.2653"/>
          <dgm:constr type="l" for="ch" forName="image2" refType="w" fact="0.4868"/>
          <dgm:constr type="t" for="ch" forName="image2" refType="h" fact="0.4402"/>
          <dgm:constr type="w" for="ch" forName="image2" refType="w" fact="0.1886"/>
          <dgm:constr type="h" for="ch" forName="image2" refType="h" fact="0.2653"/>
          <dgm:constr type="l" for="ch" forName="text4" refType="w" fact="0.4868"/>
          <dgm:constr type="t" for="ch" forName="text4" refType="h" fact="0.1469"/>
          <dgm:constr type="w" for="ch" forName="text4" refType="w" fact="0.1886"/>
          <dgm:constr type="h" for="ch" forName="text4" refType="h" fact="0.2653"/>
          <dgm:constr type="l" for="ch" forName="text2" refType="w" fact="0.3246"/>
          <dgm:constr type="t" for="ch" forName="text2" refType="h" fact="0.2933"/>
          <dgm:constr type="w" for="ch" forName="text2" refType="w" fact="0.1886"/>
          <dgm:constr type="h" for="ch" forName="text2" refType="h" fact="0.2653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2653"/>
          <dgm:constr type="l" for="ch" forName="text1" refType="w" fact="0.1623"/>
          <dgm:constr type="t" for="ch" forName="text1" refType="h" fact="0.4408"/>
          <dgm:constr type="w" for="ch" forName="text1" refType="w" fact="0.1886"/>
          <dgm:constr type="h" for="ch" forName="text1" refType="h" fact="0.2653"/>
          <dgm:constr type="l" for="ch" forName="text3" refType="w" fact="0.1623"/>
          <dgm:constr type="t" for="ch" forName="text3" refType="h" fact="0.1475"/>
          <dgm:constr type="w" for="ch" forName="text3" refType="w" fact="0.1886"/>
          <dgm:constr type="h" for="ch" forName="text3" refType="h" fact="0.2653"/>
          <dgm:constr type="l" for="ch" forName="textaccent1" refType="w" fact="0.1668"/>
          <dgm:constr type="t" for="ch" forName="textaccent1" refType="h" fact="0.5594"/>
          <dgm:constr type="w" for="ch" forName="textaccent1" refType="w" fact="0.022"/>
          <dgm:constr type="h" for="ch" forName="textaccent1" refType="h" fact="0.0311"/>
          <dgm:constr type="l" for="ch" forName="image1" refType="w" fact="0"/>
          <dgm:constr type="t" for="ch" forName="image1" refType="h" fact="0.2941"/>
          <dgm:constr type="w" for="ch" forName="image1" refType="w" fact="0.1886"/>
          <dgm:constr type="h" for="ch" forName="image1" refType="h" fact="0.2653"/>
          <dgm:constr type="l" for="ch" forName="imageaccent1" refType="w" fact="0.1292"/>
          <dgm:constr type="t" for="ch" forName="imageaccent1" refType="h" fact="0.5242"/>
          <dgm:constr type="w" for="ch" forName="imageaccent1" refType="w" fact="0.022"/>
          <dgm:constr type="h" for="ch" forName="imageaccent1" refType="h" fact="0.0311"/>
          <dgm:constr type="l" for="ch" forName="textaccent2" refType="w" fact="0.4544"/>
          <dgm:constr type="t" for="ch" forName="textaccent2" refType="h" fact="0.5228"/>
          <dgm:constr type="w" for="ch" forName="textaccent2" refType="w" fact="0.022"/>
          <dgm:constr type="h" for="ch" forName="textaccent2" refType="h" fact="0.0311"/>
          <dgm:constr type="l" for="ch" forName="imageaccent2" refType="w" fact="0.4914"/>
          <dgm:constr type="t" for="ch" forName="imageaccent2" refType="h" fact="0.5583"/>
          <dgm:constr type="w" for="ch" forName="imageaccent2" refType="w" fact="0.022"/>
          <dgm:constr type="h" for="ch" forName="imageaccent2" refType="h" fact="0.0311"/>
          <dgm:constr type="l" for="ch" forName="textaccent3" refType="w" fact="0.2907"/>
          <dgm:constr type="t" for="ch" forName="textaccent3" refType="h" fact="0.1511"/>
          <dgm:constr type="w" for="ch" forName="textaccent3" refType="w" fact="0.022"/>
          <dgm:constr type="h" for="ch" forName="textaccent3" refType="h" fact="0.0311"/>
          <dgm:constr type="l" for="ch" forName="imageaccent3" refType="w" fact="0.3299"/>
          <dgm:constr type="t" for="ch" forName="imageaccent3" refType="h" fact="0.1175"/>
          <dgm:constr type="w" for="ch" forName="imageaccent3" refType="w" fact="0.022"/>
          <dgm:constr type="h" for="ch" forName="imageaccent3" refType="h" fact="0.0311"/>
          <dgm:constr type="l" for="ch" forName="textaccent4" refType="w" fact="0.65"/>
          <dgm:constr type="t" for="ch" forName="textaccent4" refType="h" fact="0.2645"/>
          <dgm:constr type="w" for="ch" forName="textaccent4" refType="w" fact="0.022"/>
          <dgm:constr type="h" for="ch" forName="textaccent4" refType="h" fact="0.0311"/>
          <dgm:constr type="l" for="ch" forName="imageaccent4" refType="w" fact="0.6859"/>
          <dgm:constr type="t" for="ch" forName="imageaccent4" refType="h" fact="0.3008"/>
          <dgm:constr type="w" for="ch" forName="imageaccent4" refType="w" fact="0.022"/>
          <dgm:constr type="h" for="ch" forName="imageaccent4" refType="h" fact="0.0311"/>
          <dgm:constr type="l" for="ch" forName="textaccent5" refType="w" fact="0.8123"/>
          <dgm:constr type="t" for="ch" forName="textaccent5" refType="h" fact="0.1217"/>
          <dgm:constr type="w" for="ch" forName="textaccent5" refType="w" fact="0.022"/>
          <dgm:constr type="h" for="ch" forName="textaccent5" refType="h" fact="0.0311"/>
          <dgm:constr type="l" for="ch" forName="imageaccent5" refType="w" fact="0.849"/>
          <dgm:constr type="t" for="ch" forName="imageaccent5" refType="h" fact="0.1567"/>
          <dgm:constr type="w" for="ch" forName="imageaccent5" refType="w" fact="0.022"/>
          <dgm:constr type="h" for="ch" forName="imageaccent5" refType="h" fact="0.0311"/>
          <dgm:constr type="l" for="ch" forName="image6" refType="w" fact="0.6491"/>
          <dgm:constr type="t" for="ch" forName="image6" refType="h" fact="0.5889"/>
          <dgm:constr type="w" for="ch" forName="image6" refType="w" fact="0.1886"/>
          <dgm:constr type="h" for="ch" forName="image6" refType="h" fact="0.2653"/>
          <dgm:constr type="l" for="ch" forName="text6" refType="w" fact="0.8114"/>
          <dgm:constr type="t" for="ch" forName="text6" refType="h" fact="0.4436"/>
          <dgm:constr type="w" for="ch" forName="text6" refType="w" fact="0.1886"/>
          <dgm:constr type="h" for="ch" forName="text6" refType="h" fact="0.2653"/>
          <dgm:constr type="l" for="ch" forName="imageaccent6" refType="w" fact="0.8138"/>
          <dgm:constr type="t" for="ch" forName="imageaccent6" refType="h" fact="0.7053"/>
          <dgm:constr type="w" for="ch" forName="imageaccent6" refType="w" fact="0.022"/>
          <dgm:constr type="h" for="ch" forName="imageaccent6" refType="h" fact="0.0311"/>
          <dgm:constr type="l" for="ch" forName="textaccent6" refType="w" fact="0.8488"/>
          <dgm:constr type="t" for="ch" forName="textaccent6" refType="h" fact="0.676"/>
          <dgm:constr type="w" for="ch" forName="textaccent6" refType="w" fact="0.022"/>
          <dgm:constr type="h" for="ch" forName="textaccent6" refType="h" fact="0.0311"/>
          <dgm:constr type="l" for="ch" forName="text7" refType="w" fact="0.3244"/>
          <dgm:constr type="t" for="ch" forName="text7" refType="h" fact="0.5872"/>
          <dgm:constr type="w" for="ch" forName="text7" refType="w" fact="0.1886"/>
          <dgm:constr type="h" for="ch" forName="text7" refType="h" fact="0.2653"/>
          <dgm:constr type="l" for="ch" forName="image7" refType="w" fact="0.1622"/>
          <dgm:constr type="t" for="ch" forName="image7" refType="h" fact="0.7347"/>
          <dgm:constr type="w" for="ch" forName="image7" refType="w" fact="0.1886"/>
          <dgm:constr type="h" for="ch" forName="image7" refType="h" fact="0.2653"/>
          <dgm:constr type="l" for="ch" forName="imageaccent7" refType="w" fact="0.2905"/>
          <dgm:constr type="t" for="ch" forName="imageaccent7" refType="h" fact="0.7384"/>
          <dgm:constr type="w" for="ch" forName="imageaccent7" refType="w" fact="0.022"/>
          <dgm:constr type="h" for="ch" forName="imageaccent7" refType="h" fact="0.0311"/>
          <dgm:constr type="l" for="ch" forName="textaccent7" refType="w" fact="0.3298"/>
          <dgm:constr type="t" for="ch" forName="textaccent7" refType="h" fact="0.7048"/>
          <dgm:constr type="w" for="ch" forName="textaccent7" refType="w" fact="0.022"/>
          <dgm:constr type="h" for="ch" forName="textaccent7" refType="h" fact="0.0311"/>
        </dgm:constrLst>
      </dgm:if>
      <dgm:if name="Name9" axis="ch" ptType="node" func="cnt" op="equ" val="8">
        <dgm:alg type="composite">
          <dgm:param type="ar" val="1.8974"/>
        </dgm:alg>
        <dgm:constrLst>
          <dgm:constr type="primFontSz" for="des" ptType="node" op="equ" val="65"/>
          <dgm:constr type="l" for="ch" forName="image4" refType="w" fact="0.5589"/>
          <dgm:constr type="t" for="ch" forName="image4" refType="h" fact="0.2952"/>
          <dgm:constr type="w" for="ch" forName="image4" refType="w" fact="0.1624"/>
          <dgm:constr type="h" for="ch" forName="image4" refType="h" fact="0.2645"/>
          <dgm:constr type="l" for="ch" forName="text5" refType="w" fact="0.5589"/>
          <dgm:constr type="t" for="ch" forName="text5" refType="h" fact="0.0028"/>
          <dgm:constr type="w" for="ch" forName="text5" refType="w" fact="0.1624"/>
          <dgm:constr type="h" for="ch" forName="text5" refType="h" fact="0.2645"/>
          <dgm:constr type="l" for="ch" forName="image5" refType="w" fact="0.6986"/>
          <dgm:constr type="t" for="ch" forName="image5" refType="h" fact="0.1504"/>
          <dgm:constr type="w" for="ch" forName="image5" refType="w" fact="0.1624"/>
          <dgm:constr type="h" for="ch" forName="image5" refType="h" fact="0.2645"/>
          <dgm:constr type="l" for="ch" forName="image2" refType="w" fact="0.4192"/>
          <dgm:constr type="t" for="ch" forName="image2" refType="h" fact="0.439"/>
          <dgm:constr type="w" for="ch" forName="image2" refType="w" fact="0.1624"/>
          <dgm:constr type="h" for="ch" forName="image2" refType="h" fact="0.2645"/>
          <dgm:constr type="l" for="ch" forName="text4" refType="w" fact="0.4192"/>
          <dgm:constr type="t" for="ch" forName="text4" refType="h" fact="0.1465"/>
          <dgm:constr type="w" for="ch" forName="text4" refType="w" fact="0.1624"/>
          <dgm:constr type="h" for="ch" forName="text4" refType="h" fact="0.2645"/>
          <dgm:constr type="l" for="ch" forName="text2" refType="w" fact="0.2794"/>
          <dgm:constr type="t" for="ch" forName="text2" refType="h" fact="0.2925"/>
          <dgm:constr type="w" for="ch" forName="text2" refType="w" fact="0.1624"/>
          <dgm:constr type="h" for="ch" forName="text2" refType="h" fact="0.2645"/>
          <dgm:constr type="l" for="ch" forName="image3" refType="w" fact="0.2794"/>
          <dgm:constr type="t" for="ch" forName="image3" refType="h" fact="0"/>
          <dgm:constr type="w" for="ch" forName="image3" refType="w" fact="0.1624"/>
          <dgm:constr type="h" for="ch" forName="image3" refType="h" fact="0.2645"/>
          <dgm:constr type="l" for="ch" forName="text1" refType="w" fact="0.1397"/>
          <dgm:constr type="t" for="ch" forName="text1" refType="h" fact="0.4395"/>
          <dgm:constr type="w" for="ch" forName="text1" refType="w" fact="0.1624"/>
          <dgm:constr type="h" for="ch" forName="text1" refType="h" fact="0.2645"/>
          <dgm:constr type="l" for="ch" forName="text3" refType="w" fact="0.1397"/>
          <dgm:constr type="t" for="ch" forName="text3" refType="h" fact="0.1471"/>
          <dgm:constr type="w" for="ch" forName="text3" refType="w" fact="0.1624"/>
          <dgm:constr type="h" for="ch" forName="text3" refType="h" fact="0.2645"/>
          <dgm:constr type="l" for="ch" forName="textaccent1" refType="w" fact="0.1436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4"/>
          <dgm:constr type="h" for="ch" forName="image1" refType="h" fact="0.2645"/>
          <dgm:constr type="l" for="ch" forName="imageaccent1" refType="w" fact="0.1112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2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31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2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41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6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5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93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1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9"/>
          <dgm:constr type="t" for="ch" forName="image6" refType="h" fact="0.5872"/>
          <dgm:constr type="w" for="ch" forName="image6" refType="w" fact="0.1624"/>
          <dgm:constr type="h" for="ch" forName="image6" refType="h" fact="0.2645"/>
          <dgm:constr type="l" for="ch" forName="text6" refType="w" fact="0.6986"/>
          <dgm:constr type="t" for="ch" forName="text6" refType="h" fact="0.4424"/>
          <dgm:constr type="w" for="ch" forName="text6" refType="w" fact="0.1624"/>
          <dgm:constr type="h" for="ch" forName="text6" refType="h" fact="0.2645"/>
          <dgm:constr type="l" for="ch" forName="imageaccent6" refType="w" fact="0.7007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8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3"/>
          <dgm:constr type="t" for="ch" forName="text7" refType="h" fact="0.5856"/>
          <dgm:constr type="w" for="ch" forName="text7" refType="w" fact="0.1624"/>
          <dgm:constr type="h" for="ch" forName="text7" refType="h" fact="0.2645"/>
          <dgm:constr type="l" for="ch" forName="image7" refType="w" fact="0.1396"/>
          <dgm:constr type="t" for="ch" forName="image7" refType="h" fact="0.7326"/>
          <dgm:constr type="w" for="ch" forName="image7" refType="w" fact="0.1624"/>
          <dgm:constr type="h" for="ch" forName="image7" refType="h" fact="0.2645"/>
          <dgm:constr type="l" for="ch" forName="imageaccent7" refType="w" fact="0.2501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4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9"/>
          <dgm:constr type="t" for="ch" forName="image8" refType="h" fact="0.7355"/>
          <dgm:constr type="w" for="ch" forName="image8" refType="w" fact="0.1624"/>
          <dgm:constr type="h" for="ch" forName="image8" refType="h" fact="0.2645"/>
          <dgm:constr type="l" for="ch" forName="text8" refType="w" fact="0.8376"/>
          <dgm:constr type="t" for="ch" forName="text8" refType="h" fact="0.5906"/>
          <dgm:constr type="w" for="ch" forName="text8" refType="w" fact="0.1624"/>
          <dgm:constr type="h" for="ch" forName="text8" refType="h" fact="0.2645"/>
          <dgm:constr type="l" for="ch" forName="imageaccent8" refType="w" fact="0.8397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8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</dgm:constrLst>
      </dgm:if>
      <dgm:if name="Name10" axis="ch" ptType="node" func="cnt" op="equ" val="9">
        <dgm:alg type="composite">
          <dgm:param type="ar" val="1.8986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952"/>
          <dgm:constr type="w" for="ch" forName="image4" refType="w" fact="0.1623"/>
          <dgm:constr type="h" for="ch" forName="image4" refType="h" fact="0.2645"/>
          <dgm:constr type="l" for="ch" forName="text5" refType="w" fact="0.5585"/>
          <dgm:constr type="t" for="ch" forName="text5" refType="h" fact="0.0028"/>
          <dgm:constr type="w" for="ch" forName="text5" refType="w" fact="0.1623"/>
          <dgm:constr type="h" for="ch" forName="text5" refType="h" fact="0.2645"/>
          <dgm:constr type="l" for="ch" forName="image5" refType="w" fact="0.6982"/>
          <dgm:constr type="t" for="ch" forName="image5" refType="h" fact="0.1504"/>
          <dgm:constr type="w" for="ch" forName="image5" refType="w" fact="0.1623"/>
          <dgm:constr type="h" for="ch" forName="image5" refType="h" fact="0.2645"/>
          <dgm:constr type="l" for="ch" forName="image2" refType="w" fact="0.4189"/>
          <dgm:constr type="t" for="ch" forName="image2" refType="h" fact="0.439"/>
          <dgm:constr type="w" for="ch" forName="image2" refType="w" fact="0.1623"/>
          <dgm:constr type="h" for="ch" forName="image2" refType="h" fact="0.2645"/>
          <dgm:constr type="l" for="ch" forName="text4" refType="w" fact="0.4189"/>
          <dgm:constr type="t" for="ch" forName="text4" refType="h" fact="0.1465"/>
          <dgm:constr type="w" for="ch" forName="text4" refType="w" fact="0.1623"/>
          <dgm:constr type="h" for="ch" forName="text4" refType="h" fact="0.2645"/>
          <dgm:constr type="l" for="ch" forName="text2" refType="w" fact="0.2793"/>
          <dgm:constr type="t" for="ch" forName="text2" refType="h" fact="0.2925"/>
          <dgm:constr type="w" for="ch" forName="text2" refType="w" fact="0.1623"/>
          <dgm:constr type="h" for="ch" forName="text2" refType="h" fact="0.2645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645"/>
          <dgm:constr type="l" for="ch" forName="text1" refType="w" fact="0.1396"/>
          <dgm:constr type="t" for="ch" forName="text1" refType="h" fact="0.4395"/>
          <dgm:constr type="w" for="ch" forName="text1" refType="w" fact="0.1623"/>
          <dgm:constr type="h" for="ch" forName="text1" refType="h" fact="0.2645"/>
          <dgm:constr type="l" for="ch" forName="text3" refType="w" fact="0.1396"/>
          <dgm:constr type="t" for="ch" forName="text3" refType="h" fact="0.1471"/>
          <dgm:constr type="w" for="ch" forName="text3" refType="w" fact="0.1623"/>
          <dgm:constr type="h" for="ch" forName="text3" refType="h" fact="0.2645"/>
          <dgm:constr type="l" for="ch" forName="textaccent1" refType="w" fact="0.1435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3"/>
          <dgm:constr type="h" for="ch" forName="image1" refType="h" fact="0.2645"/>
          <dgm:constr type="l" for="ch" forName="imageaccent1" refType="w" fact="0.1111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28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1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39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3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1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89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05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5"/>
          <dgm:constr type="t" for="ch" forName="image6" refType="h" fact="0.5872"/>
          <dgm:constr type="w" for="ch" forName="image6" refType="w" fact="0.1623"/>
          <dgm:constr type="h" for="ch" forName="image6" refType="h" fact="0.2645"/>
          <dgm:constr type="l" for="ch" forName="text6" refType="w" fact="0.6982"/>
          <dgm:constr type="t" for="ch" forName="text6" refType="h" fact="0.4424"/>
          <dgm:constr type="w" for="ch" forName="text6" refType="w" fact="0.1623"/>
          <dgm:constr type="h" for="ch" forName="text6" refType="h" fact="0.2645"/>
          <dgm:constr type="l" for="ch" forName="imageaccent6" refType="w" fact="0.7002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3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2"/>
          <dgm:constr type="t" for="ch" forName="text7" refType="h" fact="0.5856"/>
          <dgm:constr type="w" for="ch" forName="text7" refType="w" fact="0.1623"/>
          <dgm:constr type="h" for="ch" forName="text7" refType="h" fact="0.2645"/>
          <dgm:constr type="l" for="ch" forName="image7" refType="w" fact="0.1395"/>
          <dgm:constr type="t" for="ch" forName="image7" refType="h" fact="0.7326"/>
          <dgm:constr type="w" for="ch" forName="image7" refType="w" fact="0.1623"/>
          <dgm:constr type="h" for="ch" forName="image7" refType="h" fact="0.2645"/>
          <dgm:constr type="l" for="ch" forName="imageaccent7" refType="w" fact="0.25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38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5"/>
          <dgm:constr type="t" for="ch" forName="image8" refType="h" fact="0.7355"/>
          <dgm:constr type="w" for="ch" forName="image8" refType="w" fact="0.1623"/>
          <dgm:constr type="h" for="ch" forName="image8" refType="h" fact="0.2645"/>
          <dgm:constr type="l" for="ch" forName="text8" refType="w" fact="0.8371"/>
          <dgm:constr type="t" for="ch" forName="text8" refType="h" fact="0.5906"/>
          <dgm:constr type="w" for="ch" forName="text8" refType="w" fact="0.1623"/>
          <dgm:constr type="h" for="ch" forName="text8" refType="h" fact="0.2645"/>
          <dgm:constr type="l" for="ch" forName="imageaccent8" refType="w" fact="0.8392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3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  <dgm:constr type="l" for="ch" forName="text9" refType="w" fact="0.8377"/>
          <dgm:constr type="t" for="ch" forName="text9" refType="h" fact="0.0057"/>
          <dgm:constr type="w" for="ch" forName="text9" refType="w" fact="0.1623"/>
          <dgm:constr type="h" for="ch" forName="text9" refType="h" fact="0.2645"/>
          <dgm:constr type="l" for="ch" forName="textaccent9" refType="w" fact="0.95"/>
          <dgm:constr type="t" for="ch" forName="textaccent9" refType="h" fact="0.2383"/>
          <dgm:constr type="w" for="ch" forName="textaccent9" refType="w" fact="0.0189"/>
          <dgm:constr type="h" for="ch" forName="textaccent9" refType="h" fact="0.031"/>
          <dgm:constr type="l" for="ch" forName="image9" refType="w" fact="0.8377"/>
          <dgm:constr type="t" for="ch" forName="image9" refType="h" fact="0.2977"/>
          <dgm:constr type="w" for="ch" forName="image9" refType="w" fact="0.1623"/>
          <dgm:constr type="h" for="ch" forName="image9" refType="h" fact="0.2645"/>
          <dgm:constr type="l" for="ch" forName="imageaccent9" refType="w" fact="0.95"/>
          <dgm:constr type="t" for="ch" forName="imageaccent9" refType="h" fact="0.2993"/>
          <dgm:constr type="w" for="ch" forName="imageaccent9" refType="w" fact="0.0189"/>
          <dgm:constr type="h" for="ch" forName="imageaccent9" refType="h" fact="0.031"/>
        </dgm:constrLst>
      </dgm:if>
      <dgm:if name="Name11" axis="ch" ptType="node" func="cnt" op="equ" val="10">
        <dgm:alg type="composite">
          <dgm:param type="ar" val="1.6608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583"/>
          <dgm:constr type="w" for="ch" forName="image4" refType="w" fact="0.1623"/>
          <dgm:constr type="h" for="ch" forName="image4" refType="h" fact="0.2314"/>
          <dgm:constr type="l" for="ch" forName="text5" refType="w" fact="0.5585"/>
          <dgm:constr type="t" for="ch" forName="text5" refType="h" fact="0.0024"/>
          <dgm:constr type="w" for="ch" forName="text5" refType="w" fact="0.1623"/>
          <dgm:constr type="h" for="ch" forName="text5" refType="h" fact="0.2314"/>
          <dgm:constr type="l" for="ch" forName="image5" refType="w" fact="0.6982"/>
          <dgm:constr type="t" for="ch" forName="image5" refType="h" fact="0.1316"/>
          <dgm:constr type="w" for="ch" forName="image5" refType="w" fact="0.1623"/>
          <dgm:constr type="h" for="ch" forName="image5" refType="h" fact="0.2314"/>
          <dgm:constr type="l" for="ch" forName="image2" refType="w" fact="0.4189"/>
          <dgm:constr type="t" for="ch" forName="image2" refType="h" fact="0.384"/>
          <dgm:constr type="w" for="ch" forName="image2" refType="w" fact="0.1623"/>
          <dgm:constr type="h" for="ch" forName="image2" refType="h" fact="0.2314"/>
          <dgm:constr type="l" for="ch" forName="text4" refType="w" fact="0.4189"/>
          <dgm:constr type="t" for="ch" forName="text4" refType="h" fact="0.1282"/>
          <dgm:constr type="w" for="ch" forName="text4" refType="w" fact="0.1623"/>
          <dgm:constr type="h" for="ch" forName="text4" refType="h" fact="0.2314"/>
          <dgm:constr type="l" for="ch" forName="text2" refType="w" fact="0.2793"/>
          <dgm:constr type="t" for="ch" forName="text2" refType="h" fact="0.2558"/>
          <dgm:constr type="w" for="ch" forName="text2" refType="w" fact="0.1623"/>
          <dgm:constr type="h" for="ch" forName="text2" refType="h" fact="0.2314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314"/>
          <dgm:constr type="l" for="ch" forName="text1" refType="w" fact="0.1396"/>
          <dgm:constr type="t" for="ch" forName="text1" refType="h" fact="0.3845"/>
          <dgm:constr type="w" for="ch" forName="text1" refType="w" fact="0.1623"/>
          <dgm:constr type="h" for="ch" forName="text1" refType="h" fact="0.2314"/>
          <dgm:constr type="l" for="ch" forName="text3" refType="w" fact="0.1396"/>
          <dgm:constr type="t" for="ch" forName="text3" refType="h" fact="0.1286"/>
          <dgm:constr type="w" for="ch" forName="text3" refType="w" fact="0.1623"/>
          <dgm:constr type="h" for="ch" forName="text3" refType="h" fact="0.2314"/>
          <dgm:constr type="l" for="ch" forName="textaccent1" refType="w" fact="0.1435"/>
          <dgm:constr type="t" for="ch" forName="textaccent1" refType="h" fact="0.488"/>
          <dgm:constr type="w" for="ch" forName="textaccent1" refType="w" fact="0.0189"/>
          <dgm:constr type="h" for="ch" forName="textaccent1" refType="h" fact="0.0271"/>
          <dgm:constr type="l" for="ch" forName="image1" refType="w" fact="0"/>
          <dgm:constr type="t" for="ch" forName="image1" refType="h" fact="0.2566"/>
          <dgm:constr type="w" for="ch" forName="image1" refType="w" fact="0.1623"/>
          <dgm:constr type="h" for="ch" forName="image1" refType="h" fact="0.2314"/>
          <dgm:constr type="l" for="ch" forName="imageaccent1" refType="w" fact="0.1111"/>
          <dgm:constr type="t" for="ch" forName="imageaccent1" refType="h" fact="0.4572"/>
          <dgm:constr type="w" for="ch" forName="imageaccent1" refType="w" fact="0.0189"/>
          <dgm:constr type="h" for="ch" forName="imageaccent1" refType="h" fact="0.0271"/>
          <dgm:constr type="l" for="ch" forName="textaccent2" refType="w" fact="0.391"/>
          <dgm:constr type="t" for="ch" forName="textaccent2" refType="h" fact="0.456"/>
          <dgm:constr type="w" for="ch" forName="textaccent2" refType="w" fact="0.0189"/>
          <dgm:constr type="h" for="ch" forName="textaccent2" refType="h" fact="0.0271"/>
          <dgm:constr type="l" for="ch" forName="imageaccent2" refType="w" fact="0.4228"/>
          <dgm:constr type="t" for="ch" forName="imageaccent2" refType="h" fact="0.487"/>
          <dgm:constr type="w" for="ch" forName="imageaccent2" refType="w" fact="0.0189"/>
          <dgm:constr type="h" for="ch" forName="imageaccent2" refType="h" fact="0.0271"/>
          <dgm:constr type="l" for="ch" forName="textaccent3" refType="w" fact="0.2501"/>
          <dgm:constr type="t" for="ch" forName="textaccent3" refType="h" fact="0.1318"/>
          <dgm:constr type="w" for="ch" forName="textaccent3" refType="w" fact="0.0189"/>
          <dgm:constr type="h" for="ch" forName="textaccent3" refType="h" fact="0.0271"/>
          <dgm:constr type="l" for="ch" forName="imageaccent3" refType="w" fact="0.2839"/>
          <dgm:constr type="t" for="ch" forName="imageaccent3" refType="h" fact="0.1025"/>
          <dgm:constr type="w" for="ch" forName="imageaccent3" refType="w" fact="0.0189"/>
          <dgm:constr type="h" for="ch" forName="imageaccent3" refType="h" fact="0.0271"/>
          <dgm:constr type="l" for="ch" forName="textaccent4" refType="w" fact="0.5593"/>
          <dgm:constr type="t" for="ch" forName="textaccent4" refType="h" fact="0.2307"/>
          <dgm:constr type="w" for="ch" forName="textaccent4" refType="w" fact="0.0189"/>
          <dgm:constr type="h" for="ch" forName="textaccent4" refType="h" fact="0.0271"/>
          <dgm:constr type="l" for="ch" forName="imageaccent4" refType="w" fact="0.5901"/>
          <dgm:constr type="t" for="ch" forName="imageaccent4" refType="h" fact="0.2624"/>
          <dgm:constr type="w" for="ch" forName="imageaccent4" refType="w" fact="0.0189"/>
          <dgm:constr type="h" for="ch" forName="imageaccent4" refType="h" fact="0.0271"/>
          <dgm:constr type="l" for="ch" forName="textaccent5" refType="w" fact="0.6989"/>
          <dgm:constr type="t" for="ch" forName="textaccent5" refType="h" fact="0.1062"/>
          <dgm:constr type="w" for="ch" forName="textaccent5" refType="w" fact="0.0189"/>
          <dgm:constr type="h" for="ch" forName="textaccent5" refType="h" fact="0.0271"/>
          <dgm:constr type="l" for="ch" forName="imageaccent5" refType="w" fact="0.7305"/>
          <dgm:constr type="t" for="ch" forName="imageaccent5" refType="h" fact="0.1367"/>
          <dgm:constr type="w" for="ch" forName="imageaccent5" refType="w" fact="0.0189"/>
          <dgm:constr type="h" for="ch" forName="imageaccent5" refType="h" fact="0.0271"/>
          <dgm:constr type="l" for="ch" forName="image6" refType="w" fact="0.5585"/>
          <dgm:constr type="t" for="ch" forName="image6" refType="h" fact="0.5137"/>
          <dgm:constr type="w" for="ch" forName="image6" refType="w" fact="0.1623"/>
          <dgm:constr type="h" for="ch" forName="image6" refType="h" fact="0.2314"/>
          <dgm:constr type="l" for="ch" forName="text6" refType="w" fact="0.6982"/>
          <dgm:constr type="t" for="ch" forName="text6" refType="h" fact="0.387"/>
          <dgm:constr type="w" for="ch" forName="text6" refType="w" fact="0.1623"/>
          <dgm:constr type="h" for="ch" forName="text6" refType="h" fact="0.2314"/>
          <dgm:constr type="l" for="ch" forName="imageaccent6" refType="w" fact="0.7002"/>
          <dgm:constr type="t" for="ch" forName="imageaccent6" refType="h" fact="0.6152"/>
          <dgm:constr type="w" for="ch" forName="imageaccent6" refType="w" fact="0.0189"/>
          <dgm:constr type="h" for="ch" forName="imageaccent6" refType="h" fact="0.0271"/>
          <dgm:constr type="l" for="ch" forName="textaccent6" refType="w" fact="0.7303"/>
          <dgm:constr type="t" for="ch" forName="textaccent6" refType="h" fact="0.5897"/>
          <dgm:constr type="w" for="ch" forName="textaccent6" refType="w" fact="0.0189"/>
          <dgm:constr type="h" for="ch" forName="textaccent6" refType="h" fact="0.0271"/>
          <dgm:constr type="l" for="ch" forName="text7" refType="w" fact="0.2792"/>
          <dgm:constr type="t" for="ch" forName="text7" refType="h" fact="0.5122"/>
          <dgm:constr type="w" for="ch" forName="text7" refType="w" fact="0.1623"/>
          <dgm:constr type="h" for="ch" forName="text7" refType="h" fact="0.2314"/>
          <dgm:constr type="l" for="ch" forName="image7" refType="w" fact="0.1395"/>
          <dgm:constr type="t" for="ch" forName="image7" refType="h" fact="0.6409"/>
          <dgm:constr type="w" for="ch" forName="image7" refType="w" fact="0.1623"/>
          <dgm:constr type="h" for="ch" forName="image7" refType="h" fact="0.2314"/>
          <dgm:constr type="l" for="ch" forName="imageaccent7" refType="w" fact="0.25"/>
          <dgm:constr type="t" for="ch" forName="imageaccent7" refType="h" fact="0.6441"/>
          <dgm:constr type="w" for="ch" forName="imageaccent7" refType="w" fact="0.0189"/>
          <dgm:constr type="h" for="ch" forName="imageaccent7" refType="h" fact="0.0271"/>
          <dgm:constr type="l" for="ch" forName="textaccent7" refType="w" fact="0.2838"/>
          <dgm:constr type="t" for="ch" forName="textaccent7" refType="h" fact="0.6148"/>
          <dgm:constr type="w" for="ch" forName="textaccent7" refType="w" fact="0.0189"/>
          <dgm:constr type="h" for="ch" forName="textaccent7" refType="h" fact="0.0271"/>
          <dgm:constr type="l" for="ch" forName="image8" refType="w" fact="0.6975"/>
          <dgm:constr type="t" for="ch" forName="image8" refType="h" fact="0.6433"/>
          <dgm:constr type="w" for="ch" forName="image8" refType="w" fact="0.1623"/>
          <dgm:constr type="h" for="ch" forName="image8" refType="h" fact="0.2314"/>
          <dgm:constr type="l" for="ch" forName="text8" refType="w" fact="0.8371"/>
          <dgm:constr type="t" for="ch" forName="text8" refType="h" fact="0.5167"/>
          <dgm:constr type="w" for="ch" forName="text8" refType="w" fact="0.1623"/>
          <dgm:constr type="h" for="ch" forName="text8" refType="h" fact="0.2314"/>
          <dgm:constr type="l" for="ch" forName="imageaccent8" refType="w" fact="0.8392"/>
          <dgm:constr type="t" for="ch" forName="imageaccent8" refType="h" fact="0.7449"/>
          <dgm:constr type="w" for="ch" forName="imageaccent8" refType="w" fact="0.0189"/>
          <dgm:constr type="h" for="ch" forName="imageaccent8" refType="h" fact="0.0271"/>
          <dgm:constr type="l" for="ch" forName="textaccent8" refType="w" fact="0.8693"/>
          <dgm:constr type="t" for="ch" forName="textaccent8" refType="h" fact="0.7194"/>
          <dgm:constr type="w" for="ch" forName="textaccent8" refType="w" fact="0.0189"/>
          <dgm:constr type="h" for="ch" forName="textaccent8" refType="h" fact="0.0271"/>
          <dgm:constr type="l" for="ch" forName="text9" refType="w" fact="0.8377"/>
          <dgm:constr type="t" for="ch" forName="text9" refType="h" fact="0.005"/>
          <dgm:constr type="w" for="ch" forName="text9" refType="w" fact="0.1623"/>
          <dgm:constr type="h" for="ch" forName="text9" refType="h" fact="0.2314"/>
          <dgm:constr type="l" for="ch" forName="textaccent9" refType="w" fact="0.95"/>
          <dgm:constr type="t" for="ch" forName="textaccent9" refType="h" fact="0.2084"/>
          <dgm:constr type="w" for="ch" forName="textaccent9" refType="w" fact="0.0189"/>
          <dgm:constr type="h" for="ch" forName="textaccent9" refType="h" fact="0.0271"/>
          <dgm:constr type="l" for="ch" forName="image9" refType="w" fact="0.8377"/>
          <dgm:constr type="t" for="ch" forName="image9" refType="h" fact="0.2604"/>
          <dgm:constr type="w" for="ch" forName="image9" refType="w" fact="0.1623"/>
          <dgm:constr type="h" for="ch" forName="image9" refType="h" fact="0.2314"/>
          <dgm:constr type="l" for="ch" forName="imageaccent9" refType="w" fact="0.95"/>
          <dgm:constr type="t" for="ch" forName="imageaccent9" refType="h" fact="0.2618"/>
          <dgm:constr type="w" for="ch" forName="imageaccent9" refType="w" fact="0.0189"/>
          <dgm:constr type="h" for="ch" forName="imageaccent9" refType="h" fact="0.0271"/>
          <dgm:constr type="l" for="ch" forName="image10" refType="w" fact="0.2786"/>
          <dgm:constr type="t" for="ch" forName="image10" refType="h" fact="0.7686"/>
          <dgm:constr type="w" for="ch" forName="image10" refType="w" fact="0.1623"/>
          <dgm:constr type="h" for="ch" forName="image10" refType="h" fact="0.2314"/>
          <dgm:constr type="l" for="ch" forName="text10" refType="w" fact="0.4183"/>
          <dgm:constr type="t" for="ch" forName="text10" refType="h" fact="0.6419"/>
          <dgm:constr type="w" for="ch" forName="text10" refType="w" fact="0.1623"/>
          <dgm:constr type="h" for="ch" forName="text10" refType="h" fact="0.2314"/>
          <dgm:constr type="l" for="ch" forName="imageaccent10" refType="w" fact="0.4203"/>
          <dgm:constr type="t" for="ch" forName="imageaccent10" refType="h" fact="0.8701"/>
          <dgm:constr type="w" for="ch" forName="imageaccent10" refType="w" fact="0.0189"/>
          <dgm:constr type="h" for="ch" forName="imageaccent10" refType="h" fact="0.0271"/>
          <dgm:constr type="l" for="ch" forName="textaccent10" refType="w" fact="0.4504"/>
          <dgm:constr type="t" for="ch" forName="textaccent10" refType="h" fact="0.8446"/>
          <dgm:constr type="w" for="ch" forName="textaccent10" refType="w" fact="0.0189"/>
          <dgm:constr type="h" for="ch" forName="textaccent10" refType="h" fact="0.0271"/>
        </dgm:constrLst>
      </dgm:if>
      <dgm:if name="Name12" axis="ch" ptType="node" func="cnt" op="equ" val="11">
        <dgm:alg type="composite">
          <dgm:param type="ar" val="1.4704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287"/>
          <dgm:constr type="w" for="ch" forName="image4" refType="w" fact="0.1623"/>
          <dgm:constr type="h" for="ch" forName="image4" refType="h" fact="0.2049"/>
          <dgm:constr type="l" for="ch" forName="text5" refType="w" fact="0.5585"/>
          <dgm:constr type="t" for="ch" forName="text5" refType="h" fact="0.0022"/>
          <dgm:constr type="w" for="ch" forName="text5" refType="w" fact="0.1623"/>
          <dgm:constr type="h" for="ch" forName="text5" refType="h" fact="0.2049"/>
          <dgm:constr type="l" for="ch" forName="image5" refType="w" fact="0.6982"/>
          <dgm:constr type="t" for="ch" forName="image5" refType="h" fact="0.1165"/>
          <dgm:constr type="w" for="ch" forName="image5" refType="w" fact="0.1623"/>
          <dgm:constr type="h" for="ch" forName="image5" refType="h" fact="0.2049"/>
          <dgm:constr type="l" for="ch" forName="image2" refType="w" fact="0.4189"/>
          <dgm:constr type="t" for="ch" forName="image2" refType="h" fact="0.34"/>
          <dgm:constr type="w" for="ch" forName="image2" refType="w" fact="0.1623"/>
          <dgm:constr type="h" for="ch" forName="image2" refType="h" fact="0.2049"/>
          <dgm:constr type="l" for="ch" forName="text4" refType="w" fact="0.4189"/>
          <dgm:constr type="t" for="ch" forName="text4" refType="h" fact="0.1135"/>
          <dgm:constr type="w" for="ch" forName="text4" refType="w" fact="0.1623"/>
          <dgm:constr type="h" for="ch" forName="text4" refType="h" fact="0.2049"/>
          <dgm:constr type="l" for="ch" forName="text2" refType="w" fact="0.2793"/>
          <dgm:constr type="t" for="ch" forName="text2" refType="h" fact="0.2265"/>
          <dgm:constr type="w" for="ch" forName="text2" refType="w" fact="0.1623"/>
          <dgm:constr type="h" for="ch" forName="text2" refType="h" fact="0.2049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049"/>
          <dgm:constr type="l" for="ch" forName="text1" refType="w" fact="0.1396"/>
          <dgm:constr type="t" for="ch" forName="text1" refType="h" fact="0.3404"/>
          <dgm:constr type="w" for="ch" forName="text1" refType="w" fact="0.1623"/>
          <dgm:constr type="h" for="ch" forName="text1" refType="h" fact="0.2049"/>
          <dgm:constr type="l" for="ch" forName="text3" refType="w" fact="0.1396"/>
          <dgm:constr type="t" for="ch" forName="text3" refType="h" fact="0.1139"/>
          <dgm:constr type="w" for="ch" forName="text3" refType="w" fact="0.1623"/>
          <dgm:constr type="h" for="ch" forName="text3" refType="h" fact="0.2049"/>
          <dgm:constr type="l" for="ch" forName="textaccent1" refType="w" fact="0.1435"/>
          <dgm:constr type="t" for="ch" forName="textaccent1" refType="h" fact="0.432"/>
          <dgm:constr type="w" for="ch" forName="textaccent1" refType="w" fact="0.0189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623"/>
          <dgm:constr type="h" for="ch" forName="image1" refType="h" fact="0.2049"/>
          <dgm:constr type="l" for="ch" forName="imageaccent1" refType="w" fact="0.1111"/>
          <dgm:constr type="t" for="ch" forName="imageaccent1" refType="h" fact="0.4048"/>
          <dgm:constr type="w" for="ch" forName="imageaccent1" refType="w" fact="0.0189"/>
          <dgm:constr type="h" for="ch" forName="imageaccent1" refType="h" fact="0.024"/>
          <dgm:constr type="l" for="ch" forName="textaccent2" refType="w" fact="0.391"/>
          <dgm:constr type="t" for="ch" forName="textaccent2" refType="h" fact="0.4038"/>
          <dgm:constr type="w" for="ch" forName="textaccent2" refType="w" fact="0.0189"/>
          <dgm:constr type="h" for="ch" forName="textaccent2" refType="h" fact="0.024"/>
          <dgm:constr type="l" for="ch" forName="imageaccent2" refType="w" fact="0.4228"/>
          <dgm:constr type="t" for="ch" forName="imageaccent2" refType="h" fact="0.4312"/>
          <dgm:constr type="w" for="ch" forName="imageaccent2" refType="w" fact="0.0189"/>
          <dgm:constr type="h" for="ch" forName="imageaccent2" refType="h" fact="0.024"/>
          <dgm:constr type="l" for="ch" forName="textaccent3" refType="w" fact="0.2501"/>
          <dgm:constr type="t" for="ch" forName="textaccent3" refType="h" fact="0.1167"/>
          <dgm:constr type="w" for="ch" forName="textaccent3" refType="w" fact="0.0189"/>
          <dgm:constr type="h" for="ch" forName="textaccent3" refType="h" fact="0.024"/>
          <dgm:constr type="l" for="ch" forName="imageaccent3" refType="w" fact="0.2839"/>
          <dgm:constr type="t" for="ch" forName="imageaccent3" refType="h" fact="0.0908"/>
          <dgm:constr type="w" for="ch" forName="imageaccent3" refType="w" fact="0.0189"/>
          <dgm:constr type="h" for="ch" forName="imageaccent3" refType="h" fact="0.024"/>
          <dgm:constr type="l" for="ch" forName="textaccent4" refType="w" fact="0.5593"/>
          <dgm:constr type="t" for="ch" forName="textaccent4" refType="h" fact="0.2042"/>
          <dgm:constr type="w" for="ch" forName="textaccent4" refType="w" fact="0.0189"/>
          <dgm:constr type="h" for="ch" forName="textaccent4" refType="h" fact="0.024"/>
          <dgm:constr type="l" for="ch" forName="imageaccent4" refType="w" fact="0.5901"/>
          <dgm:constr type="t" for="ch" forName="imageaccent4" refType="h" fact="0.2323"/>
          <dgm:constr type="w" for="ch" forName="imageaccent4" refType="w" fact="0.0189"/>
          <dgm:constr type="h" for="ch" forName="imageaccent4" refType="h" fact="0.024"/>
          <dgm:constr type="l" for="ch" forName="textaccent5" refType="w" fact="0.6989"/>
          <dgm:constr type="t" for="ch" forName="textaccent5" refType="h" fact="0.094"/>
          <dgm:constr type="w" for="ch" forName="textaccent5" refType="w" fact="0.0189"/>
          <dgm:constr type="h" for="ch" forName="textaccent5" refType="h" fact="0.024"/>
          <dgm:constr type="l" for="ch" forName="imageaccent5" refType="w" fact="0.7305"/>
          <dgm:constr type="t" for="ch" forName="imageaccent5" refType="h" fact="0.121"/>
          <dgm:constr type="w" for="ch" forName="imageaccent5" refType="w" fact="0.0189"/>
          <dgm:constr type="h" for="ch" forName="imageaccent5" refType="h" fact="0.024"/>
          <dgm:constr type="l" for="ch" forName="image6" refType="w" fact="0.5585"/>
          <dgm:constr type="t" for="ch" forName="image6" refType="h" fact="0.4548"/>
          <dgm:constr type="w" for="ch" forName="image6" refType="w" fact="0.1623"/>
          <dgm:constr type="h" for="ch" forName="image6" refType="h" fact="0.2049"/>
          <dgm:constr type="l" for="ch" forName="text6" refType="w" fact="0.6982"/>
          <dgm:constr type="t" for="ch" forName="text6" refType="h" fact="0.3426"/>
          <dgm:constr type="w" for="ch" forName="text6" refType="w" fact="0.1623"/>
          <dgm:constr type="h" for="ch" forName="text6" refType="h" fact="0.2049"/>
          <dgm:constr type="l" for="ch" forName="imageaccent6" refType="w" fact="0.7002"/>
          <dgm:constr type="t" for="ch" forName="imageaccent6" refType="h" fact="0.5447"/>
          <dgm:constr type="w" for="ch" forName="imageaccent6" refType="w" fact="0.0189"/>
          <dgm:constr type="h" for="ch" forName="imageaccent6" refType="h" fact="0.024"/>
          <dgm:constr type="l" for="ch" forName="textaccent6" refType="w" fact="0.7303"/>
          <dgm:constr type="t" for="ch" forName="textaccent6" refType="h" fact="0.5221"/>
          <dgm:constr type="w" for="ch" forName="textaccent6" refType="w" fact="0.0189"/>
          <dgm:constr type="h" for="ch" forName="textaccent6" refType="h" fact="0.024"/>
          <dgm:constr type="l" for="ch" forName="text7" refType="w" fact="0.2792"/>
          <dgm:constr type="t" for="ch" forName="text7" refType="h" fact="0.4535"/>
          <dgm:constr type="w" for="ch" forName="text7" refType="w" fact="0.1623"/>
          <dgm:constr type="h" for="ch" forName="text7" refType="h" fact="0.2049"/>
          <dgm:constr type="l" for="ch" forName="image7" refType="w" fact="0.1395"/>
          <dgm:constr type="t" for="ch" forName="image7" refType="h" fact="0.5674"/>
          <dgm:constr type="w" for="ch" forName="image7" refType="w" fact="0.1623"/>
          <dgm:constr type="h" for="ch" forName="image7" refType="h" fact="0.2049"/>
          <dgm:constr type="l" for="ch" forName="imageaccent7" refType="w" fact="0.25"/>
          <dgm:constr type="t" for="ch" forName="imageaccent7" refType="h" fact="0.5703"/>
          <dgm:constr type="w" for="ch" forName="imageaccent7" refType="w" fact="0.0189"/>
          <dgm:constr type="h" for="ch" forName="imageaccent7" refType="h" fact="0.024"/>
          <dgm:constr type="l" for="ch" forName="textaccent7" refType="w" fact="0.2838"/>
          <dgm:constr type="t" for="ch" forName="textaccent7" refType="h" fact="0.5443"/>
          <dgm:constr type="w" for="ch" forName="textaccent7" refType="w" fact="0.0189"/>
          <dgm:constr type="h" for="ch" forName="textaccent7" refType="h" fact="0.024"/>
          <dgm:constr type="l" for="ch" forName="image8" refType="w" fact="0.6975"/>
          <dgm:constr type="t" for="ch" forName="image8" refType="h" fact="0.5696"/>
          <dgm:constr type="w" for="ch" forName="image8" refType="w" fact="0.1623"/>
          <dgm:constr type="h" for="ch" forName="image8" refType="h" fact="0.2049"/>
          <dgm:constr type="l" for="ch" forName="text8" refType="w" fact="0.8371"/>
          <dgm:constr type="t" for="ch" forName="text8" refType="h" fact="0.4574"/>
          <dgm:constr type="w" for="ch" forName="text8" refType="w" fact="0.1623"/>
          <dgm:constr type="h" for="ch" forName="text8" refType="h" fact="0.2049"/>
          <dgm:constr type="l" for="ch" forName="imageaccent8" refType="w" fact="0.8392"/>
          <dgm:constr type="t" for="ch" forName="imageaccent8" refType="h" fact="0.6595"/>
          <dgm:constr type="w" for="ch" forName="imageaccent8" refType="w" fact="0.0189"/>
          <dgm:constr type="h" for="ch" forName="imageaccent8" refType="h" fact="0.024"/>
          <dgm:constr type="l" for="ch" forName="textaccent8" refType="w" fact="0.8693"/>
          <dgm:constr type="t" for="ch" forName="textaccent8" refType="h" fact="0.6369"/>
          <dgm:constr type="w" for="ch" forName="textaccent8" refType="w" fact="0.0189"/>
          <dgm:constr type="h" for="ch" forName="textaccent8" refType="h" fact="0.024"/>
          <dgm:constr type="l" for="ch" forName="text9" refType="w" fact="0.8377"/>
          <dgm:constr type="t" for="ch" forName="text9" refType="h" fact="0.0044"/>
          <dgm:constr type="w" for="ch" forName="text9" refType="w" fact="0.1623"/>
          <dgm:constr type="h" for="ch" forName="text9" refType="h" fact="0.2049"/>
          <dgm:constr type="l" for="ch" forName="textaccent9" refType="w" fact="0.95"/>
          <dgm:constr type="t" for="ch" forName="textaccent9" refType="h" fact="0.1846"/>
          <dgm:constr type="w" for="ch" forName="textaccent9" refType="w" fact="0.0189"/>
          <dgm:constr type="h" for="ch" forName="textaccent9" refType="h" fact="0.024"/>
          <dgm:constr type="l" for="ch" forName="image9" refType="w" fact="0.8377"/>
          <dgm:constr type="t" for="ch" forName="image9" refType="h" fact="0.2306"/>
          <dgm:constr type="w" for="ch" forName="image9" refType="w" fact="0.1623"/>
          <dgm:constr type="h" for="ch" forName="image9" refType="h" fact="0.2049"/>
          <dgm:constr type="l" for="ch" forName="imageaccent9" refType="w" fact="0.95"/>
          <dgm:constr type="t" for="ch" forName="imageaccent9" refType="h" fact="0.2318"/>
          <dgm:constr type="w" for="ch" forName="imageaccent9" refType="w" fact="0.0189"/>
          <dgm:constr type="h" for="ch" forName="imageaccent9" refType="h" fact="0.024"/>
          <dgm:constr type="l" for="ch" forName="image10" refType="w" fact="0.2786"/>
          <dgm:constr type="t" for="ch" forName="image10" refType="h" fact="0.6805"/>
          <dgm:constr type="w" for="ch" forName="image10" refType="w" fact="0.1623"/>
          <dgm:constr type="h" for="ch" forName="image10" refType="h" fact="0.2049"/>
          <dgm:constr type="l" for="ch" forName="text10" refType="w" fact="0.4183"/>
          <dgm:constr type="t" for="ch" forName="text10" refType="h" fact="0.5683"/>
          <dgm:constr type="w" for="ch" forName="text10" refType="w" fact="0.1623"/>
          <dgm:constr type="h" for="ch" forName="text10" refType="h" fact="0.2049"/>
          <dgm:constr type="l" for="ch" forName="imageaccent10" refType="w" fact="0.4203"/>
          <dgm:constr type="t" for="ch" forName="imageaccent10" refType="h" fact="0.7704"/>
          <dgm:constr type="w" for="ch" forName="imageaccent10" refType="w" fact="0.0189"/>
          <dgm:constr type="h" for="ch" forName="imageaccent10" refType="h" fact="0.024"/>
          <dgm:constr type="l" for="ch" forName="textaccent10" refType="w" fact="0.4504"/>
          <dgm:constr type="t" for="ch" forName="textaccent10" refType="h" fact="0.7478"/>
          <dgm:constr type="w" for="ch" forName="textaccent10" refType="w" fact="0.0189"/>
          <dgm:constr type="h" for="ch" forName="textaccent10" refType="h" fact="0.024"/>
          <dgm:constr type="l" for="ch" forName="text11" refType="w" fact="0.6971"/>
          <dgm:constr type="t" for="ch" forName="text11" refType="h" fact="0.7951"/>
          <dgm:constr type="w" for="ch" forName="text11" refType="w" fact="0.1623"/>
          <dgm:constr type="h" for="ch" forName="text11" refType="h" fact="0.2049"/>
          <dgm:constr type="l" for="ch" forName="image11" refType="w" fact="0.5575"/>
          <dgm:constr type="t" for="ch" forName="image11" refType="h" fact="0.6816"/>
          <dgm:constr type="w" for="ch" forName="image11" refType="w" fact="0.1623"/>
          <dgm:constr type="h" for="ch" forName="image11" refType="h" fact="0.2049"/>
          <dgm:constr type="l" for="ch" forName="imageaccent11" refType="w" fact="0.6692"/>
          <dgm:constr type="t" for="ch" forName="imageaccent11" refType="h" fact="0.8589"/>
          <dgm:constr type="w" for="ch" forName="imageaccent11" refType="w" fact="0.0189"/>
          <dgm:constr type="h" for="ch" forName="imageaccent11" refType="h" fact="0.024"/>
          <dgm:constr type="l" for="ch" forName="textaccent11" refType="w" fact="0.701"/>
          <dgm:constr type="t" for="ch" forName="textaccent11" refType="h" fact="0.8863"/>
          <dgm:constr type="w" for="ch" forName="textaccent11" refType="w" fact="0.0189"/>
          <dgm:constr type="h" for="ch" forName="textaccent11" refType="h" fact="0.024"/>
        </dgm:constrLst>
      </dgm:if>
      <dgm:else name="Name13">
        <dgm:alg type="composite">
          <dgm:param type="ar" val="1.675"/>
        </dgm:alg>
        <dgm:constrLst>
          <dgm:constr type="primFontSz" for="des" ptType="node" op="equ" val="65"/>
          <dgm:constr type="l" for="ch" forName="image4" refType="w" fact="0.4903"/>
          <dgm:constr type="t" for="ch" forName="image4" refType="h" fact="0.2287"/>
          <dgm:constr type="w" for="ch" forName="image4" refType="w" fact="0.1425"/>
          <dgm:constr type="h" for="ch" forName="image4" refType="h" fact="0.2049"/>
          <dgm:constr type="l" for="ch" forName="text5" refType="w" fact="0.4903"/>
          <dgm:constr type="t" for="ch" forName="text5" refType="h" fact="0.0022"/>
          <dgm:constr type="w" for="ch" forName="text5" refType="w" fact="0.1425"/>
          <dgm:constr type="h" for="ch" forName="text5" refType="h" fact="0.2049"/>
          <dgm:constr type="l" for="ch" forName="image5" refType="w" fact="0.6129"/>
          <dgm:constr type="t" for="ch" forName="image5" refType="h" fact="0.1165"/>
          <dgm:constr type="w" for="ch" forName="image5" refType="w" fact="0.1425"/>
          <dgm:constr type="h" for="ch" forName="image5" refType="h" fact="0.2049"/>
          <dgm:constr type="l" for="ch" forName="image2" refType="w" fact="0.3677"/>
          <dgm:constr type="t" for="ch" forName="image2" refType="h" fact="0.34"/>
          <dgm:constr type="w" for="ch" forName="image2" refType="w" fact="0.1425"/>
          <dgm:constr type="h" for="ch" forName="image2" refType="h" fact="0.2049"/>
          <dgm:constr type="l" for="ch" forName="text4" refType="w" fact="0.3677"/>
          <dgm:constr type="t" for="ch" forName="text4" refType="h" fact="0.1135"/>
          <dgm:constr type="w" for="ch" forName="text4" refType="w" fact="0.1425"/>
          <dgm:constr type="h" for="ch" forName="text4" refType="h" fact="0.2049"/>
          <dgm:constr type="l" for="ch" forName="text2" refType="w" fact="0.2452"/>
          <dgm:constr type="t" for="ch" forName="text2" refType="h" fact="0.2265"/>
          <dgm:constr type="w" for="ch" forName="text2" refType="w" fact="0.1425"/>
          <dgm:constr type="h" for="ch" forName="text2" refType="h" fact="0.2049"/>
          <dgm:constr type="l" for="ch" forName="image3" refType="w" fact="0.2452"/>
          <dgm:constr type="t" for="ch" forName="image3" refType="h" fact="0"/>
          <dgm:constr type="w" for="ch" forName="image3" refType="w" fact="0.1425"/>
          <dgm:constr type="h" for="ch" forName="image3" refType="h" fact="0.2049"/>
          <dgm:constr type="l" for="ch" forName="text1" refType="w" fact="0.1226"/>
          <dgm:constr type="t" for="ch" forName="text1" refType="h" fact="0.3404"/>
          <dgm:constr type="w" for="ch" forName="text1" refType="w" fact="0.1425"/>
          <dgm:constr type="h" for="ch" forName="text1" refType="h" fact="0.2049"/>
          <dgm:constr type="l" for="ch" forName="text3" refType="w" fact="0.1226"/>
          <dgm:constr type="t" for="ch" forName="text3" refType="h" fact="0.1139"/>
          <dgm:constr type="w" for="ch" forName="text3" refType="w" fact="0.1425"/>
          <dgm:constr type="h" for="ch" forName="text3" refType="h" fact="0.2049"/>
          <dgm:constr type="l" for="ch" forName="textaccent1" refType="w" fact="0.126"/>
          <dgm:constr type="t" for="ch" forName="textaccent1" refType="h" fact="0.432"/>
          <dgm:constr type="w" for="ch" forName="textaccent1" refType="w" fact="0.0166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425"/>
          <dgm:constr type="h" for="ch" forName="image1" refType="h" fact="0.2049"/>
          <dgm:constr type="l" for="ch" forName="imageaccent1" refType="w" fact="0.0976"/>
          <dgm:constr type="t" for="ch" forName="imageaccent1" refType="h" fact="0.4048"/>
          <dgm:constr type="w" for="ch" forName="imageaccent1" refType="w" fact="0.0166"/>
          <dgm:constr type="h" for="ch" forName="imageaccent1" refType="h" fact="0.024"/>
          <dgm:constr type="l" for="ch" forName="textaccent2" refType="w" fact="0.3432"/>
          <dgm:constr type="t" for="ch" forName="textaccent2" refType="h" fact="0.4038"/>
          <dgm:constr type="w" for="ch" forName="textaccent2" refType="w" fact="0.0166"/>
          <dgm:constr type="h" for="ch" forName="textaccent2" refType="h" fact="0.024"/>
          <dgm:constr type="l" for="ch" forName="imageaccent2" refType="w" fact="0.3712"/>
          <dgm:constr type="t" for="ch" forName="imageaccent2" refType="h" fact="0.4312"/>
          <dgm:constr type="w" for="ch" forName="imageaccent2" refType="w" fact="0.0166"/>
          <dgm:constr type="h" for="ch" forName="imageaccent2" refType="h" fact="0.024"/>
          <dgm:constr type="l" for="ch" forName="textaccent3" refType="w" fact="0.2196"/>
          <dgm:constr type="t" for="ch" forName="textaccent3" refType="h" fact="0.1167"/>
          <dgm:constr type="w" for="ch" forName="textaccent3" refType="w" fact="0.0166"/>
          <dgm:constr type="h" for="ch" forName="textaccent3" refType="h" fact="0.024"/>
          <dgm:constr type="l" for="ch" forName="imageaccent3" refType="w" fact="0.2492"/>
          <dgm:constr type="t" for="ch" forName="imageaccent3" refType="h" fact="0.0908"/>
          <dgm:constr type="w" for="ch" forName="imageaccent3" refType="w" fact="0.0166"/>
          <dgm:constr type="h" for="ch" forName="imageaccent3" refType="h" fact="0.024"/>
          <dgm:constr type="l" for="ch" forName="textaccent4" refType="w" fact="0.491"/>
          <dgm:constr type="t" for="ch" forName="textaccent4" refType="h" fact="0.2042"/>
          <dgm:constr type="w" for="ch" forName="textaccent4" refType="w" fact="0.0166"/>
          <dgm:constr type="h" for="ch" forName="textaccent4" refType="h" fact="0.024"/>
          <dgm:constr type="l" for="ch" forName="imageaccent4" refType="w" fact="0.5181"/>
          <dgm:constr type="t" for="ch" forName="imageaccent4" refType="h" fact="0.2323"/>
          <dgm:constr type="w" for="ch" forName="imageaccent4" refType="w" fact="0.0166"/>
          <dgm:constr type="h" for="ch" forName="imageaccent4" refType="h" fact="0.024"/>
          <dgm:constr type="l" for="ch" forName="textaccent5" refType="w" fact="0.6136"/>
          <dgm:constr type="t" for="ch" forName="textaccent5" refType="h" fact="0.094"/>
          <dgm:constr type="w" for="ch" forName="textaccent5" refType="w" fact="0.0166"/>
          <dgm:constr type="h" for="ch" forName="textaccent5" refType="h" fact="0.024"/>
          <dgm:constr type="l" for="ch" forName="imageaccent5" refType="w" fact="0.6413"/>
          <dgm:constr type="t" for="ch" forName="imageaccent5" refType="h" fact="0.121"/>
          <dgm:constr type="w" for="ch" forName="imageaccent5" refType="w" fact="0.0166"/>
          <dgm:constr type="h" for="ch" forName="imageaccent5" refType="h" fact="0.024"/>
          <dgm:constr type="l" for="ch" forName="image6" refType="w" fact="0.4903"/>
          <dgm:constr type="t" for="ch" forName="image6" refType="h" fact="0.4548"/>
          <dgm:constr type="w" for="ch" forName="image6" refType="w" fact="0.1425"/>
          <dgm:constr type="h" for="ch" forName="image6" refType="h" fact="0.2049"/>
          <dgm:constr type="l" for="ch" forName="text6" refType="w" fact="0.6129"/>
          <dgm:constr type="t" for="ch" forName="text6" refType="h" fact="0.3426"/>
          <dgm:constr type="w" for="ch" forName="text6" refType="w" fact="0.1425"/>
          <dgm:constr type="h" for="ch" forName="text6" refType="h" fact="0.2049"/>
          <dgm:constr type="l" for="ch" forName="imageaccent6" refType="w" fact="0.6147"/>
          <dgm:constr type="t" for="ch" forName="imageaccent6" refType="h" fact="0.5447"/>
          <dgm:constr type="w" for="ch" forName="imageaccent6" refType="w" fact="0.0166"/>
          <dgm:constr type="h" for="ch" forName="imageaccent6" refType="h" fact="0.024"/>
          <dgm:constr type="l" for="ch" forName="textaccent6" refType="w" fact="0.6411"/>
          <dgm:constr type="t" for="ch" forName="textaccent6" refType="h" fact="0.5221"/>
          <dgm:constr type="w" for="ch" forName="textaccent6" refType="w" fact="0.0166"/>
          <dgm:constr type="h" for="ch" forName="textaccent6" refType="h" fact="0.024"/>
          <dgm:constr type="l" for="ch" forName="text7" refType="w" fact="0.2451"/>
          <dgm:constr type="t" for="ch" forName="text7" refType="h" fact="0.4535"/>
          <dgm:constr type="w" for="ch" forName="text7" refType="w" fact="0.1425"/>
          <dgm:constr type="h" for="ch" forName="text7" refType="h" fact="0.2049"/>
          <dgm:constr type="l" for="ch" forName="image7" refType="w" fact="0.1225"/>
          <dgm:constr type="t" for="ch" forName="image7" refType="h" fact="0.5674"/>
          <dgm:constr type="w" for="ch" forName="image7" refType="w" fact="0.1425"/>
          <dgm:constr type="h" for="ch" forName="image7" refType="h" fact="0.2049"/>
          <dgm:constr type="l" for="ch" forName="imageaccent7" refType="w" fact="0.2195"/>
          <dgm:constr type="t" for="ch" forName="imageaccent7" refType="h" fact="0.5703"/>
          <dgm:constr type="w" for="ch" forName="imageaccent7" refType="w" fact="0.0166"/>
          <dgm:constr type="h" for="ch" forName="imageaccent7" refType="h" fact="0.024"/>
          <dgm:constr type="l" for="ch" forName="textaccent7" refType="w" fact="0.2491"/>
          <dgm:constr type="t" for="ch" forName="textaccent7" refType="h" fact="0.5443"/>
          <dgm:constr type="w" for="ch" forName="textaccent7" refType="w" fact="0.0166"/>
          <dgm:constr type="h" for="ch" forName="textaccent7" refType="h" fact="0.024"/>
          <dgm:constr type="l" for="ch" forName="image8" refType="w" fact="0.6123"/>
          <dgm:constr type="t" for="ch" forName="image8" refType="h" fact="0.5696"/>
          <dgm:constr type="w" for="ch" forName="image8" refType="w" fact="0.1425"/>
          <dgm:constr type="h" for="ch" forName="image8" refType="h" fact="0.2049"/>
          <dgm:constr type="l" for="ch" forName="text8" refType="w" fact="0.7349"/>
          <dgm:constr type="t" for="ch" forName="text8" refType="h" fact="0.4574"/>
          <dgm:constr type="w" for="ch" forName="text8" refType="w" fact="0.1425"/>
          <dgm:constr type="h" for="ch" forName="text8" refType="h" fact="0.2049"/>
          <dgm:constr type="l" for="ch" forName="imageaccent8" refType="w" fact="0.7367"/>
          <dgm:constr type="t" for="ch" forName="imageaccent8" refType="h" fact="0.6595"/>
          <dgm:constr type="w" for="ch" forName="imageaccent8" refType="w" fact="0.0166"/>
          <dgm:constr type="h" for="ch" forName="imageaccent8" refType="h" fact="0.024"/>
          <dgm:constr type="l" for="ch" forName="textaccent8" refType="w" fact="0.7631"/>
          <dgm:constr type="t" for="ch" forName="textaccent8" refType="h" fact="0.6369"/>
          <dgm:constr type="w" for="ch" forName="textaccent8" refType="w" fact="0.0166"/>
          <dgm:constr type="h" for="ch" forName="textaccent8" refType="h" fact="0.024"/>
          <dgm:constr type="l" for="ch" forName="text9" refType="w" fact="0.7354"/>
          <dgm:constr type="t" for="ch" forName="text9" refType="h" fact="0.0044"/>
          <dgm:constr type="w" for="ch" forName="text9" refType="w" fact="0.1425"/>
          <dgm:constr type="h" for="ch" forName="text9" refType="h" fact="0.2049"/>
          <dgm:constr type="l" for="ch" forName="textaccent9" refType="w" fact="0.8339"/>
          <dgm:constr type="t" for="ch" forName="textaccent9" refType="h" fact="0.1846"/>
          <dgm:constr type="w" for="ch" forName="textaccent9" refType="w" fact="0.0166"/>
          <dgm:constr type="h" for="ch" forName="textaccent9" refType="h" fact="0.024"/>
          <dgm:constr type="l" for="ch" forName="image9" refType="w" fact="0.7354"/>
          <dgm:constr type="t" for="ch" forName="image9" refType="h" fact="0.2306"/>
          <dgm:constr type="w" for="ch" forName="image9" refType="w" fact="0.1425"/>
          <dgm:constr type="h" for="ch" forName="image9" refType="h" fact="0.2049"/>
          <dgm:constr type="l" for="ch" forName="imageaccent9" refType="w" fact="0.8339"/>
          <dgm:constr type="t" for="ch" forName="imageaccent9" refType="h" fact="0.2318"/>
          <dgm:constr type="w" for="ch" forName="imageaccent9" refType="w" fact="0.0166"/>
          <dgm:constr type="h" for="ch" forName="imageaccent9" refType="h" fact="0.024"/>
          <dgm:constr type="l" for="ch" forName="image10" refType="w" fact="0.2446"/>
          <dgm:constr type="t" for="ch" forName="image10" refType="h" fact="0.6805"/>
          <dgm:constr type="w" for="ch" forName="image10" refType="w" fact="0.1425"/>
          <dgm:constr type="h" for="ch" forName="image10" refType="h" fact="0.2049"/>
          <dgm:constr type="l" for="ch" forName="text10" refType="w" fact="0.3672"/>
          <dgm:constr type="t" for="ch" forName="text10" refType="h" fact="0.5683"/>
          <dgm:constr type="w" for="ch" forName="text10" refType="w" fact="0.1425"/>
          <dgm:constr type="h" for="ch" forName="text10" refType="h" fact="0.2049"/>
          <dgm:constr type="l" for="ch" forName="imageaccent10" refType="w" fact="0.369"/>
          <dgm:constr type="t" for="ch" forName="imageaccent10" refType="h" fact="0.7704"/>
          <dgm:constr type="w" for="ch" forName="imageaccent10" refType="w" fact="0.0166"/>
          <dgm:constr type="h" for="ch" forName="imageaccent10" refType="h" fact="0.024"/>
          <dgm:constr type="l" for="ch" forName="textaccent10" refType="w" fact="0.3954"/>
          <dgm:constr type="t" for="ch" forName="textaccent10" refType="h" fact="0.7478"/>
          <dgm:constr type="w" for="ch" forName="textaccent10" refType="w" fact="0.0166"/>
          <dgm:constr type="h" for="ch" forName="textaccent10" refType="h" fact="0.024"/>
          <dgm:constr type="l" for="ch" forName="text11" refType="w" fact="0.612"/>
          <dgm:constr type="t" for="ch" forName="text11" refType="h" fact="0.7951"/>
          <dgm:constr type="w" for="ch" forName="text11" refType="w" fact="0.1425"/>
          <dgm:constr type="h" for="ch" forName="text11" refType="h" fact="0.2049"/>
          <dgm:constr type="l" for="ch" forName="image11" refType="w" fact="0.4894"/>
          <dgm:constr type="t" for="ch" forName="image11" refType="h" fact="0.6816"/>
          <dgm:constr type="w" for="ch" forName="image11" refType="w" fact="0.1425"/>
          <dgm:constr type="h" for="ch" forName="image11" refType="h" fact="0.2049"/>
          <dgm:constr type="l" for="ch" forName="imageaccent11" refType="w" fact="0.5874"/>
          <dgm:constr type="t" for="ch" forName="imageaccent11" refType="h" fact="0.8589"/>
          <dgm:constr type="w" for="ch" forName="imageaccent11" refType="w" fact="0.0166"/>
          <dgm:constr type="h" for="ch" forName="imageaccent11" refType="h" fact="0.024"/>
          <dgm:constr type="l" for="ch" forName="textaccent11" refType="w" fact="0.6154"/>
          <dgm:constr type="t" for="ch" forName="textaccent11" refType="h" fact="0.8863"/>
          <dgm:constr type="w" for="ch" forName="textaccent11" refType="w" fact="0.0166"/>
          <dgm:constr type="h" for="ch" forName="textaccent11" refType="h" fact="0.024"/>
          <dgm:constr type="l" for="ch" forName="text12" refType="w" fact="0.735"/>
          <dgm:constr type="t" for="ch" forName="text12" refType="h" fact="0.684"/>
          <dgm:constr type="w" for="ch" forName="text12" refType="w" fact="0.1425"/>
          <dgm:constr type="h" for="ch" forName="text12" refType="h" fact="0.2049"/>
          <dgm:constr type="l" for="ch" forName="image12" refType="w" fact="0.8575"/>
          <dgm:constr type="t" for="ch" forName="image12" refType="h" fact="0.5718"/>
          <dgm:constr type="w" for="ch" forName="image12" refType="w" fact="0.1425"/>
          <dgm:constr type="h" for="ch" forName="image12" refType="h" fact="0.2049"/>
          <dgm:constr type="l" for="ch" forName="textaccent12" refType="w" fact="0.8594"/>
          <dgm:constr type="t" for="ch" forName="textaccent12" refType="h" fact="0.7739"/>
          <dgm:constr type="w" for="ch" forName="textaccent12" refType="w" fact="0.0166"/>
          <dgm:constr type="h" for="ch" forName="textaccent12" refType="h" fact="0.024"/>
          <dgm:constr type="l" for="ch" forName="imageaccent12" refType="w" fact="0.8858"/>
          <dgm:constr type="t" for="ch" forName="imageaccent12" refType="h" fact="0.7513"/>
          <dgm:constr type="w" for="ch" forName="imageaccent12" refType="w" fact="0.0166"/>
          <dgm:constr type="h" for="ch" forName="imageaccent12" refType="h" fact="0.024"/>
        </dgm:constrLst>
      </dgm:else>
    </dgm:choose>
    <dgm:forEach name="wrapper" axis="self" ptType="parTrans">
      <dgm:forEach name="wrapper2" axis="self" ptType="sibTrans" st="2">
        <dgm:forEach name="textRepeat" axis="self">
          <dgm:layoutNode name="textRepeatNode" styleLbl="alignNode1">
            <dgm:varLst>
              <dgm:chMax val="0"/>
              <dgm:chPref val="0"/>
              <dgm:bulletEnabled val="1"/>
            </dgm:varLst>
            <dgm:alg type="tx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.1"/>
              <dgm:constr type="bMarg" refType="primFontSz" fact="0.1"/>
            </dgm:constrLst>
            <dgm:ruleLst>
              <dgm:rule type="primFontSz" val="5" fact="NaN" max="NaN"/>
            </dgm:ruleLst>
          </dgm:layoutNode>
        </dgm:forEach>
        <dgm:forEach name="accentRepeat" axis="self">
          <dgm:layoutNode name="accentRepeatNode" styleLbl="solidAlignAcc1">
            <dgm:alg type="sp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/>
          </dgm:layoutNode>
        </dgm:forEach>
        <dgm:forEach name="imageRepeat" axis="self">
          <dgm:layoutNode name="imageRepeatNode" styleLbl="alignAcc1">
            <dgm:alg type="sp"/>
            <dgm:shape xmlns:r="http://schemas.openxmlformats.org/officeDocument/2006/relationships" type="hexagon" r:blip="" blipPhldr="1">
              <dgm:adjLst>
                <dgm:adj idx="1" val="0.25"/>
                <dgm:adj idx="2" val="1.1547"/>
              </dgm:adjLst>
            </dgm:shape>
            <dgm:presOf axis="self"/>
          </dgm:layoutNode>
        </dgm:forEach>
      </dgm:forEach>
    </dgm:forEach>
    <dgm:forEach name="Name14" axis="ch" ptType="node" cnt="1">
      <dgm:layoutNode name="text1">
        <dgm:alg type="sp"/>
        <dgm:shape xmlns:r="http://schemas.openxmlformats.org/officeDocument/2006/relationships" r:blip="">
          <dgm:adjLst/>
        </dgm:shape>
        <dgm:presOf/>
        <dgm:constrLst/>
        <dgm:forEach name="Name15" ref="textRepeat"/>
      </dgm:layoutNode>
      <dgm:layoutNode name="textaccent1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"/>
      </dgm:layoutNode>
    </dgm:forEach>
    <dgm:forEach name="Name17" axis="ch" ptType="sibTrans" hideLastTrans="0" cnt="1">
      <dgm:layoutNode name="image1">
        <dgm:alg type="sp"/>
        <dgm:shape xmlns:r="http://schemas.openxmlformats.org/officeDocument/2006/relationships" r:blip="">
          <dgm:adjLst/>
        </dgm:shape>
        <dgm:presOf/>
        <dgm:constrLst/>
        <dgm:forEach name="Name18" ref="imageRepeat"/>
      </dgm:layoutNode>
      <dgm:layoutNode name="imageaccent1">
        <dgm:alg type="sp"/>
        <dgm:shape xmlns:r="http://schemas.openxmlformats.org/officeDocument/2006/relationships" r:blip="">
          <dgm:adjLst/>
        </dgm:shape>
        <dgm:presOf/>
        <dgm:constrLst/>
        <dgm:forEach name="Name19" ref="accentRepeat"/>
      </dgm:layoutNode>
    </dgm:forEach>
    <dgm:forEach name="Name20" axis="ch" ptType="node" st="2" cnt="1">
      <dgm:layoutNode name="text2">
        <dgm:alg type="sp"/>
        <dgm:shape xmlns:r="http://schemas.openxmlformats.org/officeDocument/2006/relationships" r:blip="">
          <dgm:adjLst/>
        </dgm:shape>
        <dgm:presOf/>
        <dgm:constrLst/>
        <dgm:forEach name="Name21" ref="textRepeat"/>
      </dgm:layoutNode>
      <dgm:layoutNode name="textaccent2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"/>
      </dgm:layoutNode>
    </dgm:forEach>
    <dgm:forEach name="Name23" axis="ch" ptType="sibTrans" hideLastTrans="0" st="2" cnt="1">
      <dgm:layoutNode name="image2">
        <dgm:alg type="sp"/>
        <dgm:shape xmlns:r="http://schemas.openxmlformats.org/officeDocument/2006/relationships" r:blip="">
          <dgm:adjLst/>
        </dgm:shape>
        <dgm:presOf/>
        <dgm:constrLst/>
        <dgm:forEach name="Name24" ref="imageRepeat"/>
      </dgm:layoutNode>
      <dgm:layoutNode name="imageaccent2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"/>
      </dgm:layoutNode>
    </dgm:forEach>
    <dgm:forEach name="Name26" axis="ch" ptType="node" st="3" cnt="1">
      <dgm:layoutNode name="text3">
        <dgm:alg type="sp"/>
        <dgm:shape xmlns:r="http://schemas.openxmlformats.org/officeDocument/2006/relationships" r:blip="">
          <dgm:adjLst/>
        </dgm:shape>
        <dgm:presOf/>
        <dgm:constrLst/>
        <dgm:forEach name="Name27" ref="textRepeat"/>
      </dgm:layoutNode>
      <dgm:layoutNode name="textaccent3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</dgm:forEach>
    <dgm:forEach name="Name29" axis="ch" ptType="sibTrans" hideLastTrans="0" st="3" cnt="1">
      <dgm:layoutNode name="image3">
        <dgm:alg type="sp"/>
        <dgm:shape xmlns:r="http://schemas.openxmlformats.org/officeDocument/2006/relationships" r:blip="">
          <dgm:adjLst/>
        </dgm:shape>
        <dgm:presOf/>
        <dgm:constrLst/>
        <dgm:forEach name="Name30" ref="imageRepeat"/>
      </dgm:layoutNode>
      <dgm:layoutNode name="imageaccent3">
        <dgm:alg type="sp"/>
        <dgm:shape xmlns:r="http://schemas.openxmlformats.org/officeDocument/2006/relationships" r:blip="">
          <dgm:adjLst/>
        </dgm:shape>
        <dgm:presOf/>
        <dgm:constrLst/>
        <dgm:forEach name="Name31" ref="accentRepeat"/>
      </dgm:layoutNode>
    </dgm:forEach>
    <dgm:forEach name="Name32" axis="ch" ptType="node" st="4" cnt="1">
      <dgm:layoutNode name="text4">
        <dgm:alg type="sp"/>
        <dgm:shape xmlns:r="http://schemas.openxmlformats.org/officeDocument/2006/relationships" r:blip="">
          <dgm:adjLst/>
        </dgm:shape>
        <dgm:presOf/>
        <dgm:constrLst/>
        <dgm:forEach name="Name33" ref="textRepeat"/>
      </dgm:layoutNode>
      <dgm:layoutNode name="textaccent4">
        <dgm:alg type="sp"/>
        <dgm:shape xmlns:r="http://schemas.openxmlformats.org/officeDocument/2006/relationships" r:blip="">
          <dgm:adjLst/>
        </dgm:shape>
        <dgm:presOf/>
        <dgm:constrLst/>
        <dgm:forEach name="Name34" ref="accentRepeat"/>
      </dgm:layoutNode>
    </dgm:forEach>
    <dgm:forEach name="Name35" axis="ch" ptType="sibTrans" hideLastTrans="0" st="4" cnt="1">
      <dgm:layoutNode name="image4">
        <dgm:alg type="sp"/>
        <dgm:shape xmlns:r="http://schemas.openxmlformats.org/officeDocument/2006/relationships" r:blip="">
          <dgm:adjLst/>
        </dgm:shape>
        <dgm:presOf/>
        <dgm:constrLst/>
        <dgm:forEach name="Name36" ref="imageRepeat"/>
      </dgm:layoutNode>
      <dgm:layoutNode name="imageaccent4">
        <dgm:alg type="sp"/>
        <dgm:shape xmlns:r="http://schemas.openxmlformats.org/officeDocument/2006/relationships" r:blip="">
          <dgm:adjLst/>
        </dgm:shape>
        <dgm:presOf/>
        <dgm:constrLst/>
        <dgm:forEach name="Name37" ref="accentRepeat"/>
      </dgm:layoutNode>
    </dgm:forEach>
    <dgm:forEach name="Name38" axis="ch" ptType="node" st="5" cnt="1">
      <dgm:layoutNode name="text5">
        <dgm:alg type="sp"/>
        <dgm:shape xmlns:r="http://schemas.openxmlformats.org/officeDocument/2006/relationships" r:blip="">
          <dgm:adjLst/>
        </dgm:shape>
        <dgm:presOf/>
        <dgm:constrLst/>
        <dgm:forEach name="Name39" ref="textRepeat"/>
      </dgm:layoutNode>
      <dgm:layoutNode name="textaccent5">
        <dgm:alg type="sp"/>
        <dgm:shape xmlns:r="http://schemas.openxmlformats.org/officeDocument/2006/relationships" r:blip="">
          <dgm:adjLst/>
        </dgm:shape>
        <dgm:presOf/>
        <dgm:constrLst/>
        <dgm:forEach name="Name40" ref="accentRepeat"/>
      </dgm:layoutNode>
    </dgm:forEach>
    <dgm:forEach name="Name41" axis="ch" ptType="sibTrans" hideLastTrans="0" st="5" cnt="1">
      <dgm:layoutNode name="image5">
        <dgm:alg type="sp"/>
        <dgm:shape xmlns:r="http://schemas.openxmlformats.org/officeDocument/2006/relationships" r:blip="">
          <dgm:adjLst/>
        </dgm:shape>
        <dgm:presOf/>
        <dgm:constrLst/>
        <dgm:forEach name="Name42" ref="imageRepeat"/>
      </dgm:layoutNode>
      <dgm:layoutNode name="imageaccent5">
        <dgm:alg type="sp"/>
        <dgm:shape xmlns:r="http://schemas.openxmlformats.org/officeDocument/2006/relationships" r:blip="">
          <dgm:adjLst/>
        </dgm:shape>
        <dgm:presOf/>
        <dgm:constrLst/>
        <dgm:forEach name="Name43" ref="accentRepeat"/>
      </dgm:layoutNode>
    </dgm:forEach>
    <dgm:forEach name="Name44" axis="ch" ptType="node" st="6" cnt="1">
      <dgm:layoutNode name="text6">
        <dgm:alg type="sp"/>
        <dgm:shape xmlns:r="http://schemas.openxmlformats.org/officeDocument/2006/relationships" r:blip="">
          <dgm:adjLst/>
        </dgm:shape>
        <dgm:presOf/>
        <dgm:constrLst/>
        <dgm:forEach name="Name45" ref="textRepeat"/>
      </dgm:layoutNode>
      <dgm:layoutNode name="textaccent6">
        <dgm:alg type="sp"/>
        <dgm:shape xmlns:r="http://schemas.openxmlformats.org/officeDocument/2006/relationships" r:blip="">
          <dgm:adjLst/>
        </dgm:shape>
        <dgm:presOf/>
        <dgm:constrLst/>
        <dgm:forEach name="Name46" ref="accentRepeat"/>
      </dgm:layoutNode>
    </dgm:forEach>
    <dgm:forEach name="Name47" axis="ch" ptType="sibTrans" hideLastTrans="0" st="6" cnt="1">
      <dgm:layoutNode name="image6">
        <dgm:alg type="sp"/>
        <dgm:shape xmlns:r="http://schemas.openxmlformats.org/officeDocument/2006/relationships" r:blip="">
          <dgm:adjLst/>
        </dgm:shape>
        <dgm:presOf/>
        <dgm:constrLst/>
        <dgm:forEach name="Name48" ref="imageRepeat"/>
      </dgm:layoutNode>
      <dgm:layoutNode name="imageaccent6">
        <dgm:alg type="sp"/>
        <dgm:shape xmlns:r="http://schemas.openxmlformats.org/officeDocument/2006/relationships" r:blip="">
          <dgm:adjLst/>
        </dgm:shape>
        <dgm:presOf/>
        <dgm:constrLst/>
        <dgm:forEach name="Name49" ref="accentRepeat"/>
      </dgm:layoutNode>
    </dgm:forEach>
    <dgm:forEach name="Name50" axis="ch" ptType="node" st="7" cnt="1">
      <dgm:layoutNode name="text7">
        <dgm:alg type="sp"/>
        <dgm:shape xmlns:r="http://schemas.openxmlformats.org/officeDocument/2006/relationships" r:blip="">
          <dgm:adjLst/>
        </dgm:shape>
        <dgm:presOf/>
        <dgm:constrLst/>
        <dgm:forEach name="Name51" ref="textRepeat"/>
      </dgm:layoutNode>
      <dgm:layoutNode name="textaccent7">
        <dgm:alg type="sp"/>
        <dgm:shape xmlns:r="http://schemas.openxmlformats.org/officeDocument/2006/relationships" r:blip="">
          <dgm:adjLst/>
        </dgm:shape>
        <dgm:presOf/>
        <dgm:constrLst/>
        <dgm:forEach name="Name52" ref="accentRepeat"/>
      </dgm:layoutNode>
    </dgm:forEach>
    <dgm:forEach name="Name53" axis="ch" ptType="sibTrans" hideLastTrans="0" st="7" cnt="1">
      <dgm:layoutNode name="image7">
        <dgm:alg type="sp"/>
        <dgm:shape xmlns:r="http://schemas.openxmlformats.org/officeDocument/2006/relationships" r:blip="">
          <dgm:adjLst/>
        </dgm:shape>
        <dgm:presOf/>
        <dgm:constrLst/>
        <dgm:forEach name="Name54" ref="imageRepeat"/>
      </dgm:layoutNode>
      <dgm:layoutNode name="imageaccent7">
        <dgm:alg type="sp"/>
        <dgm:shape xmlns:r="http://schemas.openxmlformats.org/officeDocument/2006/relationships" r:blip="">
          <dgm:adjLst/>
        </dgm:shape>
        <dgm:presOf/>
        <dgm:constrLst/>
        <dgm:forEach name="Name55" ref="accentRepeat"/>
      </dgm:layoutNode>
    </dgm:forEach>
    <dgm:forEach name="Name56" axis="ch" ptType="node" st="8" cnt="1">
      <dgm:layoutNode name="text8">
        <dgm:alg type="sp"/>
        <dgm:shape xmlns:r="http://schemas.openxmlformats.org/officeDocument/2006/relationships" r:blip="">
          <dgm:adjLst/>
        </dgm:shape>
        <dgm:presOf/>
        <dgm:constrLst/>
        <dgm:forEach name="Name57" ref="textRepeat"/>
      </dgm:layoutNode>
      <dgm:layoutNode name="textaccent8">
        <dgm:alg type="sp"/>
        <dgm:shape xmlns:r="http://schemas.openxmlformats.org/officeDocument/2006/relationships" r:blip="">
          <dgm:adjLst/>
        </dgm:shape>
        <dgm:presOf/>
        <dgm:constrLst/>
        <dgm:forEach name="Name58" ref="accentRepeat"/>
      </dgm:layoutNode>
    </dgm:forEach>
    <dgm:forEach name="Name59" axis="ch" ptType="sibTrans" hideLastTrans="0" st="8" cnt="1">
      <dgm:layoutNode name="image8">
        <dgm:alg type="sp"/>
        <dgm:shape xmlns:r="http://schemas.openxmlformats.org/officeDocument/2006/relationships" r:blip="">
          <dgm:adjLst/>
        </dgm:shape>
        <dgm:presOf/>
        <dgm:constrLst/>
        <dgm:forEach name="Name60" ref="imageRepeat"/>
      </dgm:layoutNode>
      <dgm:layoutNode name="imageaccent8">
        <dgm:alg type="sp"/>
        <dgm:shape xmlns:r="http://schemas.openxmlformats.org/officeDocument/2006/relationships" r:blip="">
          <dgm:adjLst/>
        </dgm:shape>
        <dgm:presOf/>
        <dgm:constrLst/>
        <dgm:forEach name="Name61" ref="accentRepeat"/>
      </dgm:layoutNode>
    </dgm:forEach>
    <dgm:forEach name="Name62" axis="ch" ptType="node" st="9" cnt="1">
      <dgm:layoutNode name="text9">
        <dgm:alg type="sp"/>
        <dgm:shape xmlns:r="http://schemas.openxmlformats.org/officeDocument/2006/relationships" r:blip="">
          <dgm:adjLst/>
        </dgm:shape>
        <dgm:presOf/>
        <dgm:constrLst/>
        <dgm:forEach name="Name63" ref="textRepeat"/>
      </dgm:layoutNode>
      <dgm:layoutNode name="textaccent9">
        <dgm:alg type="sp"/>
        <dgm:shape xmlns:r="http://schemas.openxmlformats.org/officeDocument/2006/relationships" r:blip="">
          <dgm:adjLst/>
        </dgm:shape>
        <dgm:presOf/>
        <dgm:constrLst/>
        <dgm:forEach name="Name64" ref="accentRepeat"/>
      </dgm:layoutNode>
    </dgm:forEach>
    <dgm:forEach name="Name65" axis="ch" ptType="sibTrans" hideLastTrans="0" st="9" cnt="1">
      <dgm:layoutNode name="image9">
        <dgm:alg type="sp"/>
        <dgm:shape xmlns:r="http://schemas.openxmlformats.org/officeDocument/2006/relationships" r:blip="">
          <dgm:adjLst/>
        </dgm:shape>
        <dgm:presOf/>
        <dgm:constrLst/>
        <dgm:forEach name="Name66" ref="imageRepeat"/>
      </dgm:layoutNode>
      <dgm:layoutNode name="imageaccent9">
        <dgm:alg type="sp"/>
        <dgm:shape xmlns:r="http://schemas.openxmlformats.org/officeDocument/2006/relationships" r:blip="">
          <dgm:adjLst/>
        </dgm:shape>
        <dgm:presOf/>
        <dgm:constrLst/>
        <dgm:forEach name="Name67" ref="accentRepeat"/>
      </dgm:layoutNode>
    </dgm:forEach>
    <dgm:forEach name="Name68" axis="ch" ptType="node" st="10" cnt="1">
      <dgm:layoutNode name="text10">
        <dgm:alg type="sp"/>
        <dgm:shape xmlns:r="http://schemas.openxmlformats.org/officeDocument/2006/relationships" r:blip="">
          <dgm:adjLst/>
        </dgm:shape>
        <dgm:presOf/>
        <dgm:constrLst/>
        <dgm:forEach name="Name69" ref="textRepeat"/>
      </dgm:layoutNode>
      <dgm:layoutNode name="textaccent10">
        <dgm:alg type="sp"/>
        <dgm:shape xmlns:r="http://schemas.openxmlformats.org/officeDocument/2006/relationships" r:blip="">
          <dgm:adjLst/>
        </dgm:shape>
        <dgm:presOf/>
        <dgm:constrLst/>
        <dgm:forEach name="Name70" ref="accentRepeat"/>
      </dgm:layoutNode>
    </dgm:forEach>
    <dgm:forEach name="Name71" axis="ch" ptType="sibTrans" hideLastTrans="0" st="10" cnt="1">
      <dgm:layoutNode name="image10">
        <dgm:alg type="sp"/>
        <dgm:shape xmlns:r="http://schemas.openxmlformats.org/officeDocument/2006/relationships" r:blip="">
          <dgm:adjLst/>
        </dgm:shape>
        <dgm:presOf/>
        <dgm:constrLst/>
        <dgm:forEach name="Name72" ref="imageRepeat"/>
      </dgm:layoutNode>
      <dgm:layoutNode name="imageaccent10">
        <dgm:alg type="sp"/>
        <dgm:shape xmlns:r="http://schemas.openxmlformats.org/officeDocument/2006/relationships" r:blip="">
          <dgm:adjLst/>
        </dgm:shape>
        <dgm:presOf/>
        <dgm:constrLst/>
        <dgm:forEach name="Name73" ref="accentRepeat"/>
      </dgm:layoutNode>
    </dgm:forEach>
    <dgm:forEach name="Name74" axis="ch" ptType="node" st="11" cnt="1">
      <dgm:layoutNode name="text11">
        <dgm:alg type="sp"/>
        <dgm:shape xmlns:r="http://schemas.openxmlformats.org/officeDocument/2006/relationships" r:blip="">
          <dgm:adjLst/>
        </dgm:shape>
        <dgm:presOf/>
        <dgm:constrLst/>
        <dgm:forEach name="Name75" ref="textRepeat"/>
      </dgm:layoutNode>
      <dgm:layoutNode name="textaccent1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</dgm:forEach>
    <dgm:forEach name="Name77" axis="ch" ptType="sibTrans" hideLastTrans="0" st="11" cnt="1">
      <dgm:layoutNode name="image11">
        <dgm:alg type="sp"/>
        <dgm:shape xmlns:r="http://schemas.openxmlformats.org/officeDocument/2006/relationships" r:blip="">
          <dgm:adjLst/>
        </dgm:shape>
        <dgm:presOf/>
        <dgm:constrLst/>
        <dgm:forEach name="Name78" ref="imageRepeat"/>
      </dgm:layoutNode>
      <dgm:layoutNode name="imageaccent11">
        <dgm:alg type="sp"/>
        <dgm:shape xmlns:r="http://schemas.openxmlformats.org/officeDocument/2006/relationships" r:blip="">
          <dgm:adjLst/>
        </dgm:shape>
        <dgm:presOf/>
        <dgm:constrLst/>
        <dgm:forEach name="Name79" ref="accentRepeat"/>
      </dgm:layoutNode>
    </dgm:forEach>
    <dgm:forEach name="Name80" axis="ch" ptType="node" st="12" cnt="1">
      <dgm:layoutNode name="text12">
        <dgm:alg type="sp"/>
        <dgm:shape xmlns:r="http://schemas.openxmlformats.org/officeDocument/2006/relationships" r:blip="">
          <dgm:adjLst/>
        </dgm:shape>
        <dgm:presOf/>
        <dgm:constrLst/>
        <dgm:forEach name="Name81" ref="textRepeat"/>
      </dgm:layoutNode>
      <dgm:layoutNode name="textaccent12">
        <dgm:alg type="sp"/>
        <dgm:shape xmlns:r="http://schemas.openxmlformats.org/officeDocument/2006/relationships" r:blip="">
          <dgm:adjLst/>
        </dgm:shape>
        <dgm:presOf/>
        <dgm:constrLst/>
        <dgm:forEach name="Name82" ref="accentRepeat"/>
      </dgm:layoutNode>
    </dgm:forEach>
    <dgm:forEach name="Name83" axis="ch" ptType="sibTrans" hideLastTrans="0" st="12" cnt="1">
      <dgm:layoutNode name="image12">
        <dgm:alg type="sp"/>
        <dgm:shape xmlns:r="http://schemas.openxmlformats.org/officeDocument/2006/relationships" r:blip="">
          <dgm:adjLst/>
        </dgm:shape>
        <dgm:presOf/>
        <dgm:constrLst/>
        <dgm:forEach name="Name84" ref="imageRepeat"/>
      </dgm:layoutNode>
      <dgm:layoutNode name="imageaccent12">
        <dgm:alg type="sp"/>
        <dgm:shape xmlns:r="http://schemas.openxmlformats.org/officeDocument/2006/relationships" r:blip="">
          <dgm:adjLst/>
        </dgm:shape>
        <dgm:presOf/>
        <dgm:constrLst/>
        <dgm:forEach name="Name85" ref="accentRepeat"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HexagonCluster">
  <dgm:title val=""/>
  <dgm:desc val=""/>
  <dgm:catLst>
    <dgm:cat type="picture" pri="21000"/>
    <dgm:cat type="relationship" pri="3200"/>
    <dgm:cat type="pictureconvert" pri="21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clrData>
  <dgm:layoutNode name="Name0">
    <dgm:varLst>
      <dgm:chMax val="21"/>
      <dgm:chPref val="21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alg type="composite">
          <dgm:param type="ar" val="1.3871"/>
        </dgm:alg>
        <dgm:constrLst>
          <dgm:constr type="primFontSz" for="des" ptType="node" op="equ" val="65"/>
          <dgm:constr type="l" for="ch" forName="text1" refType="w" fact="0.4525"/>
          <dgm:constr type="t" for="ch" forName="text1" refType="h" fact="0.346"/>
          <dgm:constr type="w" for="ch" forName="text1" refType="w" fact="0.5475"/>
          <dgm:constr type="h" for="ch" forName="text1" refType="h" fact="0.654"/>
          <dgm:constr type="l" for="ch" forName="textaccent1" refType="w" fact="0.4652"/>
          <dgm:constr type="t" for="ch" forName="textaccent1" refType="h" fact="0.6348"/>
          <dgm:constr type="w" for="ch" forName="textaccent1" refType="w" fact="0.0639"/>
          <dgm:constr type="h" for="ch" forName="textaccent1" refType="h" fact="0.0765"/>
          <dgm:constr type="l" for="ch" forName="image1" refType="w" fact="0"/>
          <dgm:constr type="t" for="ch" forName="image1" refType="h" fact="0"/>
          <dgm:constr type="w" for="ch" forName="image1" refType="w" fact="0.5468"/>
          <dgm:constr type="h" for="ch" forName="image1" refType="h" fact="0.6538"/>
          <dgm:constr type="l" for="ch" forName="imageaccent1" refType="w" fact="0.3702"/>
          <dgm:constr type="t" for="ch" forName="imageaccent1" refType="h" fact="0.5633"/>
          <dgm:constr type="w" for="ch" forName="imageaccent1" refType="w" fact="0.0639"/>
          <dgm:constr type="h" for="ch" forName="imageaccent1" refType="h" fact="0.0765"/>
        </dgm:constrLst>
      </dgm:if>
      <dgm:if name="Name3" axis="ch" ptType="node" func="cnt" op="equ" val="2">
        <dgm:alg type="composite">
          <dgm:param type="ar" val="2.6443"/>
        </dgm:alg>
        <dgm:constrLst>
          <dgm:constr type="primFontSz" for="des" ptType="node" op="equ" val="65"/>
          <dgm:constr type="l" for="ch" forName="text1" refType="w" fact="0.2383"/>
          <dgm:constr type="t" for="ch" forName="text1" refType="h" fact="0.3501"/>
          <dgm:constr type="w" for="ch" forName="text1" refType="w" fact="0.285"/>
          <dgm:constr type="h" for="ch" forName="text1" refType="h" fact="0.6499"/>
          <dgm:constr type="l" for="ch" forName="textaccent1" refType="w" fact="0.2472"/>
          <dgm:constr type="t" for="ch" forName="textaccent1" refType="h" fact="0.6371"/>
          <dgm:constr type="w" for="ch" forName="textaccent1" refType="w" fact="0.0333"/>
          <dgm:constr type="h" for="ch" forName="textaccent1" refType="h" fact="0.076"/>
          <dgm:constr type="l" for="ch" forName="image1" refType="w" fact="0"/>
          <dgm:constr type="t" for="ch" forName="image1" refType="h" fact="0"/>
          <dgm:constr type="w" for="ch" forName="image1" refType="w" fact="0.285"/>
          <dgm:constr type="h" for="ch" forName="image1" refType="h" fact="0.6499"/>
          <dgm:constr type="l" for="ch" forName="imageaccent1" refType="w" fact="0.1942"/>
          <dgm:constr type="t" for="ch" forName="imageaccent1" refType="h" fact="0.5602"/>
          <dgm:constr type="w" for="ch" forName="imageaccent1" refType="w" fact="0.0333"/>
          <dgm:constr type="h" for="ch" forName="imageaccent1" refType="h" fact="0.076"/>
          <dgm:constr type="l" for="ch" forName="text2" refType="w" fact="0.4767"/>
          <dgm:constr type="t" for="ch" forName="text2" refType="h" fact="0"/>
          <dgm:constr type="w" for="ch" forName="text2" refType="w" fact="0.285"/>
          <dgm:constr type="h" for="ch" forName="text2" refType="h" fact="0.6499"/>
          <dgm:constr type="l" for="ch" forName="textaccent2" refType="w" fact="0.6709"/>
          <dgm:constr type="t" for="ch" forName="textaccent2" refType="h" fact="0.5602"/>
          <dgm:constr type="w" for="ch" forName="textaccent2" refType="w" fact="0.0333"/>
          <dgm:constr type="h" for="ch" forName="textaccent2" refType="h" fact="0.076"/>
          <dgm:constr type="l" for="ch" forName="image2" refType="w" fact="0.715"/>
          <dgm:constr type="t" for="ch" forName="image2" refType="h" fact="0.3501"/>
          <dgm:constr type="w" for="ch" forName="image2" refType="w" fact="0.285"/>
          <dgm:constr type="h" for="ch" forName="image2" refType="h" fact="0.6499"/>
          <dgm:constr type="l" for="ch" forName="imageaccent2" refType="w" fact="0.7239"/>
          <dgm:constr type="t" for="ch" forName="imageaccent2" refType="h" fact="0.6371"/>
          <dgm:constr type="w" for="ch" forName="imageaccent2" refType="w" fact="0.0333"/>
          <dgm:constr type="h" for="ch" forName="imageaccent2" refType="h" fact="0.076"/>
        </dgm:constrLst>
      </dgm:if>
      <dgm:if name="Name4" axis="ch" ptType="node" func="cnt" op="equ" val="3">
        <dgm:alg type="composite">
          <dgm:param type="ar" val="1.5623"/>
        </dgm:alg>
        <dgm:constrLst>
          <dgm:constr type="primFontSz" for="des" ptType="node" op="equ" val="65"/>
          <dgm:constr type="l" for="ch" forName="text1" refType="w" fact="0.2402"/>
          <dgm:constr type="t" for="ch" forName="text1" refType="h" fact="0.6215"/>
          <dgm:constr type="w" for="ch" forName="text1" refType="w" fact="0.281"/>
          <dgm:constr type="h" for="ch" forName="text1" refType="h" fact="0.3785"/>
          <dgm:constr type="l" for="ch" forName="textaccent1" refType="w" fact="0.2475"/>
          <dgm:constr type="t" for="ch" forName="textaccent1" refType="h" fact="0.7886"/>
          <dgm:constr type="w" for="ch" forName="textaccent1" refType="w" fact="0.0329"/>
          <dgm:constr type="h" for="ch" forName="textaccent1" refType="h" fact="0.0443"/>
          <dgm:constr type="l" for="ch" forName="image1" refType="w" fact="0"/>
          <dgm:constr type="t" for="ch" forName="image1" refType="h" fact="0.4182"/>
          <dgm:constr type="w" for="ch" forName="image1" refType="w" fact="0.281"/>
          <dgm:constr type="h" for="ch" forName="image1" refType="h" fact="0.3785"/>
          <dgm:constr type="l" for="ch" forName="imageaccent1" refType="w" fact="0.1913"/>
          <dgm:constr type="t" for="ch" forName="imageaccent1" refType="h" fact="0.7467"/>
          <dgm:constr type="w" for="ch" forName="imageaccent1" refType="w" fact="0.0329"/>
          <dgm:constr type="h" for="ch" forName="imageaccent1" refType="h" fact="0.0443"/>
          <dgm:constr type="l" for="ch" forName="text2" refType="w" fact="0.4796"/>
          <dgm:constr type="t" for="ch" forName="text2" refType="h" fact="0.4137"/>
          <dgm:constr type="w" for="ch" forName="text2" refType="w" fact="0.281"/>
          <dgm:constr type="h" for="ch" forName="text2" refType="h" fact="0.3785"/>
          <dgm:constr type="l" for="ch" forName="textaccent2" refType="w" fact="0.6717"/>
          <dgm:constr type="t" for="ch" forName="textaccent2" refType="h" fact="0.7418"/>
          <dgm:constr type="w" for="ch" forName="textaccent2" refType="w" fact="0.0329"/>
          <dgm:constr type="h" for="ch" forName="textaccent2" refType="h" fact="0.0443"/>
          <dgm:constr type="l" for="ch" forName="image2" refType="w" fact="0.719"/>
          <dgm:constr type="t" for="ch" forName="image2" refType="h" fact="0.6215"/>
          <dgm:constr type="w" for="ch" forName="image2" refType="w" fact="0.281"/>
          <dgm:constr type="h" for="ch" forName="image2" refType="h" fact="0.3785"/>
          <dgm:constr type="l" for="ch" forName="imageaccent2" refType="w" fact="0.7263"/>
          <dgm:constr type="t" for="ch" forName="imageaccent2" refType="h" fact="0.7886"/>
          <dgm:constr type="w" for="ch" forName="imageaccent2" refType="w" fact="0.0329"/>
          <dgm:constr type="h" for="ch" forName="imageaccent2" refType="h" fact="0.0443"/>
          <dgm:constr type="l" for="ch" forName="text3" refType="w" fact="0.2402"/>
          <dgm:constr type="t" for="ch" forName="text3" refType="h" fact="0.2068"/>
          <dgm:constr type="w" for="ch" forName="text3" refType="w" fact="0.281"/>
          <dgm:constr type="h" for="ch" forName="text3" refType="h" fact="0.3785"/>
          <dgm:constr type="l" for="ch" forName="textaccent3" refType="w" fact="0.4307"/>
          <dgm:constr type="t" for="ch" forName="textaccent3" refType="h" fact="0.215"/>
          <dgm:constr type="w" for="ch" forName="textaccent3" refType="w" fact="0.0329"/>
          <dgm:constr type="h" for="ch" forName="textaccent3" refType="h" fact="0.0443"/>
          <dgm:constr type="l" for="ch" forName="image3" refType="w" fact="0.4796"/>
          <dgm:constr type="t" for="ch" forName="image3" refType="h" fact="0"/>
          <dgm:constr type="w" for="ch" forName="image3" refType="w" fact="0.281"/>
          <dgm:constr type="h" for="ch" forName="image3" refType="h" fact="0.3785"/>
          <dgm:constr type="l" for="ch" forName="imageaccent3" refType="w" fact="0.4879"/>
          <dgm:constr type="t" for="ch" forName="imageaccent3" refType="h" fact="0.1662"/>
          <dgm:constr type="w" for="ch" forName="imageaccent3" refType="w" fact="0.0329"/>
          <dgm:constr type="h" for="ch" forName="imageaccent3" refType="h" fact="0.0443"/>
        </dgm:constrLst>
      </dgm:if>
      <dgm:if name="Name5" axis="ch" ptType="node" func="cnt" op="equ" val="4">
        <dgm:alg type="composite">
          <dgm:param type="ar" val="1.943"/>
        </dgm:alg>
        <dgm:constrLst>
          <dgm:constr type="primFontSz" for="des" ptType="node" op="equ" val="65"/>
          <dgm:constr type="l" for="ch" forName="image2" refType="w" fact="0.5787"/>
          <dgm:constr type="t" for="ch" forName="image2" refType="h" fact="0.6208"/>
          <dgm:constr type="w" for="ch" forName="image2" refType="w" fact="0.227"/>
          <dgm:constr type="h" for="ch" forName="image2" refType="h" fact="0.3786"/>
          <dgm:constr type="l" for="ch" forName="text4" refType="w" fact="0.5787"/>
          <dgm:constr type="t" for="ch" forName="text4" refType="h" fact="0.2081"/>
          <dgm:constr type="w" for="ch" forName="text4" refType="w" fact="0.227"/>
          <dgm:constr type="h" for="ch" forName="text4" refType="h" fact="0.3786"/>
          <dgm:constr type="l" for="ch" forName="text2" refType="w" fact="0.3852"/>
          <dgm:constr type="t" for="ch" forName="text2" refType="h" fact="0.4127"/>
          <dgm:constr type="w" for="ch" forName="text2" refType="w" fact="0.227"/>
          <dgm:constr type="h" for="ch" forName="text2" refType="h" fact="0.3786"/>
          <dgm:constr type="l" for="ch" forName="image3" refType="w" fact="0.3852"/>
          <dgm:constr type="t" for="ch" forName="image3" refType="h" fact="0"/>
          <dgm:constr type="w" for="ch" forName="image3" refType="w" fact="0.227"/>
          <dgm:constr type="h" for="ch" forName="image3" refType="h" fact="0.3786"/>
          <dgm:constr type="l" for="ch" forName="text1" refType="w" fact="0.1927"/>
          <dgm:constr type="t" for="ch" forName="text1" refType="h" fact="0.6214"/>
          <dgm:constr type="w" for="ch" forName="text1" refType="w" fact="0.227"/>
          <dgm:constr type="h" for="ch" forName="text1" refType="h" fact="0.3786"/>
          <dgm:constr type="l" for="ch" forName="textaccent1" refType="w" fact="0.1998"/>
          <dgm:constr type="t" for="ch" forName="textaccent1" refType="h" fact="0.7887"/>
          <dgm:constr type="w" for="ch" forName="textaccent1" refType="w" fact="0.0265"/>
          <dgm:constr type="h" for="ch" forName="textaccent1" refType="h" fact="0.0444"/>
          <dgm:constr type="l" for="ch" forName="image1" refType="w" fact="0"/>
          <dgm:constr type="t" for="ch" forName="image1" refType="h" fact="0.4156"/>
          <dgm:constr type="w" for="ch" forName="image1" refType="w" fact="0.227"/>
          <dgm:constr type="h" for="ch" forName="image1" refType="h" fact="0.3786"/>
          <dgm:constr type="l" for="ch" forName="imageaccent1" refType="w" fact="0.1537"/>
          <dgm:constr type="t" for="ch" forName="imageaccent1" refType="h" fact="0.7417"/>
          <dgm:constr type="w" for="ch" forName="imageaccent1" refType="w" fact="0.0265"/>
          <dgm:constr type="h" for="ch" forName="imageaccent1" refType="h" fact="0.0444"/>
          <dgm:constr type="l" for="ch" forName="textaccent2" refType="w" fact="0.5407"/>
          <dgm:constr type="t" for="ch" forName="textaccent2" refType="h" fact="0.7384"/>
          <dgm:constr type="w" for="ch" forName="textaccent2" refType="w" fact="0.0265"/>
          <dgm:constr type="h" for="ch" forName="textaccent2" refType="h" fact="0.0444"/>
          <dgm:constr type="l" for="ch" forName="imageaccent2" refType="w" fact="0.5839"/>
          <dgm:constr type="t" for="ch" forName="imageaccent2" refType="h" fact="0.7904"/>
          <dgm:constr type="w" for="ch" forName="imageaccent2" refType="w" fact="0.0265"/>
          <dgm:constr type="h" for="ch" forName="imageaccent2" refType="h" fact="0.0444"/>
          <dgm:constr type="l" for="ch" forName="text3" refType="w" fact="0.1927"/>
          <dgm:constr type="t" for="ch" forName="text3" refType="h" fact="0.2087"/>
          <dgm:constr type="w" for="ch" forName="text3" refType="w" fact="0.227"/>
          <dgm:constr type="h" for="ch" forName="text3" refType="h" fact="0.3786"/>
          <dgm:constr type="l" for="ch" forName="textaccent3" refType="w" fact="0.3472"/>
          <dgm:constr type="t" for="ch" forName="textaccent3" refType="h" fact="0.2165"/>
          <dgm:constr type="w" for="ch" forName="textaccent3" refType="w" fact="0.0265"/>
          <dgm:constr type="h" for="ch" forName="textaccent3" refType="h" fact="0.0444"/>
          <dgm:constr type="l" for="ch" forName="imageaccent3" refType="w" fact="0.3904"/>
          <dgm:constr type="t" for="ch" forName="imageaccent3" refType="h" fact="0.1678"/>
          <dgm:constr type="w" for="ch" forName="imageaccent3" refType="w" fact="0.0265"/>
          <dgm:constr type="h" for="ch" forName="imageaccent3" refType="h" fact="0.0444"/>
          <dgm:constr type="l" for="ch" forName="textaccent4" refType="w" fact="0.7739"/>
          <dgm:constr type="t" for="ch" forName="textaccent4" refType="h" fact="0.3752"/>
          <dgm:constr type="w" for="ch" forName="textaccent4" refType="w" fact="0.0265"/>
          <dgm:constr type="h" for="ch" forName="textaccent4" refType="h" fact="0.0444"/>
          <dgm:constr type="l" for="ch" forName="image4" refType="w" fact="0.773"/>
          <dgm:constr type="t" for="ch" forName="image4" refType="h" fact="0.4162"/>
          <dgm:constr type="w" for="ch" forName="image4" refType="w" fact="0.227"/>
          <dgm:constr type="h" for="ch" forName="image4" refType="h" fact="0.3786"/>
          <dgm:constr type="l" for="ch" forName="imageaccent4" refType="w" fact="0.8188"/>
          <dgm:constr type="t" for="ch" forName="imageaccent4" refType="h" fact="0.4229"/>
          <dgm:constr type="w" for="ch" forName="imageaccent4" refType="w" fact="0.0265"/>
          <dgm:constr type="h" for="ch" forName="imageaccent4" refType="h" fact="0.0444"/>
        </dgm:constrLst>
      </dgm:if>
      <dgm:if name="Name6" axis="ch" ptType="node" func="cnt" op="equ" val="5">
        <dgm:alg type="composite">
          <dgm:param type="ar" val="2.3203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4193"/>
          <dgm:constr type="w" for="ch" forName="image4" refType="w" fact="0.1886"/>
          <dgm:constr type="h" for="ch" forName="image4" refType="h" fact="0.3757"/>
          <dgm:constr type="l" for="ch" forName="text5" refType="w" fact="0.6491"/>
          <dgm:constr type="t" for="ch" forName="text5" refType="h" fact="0.004"/>
          <dgm:constr type="w" for="ch" forName="text5" refType="w" fact="0.1886"/>
          <dgm:constr type="h" for="ch" forName="text5" refType="h" fact="0.3757"/>
          <dgm:constr type="l" for="ch" forName="image5" refType="w" fact="0.8114"/>
          <dgm:constr type="t" for="ch" forName="image5" refType="h" fact="0.2136"/>
          <dgm:constr type="w" for="ch" forName="image5" refType="w" fact="0.1886"/>
          <dgm:constr type="h" for="ch" forName="image5" refType="h" fact="0.3757"/>
          <dgm:constr type="l" for="ch" forName="image2" refType="w" fact="0.4868"/>
          <dgm:constr type="t" for="ch" forName="image2" refType="h" fact="0.6235"/>
          <dgm:constr type="w" for="ch" forName="image2" refType="w" fact="0.1886"/>
          <dgm:constr type="h" for="ch" forName="image2" refType="h" fact="0.3757"/>
          <dgm:constr type="l" for="ch" forName="text4" refType="w" fact="0.4868"/>
          <dgm:constr type="t" for="ch" forName="text4" refType="h" fact="0.2081"/>
          <dgm:constr type="w" for="ch" forName="text4" refType="w" fact="0.1886"/>
          <dgm:constr type="h" for="ch" forName="text4" refType="h" fact="0.3757"/>
          <dgm:constr type="l" for="ch" forName="text2" refType="w" fact="0.3246"/>
          <dgm:constr type="t" for="ch" forName="text2" refType="h" fact="0.4154"/>
          <dgm:constr type="w" for="ch" forName="text2" refType="w" fact="0.1886"/>
          <dgm:constr type="h" for="ch" forName="text2" refType="h" fact="0.3757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757"/>
          <dgm:constr type="l" for="ch" forName="text1" refType="w" fact="0.1623"/>
          <dgm:constr type="t" for="ch" forName="text1" refType="h" fact="0.6243"/>
          <dgm:constr type="w" for="ch" forName="text1" refType="w" fact="0.1886"/>
          <dgm:constr type="h" for="ch" forName="text1" refType="h" fact="0.3757"/>
          <dgm:constr type="l" for="ch" forName="text3" refType="w" fact="0.1623"/>
          <dgm:constr type="t" for="ch" forName="text3" refType="h" fact="0.2089"/>
          <dgm:constr type="w" for="ch" forName="text3" refType="w" fact="0.1886"/>
          <dgm:constr type="h" for="ch" forName="text3" refType="h" fact="0.3757"/>
          <dgm:constr type="l" for="ch" forName="textaccent1" refType="w" fact="0.1668"/>
          <dgm:constr type="t" for="ch" forName="textaccent1" refType="h" fact="0.7923"/>
          <dgm:constr type="w" for="ch" forName="textaccent1" refType="w" fact="0.022"/>
          <dgm:constr type="h" for="ch" forName="textaccent1" refType="h" fact="0.044"/>
          <dgm:constr type="l" for="ch" forName="image1" refType="w" fact="0"/>
          <dgm:constr type="t" for="ch" forName="image1" refType="h" fact="0.4166"/>
          <dgm:constr type="w" for="ch" forName="image1" refType="w" fact="0.1886"/>
          <dgm:constr type="h" for="ch" forName="image1" refType="h" fact="0.3757"/>
          <dgm:constr type="l" for="ch" forName="imageaccent1" refType="w" fact="0.1292"/>
          <dgm:constr type="t" for="ch" forName="imageaccent1" refType="h" fact="0.7424"/>
          <dgm:constr type="w" for="ch" forName="imageaccent1" refType="w" fact="0.022"/>
          <dgm:constr type="h" for="ch" forName="imageaccent1" refType="h" fact="0.044"/>
          <dgm:constr type="l" for="ch" forName="textaccent2" refType="w" fact="0.4544"/>
          <dgm:constr type="t" for="ch" forName="textaccent2" refType="h" fact="0.7404"/>
          <dgm:constr type="w" for="ch" forName="textaccent2" refType="w" fact="0.022"/>
          <dgm:constr type="h" for="ch" forName="textaccent2" refType="h" fact="0.044"/>
          <dgm:constr type="l" for="ch" forName="imageaccent2" refType="w" fact="0.4914"/>
          <dgm:constr type="t" for="ch" forName="imageaccent2" refType="h" fact="0.7907"/>
          <dgm:constr type="w" for="ch" forName="imageaccent2" refType="w" fact="0.022"/>
          <dgm:constr type="h" for="ch" forName="imageaccent2" refType="h" fact="0.044"/>
          <dgm:constr type="l" for="ch" forName="textaccent3" refType="w" fact="0.2915"/>
          <dgm:constr type="t" for="ch" forName="textaccent3" refType="h" fact="0.216"/>
          <dgm:constr type="w" for="ch" forName="textaccent3" refType="w" fact="0.022"/>
          <dgm:constr type="h" for="ch" forName="textaccent3" refType="h" fact="0.044"/>
          <dgm:constr type="l" for="ch" forName="imageaccent3" refType="w" fact="0.3299"/>
          <dgm:constr type="t" for="ch" forName="imageaccent3" refType="h" fact="0.1665"/>
          <dgm:constr type="w" for="ch" forName="imageaccent3" refType="w" fact="0.022"/>
          <dgm:constr type="h" for="ch" forName="imageaccent3" refType="h" fact="0.044"/>
          <dgm:constr type="l" for="ch" forName="textaccent4" refType="w" fact="0.65"/>
          <dgm:constr type="t" for="ch" forName="textaccent4" refType="h" fact="0.3746"/>
          <dgm:constr type="w" for="ch" forName="textaccent4" refType="w" fact="0.022"/>
          <dgm:constr type="h" for="ch" forName="textaccent4" refType="h" fact="0.044"/>
          <dgm:constr type="l" for="ch" forName="imageaccent4" refType="w" fact="0.6859"/>
          <dgm:constr type="t" for="ch" forName="imageaccent4" refType="h" fact="0.4261"/>
          <dgm:constr type="w" for="ch" forName="imageaccent4" refType="w" fact="0.022"/>
          <dgm:constr type="h" for="ch" forName="imageaccent4" refType="h" fact="0.044"/>
          <dgm:constr type="l" for="ch" forName="textaccent5" refType="w" fact="0.8123"/>
          <dgm:constr type="t" for="ch" forName="textaccent5" refType="h" fact="0.1724"/>
          <dgm:constr type="w" for="ch" forName="textaccent5" refType="w" fact="0.022"/>
          <dgm:constr type="h" for="ch" forName="textaccent5" refType="h" fact="0.044"/>
          <dgm:constr type="l" for="ch" forName="imageaccent5" refType="w" fact="0.849"/>
          <dgm:constr type="t" for="ch" forName="imageaccent5" refType="h" fact="0.222"/>
          <dgm:constr type="w" for="ch" forName="imageaccent5" refType="w" fact="0.022"/>
          <dgm:constr type="h" for="ch" forName="imageaccent5" refType="h" fact="0.044"/>
        </dgm:constrLst>
      </dgm:if>
      <dgm:if name="Name7" axis="ch" ptType="node" func="cnt" op="equ" val="6">
        <dgm:alg type="composite">
          <dgm:param type="ar" val="1.9179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3466"/>
          <dgm:constr type="w" for="ch" forName="image4" refType="w" fact="0.1886"/>
          <dgm:constr type="h" for="ch" forName="image4" refType="h" fact="0.3106"/>
          <dgm:constr type="l" for="ch" forName="text5" refType="w" fact="0.6491"/>
          <dgm:constr type="t" for="ch" forName="text5" refType="h" fact="0.0033"/>
          <dgm:constr type="w" for="ch" forName="text5" refType="w" fact="0.1886"/>
          <dgm:constr type="h" for="ch" forName="text5" refType="h" fact="0.3106"/>
          <dgm:constr type="l" for="ch" forName="image5" refType="w" fact="0.8114"/>
          <dgm:constr type="t" for="ch" forName="image5" refType="h" fact="0.1766"/>
          <dgm:constr type="w" for="ch" forName="image5" refType="w" fact="0.1886"/>
          <dgm:constr type="h" for="ch" forName="image5" refType="h" fact="0.3106"/>
          <dgm:constr type="l" for="ch" forName="image2" refType="w" fact="0.4868"/>
          <dgm:constr type="t" for="ch" forName="image2" refType="h" fact="0.5154"/>
          <dgm:constr type="w" for="ch" forName="image2" refType="w" fact="0.1886"/>
          <dgm:constr type="h" for="ch" forName="image2" refType="h" fact="0.3106"/>
          <dgm:constr type="l" for="ch" forName="text4" refType="w" fact="0.4868"/>
          <dgm:constr type="t" for="ch" forName="text4" refType="h" fact="0.172"/>
          <dgm:constr type="w" for="ch" forName="text4" refType="w" fact="0.1886"/>
          <dgm:constr type="h" for="ch" forName="text4" refType="h" fact="0.3106"/>
          <dgm:constr type="l" for="ch" forName="text2" refType="w" fact="0.3246"/>
          <dgm:constr type="t" for="ch" forName="text2" refType="h" fact="0.3434"/>
          <dgm:constr type="w" for="ch" forName="text2" refType="w" fact="0.1886"/>
          <dgm:constr type="h" for="ch" forName="text2" refType="h" fact="0.3106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106"/>
          <dgm:constr type="l" for="ch" forName="text1" refType="w" fact="0.1623"/>
          <dgm:constr type="t" for="ch" forName="text1" refType="h" fact="0.516"/>
          <dgm:constr type="w" for="ch" forName="text1" refType="w" fact="0.1886"/>
          <dgm:constr type="h" for="ch" forName="text1" refType="h" fact="0.3106"/>
          <dgm:constr type="l" for="ch" forName="text3" refType="w" fact="0.1623"/>
          <dgm:constr type="t" for="ch" forName="text3" refType="h" fact="0.1727"/>
          <dgm:constr type="w" for="ch" forName="text3" refType="w" fact="0.1886"/>
          <dgm:constr type="h" for="ch" forName="text3" refType="h" fact="0.3106"/>
          <dgm:constr type="l" for="ch" forName="textaccent1" refType="w" fact="0.1668"/>
          <dgm:constr type="t" for="ch" forName="textaccent1" refType="h" fact="0.6549"/>
          <dgm:constr type="w" for="ch" forName="textaccent1" refType="w" fact="0.022"/>
          <dgm:constr type="h" for="ch" forName="textaccent1" refType="h" fact="0.0364"/>
          <dgm:constr type="l" for="ch" forName="image1" refType="w" fact="0"/>
          <dgm:constr type="t" for="ch" forName="image1" refType="h" fact="0.3443"/>
          <dgm:constr type="w" for="ch" forName="image1" refType="w" fact="0.1886"/>
          <dgm:constr type="h" for="ch" forName="image1" refType="h" fact="0.3106"/>
          <dgm:constr type="l" for="ch" forName="imageaccent1" refType="w" fact="0.1292"/>
          <dgm:constr type="t" for="ch" forName="imageaccent1" refType="h" fact="0.6137"/>
          <dgm:constr type="w" for="ch" forName="imageaccent1" refType="w" fact="0.022"/>
          <dgm:constr type="h" for="ch" forName="imageaccent1" refType="h" fact="0.0364"/>
          <dgm:constr type="l" for="ch" forName="textaccent2" refType="w" fact="0.4544"/>
          <dgm:constr type="t" for="ch" forName="textaccent2" refType="h" fact="0.612"/>
          <dgm:constr type="w" for="ch" forName="textaccent2" refType="w" fact="0.022"/>
          <dgm:constr type="h" for="ch" forName="textaccent2" refType="h" fact="0.0364"/>
          <dgm:constr type="l" for="ch" forName="imageaccent2" refType="w" fact="0.4914"/>
          <dgm:constr type="t" for="ch" forName="imageaccent2" refType="h" fact="0.6536"/>
          <dgm:constr type="w" for="ch" forName="imageaccent2" refType="w" fact="0.022"/>
          <dgm:constr type="h" for="ch" forName="imageaccent2" refType="h" fact="0.0364"/>
          <dgm:constr type="l" for="ch" forName="textaccent3" refType="w" fact="0.2915"/>
          <dgm:constr type="t" for="ch" forName="textaccent3" refType="h" fact="0.1786"/>
          <dgm:constr type="w" for="ch" forName="textaccent3" refType="w" fact="0.022"/>
          <dgm:constr type="h" for="ch" forName="textaccent3" refType="h" fact="0.0364"/>
          <dgm:constr type="l" for="ch" forName="imageaccent3" refType="w" fact="0.3299"/>
          <dgm:constr type="t" for="ch" forName="imageaccent3" refType="h" fact="0.1376"/>
          <dgm:constr type="w" for="ch" forName="imageaccent3" refType="w" fact="0.022"/>
          <dgm:constr type="h" for="ch" forName="imageaccent3" refType="h" fact="0.0364"/>
          <dgm:constr type="l" for="ch" forName="textaccent4" refType="w" fact="0.65"/>
          <dgm:constr type="t" for="ch" forName="textaccent4" refType="h" fact="0.3096"/>
          <dgm:constr type="w" for="ch" forName="textaccent4" refType="w" fact="0.022"/>
          <dgm:constr type="h" for="ch" forName="textaccent4" refType="h" fact="0.0364"/>
          <dgm:constr type="l" for="ch" forName="imageaccent4" refType="w" fact="0.6859"/>
          <dgm:constr type="t" for="ch" forName="imageaccent4" refType="h" fact="0.3522"/>
          <dgm:constr type="w" for="ch" forName="imageaccent4" refType="w" fact="0.022"/>
          <dgm:constr type="h" for="ch" forName="imageaccent4" refType="h" fact="0.0364"/>
          <dgm:constr type="l" for="ch" forName="textaccent5" refType="w" fact="0.8123"/>
          <dgm:constr type="t" for="ch" forName="textaccent5" refType="h" fact="0.1425"/>
          <dgm:constr type="w" for="ch" forName="textaccent5" refType="w" fact="0.022"/>
          <dgm:constr type="h" for="ch" forName="textaccent5" refType="h" fact="0.0364"/>
          <dgm:constr type="l" for="ch" forName="imageaccent5" refType="w" fact="0.849"/>
          <dgm:constr type="t" for="ch" forName="imageaccent5" refType="h" fact="0.1835"/>
          <dgm:constr type="w" for="ch" forName="imageaccent5" refType="w" fact="0.022"/>
          <dgm:constr type="h" for="ch" forName="imageaccent5" refType="h" fact="0.0364"/>
          <dgm:constr type="l" for="ch" forName="image6" refType="w" fact="0.6491"/>
          <dgm:constr type="t" for="ch" forName="image6" refType="h" fact="0.6894"/>
          <dgm:constr type="w" for="ch" forName="image6" refType="w" fact="0.1886"/>
          <dgm:constr type="h" for="ch" forName="image6" refType="h" fact="0.3106"/>
          <dgm:constr type="l" for="ch" forName="text6" refType="w" fact="0.8114"/>
          <dgm:constr type="t" for="ch" forName="text6" refType="h" fact="0.5194"/>
          <dgm:constr type="w" for="ch" forName="text6" refType="w" fact="0.1886"/>
          <dgm:constr type="h" for="ch" forName="text6" refType="h" fact="0.3106"/>
          <dgm:constr type="l" for="ch" forName="imageaccent6" refType="w" fact="0.8138"/>
          <dgm:constr type="t" for="ch" forName="imageaccent6" refType="h" fact="0.8257"/>
          <dgm:constr type="w" for="ch" forName="imageaccent6" refType="w" fact="0.022"/>
          <dgm:constr type="h" for="ch" forName="imageaccent6" refType="h" fact="0.0364"/>
          <dgm:constr type="l" for="ch" forName="textaccent6" refType="w" fact="0.8488"/>
          <dgm:constr type="t" for="ch" forName="textaccent6" refType="h" fact="0.7914"/>
          <dgm:constr type="w" for="ch" forName="textaccent6" refType="w" fact="0.022"/>
          <dgm:constr type="h" for="ch" forName="textaccent6" refType="h" fact="0.0364"/>
        </dgm:constrLst>
      </dgm:if>
      <dgm:if name="Name8" axis="ch" ptType="node" func="cnt" op="equ" val="7">
        <dgm:alg type="composite">
          <dgm:param type="ar" val="1.6382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2961"/>
          <dgm:constr type="w" for="ch" forName="image4" refType="w" fact="0.1886"/>
          <dgm:constr type="h" for="ch" forName="image4" refType="h" fact="0.2653"/>
          <dgm:constr type="l" for="ch" forName="text5" refType="w" fact="0.6491"/>
          <dgm:constr type="t" for="ch" forName="text5" refType="h" fact="0.0028"/>
          <dgm:constr type="w" for="ch" forName="text5" refType="w" fact="0.1886"/>
          <dgm:constr type="h" for="ch" forName="text5" refType="h" fact="0.2653"/>
          <dgm:constr type="l" for="ch" forName="image5" refType="w" fact="0.8114"/>
          <dgm:constr type="t" for="ch" forName="image5" refType="h" fact="0.1508"/>
          <dgm:constr type="w" for="ch" forName="image5" refType="w" fact="0.1886"/>
          <dgm:constr type="h" for="ch" forName="image5" refType="h" fact="0.2653"/>
          <dgm:constr type="l" for="ch" forName="image2" refType="w" fact="0.4868"/>
          <dgm:constr type="t" for="ch" forName="image2" refType="h" fact="0.4402"/>
          <dgm:constr type="w" for="ch" forName="image2" refType="w" fact="0.1886"/>
          <dgm:constr type="h" for="ch" forName="image2" refType="h" fact="0.2653"/>
          <dgm:constr type="l" for="ch" forName="text4" refType="w" fact="0.4868"/>
          <dgm:constr type="t" for="ch" forName="text4" refType="h" fact="0.1469"/>
          <dgm:constr type="w" for="ch" forName="text4" refType="w" fact="0.1886"/>
          <dgm:constr type="h" for="ch" forName="text4" refType="h" fact="0.2653"/>
          <dgm:constr type="l" for="ch" forName="text2" refType="w" fact="0.3246"/>
          <dgm:constr type="t" for="ch" forName="text2" refType="h" fact="0.2933"/>
          <dgm:constr type="w" for="ch" forName="text2" refType="w" fact="0.1886"/>
          <dgm:constr type="h" for="ch" forName="text2" refType="h" fact="0.2653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2653"/>
          <dgm:constr type="l" for="ch" forName="text1" refType="w" fact="0.1623"/>
          <dgm:constr type="t" for="ch" forName="text1" refType="h" fact="0.4408"/>
          <dgm:constr type="w" for="ch" forName="text1" refType="w" fact="0.1886"/>
          <dgm:constr type="h" for="ch" forName="text1" refType="h" fact="0.2653"/>
          <dgm:constr type="l" for="ch" forName="text3" refType="w" fact="0.1623"/>
          <dgm:constr type="t" for="ch" forName="text3" refType="h" fact="0.1475"/>
          <dgm:constr type="w" for="ch" forName="text3" refType="w" fact="0.1886"/>
          <dgm:constr type="h" for="ch" forName="text3" refType="h" fact="0.2653"/>
          <dgm:constr type="l" for="ch" forName="textaccent1" refType="w" fact="0.1668"/>
          <dgm:constr type="t" for="ch" forName="textaccent1" refType="h" fact="0.5594"/>
          <dgm:constr type="w" for="ch" forName="textaccent1" refType="w" fact="0.022"/>
          <dgm:constr type="h" for="ch" forName="textaccent1" refType="h" fact="0.0311"/>
          <dgm:constr type="l" for="ch" forName="image1" refType="w" fact="0"/>
          <dgm:constr type="t" for="ch" forName="image1" refType="h" fact="0.2941"/>
          <dgm:constr type="w" for="ch" forName="image1" refType="w" fact="0.1886"/>
          <dgm:constr type="h" for="ch" forName="image1" refType="h" fact="0.2653"/>
          <dgm:constr type="l" for="ch" forName="imageaccent1" refType="w" fact="0.1292"/>
          <dgm:constr type="t" for="ch" forName="imageaccent1" refType="h" fact="0.5242"/>
          <dgm:constr type="w" for="ch" forName="imageaccent1" refType="w" fact="0.022"/>
          <dgm:constr type="h" for="ch" forName="imageaccent1" refType="h" fact="0.0311"/>
          <dgm:constr type="l" for="ch" forName="textaccent2" refType="w" fact="0.4544"/>
          <dgm:constr type="t" for="ch" forName="textaccent2" refType="h" fact="0.5228"/>
          <dgm:constr type="w" for="ch" forName="textaccent2" refType="w" fact="0.022"/>
          <dgm:constr type="h" for="ch" forName="textaccent2" refType="h" fact="0.0311"/>
          <dgm:constr type="l" for="ch" forName="imageaccent2" refType="w" fact="0.4914"/>
          <dgm:constr type="t" for="ch" forName="imageaccent2" refType="h" fact="0.5583"/>
          <dgm:constr type="w" for="ch" forName="imageaccent2" refType="w" fact="0.022"/>
          <dgm:constr type="h" for="ch" forName="imageaccent2" refType="h" fact="0.0311"/>
          <dgm:constr type="l" for="ch" forName="textaccent3" refType="w" fact="0.2907"/>
          <dgm:constr type="t" for="ch" forName="textaccent3" refType="h" fact="0.1511"/>
          <dgm:constr type="w" for="ch" forName="textaccent3" refType="w" fact="0.022"/>
          <dgm:constr type="h" for="ch" forName="textaccent3" refType="h" fact="0.0311"/>
          <dgm:constr type="l" for="ch" forName="imageaccent3" refType="w" fact="0.3299"/>
          <dgm:constr type="t" for="ch" forName="imageaccent3" refType="h" fact="0.1175"/>
          <dgm:constr type="w" for="ch" forName="imageaccent3" refType="w" fact="0.022"/>
          <dgm:constr type="h" for="ch" forName="imageaccent3" refType="h" fact="0.0311"/>
          <dgm:constr type="l" for="ch" forName="textaccent4" refType="w" fact="0.65"/>
          <dgm:constr type="t" for="ch" forName="textaccent4" refType="h" fact="0.2645"/>
          <dgm:constr type="w" for="ch" forName="textaccent4" refType="w" fact="0.022"/>
          <dgm:constr type="h" for="ch" forName="textaccent4" refType="h" fact="0.0311"/>
          <dgm:constr type="l" for="ch" forName="imageaccent4" refType="w" fact="0.6859"/>
          <dgm:constr type="t" for="ch" forName="imageaccent4" refType="h" fact="0.3008"/>
          <dgm:constr type="w" for="ch" forName="imageaccent4" refType="w" fact="0.022"/>
          <dgm:constr type="h" for="ch" forName="imageaccent4" refType="h" fact="0.0311"/>
          <dgm:constr type="l" for="ch" forName="textaccent5" refType="w" fact="0.8123"/>
          <dgm:constr type="t" for="ch" forName="textaccent5" refType="h" fact="0.1217"/>
          <dgm:constr type="w" for="ch" forName="textaccent5" refType="w" fact="0.022"/>
          <dgm:constr type="h" for="ch" forName="textaccent5" refType="h" fact="0.0311"/>
          <dgm:constr type="l" for="ch" forName="imageaccent5" refType="w" fact="0.849"/>
          <dgm:constr type="t" for="ch" forName="imageaccent5" refType="h" fact="0.1567"/>
          <dgm:constr type="w" for="ch" forName="imageaccent5" refType="w" fact="0.022"/>
          <dgm:constr type="h" for="ch" forName="imageaccent5" refType="h" fact="0.0311"/>
          <dgm:constr type="l" for="ch" forName="image6" refType="w" fact="0.6491"/>
          <dgm:constr type="t" for="ch" forName="image6" refType="h" fact="0.5889"/>
          <dgm:constr type="w" for="ch" forName="image6" refType="w" fact="0.1886"/>
          <dgm:constr type="h" for="ch" forName="image6" refType="h" fact="0.2653"/>
          <dgm:constr type="l" for="ch" forName="text6" refType="w" fact="0.8114"/>
          <dgm:constr type="t" for="ch" forName="text6" refType="h" fact="0.4436"/>
          <dgm:constr type="w" for="ch" forName="text6" refType="w" fact="0.1886"/>
          <dgm:constr type="h" for="ch" forName="text6" refType="h" fact="0.2653"/>
          <dgm:constr type="l" for="ch" forName="imageaccent6" refType="w" fact="0.8138"/>
          <dgm:constr type="t" for="ch" forName="imageaccent6" refType="h" fact="0.7053"/>
          <dgm:constr type="w" for="ch" forName="imageaccent6" refType="w" fact="0.022"/>
          <dgm:constr type="h" for="ch" forName="imageaccent6" refType="h" fact="0.0311"/>
          <dgm:constr type="l" for="ch" forName="textaccent6" refType="w" fact="0.8488"/>
          <dgm:constr type="t" for="ch" forName="textaccent6" refType="h" fact="0.676"/>
          <dgm:constr type="w" for="ch" forName="textaccent6" refType="w" fact="0.022"/>
          <dgm:constr type="h" for="ch" forName="textaccent6" refType="h" fact="0.0311"/>
          <dgm:constr type="l" for="ch" forName="text7" refType="w" fact="0.3244"/>
          <dgm:constr type="t" for="ch" forName="text7" refType="h" fact="0.5872"/>
          <dgm:constr type="w" for="ch" forName="text7" refType="w" fact="0.1886"/>
          <dgm:constr type="h" for="ch" forName="text7" refType="h" fact="0.2653"/>
          <dgm:constr type="l" for="ch" forName="image7" refType="w" fact="0.1622"/>
          <dgm:constr type="t" for="ch" forName="image7" refType="h" fact="0.7347"/>
          <dgm:constr type="w" for="ch" forName="image7" refType="w" fact="0.1886"/>
          <dgm:constr type="h" for="ch" forName="image7" refType="h" fact="0.2653"/>
          <dgm:constr type="l" for="ch" forName="imageaccent7" refType="w" fact="0.2905"/>
          <dgm:constr type="t" for="ch" forName="imageaccent7" refType="h" fact="0.7384"/>
          <dgm:constr type="w" for="ch" forName="imageaccent7" refType="w" fact="0.022"/>
          <dgm:constr type="h" for="ch" forName="imageaccent7" refType="h" fact="0.0311"/>
          <dgm:constr type="l" for="ch" forName="textaccent7" refType="w" fact="0.3298"/>
          <dgm:constr type="t" for="ch" forName="textaccent7" refType="h" fact="0.7048"/>
          <dgm:constr type="w" for="ch" forName="textaccent7" refType="w" fact="0.022"/>
          <dgm:constr type="h" for="ch" forName="textaccent7" refType="h" fact="0.0311"/>
        </dgm:constrLst>
      </dgm:if>
      <dgm:if name="Name9" axis="ch" ptType="node" func="cnt" op="equ" val="8">
        <dgm:alg type="composite">
          <dgm:param type="ar" val="1.8974"/>
        </dgm:alg>
        <dgm:constrLst>
          <dgm:constr type="primFontSz" for="des" ptType="node" op="equ" val="65"/>
          <dgm:constr type="l" for="ch" forName="image4" refType="w" fact="0.5589"/>
          <dgm:constr type="t" for="ch" forName="image4" refType="h" fact="0.2952"/>
          <dgm:constr type="w" for="ch" forName="image4" refType="w" fact="0.1624"/>
          <dgm:constr type="h" for="ch" forName="image4" refType="h" fact="0.2645"/>
          <dgm:constr type="l" for="ch" forName="text5" refType="w" fact="0.5589"/>
          <dgm:constr type="t" for="ch" forName="text5" refType="h" fact="0.0028"/>
          <dgm:constr type="w" for="ch" forName="text5" refType="w" fact="0.1624"/>
          <dgm:constr type="h" for="ch" forName="text5" refType="h" fact="0.2645"/>
          <dgm:constr type="l" for="ch" forName="image5" refType="w" fact="0.6986"/>
          <dgm:constr type="t" for="ch" forName="image5" refType="h" fact="0.1504"/>
          <dgm:constr type="w" for="ch" forName="image5" refType="w" fact="0.1624"/>
          <dgm:constr type="h" for="ch" forName="image5" refType="h" fact="0.2645"/>
          <dgm:constr type="l" for="ch" forName="image2" refType="w" fact="0.4192"/>
          <dgm:constr type="t" for="ch" forName="image2" refType="h" fact="0.439"/>
          <dgm:constr type="w" for="ch" forName="image2" refType="w" fact="0.1624"/>
          <dgm:constr type="h" for="ch" forName="image2" refType="h" fact="0.2645"/>
          <dgm:constr type="l" for="ch" forName="text4" refType="w" fact="0.4192"/>
          <dgm:constr type="t" for="ch" forName="text4" refType="h" fact="0.1465"/>
          <dgm:constr type="w" for="ch" forName="text4" refType="w" fact="0.1624"/>
          <dgm:constr type="h" for="ch" forName="text4" refType="h" fact="0.2645"/>
          <dgm:constr type="l" for="ch" forName="text2" refType="w" fact="0.2794"/>
          <dgm:constr type="t" for="ch" forName="text2" refType="h" fact="0.2925"/>
          <dgm:constr type="w" for="ch" forName="text2" refType="w" fact="0.1624"/>
          <dgm:constr type="h" for="ch" forName="text2" refType="h" fact="0.2645"/>
          <dgm:constr type="l" for="ch" forName="image3" refType="w" fact="0.2794"/>
          <dgm:constr type="t" for="ch" forName="image3" refType="h" fact="0"/>
          <dgm:constr type="w" for="ch" forName="image3" refType="w" fact="0.1624"/>
          <dgm:constr type="h" for="ch" forName="image3" refType="h" fact="0.2645"/>
          <dgm:constr type="l" for="ch" forName="text1" refType="w" fact="0.1397"/>
          <dgm:constr type="t" for="ch" forName="text1" refType="h" fact="0.4395"/>
          <dgm:constr type="w" for="ch" forName="text1" refType="w" fact="0.1624"/>
          <dgm:constr type="h" for="ch" forName="text1" refType="h" fact="0.2645"/>
          <dgm:constr type="l" for="ch" forName="text3" refType="w" fact="0.1397"/>
          <dgm:constr type="t" for="ch" forName="text3" refType="h" fact="0.1471"/>
          <dgm:constr type="w" for="ch" forName="text3" refType="w" fact="0.1624"/>
          <dgm:constr type="h" for="ch" forName="text3" refType="h" fact="0.2645"/>
          <dgm:constr type="l" for="ch" forName="textaccent1" refType="w" fact="0.1436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4"/>
          <dgm:constr type="h" for="ch" forName="image1" refType="h" fact="0.2645"/>
          <dgm:constr type="l" for="ch" forName="imageaccent1" refType="w" fact="0.1112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2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31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2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41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6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5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93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1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9"/>
          <dgm:constr type="t" for="ch" forName="image6" refType="h" fact="0.5872"/>
          <dgm:constr type="w" for="ch" forName="image6" refType="w" fact="0.1624"/>
          <dgm:constr type="h" for="ch" forName="image6" refType="h" fact="0.2645"/>
          <dgm:constr type="l" for="ch" forName="text6" refType="w" fact="0.6986"/>
          <dgm:constr type="t" for="ch" forName="text6" refType="h" fact="0.4424"/>
          <dgm:constr type="w" for="ch" forName="text6" refType="w" fact="0.1624"/>
          <dgm:constr type="h" for="ch" forName="text6" refType="h" fact="0.2645"/>
          <dgm:constr type="l" for="ch" forName="imageaccent6" refType="w" fact="0.7007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8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3"/>
          <dgm:constr type="t" for="ch" forName="text7" refType="h" fact="0.5856"/>
          <dgm:constr type="w" for="ch" forName="text7" refType="w" fact="0.1624"/>
          <dgm:constr type="h" for="ch" forName="text7" refType="h" fact="0.2645"/>
          <dgm:constr type="l" for="ch" forName="image7" refType="w" fact="0.1396"/>
          <dgm:constr type="t" for="ch" forName="image7" refType="h" fact="0.7326"/>
          <dgm:constr type="w" for="ch" forName="image7" refType="w" fact="0.1624"/>
          <dgm:constr type="h" for="ch" forName="image7" refType="h" fact="0.2645"/>
          <dgm:constr type="l" for="ch" forName="imageaccent7" refType="w" fact="0.2501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4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9"/>
          <dgm:constr type="t" for="ch" forName="image8" refType="h" fact="0.7355"/>
          <dgm:constr type="w" for="ch" forName="image8" refType="w" fact="0.1624"/>
          <dgm:constr type="h" for="ch" forName="image8" refType="h" fact="0.2645"/>
          <dgm:constr type="l" for="ch" forName="text8" refType="w" fact="0.8376"/>
          <dgm:constr type="t" for="ch" forName="text8" refType="h" fact="0.5906"/>
          <dgm:constr type="w" for="ch" forName="text8" refType="w" fact="0.1624"/>
          <dgm:constr type="h" for="ch" forName="text8" refType="h" fact="0.2645"/>
          <dgm:constr type="l" for="ch" forName="imageaccent8" refType="w" fact="0.8397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8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</dgm:constrLst>
      </dgm:if>
      <dgm:if name="Name10" axis="ch" ptType="node" func="cnt" op="equ" val="9">
        <dgm:alg type="composite">
          <dgm:param type="ar" val="1.8986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952"/>
          <dgm:constr type="w" for="ch" forName="image4" refType="w" fact="0.1623"/>
          <dgm:constr type="h" for="ch" forName="image4" refType="h" fact="0.2645"/>
          <dgm:constr type="l" for="ch" forName="text5" refType="w" fact="0.5585"/>
          <dgm:constr type="t" for="ch" forName="text5" refType="h" fact="0.0028"/>
          <dgm:constr type="w" for="ch" forName="text5" refType="w" fact="0.1623"/>
          <dgm:constr type="h" for="ch" forName="text5" refType="h" fact="0.2645"/>
          <dgm:constr type="l" for="ch" forName="image5" refType="w" fact="0.6982"/>
          <dgm:constr type="t" for="ch" forName="image5" refType="h" fact="0.1504"/>
          <dgm:constr type="w" for="ch" forName="image5" refType="w" fact="0.1623"/>
          <dgm:constr type="h" for="ch" forName="image5" refType="h" fact="0.2645"/>
          <dgm:constr type="l" for="ch" forName="image2" refType="w" fact="0.4189"/>
          <dgm:constr type="t" for="ch" forName="image2" refType="h" fact="0.439"/>
          <dgm:constr type="w" for="ch" forName="image2" refType="w" fact="0.1623"/>
          <dgm:constr type="h" for="ch" forName="image2" refType="h" fact="0.2645"/>
          <dgm:constr type="l" for="ch" forName="text4" refType="w" fact="0.4189"/>
          <dgm:constr type="t" for="ch" forName="text4" refType="h" fact="0.1465"/>
          <dgm:constr type="w" for="ch" forName="text4" refType="w" fact="0.1623"/>
          <dgm:constr type="h" for="ch" forName="text4" refType="h" fact="0.2645"/>
          <dgm:constr type="l" for="ch" forName="text2" refType="w" fact="0.2793"/>
          <dgm:constr type="t" for="ch" forName="text2" refType="h" fact="0.2925"/>
          <dgm:constr type="w" for="ch" forName="text2" refType="w" fact="0.1623"/>
          <dgm:constr type="h" for="ch" forName="text2" refType="h" fact="0.2645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645"/>
          <dgm:constr type="l" for="ch" forName="text1" refType="w" fact="0.1396"/>
          <dgm:constr type="t" for="ch" forName="text1" refType="h" fact="0.4395"/>
          <dgm:constr type="w" for="ch" forName="text1" refType="w" fact="0.1623"/>
          <dgm:constr type="h" for="ch" forName="text1" refType="h" fact="0.2645"/>
          <dgm:constr type="l" for="ch" forName="text3" refType="w" fact="0.1396"/>
          <dgm:constr type="t" for="ch" forName="text3" refType="h" fact="0.1471"/>
          <dgm:constr type="w" for="ch" forName="text3" refType="w" fact="0.1623"/>
          <dgm:constr type="h" for="ch" forName="text3" refType="h" fact="0.2645"/>
          <dgm:constr type="l" for="ch" forName="textaccent1" refType="w" fact="0.1435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3"/>
          <dgm:constr type="h" for="ch" forName="image1" refType="h" fact="0.2645"/>
          <dgm:constr type="l" for="ch" forName="imageaccent1" refType="w" fact="0.1111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28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1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39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3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1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89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05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5"/>
          <dgm:constr type="t" for="ch" forName="image6" refType="h" fact="0.5872"/>
          <dgm:constr type="w" for="ch" forName="image6" refType="w" fact="0.1623"/>
          <dgm:constr type="h" for="ch" forName="image6" refType="h" fact="0.2645"/>
          <dgm:constr type="l" for="ch" forName="text6" refType="w" fact="0.6982"/>
          <dgm:constr type="t" for="ch" forName="text6" refType="h" fact="0.4424"/>
          <dgm:constr type="w" for="ch" forName="text6" refType="w" fact="0.1623"/>
          <dgm:constr type="h" for="ch" forName="text6" refType="h" fact="0.2645"/>
          <dgm:constr type="l" for="ch" forName="imageaccent6" refType="w" fact="0.7002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3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2"/>
          <dgm:constr type="t" for="ch" forName="text7" refType="h" fact="0.5856"/>
          <dgm:constr type="w" for="ch" forName="text7" refType="w" fact="0.1623"/>
          <dgm:constr type="h" for="ch" forName="text7" refType="h" fact="0.2645"/>
          <dgm:constr type="l" for="ch" forName="image7" refType="w" fact="0.1395"/>
          <dgm:constr type="t" for="ch" forName="image7" refType="h" fact="0.7326"/>
          <dgm:constr type="w" for="ch" forName="image7" refType="w" fact="0.1623"/>
          <dgm:constr type="h" for="ch" forName="image7" refType="h" fact="0.2645"/>
          <dgm:constr type="l" for="ch" forName="imageaccent7" refType="w" fact="0.25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38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5"/>
          <dgm:constr type="t" for="ch" forName="image8" refType="h" fact="0.7355"/>
          <dgm:constr type="w" for="ch" forName="image8" refType="w" fact="0.1623"/>
          <dgm:constr type="h" for="ch" forName="image8" refType="h" fact="0.2645"/>
          <dgm:constr type="l" for="ch" forName="text8" refType="w" fact="0.8371"/>
          <dgm:constr type="t" for="ch" forName="text8" refType="h" fact="0.5906"/>
          <dgm:constr type="w" for="ch" forName="text8" refType="w" fact="0.1623"/>
          <dgm:constr type="h" for="ch" forName="text8" refType="h" fact="0.2645"/>
          <dgm:constr type="l" for="ch" forName="imageaccent8" refType="w" fact="0.8392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3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  <dgm:constr type="l" for="ch" forName="text9" refType="w" fact="0.8377"/>
          <dgm:constr type="t" for="ch" forName="text9" refType="h" fact="0.0057"/>
          <dgm:constr type="w" for="ch" forName="text9" refType="w" fact="0.1623"/>
          <dgm:constr type="h" for="ch" forName="text9" refType="h" fact="0.2645"/>
          <dgm:constr type="l" for="ch" forName="textaccent9" refType="w" fact="0.95"/>
          <dgm:constr type="t" for="ch" forName="textaccent9" refType="h" fact="0.2383"/>
          <dgm:constr type="w" for="ch" forName="textaccent9" refType="w" fact="0.0189"/>
          <dgm:constr type="h" for="ch" forName="textaccent9" refType="h" fact="0.031"/>
          <dgm:constr type="l" for="ch" forName="image9" refType="w" fact="0.8377"/>
          <dgm:constr type="t" for="ch" forName="image9" refType="h" fact="0.2977"/>
          <dgm:constr type="w" for="ch" forName="image9" refType="w" fact="0.1623"/>
          <dgm:constr type="h" for="ch" forName="image9" refType="h" fact="0.2645"/>
          <dgm:constr type="l" for="ch" forName="imageaccent9" refType="w" fact="0.95"/>
          <dgm:constr type="t" for="ch" forName="imageaccent9" refType="h" fact="0.2993"/>
          <dgm:constr type="w" for="ch" forName="imageaccent9" refType="w" fact="0.0189"/>
          <dgm:constr type="h" for="ch" forName="imageaccent9" refType="h" fact="0.031"/>
        </dgm:constrLst>
      </dgm:if>
      <dgm:if name="Name11" axis="ch" ptType="node" func="cnt" op="equ" val="10">
        <dgm:alg type="composite">
          <dgm:param type="ar" val="1.6608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583"/>
          <dgm:constr type="w" for="ch" forName="image4" refType="w" fact="0.1623"/>
          <dgm:constr type="h" for="ch" forName="image4" refType="h" fact="0.2314"/>
          <dgm:constr type="l" for="ch" forName="text5" refType="w" fact="0.5585"/>
          <dgm:constr type="t" for="ch" forName="text5" refType="h" fact="0.0024"/>
          <dgm:constr type="w" for="ch" forName="text5" refType="w" fact="0.1623"/>
          <dgm:constr type="h" for="ch" forName="text5" refType="h" fact="0.2314"/>
          <dgm:constr type="l" for="ch" forName="image5" refType="w" fact="0.6982"/>
          <dgm:constr type="t" for="ch" forName="image5" refType="h" fact="0.1316"/>
          <dgm:constr type="w" for="ch" forName="image5" refType="w" fact="0.1623"/>
          <dgm:constr type="h" for="ch" forName="image5" refType="h" fact="0.2314"/>
          <dgm:constr type="l" for="ch" forName="image2" refType="w" fact="0.4189"/>
          <dgm:constr type="t" for="ch" forName="image2" refType="h" fact="0.384"/>
          <dgm:constr type="w" for="ch" forName="image2" refType="w" fact="0.1623"/>
          <dgm:constr type="h" for="ch" forName="image2" refType="h" fact="0.2314"/>
          <dgm:constr type="l" for="ch" forName="text4" refType="w" fact="0.4189"/>
          <dgm:constr type="t" for="ch" forName="text4" refType="h" fact="0.1282"/>
          <dgm:constr type="w" for="ch" forName="text4" refType="w" fact="0.1623"/>
          <dgm:constr type="h" for="ch" forName="text4" refType="h" fact="0.2314"/>
          <dgm:constr type="l" for="ch" forName="text2" refType="w" fact="0.2793"/>
          <dgm:constr type="t" for="ch" forName="text2" refType="h" fact="0.2558"/>
          <dgm:constr type="w" for="ch" forName="text2" refType="w" fact="0.1623"/>
          <dgm:constr type="h" for="ch" forName="text2" refType="h" fact="0.2314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314"/>
          <dgm:constr type="l" for="ch" forName="text1" refType="w" fact="0.1396"/>
          <dgm:constr type="t" for="ch" forName="text1" refType="h" fact="0.3845"/>
          <dgm:constr type="w" for="ch" forName="text1" refType="w" fact="0.1623"/>
          <dgm:constr type="h" for="ch" forName="text1" refType="h" fact="0.2314"/>
          <dgm:constr type="l" for="ch" forName="text3" refType="w" fact="0.1396"/>
          <dgm:constr type="t" for="ch" forName="text3" refType="h" fact="0.1286"/>
          <dgm:constr type="w" for="ch" forName="text3" refType="w" fact="0.1623"/>
          <dgm:constr type="h" for="ch" forName="text3" refType="h" fact="0.2314"/>
          <dgm:constr type="l" for="ch" forName="textaccent1" refType="w" fact="0.1435"/>
          <dgm:constr type="t" for="ch" forName="textaccent1" refType="h" fact="0.488"/>
          <dgm:constr type="w" for="ch" forName="textaccent1" refType="w" fact="0.0189"/>
          <dgm:constr type="h" for="ch" forName="textaccent1" refType="h" fact="0.0271"/>
          <dgm:constr type="l" for="ch" forName="image1" refType="w" fact="0"/>
          <dgm:constr type="t" for="ch" forName="image1" refType="h" fact="0.2566"/>
          <dgm:constr type="w" for="ch" forName="image1" refType="w" fact="0.1623"/>
          <dgm:constr type="h" for="ch" forName="image1" refType="h" fact="0.2314"/>
          <dgm:constr type="l" for="ch" forName="imageaccent1" refType="w" fact="0.1111"/>
          <dgm:constr type="t" for="ch" forName="imageaccent1" refType="h" fact="0.4572"/>
          <dgm:constr type="w" for="ch" forName="imageaccent1" refType="w" fact="0.0189"/>
          <dgm:constr type="h" for="ch" forName="imageaccent1" refType="h" fact="0.0271"/>
          <dgm:constr type="l" for="ch" forName="textaccent2" refType="w" fact="0.391"/>
          <dgm:constr type="t" for="ch" forName="textaccent2" refType="h" fact="0.456"/>
          <dgm:constr type="w" for="ch" forName="textaccent2" refType="w" fact="0.0189"/>
          <dgm:constr type="h" for="ch" forName="textaccent2" refType="h" fact="0.0271"/>
          <dgm:constr type="l" for="ch" forName="imageaccent2" refType="w" fact="0.4228"/>
          <dgm:constr type="t" for="ch" forName="imageaccent2" refType="h" fact="0.487"/>
          <dgm:constr type="w" for="ch" forName="imageaccent2" refType="w" fact="0.0189"/>
          <dgm:constr type="h" for="ch" forName="imageaccent2" refType="h" fact="0.0271"/>
          <dgm:constr type="l" for="ch" forName="textaccent3" refType="w" fact="0.2501"/>
          <dgm:constr type="t" for="ch" forName="textaccent3" refType="h" fact="0.1318"/>
          <dgm:constr type="w" for="ch" forName="textaccent3" refType="w" fact="0.0189"/>
          <dgm:constr type="h" for="ch" forName="textaccent3" refType="h" fact="0.0271"/>
          <dgm:constr type="l" for="ch" forName="imageaccent3" refType="w" fact="0.2839"/>
          <dgm:constr type="t" for="ch" forName="imageaccent3" refType="h" fact="0.1025"/>
          <dgm:constr type="w" for="ch" forName="imageaccent3" refType="w" fact="0.0189"/>
          <dgm:constr type="h" for="ch" forName="imageaccent3" refType="h" fact="0.0271"/>
          <dgm:constr type="l" for="ch" forName="textaccent4" refType="w" fact="0.5593"/>
          <dgm:constr type="t" for="ch" forName="textaccent4" refType="h" fact="0.2307"/>
          <dgm:constr type="w" for="ch" forName="textaccent4" refType="w" fact="0.0189"/>
          <dgm:constr type="h" for="ch" forName="textaccent4" refType="h" fact="0.0271"/>
          <dgm:constr type="l" for="ch" forName="imageaccent4" refType="w" fact="0.5901"/>
          <dgm:constr type="t" for="ch" forName="imageaccent4" refType="h" fact="0.2624"/>
          <dgm:constr type="w" for="ch" forName="imageaccent4" refType="w" fact="0.0189"/>
          <dgm:constr type="h" for="ch" forName="imageaccent4" refType="h" fact="0.0271"/>
          <dgm:constr type="l" for="ch" forName="textaccent5" refType="w" fact="0.6989"/>
          <dgm:constr type="t" for="ch" forName="textaccent5" refType="h" fact="0.1062"/>
          <dgm:constr type="w" for="ch" forName="textaccent5" refType="w" fact="0.0189"/>
          <dgm:constr type="h" for="ch" forName="textaccent5" refType="h" fact="0.0271"/>
          <dgm:constr type="l" for="ch" forName="imageaccent5" refType="w" fact="0.7305"/>
          <dgm:constr type="t" for="ch" forName="imageaccent5" refType="h" fact="0.1367"/>
          <dgm:constr type="w" for="ch" forName="imageaccent5" refType="w" fact="0.0189"/>
          <dgm:constr type="h" for="ch" forName="imageaccent5" refType="h" fact="0.0271"/>
          <dgm:constr type="l" for="ch" forName="image6" refType="w" fact="0.5585"/>
          <dgm:constr type="t" for="ch" forName="image6" refType="h" fact="0.5137"/>
          <dgm:constr type="w" for="ch" forName="image6" refType="w" fact="0.1623"/>
          <dgm:constr type="h" for="ch" forName="image6" refType="h" fact="0.2314"/>
          <dgm:constr type="l" for="ch" forName="text6" refType="w" fact="0.6982"/>
          <dgm:constr type="t" for="ch" forName="text6" refType="h" fact="0.387"/>
          <dgm:constr type="w" for="ch" forName="text6" refType="w" fact="0.1623"/>
          <dgm:constr type="h" for="ch" forName="text6" refType="h" fact="0.2314"/>
          <dgm:constr type="l" for="ch" forName="imageaccent6" refType="w" fact="0.7002"/>
          <dgm:constr type="t" for="ch" forName="imageaccent6" refType="h" fact="0.6152"/>
          <dgm:constr type="w" for="ch" forName="imageaccent6" refType="w" fact="0.0189"/>
          <dgm:constr type="h" for="ch" forName="imageaccent6" refType="h" fact="0.0271"/>
          <dgm:constr type="l" for="ch" forName="textaccent6" refType="w" fact="0.7303"/>
          <dgm:constr type="t" for="ch" forName="textaccent6" refType="h" fact="0.5897"/>
          <dgm:constr type="w" for="ch" forName="textaccent6" refType="w" fact="0.0189"/>
          <dgm:constr type="h" for="ch" forName="textaccent6" refType="h" fact="0.0271"/>
          <dgm:constr type="l" for="ch" forName="text7" refType="w" fact="0.2792"/>
          <dgm:constr type="t" for="ch" forName="text7" refType="h" fact="0.5122"/>
          <dgm:constr type="w" for="ch" forName="text7" refType="w" fact="0.1623"/>
          <dgm:constr type="h" for="ch" forName="text7" refType="h" fact="0.2314"/>
          <dgm:constr type="l" for="ch" forName="image7" refType="w" fact="0.1395"/>
          <dgm:constr type="t" for="ch" forName="image7" refType="h" fact="0.6409"/>
          <dgm:constr type="w" for="ch" forName="image7" refType="w" fact="0.1623"/>
          <dgm:constr type="h" for="ch" forName="image7" refType="h" fact="0.2314"/>
          <dgm:constr type="l" for="ch" forName="imageaccent7" refType="w" fact="0.25"/>
          <dgm:constr type="t" for="ch" forName="imageaccent7" refType="h" fact="0.6441"/>
          <dgm:constr type="w" for="ch" forName="imageaccent7" refType="w" fact="0.0189"/>
          <dgm:constr type="h" for="ch" forName="imageaccent7" refType="h" fact="0.0271"/>
          <dgm:constr type="l" for="ch" forName="textaccent7" refType="w" fact="0.2838"/>
          <dgm:constr type="t" for="ch" forName="textaccent7" refType="h" fact="0.6148"/>
          <dgm:constr type="w" for="ch" forName="textaccent7" refType="w" fact="0.0189"/>
          <dgm:constr type="h" for="ch" forName="textaccent7" refType="h" fact="0.0271"/>
          <dgm:constr type="l" for="ch" forName="image8" refType="w" fact="0.6975"/>
          <dgm:constr type="t" for="ch" forName="image8" refType="h" fact="0.6433"/>
          <dgm:constr type="w" for="ch" forName="image8" refType="w" fact="0.1623"/>
          <dgm:constr type="h" for="ch" forName="image8" refType="h" fact="0.2314"/>
          <dgm:constr type="l" for="ch" forName="text8" refType="w" fact="0.8371"/>
          <dgm:constr type="t" for="ch" forName="text8" refType="h" fact="0.5167"/>
          <dgm:constr type="w" for="ch" forName="text8" refType="w" fact="0.1623"/>
          <dgm:constr type="h" for="ch" forName="text8" refType="h" fact="0.2314"/>
          <dgm:constr type="l" for="ch" forName="imageaccent8" refType="w" fact="0.8392"/>
          <dgm:constr type="t" for="ch" forName="imageaccent8" refType="h" fact="0.7449"/>
          <dgm:constr type="w" for="ch" forName="imageaccent8" refType="w" fact="0.0189"/>
          <dgm:constr type="h" for="ch" forName="imageaccent8" refType="h" fact="0.0271"/>
          <dgm:constr type="l" for="ch" forName="textaccent8" refType="w" fact="0.8693"/>
          <dgm:constr type="t" for="ch" forName="textaccent8" refType="h" fact="0.7194"/>
          <dgm:constr type="w" for="ch" forName="textaccent8" refType="w" fact="0.0189"/>
          <dgm:constr type="h" for="ch" forName="textaccent8" refType="h" fact="0.0271"/>
          <dgm:constr type="l" for="ch" forName="text9" refType="w" fact="0.8377"/>
          <dgm:constr type="t" for="ch" forName="text9" refType="h" fact="0.005"/>
          <dgm:constr type="w" for="ch" forName="text9" refType="w" fact="0.1623"/>
          <dgm:constr type="h" for="ch" forName="text9" refType="h" fact="0.2314"/>
          <dgm:constr type="l" for="ch" forName="textaccent9" refType="w" fact="0.95"/>
          <dgm:constr type="t" for="ch" forName="textaccent9" refType="h" fact="0.2084"/>
          <dgm:constr type="w" for="ch" forName="textaccent9" refType="w" fact="0.0189"/>
          <dgm:constr type="h" for="ch" forName="textaccent9" refType="h" fact="0.0271"/>
          <dgm:constr type="l" for="ch" forName="image9" refType="w" fact="0.8377"/>
          <dgm:constr type="t" for="ch" forName="image9" refType="h" fact="0.2604"/>
          <dgm:constr type="w" for="ch" forName="image9" refType="w" fact="0.1623"/>
          <dgm:constr type="h" for="ch" forName="image9" refType="h" fact="0.2314"/>
          <dgm:constr type="l" for="ch" forName="imageaccent9" refType="w" fact="0.95"/>
          <dgm:constr type="t" for="ch" forName="imageaccent9" refType="h" fact="0.2618"/>
          <dgm:constr type="w" for="ch" forName="imageaccent9" refType="w" fact="0.0189"/>
          <dgm:constr type="h" for="ch" forName="imageaccent9" refType="h" fact="0.0271"/>
          <dgm:constr type="l" for="ch" forName="image10" refType="w" fact="0.2786"/>
          <dgm:constr type="t" for="ch" forName="image10" refType="h" fact="0.7686"/>
          <dgm:constr type="w" for="ch" forName="image10" refType="w" fact="0.1623"/>
          <dgm:constr type="h" for="ch" forName="image10" refType="h" fact="0.2314"/>
          <dgm:constr type="l" for="ch" forName="text10" refType="w" fact="0.4183"/>
          <dgm:constr type="t" for="ch" forName="text10" refType="h" fact="0.6419"/>
          <dgm:constr type="w" for="ch" forName="text10" refType="w" fact="0.1623"/>
          <dgm:constr type="h" for="ch" forName="text10" refType="h" fact="0.2314"/>
          <dgm:constr type="l" for="ch" forName="imageaccent10" refType="w" fact="0.4203"/>
          <dgm:constr type="t" for="ch" forName="imageaccent10" refType="h" fact="0.8701"/>
          <dgm:constr type="w" for="ch" forName="imageaccent10" refType="w" fact="0.0189"/>
          <dgm:constr type="h" for="ch" forName="imageaccent10" refType="h" fact="0.0271"/>
          <dgm:constr type="l" for="ch" forName="textaccent10" refType="w" fact="0.4504"/>
          <dgm:constr type="t" for="ch" forName="textaccent10" refType="h" fact="0.8446"/>
          <dgm:constr type="w" for="ch" forName="textaccent10" refType="w" fact="0.0189"/>
          <dgm:constr type="h" for="ch" forName="textaccent10" refType="h" fact="0.0271"/>
        </dgm:constrLst>
      </dgm:if>
      <dgm:if name="Name12" axis="ch" ptType="node" func="cnt" op="equ" val="11">
        <dgm:alg type="composite">
          <dgm:param type="ar" val="1.4704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287"/>
          <dgm:constr type="w" for="ch" forName="image4" refType="w" fact="0.1623"/>
          <dgm:constr type="h" for="ch" forName="image4" refType="h" fact="0.2049"/>
          <dgm:constr type="l" for="ch" forName="text5" refType="w" fact="0.5585"/>
          <dgm:constr type="t" for="ch" forName="text5" refType="h" fact="0.0022"/>
          <dgm:constr type="w" for="ch" forName="text5" refType="w" fact="0.1623"/>
          <dgm:constr type="h" for="ch" forName="text5" refType="h" fact="0.2049"/>
          <dgm:constr type="l" for="ch" forName="image5" refType="w" fact="0.6982"/>
          <dgm:constr type="t" for="ch" forName="image5" refType="h" fact="0.1165"/>
          <dgm:constr type="w" for="ch" forName="image5" refType="w" fact="0.1623"/>
          <dgm:constr type="h" for="ch" forName="image5" refType="h" fact="0.2049"/>
          <dgm:constr type="l" for="ch" forName="image2" refType="w" fact="0.4189"/>
          <dgm:constr type="t" for="ch" forName="image2" refType="h" fact="0.34"/>
          <dgm:constr type="w" for="ch" forName="image2" refType="w" fact="0.1623"/>
          <dgm:constr type="h" for="ch" forName="image2" refType="h" fact="0.2049"/>
          <dgm:constr type="l" for="ch" forName="text4" refType="w" fact="0.4189"/>
          <dgm:constr type="t" for="ch" forName="text4" refType="h" fact="0.1135"/>
          <dgm:constr type="w" for="ch" forName="text4" refType="w" fact="0.1623"/>
          <dgm:constr type="h" for="ch" forName="text4" refType="h" fact="0.2049"/>
          <dgm:constr type="l" for="ch" forName="text2" refType="w" fact="0.2793"/>
          <dgm:constr type="t" for="ch" forName="text2" refType="h" fact="0.2265"/>
          <dgm:constr type="w" for="ch" forName="text2" refType="w" fact="0.1623"/>
          <dgm:constr type="h" for="ch" forName="text2" refType="h" fact="0.2049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049"/>
          <dgm:constr type="l" for="ch" forName="text1" refType="w" fact="0.1396"/>
          <dgm:constr type="t" for="ch" forName="text1" refType="h" fact="0.3404"/>
          <dgm:constr type="w" for="ch" forName="text1" refType="w" fact="0.1623"/>
          <dgm:constr type="h" for="ch" forName="text1" refType="h" fact="0.2049"/>
          <dgm:constr type="l" for="ch" forName="text3" refType="w" fact="0.1396"/>
          <dgm:constr type="t" for="ch" forName="text3" refType="h" fact="0.1139"/>
          <dgm:constr type="w" for="ch" forName="text3" refType="w" fact="0.1623"/>
          <dgm:constr type="h" for="ch" forName="text3" refType="h" fact="0.2049"/>
          <dgm:constr type="l" for="ch" forName="textaccent1" refType="w" fact="0.1435"/>
          <dgm:constr type="t" for="ch" forName="textaccent1" refType="h" fact="0.432"/>
          <dgm:constr type="w" for="ch" forName="textaccent1" refType="w" fact="0.0189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623"/>
          <dgm:constr type="h" for="ch" forName="image1" refType="h" fact="0.2049"/>
          <dgm:constr type="l" for="ch" forName="imageaccent1" refType="w" fact="0.1111"/>
          <dgm:constr type="t" for="ch" forName="imageaccent1" refType="h" fact="0.4048"/>
          <dgm:constr type="w" for="ch" forName="imageaccent1" refType="w" fact="0.0189"/>
          <dgm:constr type="h" for="ch" forName="imageaccent1" refType="h" fact="0.024"/>
          <dgm:constr type="l" for="ch" forName="textaccent2" refType="w" fact="0.391"/>
          <dgm:constr type="t" for="ch" forName="textaccent2" refType="h" fact="0.4038"/>
          <dgm:constr type="w" for="ch" forName="textaccent2" refType="w" fact="0.0189"/>
          <dgm:constr type="h" for="ch" forName="textaccent2" refType="h" fact="0.024"/>
          <dgm:constr type="l" for="ch" forName="imageaccent2" refType="w" fact="0.4228"/>
          <dgm:constr type="t" for="ch" forName="imageaccent2" refType="h" fact="0.4312"/>
          <dgm:constr type="w" for="ch" forName="imageaccent2" refType="w" fact="0.0189"/>
          <dgm:constr type="h" for="ch" forName="imageaccent2" refType="h" fact="0.024"/>
          <dgm:constr type="l" for="ch" forName="textaccent3" refType="w" fact="0.2501"/>
          <dgm:constr type="t" for="ch" forName="textaccent3" refType="h" fact="0.1167"/>
          <dgm:constr type="w" for="ch" forName="textaccent3" refType="w" fact="0.0189"/>
          <dgm:constr type="h" for="ch" forName="textaccent3" refType="h" fact="0.024"/>
          <dgm:constr type="l" for="ch" forName="imageaccent3" refType="w" fact="0.2839"/>
          <dgm:constr type="t" for="ch" forName="imageaccent3" refType="h" fact="0.0908"/>
          <dgm:constr type="w" for="ch" forName="imageaccent3" refType="w" fact="0.0189"/>
          <dgm:constr type="h" for="ch" forName="imageaccent3" refType="h" fact="0.024"/>
          <dgm:constr type="l" for="ch" forName="textaccent4" refType="w" fact="0.5593"/>
          <dgm:constr type="t" for="ch" forName="textaccent4" refType="h" fact="0.2042"/>
          <dgm:constr type="w" for="ch" forName="textaccent4" refType="w" fact="0.0189"/>
          <dgm:constr type="h" for="ch" forName="textaccent4" refType="h" fact="0.024"/>
          <dgm:constr type="l" for="ch" forName="imageaccent4" refType="w" fact="0.5901"/>
          <dgm:constr type="t" for="ch" forName="imageaccent4" refType="h" fact="0.2323"/>
          <dgm:constr type="w" for="ch" forName="imageaccent4" refType="w" fact="0.0189"/>
          <dgm:constr type="h" for="ch" forName="imageaccent4" refType="h" fact="0.024"/>
          <dgm:constr type="l" for="ch" forName="textaccent5" refType="w" fact="0.6989"/>
          <dgm:constr type="t" for="ch" forName="textaccent5" refType="h" fact="0.094"/>
          <dgm:constr type="w" for="ch" forName="textaccent5" refType="w" fact="0.0189"/>
          <dgm:constr type="h" for="ch" forName="textaccent5" refType="h" fact="0.024"/>
          <dgm:constr type="l" for="ch" forName="imageaccent5" refType="w" fact="0.7305"/>
          <dgm:constr type="t" for="ch" forName="imageaccent5" refType="h" fact="0.121"/>
          <dgm:constr type="w" for="ch" forName="imageaccent5" refType="w" fact="0.0189"/>
          <dgm:constr type="h" for="ch" forName="imageaccent5" refType="h" fact="0.024"/>
          <dgm:constr type="l" for="ch" forName="image6" refType="w" fact="0.5585"/>
          <dgm:constr type="t" for="ch" forName="image6" refType="h" fact="0.4548"/>
          <dgm:constr type="w" for="ch" forName="image6" refType="w" fact="0.1623"/>
          <dgm:constr type="h" for="ch" forName="image6" refType="h" fact="0.2049"/>
          <dgm:constr type="l" for="ch" forName="text6" refType="w" fact="0.6982"/>
          <dgm:constr type="t" for="ch" forName="text6" refType="h" fact="0.3426"/>
          <dgm:constr type="w" for="ch" forName="text6" refType="w" fact="0.1623"/>
          <dgm:constr type="h" for="ch" forName="text6" refType="h" fact="0.2049"/>
          <dgm:constr type="l" for="ch" forName="imageaccent6" refType="w" fact="0.7002"/>
          <dgm:constr type="t" for="ch" forName="imageaccent6" refType="h" fact="0.5447"/>
          <dgm:constr type="w" for="ch" forName="imageaccent6" refType="w" fact="0.0189"/>
          <dgm:constr type="h" for="ch" forName="imageaccent6" refType="h" fact="0.024"/>
          <dgm:constr type="l" for="ch" forName="textaccent6" refType="w" fact="0.7303"/>
          <dgm:constr type="t" for="ch" forName="textaccent6" refType="h" fact="0.5221"/>
          <dgm:constr type="w" for="ch" forName="textaccent6" refType="w" fact="0.0189"/>
          <dgm:constr type="h" for="ch" forName="textaccent6" refType="h" fact="0.024"/>
          <dgm:constr type="l" for="ch" forName="text7" refType="w" fact="0.2792"/>
          <dgm:constr type="t" for="ch" forName="text7" refType="h" fact="0.4535"/>
          <dgm:constr type="w" for="ch" forName="text7" refType="w" fact="0.1623"/>
          <dgm:constr type="h" for="ch" forName="text7" refType="h" fact="0.2049"/>
          <dgm:constr type="l" for="ch" forName="image7" refType="w" fact="0.1395"/>
          <dgm:constr type="t" for="ch" forName="image7" refType="h" fact="0.5674"/>
          <dgm:constr type="w" for="ch" forName="image7" refType="w" fact="0.1623"/>
          <dgm:constr type="h" for="ch" forName="image7" refType="h" fact="0.2049"/>
          <dgm:constr type="l" for="ch" forName="imageaccent7" refType="w" fact="0.25"/>
          <dgm:constr type="t" for="ch" forName="imageaccent7" refType="h" fact="0.5703"/>
          <dgm:constr type="w" for="ch" forName="imageaccent7" refType="w" fact="0.0189"/>
          <dgm:constr type="h" for="ch" forName="imageaccent7" refType="h" fact="0.024"/>
          <dgm:constr type="l" for="ch" forName="textaccent7" refType="w" fact="0.2838"/>
          <dgm:constr type="t" for="ch" forName="textaccent7" refType="h" fact="0.5443"/>
          <dgm:constr type="w" for="ch" forName="textaccent7" refType="w" fact="0.0189"/>
          <dgm:constr type="h" for="ch" forName="textaccent7" refType="h" fact="0.024"/>
          <dgm:constr type="l" for="ch" forName="image8" refType="w" fact="0.6975"/>
          <dgm:constr type="t" for="ch" forName="image8" refType="h" fact="0.5696"/>
          <dgm:constr type="w" for="ch" forName="image8" refType="w" fact="0.1623"/>
          <dgm:constr type="h" for="ch" forName="image8" refType="h" fact="0.2049"/>
          <dgm:constr type="l" for="ch" forName="text8" refType="w" fact="0.8371"/>
          <dgm:constr type="t" for="ch" forName="text8" refType="h" fact="0.4574"/>
          <dgm:constr type="w" for="ch" forName="text8" refType="w" fact="0.1623"/>
          <dgm:constr type="h" for="ch" forName="text8" refType="h" fact="0.2049"/>
          <dgm:constr type="l" for="ch" forName="imageaccent8" refType="w" fact="0.8392"/>
          <dgm:constr type="t" for="ch" forName="imageaccent8" refType="h" fact="0.6595"/>
          <dgm:constr type="w" for="ch" forName="imageaccent8" refType="w" fact="0.0189"/>
          <dgm:constr type="h" for="ch" forName="imageaccent8" refType="h" fact="0.024"/>
          <dgm:constr type="l" for="ch" forName="textaccent8" refType="w" fact="0.8693"/>
          <dgm:constr type="t" for="ch" forName="textaccent8" refType="h" fact="0.6369"/>
          <dgm:constr type="w" for="ch" forName="textaccent8" refType="w" fact="0.0189"/>
          <dgm:constr type="h" for="ch" forName="textaccent8" refType="h" fact="0.024"/>
          <dgm:constr type="l" for="ch" forName="text9" refType="w" fact="0.8377"/>
          <dgm:constr type="t" for="ch" forName="text9" refType="h" fact="0.0044"/>
          <dgm:constr type="w" for="ch" forName="text9" refType="w" fact="0.1623"/>
          <dgm:constr type="h" for="ch" forName="text9" refType="h" fact="0.2049"/>
          <dgm:constr type="l" for="ch" forName="textaccent9" refType="w" fact="0.95"/>
          <dgm:constr type="t" for="ch" forName="textaccent9" refType="h" fact="0.1846"/>
          <dgm:constr type="w" for="ch" forName="textaccent9" refType="w" fact="0.0189"/>
          <dgm:constr type="h" for="ch" forName="textaccent9" refType="h" fact="0.024"/>
          <dgm:constr type="l" for="ch" forName="image9" refType="w" fact="0.8377"/>
          <dgm:constr type="t" for="ch" forName="image9" refType="h" fact="0.2306"/>
          <dgm:constr type="w" for="ch" forName="image9" refType="w" fact="0.1623"/>
          <dgm:constr type="h" for="ch" forName="image9" refType="h" fact="0.2049"/>
          <dgm:constr type="l" for="ch" forName="imageaccent9" refType="w" fact="0.95"/>
          <dgm:constr type="t" for="ch" forName="imageaccent9" refType="h" fact="0.2318"/>
          <dgm:constr type="w" for="ch" forName="imageaccent9" refType="w" fact="0.0189"/>
          <dgm:constr type="h" for="ch" forName="imageaccent9" refType="h" fact="0.024"/>
          <dgm:constr type="l" for="ch" forName="image10" refType="w" fact="0.2786"/>
          <dgm:constr type="t" for="ch" forName="image10" refType="h" fact="0.6805"/>
          <dgm:constr type="w" for="ch" forName="image10" refType="w" fact="0.1623"/>
          <dgm:constr type="h" for="ch" forName="image10" refType="h" fact="0.2049"/>
          <dgm:constr type="l" for="ch" forName="text10" refType="w" fact="0.4183"/>
          <dgm:constr type="t" for="ch" forName="text10" refType="h" fact="0.5683"/>
          <dgm:constr type="w" for="ch" forName="text10" refType="w" fact="0.1623"/>
          <dgm:constr type="h" for="ch" forName="text10" refType="h" fact="0.2049"/>
          <dgm:constr type="l" for="ch" forName="imageaccent10" refType="w" fact="0.4203"/>
          <dgm:constr type="t" for="ch" forName="imageaccent10" refType="h" fact="0.7704"/>
          <dgm:constr type="w" for="ch" forName="imageaccent10" refType="w" fact="0.0189"/>
          <dgm:constr type="h" for="ch" forName="imageaccent10" refType="h" fact="0.024"/>
          <dgm:constr type="l" for="ch" forName="textaccent10" refType="w" fact="0.4504"/>
          <dgm:constr type="t" for="ch" forName="textaccent10" refType="h" fact="0.7478"/>
          <dgm:constr type="w" for="ch" forName="textaccent10" refType="w" fact="0.0189"/>
          <dgm:constr type="h" for="ch" forName="textaccent10" refType="h" fact="0.024"/>
          <dgm:constr type="l" for="ch" forName="text11" refType="w" fact="0.6971"/>
          <dgm:constr type="t" for="ch" forName="text11" refType="h" fact="0.7951"/>
          <dgm:constr type="w" for="ch" forName="text11" refType="w" fact="0.1623"/>
          <dgm:constr type="h" for="ch" forName="text11" refType="h" fact="0.2049"/>
          <dgm:constr type="l" for="ch" forName="image11" refType="w" fact="0.5575"/>
          <dgm:constr type="t" for="ch" forName="image11" refType="h" fact="0.6816"/>
          <dgm:constr type="w" for="ch" forName="image11" refType="w" fact="0.1623"/>
          <dgm:constr type="h" for="ch" forName="image11" refType="h" fact="0.2049"/>
          <dgm:constr type="l" for="ch" forName="imageaccent11" refType="w" fact="0.6692"/>
          <dgm:constr type="t" for="ch" forName="imageaccent11" refType="h" fact="0.8589"/>
          <dgm:constr type="w" for="ch" forName="imageaccent11" refType="w" fact="0.0189"/>
          <dgm:constr type="h" for="ch" forName="imageaccent11" refType="h" fact="0.024"/>
          <dgm:constr type="l" for="ch" forName="textaccent11" refType="w" fact="0.701"/>
          <dgm:constr type="t" for="ch" forName="textaccent11" refType="h" fact="0.8863"/>
          <dgm:constr type="w" for="ch" forName="textaccent11" refType="w" fact="0.0189"/>
          <dgm:constr type="h" for="ch" forName="textaccent11" refType="h" fact="0.024"/>
        </dgm:constrLst>
      </dgm:if>
      <dgm:else name="Name13">
        <dgm:alg type="composite">
          <dgm:param type="ar" val="1.675"/>
        </dgm:alg>
        <dgm:constrLst>
          <dgm:constr type="primFontSz" for="des" ptType="node" op="equ" val="65"/>
          <dgm:constr type="l" for="ch" forName="image4" refType="w" fact="0.4903"/>
          <dgm:constr type="t" for="ch" forName="image4" refType="h" fact="0.2287"/>
          <dgm:constr type="w" for="ch" forName="image4" refType="w" fact="0.1425"/>
          <dgm:constr type="h" for="ch" forName="image4" refType="h" fact="0.2049"/>
          <dgm:constr type="l" for="ch" forName="text5" refType="w" fact="0.4903"/>
          <dgm:constr type="t" for="ch" forName="text5" refType="h" fact="0.0022"/>
          <dgm:constr type="w" for="ch" forName="text5" refType="w" fact="0.1425"/>
          <dgm:constr type="h" for="ch" forName="text5" refType="h" fact="0.2049"/>
          <dgm:constr type="l" for="ch" forName="image5" refType="w" fact="0.6129"/>
          <dgm:constr type="t" for="ch" forName="image5" refType="h" fact="0.1165"/>
          <dgm:constr type="w" for="ch" forName="image5" refType="w" fact="0.1425"/>
          <dgm:constr type="h" for="ch" forName="image5" refType="h" fact="0.2049"/>
          <dgm:constr type="l" for="ch" forName="image2" refType="w" fact="0.3677"/>
          <dgm:constr type="t" for="ch" forName="image2" refType="h" fact="0.34"/>
          <dgm:constr type="w" for="ch" forName="image2" refType="w" fact="0.1425"/>
          <dgm:constr type="h" for="ch" forName="image2" refType="h" fact="0.2049"/>
          <dgm:constr type="l" for="ch" forName="text4" refType="w" fact="0.3677"/>
          <dgm:constr type="t" for="ch" forName="text4" refType="h" fact="0.1135"/>
          <dgm:constr type="w" for="ch" forName="text4" refType="w" fact="0.1425"/>
          <dgm:constr type="h" for="ch" forName="text4" refType="h" fact="0.2049"/>
          <dgm:constr type="l" for="ch" forName="text2" refType="w" fact="0.2452"/>
          <dgm:constr type="t" for="ch" forName="text2" refType="h" fact="0.2265"/>
          <dgm:constr type="w" for="ch" forName="text2" refType="w" fact="0.1425"/>
          <dgm:constr type="h" for="ch" forName="text2" refType="h" fact="0.2049"/>
          <dgm:constr type="l" for="ch" forName="image3" refType="w" fact="0.2452"/>
          <dgm:constr type="t" for="ch" forName="image3" refType="h" fact="0"/>
          <dgm:constr type="w" for="ch" forName="image3" refType="w" fact="0.1425"/>
          <dgm:constr type="h" for="ch" forName="image3" refType="h" fact="0.2049"/>
          <dgm:constr type="l" for="ch" forName="text1" refType="w" fact="0.1226"/>
          <dgm:constr type="t" for="ch" forName="text1" refType="h" fact="0.3404"/>
          <dgm:constr type="w" for="ch" forName="text1" refType="w" fact="0.1425"/>
          <dgm:constr type="h" for="ch" forName="text1" refType="h" fact="0.2049"/>
          <dgm:constr type="l" for="ch" forName="text3" refType="w" fact="0.1226"/>
          <dgm:constr type="t" for="ch" forName="text3" refType="h" fact="0.1139"/>
          <dgm:constr type="w" for="ch" forName="text3" refType="w" fact="0.1425"/>
          <dgm:constr type="h" for="ch" forName="text3" refType="h" fact="0.2049"/>
          <dgm:constr type="l" for="ch" forName="textaccent1" refType="w" fact="0.126"/>
          <dgm:constr type="t" for="ch" forName="textaccent1" refType="h" fact="0.432"/>
          <dgm:constr type="w" for="ch" forName="textaccent1" refType="w" fact="0.0166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425"/>
          <dgm:constr type="h" for="ch" forName="image1" refType="h" fact="0.2049"/>
          <dgm:constr type="l" for="ch" forName="imageaccent1" refType="w" fact="0.0976"/>
          <dgm:constr type="t" for="ch" forName="imageaccent1" refType="h" fact="0.4048"/>
          <dgm:constr type="w" for="ch" forName="imageaccent1" refType="w" fact="0.0166"/>
          <dgm:constr type="h" for="ch" forName="imageaccent1" refType="h" fact="0.024"/>
          <dgm:constr type="l" for="ch" forName="textaccent2" refType="w" fact="0.3432"/>
          <dgm:constr type="t" for="ch" forName="textaccent2" refType="h" fact="0.4038"/>
          <dgm:constr type="w" for="ch" forName="textaccent2" refType="w" fact="0.0166"/>
          <dgm:constr type="h" for="ch" forName="textaccent2" refType="h" fact="0.024"/>
          <dgm:constr type="l" for="ch" forName="imageaccent2" refType="w" fact="0.3712"/>
          <dgm:constr type="t" for="ch" forName="imageaccent2" refType="h" fact="0.4312"/>
          <dgm:constr type="w" for="ch" forName="imageaccent2" refType="w" fact="0.0166"/>
          <dgm:constr type="h" for="ch" forName="imageaccent2" refType="h" fact="0.024"/>
          <dgm:constr type="l" for="ch" forName="textaccent3" refType="w" fact="0.2196"/>
          <dgm:constr type="t" for="ch" forName="textaccent3" refType="h" fact="0.1167"/>
          <dgm:constr type="w" for="ch" forName="textaccent3" refType="w" fact="0.0166"/>
          <dgm:constr type="h" for="ch" forName="textaccent3" refType="h" fact="0.024"/>
          <dgm:constr type="l" for="ch" forName="imageaccent3" refType="w" fact="0.2492"/>
          <dgm:constr type="t" for="ch" forName="imageaccent3" refType="h" fact="0.0908"/>
          <dgm:constr type="w" for="ch" forName="imageaccent3" refType="w" fact="0.0166"/>
          <dgm:constr type="h" for="ch" forName="imageaccent3" refType="h" fact="0.024"/>
          <dgm:constr type="l" for="ch" forName="textaccent4" refType="w" fact="0.491"/>
          <dgm:constr type="t" for="ch" forName="textaccent4" refType="h" fact="0.2042"/>
          <dgm:constr type="w" for="ch" forName="textaccent4" refType="w" fact="0.0166"/>
          <dgm:constr type="h" for="ch" forName="textaccent4" refType="h" fact="0.024"/>
          <dgm:constr type="l" for="ch" forName="imageaccent4" refType="w" fact="0.5181"/>
          <dgm:constr type="t" for="ch" forName="imageaccent4" refType="h" fact="0.2323"/>
          <dgm:constr type="w" for="ch" forName="imageaccent4" refType="w" fact="0.0166"/>
          <dgm:constr type="h" for="ch" forName="imageaccent4" refType="h" fact="0.024"/>
          <dgm:constr type="l" for="ch" forName="textaccent5" refType="w" fact="0.6136"/>
          <dgm:constr type="t" for="ch" forName="textaccent5" refType="h" fact="0.094"/>
          <dgm:constr type="w" for="ch" forName="textaccent5" refType="w" fact="0.0166"/>
          <dgm:constr type="h" for="ch" forName="textaccent5" refType="h" fact="0.024"/>
          <dgm:constr type="l" for="ch" forName="imageaccent5" refType="w" fact="0.6413"/>
          <dgm:constr type="t" for="ch" forName="imageaccent5" refType="h" fact="0.121"/>
          <dgm:constr type="w" for="ch" forName="imageaccent5" refType="w" fact="0.0166"/>
          <dgm:constr type="h" for="ch" forName="imageaccent5" refType="h" fact="0.024"/>
          <dgm:constr type="l" for="ch" forName="image6" refType="w" fact="0.4903"/>
          <dgm:constr type="t" for="ch" forName="image6" refType="h" fact="0.4548"/>
          <dgm:constr type="w" for="ch" forName="image6" refType="w" fact="0.1425"/>
          <dgm:constr type="h" for="ch" forName="image6" refType="h" fact="0.2049"/>
          <dgm:constr type="l" for="ch" forName="text6" refType="w" fact="0.6129"/>
          <dgm:constr type="t" for="ch" forName="text6" refType="h" fact="0.3426"/>
          <dgm:constr type="w" for="ch" forName="text6" refType="w" fact="0.1425"/>
          <dgm:constr type="h" for="ch" forName="text6" refType="h" fact="0.2049"/>
          <dgm:constr type="l" for="ch" forName="imageaccent6" refType="w" fact="0.6147"/>
          <dgm:constr type="t" for="ch" forName="imageaccent6" refType="h" fact="0.5447"/>
          <dgm:constr type="w" for="ch" forName="imageaccent6" refType="w" fact="0.0166"/>
          <dgm:constr type="h" for="ch" forName="imageaccent6" refType="h" fact="0.024"/>
          <dgm:constr type="l" for="ch" forName="textaccent6" refType="w" fact="0.6411"/>
          <dgm:constr type="t" for="ch" forName="textaccent6" refType="h" fact="0.5221"/>
          <dgm:constr type="w" for="ch" forName="textaccent6" refType="w" fact="0.0166"/>
          <dgm:constr type="h" for="ch" forName="textaccent6" refType="h" fact="0.024"/>
          <dgm:constr type="l" for="ch" forName="text7" refType="w" fact="0.2451"/>
          <dgm:constr type="t" for="ch" forName="text7" refType="h" fact="0.4535"/>
          <dgm:constr type="w" for="ch" forName="text7" refType="w" fact="0.1425"/>
          <dgm:constr type="h" for="ch" forName="text7" refType="h" fact="0.2049"/>
          <dgm:constr type="l" for="ch" forName="image7" refType="w" fact="0.1225"/>
          <dgm:constr type="t" for="ch" forName="image7" refType="h" fact="0.5674"/>
          <dgm:constr type="w" for="ch" forName="image7" refType="w" fact="0.1425"/>
          <dgm:constr type="h" for="ch" forName="image7" refType="h" fact="0.2049"/>
          <dgm:constr type="l" for="ch" forName="imageaccent7" refType="w" fact="0.2195"/>
          <dgm:constr type="t" for="ch" forName="imageaccent7" refType="h" fact="0.5703"/>
          <dgm:constr type="w" for="ch" forName="imageaccent7" refType="w" fact="0.0166"/>
          <dgm:constr type="h" for="ch" forName="imageaccent7" refType="h" fact="0.024"/>
          <dgm:constr type="l" for="ch" forName="textaccent7" refType="w" fact="0.2491"/>
          <dgm:constr type="t" for="ch" forName="textaccent7" refType="h" fact="0.5443"/>
          <dgm:constr type="w" for="ch" forName="textaccent7" refType="w" fact="0.0166"/>
          <dgm:constr type="h" for="ch" forName="textaccent7" refType="h" fact="0.024"/>
          <dgm:constr type="l" for="ch" forName="image8" refType="w" fact="0.6123"/>
          <dgm:constr type="t" for="ch" forName="image8" refType="h" fact="0.5696"/>
          <dgm:constr type="w" for="ch" forName="image8" refType="w" fact="0.1425"/>
          <dgm:constr type="h" for="ch" forName="image8" refType="h" fact="0.2049"/>
          <dgm:constr type="l" for="ch" forName="text8" refType="w" fact="0.7349"/>
          <dgm:constr type="t" for="ch" forName="text8" refType="h" fact="0.4574"/>
          <dgm:constr type="w" for="ch" forName="text8" refType="w" fact="0.1425"/>
          <dgm:constr type="h" for="ch" forName="text8" refType="h" fact="0.2049"/>
          <dgm:constr type="l" for="ch" forName="imageaccent8" refType="w" fact="0.7367"/>
          <dgm:constr type="t" for="ch" forName="imageaccent8" refType="h" fact="0.6595"/>
          <dgm:constr type="w" for="ch" forName="imageaccent8" refType="w" fact="0.0166"/>
          <dgm:constr type="h" for="ch" forName="imageaccent8" refType="h" fact="0.024"/>
          <dgm:constr type="l" for="ch" forName="textaccent8" refType="w" fact="0.7631"/>
          <dgm:constr type="t" for="ch" forName="textaccent8" refType="h" fact="0.6369"/>
          <dgm:constr type="w" for="ch" forName="textaccent8" refType="w" fact="0.0166"/>
          <dgm:constr type="h" for="ch" forName="textaccent8" refType="h" fact="0.024"/>
          <dgm:constr type="l" for="ch" forName="text9" refType="w" fact="0.7354"/>
          <dgm:constr type="t" for="ch" forName="text9" refType="h" fact="0.0044"/>
          <dgm:constr type="w" for="ch" forName="text9" refType="w" fact="0.1425"/>
          <dgm:constr type="h" for="ch" forName="text9" refType="h" fact="0.2049"/>
          <dgm:constr type="l" for="ch" forName="textaccent9" refType="w" fact="0.8339"/>
          <dgm:constr type="t" for="ch" forName="textaccent9" refType="h" fact="0.1846"/>
          <dgm:constr type="w" for="ch" forName="textaccent9" refType="w" fact="0.0166"/>
          <dgm:constr type="h" for="ch" forName="textaccent9" refType="h" fact="0.024"/>
          <dgm:constr type="l" for="ch" forName="image9" refType="w" fact="0.7354"/>
          <dgm:constr type="t" for="ch" forName="image9" refType="h" fact="0.2306"/>
          <dgm:constr type="w" for="ch" forName="image9" refType="w" fact="0.1425"/>
          <dgm:constr type="h" for="ch" forName="image9" refType="h" fact="0.2049"/>
          <dgm:constr type="l" for="ch" forName="imageaccent9" refType="w" fact="0.8339"/>
          <dgm:constr type="t" for="ch" forName="imageaccent9" refType="h" fact="0.2318"/>
          <dgm:constr type="w" for="ch" forName="imageaccent9" refType="w" fact="0.0166"/>
          <dgm:constr type="h" for="ch" forName="imageaccent9" refType="h" fact="0.024"/>
          <dgm:constr type="l" for="ch" forName="image10" refType="w" fact="0.2446"/>
          <dgm:constr type="t" for="ch" forName="image10" refType="h" fact="0.6805"/>
          <dgm:constr type="w" for="ch" forName="image10" refType="w" fact="0.1425"/>
          <dgm:constr type="h" for="ch" forName="image10" refType="h" fact="0.2049"/>
          <dgm:constr type="l" for="ch" forName="text10" refType="w" fact="0.3672"/>
          <dgm:constr type="t" for="ch" forName="text10" refType="h" fact="0.5683"/>
          <dgm:constr type="w" for="ch" forName="text10" refType="w" fact="0.1425"/>
          <dgm:constr type="h" for="ch" forName="text10" refType="h" fact="0.2049"/>
          <dgm:constr type="l" for="ch" forName="imageaccent10" refType="w" fact="0.369"/>
          <dgm:constr type="t" for="ch" forName="imageaccent10" refType="h" fact="0.7704"/>
          <dgm:constr type="w" for="ch" forName="imageaccent10" refType="w" fact="0.0166"/>
          <dgm:constr type="h" for="ch" forName="imageaccent10" refType="h" fact="0.024"/>
          <dgm:constr type="l" for="ch" forName="textaccent10" refType="w" fact="0.3954"/>
          <dgm:constr type="t" for="ch" forName="textaccent10" refType="h" fact="0.7478"/>
          <dgm:constr type="w" for="ch" forName="textaccent10" refType="w" fact="0.0166"/>
          <dgm:constr type="h" for="ch" forName="textaccent10" refType="h" fact="0.024"/>
          <dgm:constr type="l" for="ch" forName="text11" refType="w" fact="0.612"/>
          <dgm:constr type="t" for="ch" forName="text11" refType="h" fact="0.7951"/>
          <dgm:constr type="w" for="ch" forName="text11" refType="w" fact="0.1425"/>
          <dgm:constr type="h" for="ch" forName="text11" refType="h" fact="0.2049"/>
          <dgm:constr type="l" for="ch" forName="image11" refType="w" fact="0.4894"/>
          <dgm:constr type="t" for="ch" forName="image11" refType="h" fact="0.6816"/>
          <dgm:constr type="w" for="ch" forName="image11" refType="w" fact="0.1425"/>
          <dgm:constr type="h" for="ch" forName="image11" refType="h" fact="0.2049"/>
          <dgm:constr type="l" for="ch" forName="imageaccent11" refType="w" fact="0.5874"/>
          <dgm:constr type="t" for="ch" forName="imageaccent11" refType="h" fact="0.8589"/>
          <dgm:constr type="w" for="ch" forName="imageaccent11" refType="w" fact="0.0166"/>
          <dgm:constr type="h" for="ch" forName="imageaccent11" refType="h" fact="0.024"/>
          <dgm:constr type="l" for="ch" forName="textaccent11" refType="w" fact="0.6154"/>
          <dgm:constr type="t" for="ch" forName="textaccent11" refType="h" fact="0.8863"/>
          <dgm:constr type="w" for="ch" forName="textaccent11" refType="w" fact="0.0166"/>
          <dgm:constr type="h" for="ch" forName="textaccent11" refType="h" fact="0.024"/>
          <dgm:constr type="l" for="ch" forName="text12" refType="w" fact="0.735"/>
          <dgm:constr type="t" for="ch" forName="text12" refType="h" fact="0.684"/>
          <dgm:constr type="w" for="ch" forName="text12" refType="w" fact="0.1425"/>
          <dgm:constr type="h" for="ch" forName="text12" refType="h" fact="0.2049"/>
          <dgm:constr type="l" for="ch" forName="image12" refType="w" fact="0.8575"/>
          <dgm:constr type="t" for="ch" forName="image12" refType="h" fact="0.5718"/>
          <dgm:constr type="w" for="ch" forName="image12" refType="w" fact="0.1425"/>
          <dgm:constr type="h" for="ch" forName="image12" refType="h" fact="0.2049"/>
          <dgm:constr type="l" for="ch" forName="textaccent12" refType="w" fact="0.8594"/>
          <dgm:constr type="t" for="ch" forName="textaccent12" refType="h" fact="0.7739"/>
          <dgm:constr type="w" for="ch" forName="textaccent12" refType="w" fact="0.0166"/>
          <dgm:constr type="h" for="ch" forName="textaccent12" refType="h" fact="0.024"/>
          <dgm:constr type="l" for="ch" forName="imageaccent12" refType="w" fact="0.8858"/>
          <dgm:constr type="t" for="ch" forName="imageaccent12" refType="h" fact="0.7513"/>
          <dgm:constr type="w" for="ch" forName="imageaccent12" refType="w" fact="0.0166"/>
          <dgm:constr type="h" for="ch" forName="imageaccent12" refType="h" fact="0.024"/>
        </dgm:constrLst>
      </dgm:else>
    </dgm:choose>
    <dgm:forEach name="wrapper" axis="self" ptType="parTrans">
      <dgm:forEach name="wrapper2" axis="self" ptType="sibTrans" st="2">
        <dgm:forEach name="textRepeat" axis="self">
          <dgm:layoutNode name="textRepeatNode" styleLbl="alignNode1">
            <dgm:varLst>
              <dgm:chMax val="0"/>
              <dgm:chPref val="0"/>
              <dgm:bulletEnabled val="1"/>
            </dgm:varLst>
            <dgm:alg type="tx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.1"/>
              <dgm:constr type="bMarg" refType="primFontSz" fact="0.1"/>
            </dgm:constrLst>
            <dgm:ruleLst>
              <dgm:rule type="primFontSz" val="5" fact="NaN" max="NaN"/>
            </dgm:ruleLst>
          </dgm:layoutNode>
        </dgm:forEach>
        <dgm:forEach name="accentRepeat" axis="self">
          <dgm:layoutNode name="accentRepeatNode" styleLbl="solidAlignAcc1">
            <dgm:alg type="sp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/>
          </dgm:layoutNode>
        </dgm:forEach>
        <dgm:forEach name="imageRepeat" axis="self">
          <dgm:layoutNode name="imageRepeatNode" styleLbl="alignAcc1">
            <dgm:alg type="sp"/>
            <dgm:shape xmlns:r="http://schemas.openxmlformats.org/officeDocument/2006/relationships" type="hexagon" r:blip="" blipPhldr="1">
              <dgm:adjLst>
                <dgm:adj idx="1" val="0.25"/>
                <dgm:adj idx="2" val="1.1547"/>
              </dgm:adjLst>
            </dgm:shape>
            <dgm:presOf axis="self"/>
          </dgm:layoutNode>
        </dgm:forEach>
      </dgm:forEach>
    </dgm:forEach>
    <dgm:forEach name="Name14" axis="ch" ptType="node" cnt="1">
      <dgm:layoutNode name="text1">
        <dgm:alg type="sp"/>
        <dgm:shape xmlns:r="http://schemas.openxmlformats.org/officeDocument/2006/relationships" r:blip="">
          <dgm:adjLst/>
        </dgm:shape>
        <dgm:presOf/>
        <dgm:constrLst/>
        <dgm:forEach name="Name15" ref="textRepeat"/>
      </dgm:layoutNode>
      <dgm:layoutNode name="textaccent1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"/>
      </dgm:layoutNode>
    </dgm:forEach>
    <dgm:forEach name="Name17" axis="ch" ptType="sibTrans" hideLastTrans="0" cnt="1">
      <dgm:layoutNode name="image1">
        <dgm:alg type="sp"/>
        <dgm:shape xmlns:r="http://schemas.openxmlformats.org/officeDocument/2006/relationships" r:blip="">
          <dgm:adjLst/>
        </dgm:shape>
        <dgm:presOf/>
        <dgm:constrLst/>
        <dgm:forEach name="Name18" ref="imageRepeat"/>
      </dgm:layoutNode>
      <dgm:layoutNode name="imageaccent1">
        <dgm:alg type="sp"/>
        <dgm:shape xmlns:r="http://schemas.openxmlformats.org/officeDocument/2006/relationships" r:blip="">
          <dgm:adjLst/>
        </dgm:shape>
        <dgm:presOf/>
        <dgm:constrLst/>
        <dgm:forEach name="Name19" ref="accentRepeat"/>
      </dgm:layoutNode>
    </dgm:forEach>
    <dgm:forEach name="Name20" axis="ch" ptType="node" st="2" cnt="1">
      <dgm:layoutNode name="text2">
        <dgm:alg type="sp"/>
        <dgm:shape xmlns:r="http://schemas.openxmlformats.org/officeDocument/2006/relationships" r:blip="">
          <dgm:adjLst/>
        </dgm:shape>
        <dgm:presOf/>
        <dgm:constrLst/>
        <dgm:forEach name="Name21" ref="textRepeat"/>
      </dgm:layoutNode>
      <dgm:layoutNode name="textaccent2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"/>
      </dgm:layoutNode>
    </dgm:forEach>
    <dgm:forEach name="Name23" axis="ch" ptType="sibTrans" hideLastTrans="0" st="2" cnt="1">
      <dgm:layoutNode name="image2">
        <dgm:alg type="sp"/>
        <dgm:shape xmlns:r="http://schemas.openxmlformats.org/officeDocument/2006/relationships" r:blip="">
          <dgm:adjLst/>
        </dgm:shape>
        <dgm:presOf/>
        <dgm:constrLst/>
        <dgm:forEach name="Name24" ref="imageRepeat"/>
      </dgm:layoutNode>
      <dgm:layoutNode name="imageaccent2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"/>
      </dgm:layoutNode>
    </dgm:forEach>
    <dgm:forEach name="Name26" axis="ch" ptType="node" st="3" cnt="1">
      <dgm:layoutNode name="text3">
        <dgm:alg type="sp"/>
        <dgm:shape xmlns:r="http://schemas.openxmlformats.org/officeDocument/2006/relationships" r:blip="">
          <dgm:adjLst/>
        </dgm:shape>
        <dgm:presOf/>
        <dgm:constrLst/>
        <dgm:forEach name="Name27" ref="textRepeat"/>
      </dgm:layoutNode>
      <dgm:layoutNode name="textaccent3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</dgm:forEach>
    <dgm:forEach name="Name29" axis="ch" ptType="sibTrans" hideLastTrans="0" st="3" cnt="1">
      <dgm:layoutNode name="image3">
        <dgm:alg type="sp"/>
        <dgm:shape xmlns:r="http://schemas.openxmlformats.org/officeDocument/2006/relationships" r:blip="">
          <dgm:adjLst/>
        </dgm:shape>
        <dgm:presOf/>
        <dgm:constrLst/>
        <dgm:forEach name="Name30" ref="imageRepeat"/>
      </dgm:layoutNode>
      <dgm:layoutNode name="imageaccent3">
        <dgm:alg type="sp"/>
        <dgm:shape xmlns:r="http://schemas.openxmlformats.org/officeDocument/2006/relationships" r:blip="">
          <dgm:adjLst/>
        </dgm:shape>
        <dgm:presOf/>
        <dgm:constrLst/>
        <dgm:forEach name="Name31" ref="accentRepeat"/>
      </dgm:layoutNode>
    </dgm:forEach>
    <dgm:forEach name="Name32" axis="ch" ptType="node" st="4" cnt="1">
      <dgm:layoutNode name="text4">
        <dgm:alg type="sp"/>
        <dgm:shape xmlns:r="http://schemas.openxmlformats.org/officeDocument/2006/relationships" r:blip="">
          <dgm:adjLst/>
        </dgm:shape>
        <dgm:presOf/>
        <dgm:constrLst/>
        <dgm:forEach name="Name33" ref="textRepeat"/>
      </dgm:layoutNode>
      <dgm:layoutNode name="textaccent4">
        <dgm:alg type="sp"/>
        <dgm:shape xmlns:r="http://schemas.openxmlformats.org/officeDocument/2006/relationships" r:blip="">
          <dgm:adjLst/>
        </dgm:shape>
        <dgm:presOf/>
        <dgm:constrLst/>
        <dgm:forEach name="Name34" ref="accentRepeat"/>
      </dgm:layoutNode>
    </dgm:forEach>
    <dgm:forEach name="Name35" axis="ch" ptType="sibTrans" hideLastTrans="0" st="4" cnt="1">
      <dgm:layoutNode name="image4">
        <dgm:alg type="sp"/>
        <dgm:shape xmlns:r="http://schemas.openxmlformats.org/officeDocument/2006/relationships" r:blip="">
          <dgm:adjLst/>
        </dgm:shape>
        <dgm:presOf/>
        <dgm:constrLst/>
        <dgm:forEach name="Name36" ref="imageRepeat"/>
      </dgm:layoutNode>
      <dgm:layoutNode name="imageaccent4">
        <dgm:alg type="sp"/>
        <dgm:shape xmlns:r="http://schemas.openxmlformats.org/officeDocument/2006/relationships" r:blip="">
          <dgm:adjLst/>
        </dgm:shape>
        <dgm:presOf/>
        <dgm:constrLst/>
        <dgm:forEach name="Name37" ref="accentRepeat"/>
      </dgm:layoutNode>
    </dgm:forEach>
    <dgm:forEach name="Name38" axis="ch" ptType="node" st="5" cnt="1">
      <dgm:layoutNode name="text5">
        <dgm:alg type="sp"/>
        <dgm:shape xmlns:r="http://schemas.openxmlformats.org/officeDocument/2006/relationships" r:blip="">
          <dgm:adjLst/>
        </dgm:shape>
        <dgm:presOf/>
        <dgm:constrLst/>
        <dgm:forEach name="Name39" ref="textRepeat"/>
      </dgm:layoutNode>
      <dgm:layoutNode name="textaccent5">
        <dgm:alg type="sp"/>
        <dgm:shape xmlns:r="http://schemas.openxmlformats.org/officeDocument/2006/relationships" r:blip="">
          <dgm:adjLst/>
        </dgm:shape>
        <dgm:presOf/>
        <dgm:constrLst/>
        <dgm:forEach name="Name40" ref="accentRepeat"/>
      </dgm:layoutNode>
    </dgm:forEach>
    <dgm:forEach name="Name41" axis="ch" ptType="sibTrans" hideLastTrans="0" st="5" cnt="1">
      <dgm:layoutNode name="image5">
        <dgm:alg type="sp"/>
        <dgm:shape xmlns:r="http://schemas.openxmlformats.org/officeDocument/2006/relationships" r:blip="">
          <dgm:adjLst/>
        </dgm:shape>
        <dgm:presOf/>
        <dgm:constrLst/>
        <dgm:forEach name="Name42" ref="imageRepeat"/>
      </dgm:layoutNode>
      <dgm:layoutNode name="imageaccent5">
        <dgm:alg type="sp"/>
        <dgm:shape xmlns:r="http://schemas.openxmlformats.org/officeDocument/2006/relationships" r:blip="">
          <dgm:adjLst/>
        </dgm:shape>
        <dgm:presOf/>
        <dgm:constrLst/>
        <dgm:forEach name="Name43" ref="accentRepeat"/>
      </dgm:layoutNode>
    </dgm:forEach>
    <dgm:forEach name="Name44" axis="ch" ptType="node" st="6" cnt="1">
      <dgm:layoutNode name="text6">
        <dgm:alg type="sp"/>
        <dgm:shape xmlns:r="http://schemas.openxmlformats.org/officeDocument/2006/relationships" r:blip="">
          <dgm:adjLst/>
        </dgm:shape>
        <dgm:presOf/>
        <dgm:constrLst/>
        <dgm:forEach name="Name45" ref="textRepeat"/>
      </dgm:layoutNode>
      <dgm:layoutNode name="textaccent6">
        <dgm:alg type="sp"/>
        <dgm:shape xmlns:r="http://schemas.openxmlformats.org/officeDocument/2006/relationships" r:blip="">
          <dgm:adjLst/>
        </dgm:shape>
        <dgm:presOf/>
        <dgm:constrLst/>
        <dgm:forEach name="Name46" ref="accentRepeat"/>
      </dgm:layoutNode>
    </dgm:forEach>
    <dgm:forEach name="Name47" axis="ch" ptType="sibTrans" hideLastTrans="0" st="6" cnt="1">
      <dgm:layoutNode name="image6">
        <dgm:alg type="sp"/>
        <dgm:shape xmlns:r="http://schemas.openxmlformats.org/officeDocument/2006/relationships" r:blip="">
          <dgm:adjLst/>
        </dgm:shape>
        <dgm:presOf/>
        <dgm:constrLst/>
        <dgm:forEach name="Name48" ref="imageRepeat"/>
      </dgm:layoutNode>
      <dgm:layoutNode name="imageaccent6">
        <dgm:alg type="sp"/>
        <dgm:shape xmlns:r="http://schemas.openxmlformats.org/officeDocument/2006/relationships" r:blip="">
          <dgm:adjLst/>
        </dgm:shape>
        <dgm:presOf/>
        <dgm:constrLst/>
        <dgm:forEach name="Name49" ref="accentRepeat"/>
      </dgm:layoutNode>
    </dgm:forEach>
    <dgm:forEach name="Name50" axis="ch" ptType="node" st="7" cnt="1">
      <dgm:layoutNode name="text7">
        <dgm:alg type="sp"/>
        <dgm:shape xmlns:r="http://schemas.openxmlformats.org/officeDocument/2006/relationships" r:blip="">
          <dgm:adjLst/>
        </dgm:shape>
        <dgm:presOf/>
        <dgm:constrLst/>
        <dgm:forEach name="Name51" ref="textRepeat"/>
      </dgm:layoutNode>
      <dgm:layoutNode name="textaccent7">
        <dgm:alg type="sp"/>
        <dgm:shape xmlns:r="http://schemas.openxmlformats.org/officeDocument/2006/relationships" r:blip="">
          <dgm:adjLst/>
        </dgm:shape>
        <dgm:presOf/>
        <dgm:constrLst/>
        <dgm:forEach name="Name52" ref="accentRepeat"/>
      </dgm:layoutNode>
    </dgm:forEach>
    <dgm:forEach name="Name53" axis="ch" ptType="sibTrans" hideLastTrans="0" st="7" cnt="1">
      <dgm:layoutNode name="image7">
        <dgm:alg type="sp"/>
        <dgm:shape xmlns:r="http://schemas.openxmlformats.org/officeDocument/2006/relationships" r:blip="">
          <dgm:adjLst/>
        </dgm:shape>
        <dgm:presOf/>
        <dgm:constrLst/>
        <dgm:forEach name="Name54" ref="imageRepeat"/>
      </dgm:layoutNode>
      <dgm:layoutNode name="imageaccent7">
        <dgm:alg type="sp"/>
        <dgm:shape xmlns:r="http://schemas.openxmlformats.org/officeDocument/2006/relationships" r:blip="">
          <dgm:adjLst/>
        </dgm:shape>
        <dgm:presOf/>
        <dgm:constrLst/>
        <dgm:forEach name="Name55" ref="accentRepeat"/>
      </dgm:layoutNode>
    </dgm:forEach>
    <dgm:forEach name="Name56" axis="ch" ptType="node" st="8" cnt="1">
      <dgm:layoutNode name="text8">
        <dgm:alg type="sp"/>
        <dgm:shape xmlns:r="http://schemas.openxmlformats.org/officeDocument/2006/relationships" r:blip="">
          <dgm:adjLst/>
        </dgm:shape>
        <dgm:presOf/>
        <dgm:constrLst/>
        <dgm:forEach name="Name57" ref="textRepeat"/>
      </dgm:layoutNode>
      <dgm:layoutNode name="textaccent8">
        <dgm:alg type="sp"/>
        <dgm:shape xmlns:r="http://schemas.openxmlformats.org/officeDocument/2006/relationships" r:blip="">
          <dgm:adjLst/>
        </dgm:shape>
        <dgm:presOf/>
        <dgm:constrLst/>
        <dgm:forEach name="Name58" ref="accentRepeat"/>
      </dgm:layoutNode>
    </dgm:forEach>
    <dgm:forEach name="Name59" axis="ch" ptType="sibTrans" hideLastTrans="0" st="8" cnt="1">
      <dgm:layoutNode name="image8">
        <dgm:alg type="sp"/>
        <dgm:shape xmlns:r="http://schemas.openxmlformats.org/officeDocument/2006/relationships" r:blip="">
          <dgm:adjLst/>
        </dgm:shape>
        <dgm:presOf/>
        <dgm:constrLst/>
        <dgm:forEach name="Name60" ref="imageRepeat"/>
      </dgm:layoutNode>
      <dgm:layoutNode name="imageaccent8">
        <dgm:alg type="sp"/>
        <dgm:shape xmlns:r="http://schemas.openxmlformats.org/officeDocument/2006/relationships" r:blip="">
          <dgm:adjLst/>
        </dgm:shape>
        <dgm:presOf/>
        <dgm:constrLst/>
        <dgm:forEach name="Name61" ref="accentRepeat"/>
      </dgm:layoutNode>
    </dgm:forEach>
    <dgm:forEach name="Name62" axis="ch" ptType="node" st="9" cnt="1">
      <dgm:layoutNode name="text9">
        <dgm:alg type="sp"/>
        <dgm:shape xmlns:r="http://schemas.openxmlformats.org/officeDocument/2006/relationships" r:blip="">
          <dgm:adjLst/>
        </dgm:shape>
        <dgm:presOf/>
        <dgm:constrLst/>
        <dgm:forEach name="Name63" ref="textRepeat"/>
      </dgm:layoutNode>
      <dgm:layoutNode name="textaccent9">
        <dgm:alg type="sp"/>
        <dgm:shape xmlns:r="http://schemas.openxmlformats.org/officeDocument/2006/relationships" r:blip="">
          <dgm:adjLst/>
        </dgm:shape>
        <dgm:presOf/>
        <dgm:constrLst/>
        <dgm:forEach name="Name64" ref="accentRepeat"/>
      </dgm:layoutNode>
    </dgm:forEach>
    <dgm:forEach name="Name65" axis="ch" ptType="sibTrans" hideLastTrans="0" st="9" cnt="1">
      <dgm:layoutNode name="image9">
        <dgm:alg type="sp"/>
        <dgm:shape xmlns:r="http://schemas.openxmlformats.org/officeDocument/2006/relationships" r:blip="">
          <dgm:adjLst/>
        </dgm:shape>
        <dgm:presOf/>
        <dgm:constrLst/>
        <dgm:forEach name="Name66" ref="imageRepeat"/>
      </dgm:layoutNode>
      <dgm:layoutNode name="imageaccent9">
        <dgm:alg type="sp"/>
        <dgm:shape xmlns:r="http://schemas.openxmlformats.org/officeDocument/2006/relationships" r:blip="">
          <dgm:adjLst/>
        </dgm:shape>
        <dgm:presOf/>
        <dgm:constrLst/>
        <dgm:forEach name="Name67" ref="accentRepeat"/>
      </dgm:layoutNode>
    </dgm:forEach>
    <dgm:forEach name="Name68" axis="ch" ptType="node" st="10" cnt="1">
      <dgm:layoutNode name="text10">
        <dgm:alg type="sp"/>
        <dgm:shape xmlns:r="http://schemas.openxmlformats.org/officeDocument/2006/relationships" r:blip="">
          <dgm:adjLst/>
        </dgm:shape>
        <dgm:presOf/>
        <dgm:constrLst/>
        <dgm:forEach name="Name69" ref="textRepeat"/>
      </dgm:layoutNode>
      <dgm:layoutNode name="textaccent10">
        <dgm:alg type="sp"/>
        <dgm:shape xmlns:r="http://schemas.openxmlformats.org/officeDocument/2006/relationships" r:blip="">
          <dgm:adjLst/>
        </dgm:shape>
        <dgm:presOf/>
        <dgm:constrLst/>
        <dgm:forEach name="Name70" ref="accentRepeat"/>
      </dgm:layoutNode>
    </dgm:forEach>
    <dgm:forEach name="Name71" axis="ch" ptType="sibTrans" hideLastTrans="0" st="10" cnt="1">
      <dgm:layoutNode name="image10">
        <dgm:alg type="sp"/>
        <dgm:shape xmlns:r="http://schemas.openxmlformats.org/officeDocument/2006/relationships" r:blip="">
          <dgm:adjLst/>
        </dgm:shape>
        <dgm:presOf/>
        <dgm:constrLst/>
        <dgm:forEach name="Name72" ref="imageRepeat"/>
      </dgm:layoutNode>
      <dgm:layoutNode name="imageaccent10">
        <dgm:alg type="sp"/>
        <dgm:shape xmlns:r="http://schemas.openxmlformats.org/officeDocument/2006/relationships" r:blip="">
          <dgm:adjLst/>
        </dgm:shape>
        <dgm:presOf/>
        <dgm:constrLst/>
        <dgm:forEach name="Name73" ref="accentRepeat"/>
      </dgm:layoutNode>
    </dgm:forEach>
    <dgm:forEach name="Name74" axis="ch" ptType="node" st="11" cnt="1">
      <dgm:layoutNode name="text11">
        <dgm:alg type="sp"/>
        <dgm:shape xmlns:r="http://schemas.openxmlformats.org/officeDocument/2006/relationships" r:blip="">
          <dgm:adjLst/>
        </dgm:shape>
        <dgm:presOf/>
        <dgm:constrLst/>
        <dgm:forEach name="Name75" ref="textRepeat"/>
      </dgm:layoutNode>
      <dgm:layoutNode name="textaccent1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</dgm:forEach>
    <dgm:forEach name="Name77" axis="ch" ptType="sibTrans" hideLastTrans="0" st="11" cnt="1">
      <dgm:layoutNode name="image11">
        <dgm:alg type="sp"/>
        <dgm:shape xmlns:r="http://schemas.openxmlformats.org/officeDocument/2006/relationships" r:blip="">
          <dgm:adjLst/>
        </dgm:shape>
        <dgm:presOf/>
        <dgm:constrLst/>
        <dgm:forEach name="Name78" ref="imageRepeat"/>
      </dgm:layoutNode>
      <dgm:layoutNode name="imageaccent11">
        <dgm:alg type="sp"/>
        <dgm:shape xmlns:r="http://schemas.openxmlformats.org/officeDocument/2006/relationships" r:blip="">
          <dgm:adjLst/>
        </dgm:shape>
        <dgm:presOf/>
        <dgm:constrLst/>
        <dgm:forEach name="Name79" ref="accentRepeat"/>
      </dgm:layoutNode>
    </dgm:forEach>
    <dgm:forEach name="Name80" axis="ch" ptType="node" st="12" cnt="1">
      <dgm:layoutNode name="text12">
        <dgm:alg type="sp"/>
        <dgm:shape xmlns:r="http://schemas.openxmlformats.org/officeDocument/2006/relationships" r:blip="">
          <dgm:adjLst/>
        </dgm:shape>
        <dgm:presOf/>
        <dgm:constrLst/>
        <dgm:forEach name="Name81" ref="textRepeat"/>
      </dgm:layoutNode>
      <dgm:layoutNode name="textaccent12">
        <dgm:alg type="sp"/>
        <dgm:shape xmlns:r="http://schemas.openxmlformats.org/officeDocument/2006/relationships" r:blip="">
          <dgm:adjLst/>
        </dgm:shape>
        <dgm:presOf/>
        <dgm:constrLst/>
        <dgm:forEach name="Name82" ref="accentRepeat"/>
      </dgm:layoutNode>
    </dgm:forEach>
    <dgm:forEach name="Name83" axis="ch" ptType="sibTrans" hideLastTrans="0" st="12" cnt="1">
      <dgm:layoutNode name="image12">
        <dgm:alg type="sp"/>
        <dgm:shape xmlns:r="http://schemas.openxmlformats.org/officeDocument/2006/relationships" r:blip="">
          <dgm:adjLst/>
        </dgm:shape>
        <dgm:presOf/>
        <dgm:constrLst/>
        <dgm:forEach name="Name84" ref="imageRepeat"/>
      </dgm:layoutNode>
      <dgm:layoutNode name="imageaccent12">
        <dgm:alg type="sp"/>
        <dgm:shape xmlns:r="http://schemas.openxmlformats.org/officeDocument/2006/relationships" r:blip="">
          <dgm:adjLst/>
        </dgm:shape>
        <dgm:presOf/>
        <dgm:constrLst/>
        <dgm:forEach name="Name85" ref="accentRepeat"/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HexagonCluster">
  <dgm:title val=""/>
  <dgm:desc val=""/>
  <dgm:catLst>
    <dgm:cat type="picture" pri="21000"/>
    <dgm:cat type="relationship" pri="3200"/>
    <dgm:cat type="pictureconvert" pri="21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clrData>
  <dgm:layoutNode name="Name0">
    <dgm:varLst>
      <dgm:chMax val="21"/>
      <dgm:chPref val="21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alg type="composite">
          <dgm:param type="ar" val="1.3871"/>
        </dgm:alg>
        <dgm:constrLst>
          <dgm:constr type="primFontSz" for="des" ptType="node" op="equ" val="65"/>
          <dgm:constr type="l" for="ch" forName="text1" refType="w" fact="0.4525"/>
          <dgm:constr type="t" for="ch" forName="text1" refType="h" fact="0.346"/>
          <dgm:constr type="w" for="ch" forName="text1" refType="w" fact="0.5475"/>
          <dgm:constr type="h" for="ch" forName="text1" refType="h" fact="0.654"/>
          <dgm:constr type="l" for="ch" forName="textaccent1" refType="w" fact="0.4652"/>
          <dgm:constr type="t" for="ch" forName="textaccent1" refType="h" fact="0.6348"/>
          <dgm:constr type="w" for="ch" forName="textaccent1" refType="w" fact="0.0639"/>
          <dgm:constr type="h" for="ch" forName="textaccent1" refType="h" fact="0.0765"/>
          <dgm:constr type="l" for="ch" forName="image1" refType="w" fact="0"/>
          <dgm:constr type="t" for="ch" forName="image1" refType="h" fact="0"/>
          <dgm:constr type="w" for="ch" forName="image1" refType="w" fact="0.5468"/>
          <dgm:constr type="h" for="ch" forName="image1" refType="h" fact="0.6538"/>
          <dgm:constr type="l" for="ch" forName="imageaccent1" refType="w" fact="0.3702"/>
          <dgm:constr type="t" for="ch" forName="imageaccent1" refType="h" fact="0.5633"/>
          <dgm:constr type="w" for="ch" forName="imageaccent1" refType="w" fact="0.0639"/>
          <dgm:constr type="h" for="ch" forName="imageaccent1" refType="h" fact="0.0765"/>
        </dgm:constrLst>
      </dgm:if>
      <dgm:if name="Name3" axis="ch" ptType="node" func="cnt" op="equ" val="2">
        <dgm:alg type="composite">
          <dgm:param type="ar" val="2.6443"/>
        </dgm:alg>
        <dgm:constrLst>
          <dgm:constr type="primFontSz" for="des" ptType="node" op="equ" val="65"/>
          <dgm:constr type="l" for="ch" forName="text1" refType="w" fact="0.2383"/>
          <dgm:constr type="t" for="ch" forName="text1" refType="h" fact="0.3501"/>
          <dgm:constr type="w" for="ch" forName="text1" refType="w" fact="0.285"/>
          <dgm:constr type="h" for="ch" forName="text1" refType="h" fact="0.6499"/>
          <dgm:constr type="l" for="ch" forName="textaccent1" refType="w" fact="0.2472"/>
          <dgm:constr type="t" for="ch" forName="textaccent1" refType="h" fact="0.6371"/>
          <dgm:constr type="w" for="ch" forName="textaccent1" refType="w" fact="0.0333"/>
          <dgm:constr type="h" for="ch" forName="textaccent1" refType="h" fact="0.076"/>
          <dgm:constr type="l" for="ch" forName="image1" refType="w" fact="0"/>
          <dgm:constr type="t" for="ch" forName="image1" refType="h" fact="0"/>
          <dgm:constr type="w" for="ch" forName="image1" refType="w" fact="0.285"/>
          <dgm:constr type="h" for="ch" forName="image1" refType="h" fact="0.6499"/>
          <dgm:constr type="l" for="ch" forName="imageaccent1" refType="w" fact="0.1942"/>
          <dgm:constr type="t" for="ch" forName="imageaccent1" refType="h" fact="0.5602"/>
          <dgm:constr type="w" for="ch" forName="imageaccent1" refType="w" fact="0.0333"/>
          <dgm:constr type="h" for="ch" forName="imageaccent1" refType="h" fact="0.076"/>
          <dgm:constr type="l" for="ch" forName="text2" refType="w" fact="0.4767"/>
          <dgm:constr type="t" for="ch" forName="text2" refType="h" fact="0"/>
          <dgm:constr type="w" for="ch" forName="text2" refType="w" fact="0.285"/>
          <dgm:constr type="h" for="ch" forName="text2" refType="h" fact="0.6499"/>
          <dgm:constr type="l" for="ch" forName="textaccent2" refType="w" fact="0.6709"/>
          <dgm:constr type="t" for="ch" forName="textaccent2" refType="h" fact="0.5602"/>
          <dgm:constr type="w" for="ch" forName="textaccent2" refType="w" fact="0.0333"/>
          <dgm:constr type="h" for="ch" forName="textaccent2" refType="h" fact="0.076"/>
          <dgm:constr type="l" for="ch" forName="image2" refType="w" fact="0.715"/>
          <dgm:constr type="t" for="ch" forName="image2" refType="h" fact="0.3501"/>
          <dgm:constr type="w" for="ch" forName="image2" refType="w" fact="0.285"/>
          <dgm:constr type="h" for="ch" forName="image2" refType="h" fact="0.6499"/>
          <dgm:constr type="l" for="ch" forName="imageaccent2" refType="w" fact="0.7239"/>
          <dgm:constr type="t" for="ch" forName="imageaccent2" refType="h" fact="0.6371"/>
          <dgm:constr type="w" for="ch" forName="imageaccent2" refType="w" fact="0.0333"/>
          <dgm:constr type="h" for="ch" forName="imageaccent2" refType="h" fact="0.076"/>
        </dgm:constrLst>
      </dgm:if>
      <dgm:if name="Name4" axis="ch" ptType="node" func="cnt" op="equ" val="3">
        <dgm:alg type="composite">
          <dgm:param type="ar" val="1.5623"/>
        </dgm:alg>
        <dgm:constrLst>
          <dgm:constr type="primFontSz" for="des" ptType="node" op="equ" val="65"/>
          <dgm:constr type="l" for="ch" forName="text1" refType="w" fact="0.2402"/>
          <dgm:constr type="t" for="ch" forName="text1" refType="h" fact="0.6215"/>
          <dgm:constr type="w" for="ch" forName="text1" refType="w" fact="0.281"/>
          <dgm:constr type="h" for="ch" forName="text1" refType="h" fact="0.3785"/>
          <dgm:constr type="l" for="ch" forName="textaccent1" refType="w" fact="0.2475"/>
          <dgm:constr type="t" for="ch" forName="textaccent1" refType="h" fact="0.7886"/>
          <dgm:constr type="w" for="ch" forName="textaccent1" refType="w" fact="0.0329"/>
          <dgm:constr type="h" for="ch" forName="textaccent1" refType="h" fact="0.0443"/>
          <dgm:constr type="l" for="ch" forName="image1" refType="w" fact="0"/>
          <dgm:constr type="t" for="ch" forName="image1" refType="h" fact="0.4182"/>
          <dgm:constr type="w" for="ch" forName="image1" refType="w" fact="0.281"/>
          <dgm:constr type="h" for="ch" forName="image1" refType="h" fact="0.3785"/>
          <dgm:constr type="l" for="ch" forName="imageaccent1" refType="w" fact="0.1913"/>
          <dgm:constr type="t" for="ch" forName="imageaccent1" refType="h" fact="0.7467"/>
          <dgm:constr type="w" for="ch" forName="imageaccent1" refType="w" fact="0.0329"/>
          <dgm:constr type="h" for="ch" forName="imageaccent1" refType="h" fact="0.0443"/>
          <dgm:constr type="l" for="ch" forName="text2" refType="w" fact="0.4796"/>
          <dgm:constr type="t" for="ch" forName="text2" refType="h" fact="0.4137"/>
          <dgm:constr type="w" for="ch" forName="text2" refType="w" fact="0.281"/>
          <dgm:constr type="h" for="ch" forName="text2" refType="h" fact="0.3785"/>
          <dgm:constr type="l" for="ch" forName="textaccent2" refType="w" fact="0.6717"/>
          <dgm:constr type="t" for="ch" forName="textaccent2" refType="h" fact="0.7418"/>
          <dgm:constr type="w" for="ch" forName="textaccent2" refType="w" fact="0.0329"/>
          <dgm:constr type="h" for="ch" forName="textaccent2" refType="h" fact="0.0443"/>
          <dgm:constr type="l" for="ch" forName="image2" refType="w" fact="0.719"/>
          <dgm:constr type="t" for="ch" forName="image2" refType="h" fact="0.6215"/>
          <dgm:constr type="w" for="ch" forName="image2" refType="w" fact="0.281"/>
          <dgm:constr type="h" for="ch" forName="image2" refType="h" fact="0.3785"/>
          <dgm:constr type="l" for="ch" forName="imageaccent2" refType="w" fact="0.7263"/>
          <dgm:constr type="t" for="ch" forName="imageaccent2" refType="h" fact="0.7886"/>
          <dgm:constr type="w" for="ch" forName="imageaccent2" refType="w" fact="0.0329"/>
          <dgm:constr type="h" for="ch" forName="imageaccent2" refType="h" fact="0.0443"/>
          <dgm:constr type="l" for="ch" forName="text3" refType="w" fact="0.2402"/>
          <dgm:constr type="t" for="ch" forName="text3" refType="h" fact="0.2068"/>
          <dgm:constr type="w" for="ch" forName="text3" refType="w" fact="0.281"/>
          <dgm:constr type="h" for="ch" forName="text3" refType="h" fact="0.3785"/>
          <dgm:constr type="l" for="ch" forName="textaccent3" refType="w" fact="0.4307"/>
          <dgm:constr type="t" for="ch" forName="textaccent3" refType="h" fact="0.215"/>
          <dgm:constr type="w" for="ch" forName="textaccent3" refType="w" fact="0.0329"/>
          <dgm:constr type="h" for="ch" forName="textaccent3" refType="h" fact="0.0443"/>
          <dgm:constr type="l" for="ch" forName="image3" refType="w" fact="0.4796"/>
          <dgm:constr type="t" for="ch" forName="image3" refType="h" fact="0"/>
          <dgm:constr type="w" for="ch" forName="image3" refType="w" fact="0.281"/>
          <dgm:constr type="h" for="ch" forName="image3" refType="h" fact="0.3785"/>
          <dgm:constr type="l" for="ch" forName="imageaccent3" refType="w" fact="0.4879"/>
          <dgm:constr type="t" for="ch" forName="imageaccent3" refType="h" fact="0.1662"/>
          <dgm:constr type="w" for="ch" forName="imageaccent3" refType="w" fact="0.0329"/>
          <dgm:constr type="h" for="ch" forName="imageaccent3" refType="h" fact="0.0443"/>
        </dgm:constrLst>
      </dgm:if>
      <dgm:if name="Name5" axis="ch" ptType="node" func="cnt" op="equ" val="4">
        <dgm:alg type="composite">
          <dgm:param type="ar" val="1.943"/>
        </dgm:alg>
        <dgm:constrLst>
          <dgm:constr type="primFontSz" for="des" ptType="node" op="equ" val="65"/>
          <dgm:constr type="l" for="ch" forName="image2" refType="w" fact="0.5787"/>
          <dgm:constr type="t" for="ch" forName="image2" refType="h" fact="0.6208"/>
          <dgm:constr type="w" for="ch" forName="image2" refType="w" fact="0.227"/>
          <dgm:constr type="h" for="ch" forName="image2" refType="h" fact="0.3786"/>
          <dgm:constr type="l" for="ch" forName="text4" refType="w" fact="0.5787"/>
          <dgm:constr type="t" for="ch" forName="text4" refType="h" fact="0.2081"/>
          <dgm:constr type="w" for="ch" forName="text4" refType="w" fact="0.227"/>
          <dgm:constr type="h" for="ch" forName="text4" refType="h" fact="0.3786"/>
          <dgm:constr type="l" for="ch" forName="text2" refType="w" fact="0.3852"/>
          <dgm:constr type="t" for="ch" forName="text2" refType="h" fact="0.4127"/>
          <dgm:constr type="w" for="ch" forName="text2" refType="w" fact="0.227"/>
          <dgm:constr type="h" for="ch" forName="text2" refType="h" fact="0.3786"/>
          <dgm:constr type="l" for="ch" forName="image3" refType="w" fact="0.3852"/>
          <dgm:constr type="t" for="ch" forName="image3" refType="h" fact="0"/>
          <dgm:constr type="w" for="ch" forName="image3" refType="w" fact="0.227"/>
          <dgm:constr type="h" for="ch" forName="image3" refType="h" fact="0.3786"/>
          <dgm:constr type="l" for="ch" forName="text1" refType="w" fact="0.1927"/>
          <dgm:constr type="t" for="ch" forName="text1" refType="h" fact="0.6214"/>
          <dgm:constr type="w" for="ch" forName="text1" refType="w" fact="0.227"/>
          <dgm:constr type="h" for="ch" forName="text1" refType="h" fact="0.3786"/>
          <dgm:constr type="l" for="ch" forName="textaccent1" refType="w" fact="0.1998"/>
          <dgm:constr type="t" for="ch" forName="textaccent1" refType="h" fact="0.7887"/>
          <dgm:constr type="w" for="ch" forName="textaccent1" refType="w" fact="0.0265"/>
          <dgm:constr type="h" for="ch" forName="textaccent1" refType="h" fact="0.0444"/>
          <dgm:constr type="l" for="ch" forName="image1" refType="w" fact="0"/>
          <dgm:constr type="t" for="ch" forName="image1" refType="h" fact="0.4156"/>
          <dgm:constr type="w" for="ch" forName="image1" refType="w" fact="0.227"/>
          <dgm:constr type="h" for="ch" forName="image1" refType="h" fact="0.3786"/>
          <dgm:constr type="l" for="ch" forName="imageaccent1" refType="w" fact="0.1537"/>
          <dgm:constr type="t" for="ch" forName="imageaccent1" refType="h" fact="0.7417"/>
          <dgm:constr type="w" for="ch" forName="imageaccent1" refType="w" fact="0.0265"/>
          <dgm:constr type="h" for="ch" forName="imageaccent1" refType="h" fact="0.0444"/>
          <dgm:constr type="l" for="ch" forName="textaccent2" refType="w" fact="0.5407"/>
          <dgm:constr type="t" for="ch" forName="textaccent2" refType="h" fact="0.7384"/>
          <dgm:constr type="w" for="ch" forName="textaccent2" refType="w" fact="0.0265"/>
          <dgm:constr type="h" for="ch" forName="textaccent2" refType="h" fact="0.0444"/>
          <dgm:constr type="l" for="ch" forName="imageaccent2" refType="w" fact="0.5839"/>
          <dgm:constr type="t" for="ch" forName="imageaccent2" refType="h" fact="0.7904"/>
          <dgm:constr type="w" for="ch" forName="imageaccent2" refType="w" fact="0.0265"/>
          <dgm:constr type="h" for="ch" forName="imageaccent2" refType="h" fact="0.0444"/>
          <dgm:constr type="l" for="ch" forName="text3" refType="w" fact="0.1927"/>
          <dgm:constr type="t" for="ch" forName="text3" refType="h" fact="0.2087"/>
          <dgm:constr type="w" for="ch" forName="text3" refType="w" fact="0.227"/>
          <dgm:constr type="h" for="ch" forName="text3" refType="h" fact="0.3786"/>
          <dgm:constr type="l" for="ch" forName="textaccent3" refType="w" fact="0.3472"/>
          <dgm:constr type="t" for="ch" forName="textaccent3" refType="h" fact="0.2165"/>
          <dgm:constr type="w" for="ch" forName="textaccent3" refType="w" fact="0.0265"/>
          <dgm:constr type="h" for="ch" forName="textaccent3" refType="h" fact="0.0444"/>
          <dgm:constr type="l" for="ch" forName="imageaccent3" refType="w" fact="0.3904"/>
          <dgm:constr type="t" for="ch" forName="imageaccent3" refType="h" fact="0.1678"/>
          <dgm:constr type="w" for="ch" forName="imageaccent3" refType="w" fact="0.0265"/>
          <dgm:constr type="h" for="ch" forName="imageaccent3" refType="h" fact="0.0444"/>
          <dgm:constr type="l" for="ch" forName="textaccent4" refType="w" fact="0.7739"/>
          <dgm:constr type="t" for="ch" forName="textaccent4" refType="h" fact="0.3752"/>
          <dgm:constr type="w" for="ch" forName="textaccent4" refType="w" fact="0.0265"/>
          <dgm:constr type="h" for="ch" forName="textaccent4" refType="h" fact="0.0444"/>
          <dgm:constr type="l" for="ch" forName="image4" refType="w" fact="0.773"/>
          <dgm:constr type="t" for="ch" forName="image4" refType="h" fact="0.4162"/>
          <dgm:constr type="w" for="ch" forName="image4" refType="w" fact="0.227"/>
          <dgm:constr type="h" for="ch" forName="image4" refType="h" fact="0.3786"/>
          <dgm:constr type="l" for="ch" forName="imageaccent4" refType="w" fact="0.8188"/>
          <dgm:constr type="t" for="ch" forName="imageaccent4" refType="h" fact="0.4229"/>
          <dgm:constr type="w" for="ch" forName="imageaccent4" refType="w" fact="0.0265"/>
          <dgm:constr type="h" for="ch" forName="imageaccent4" refType="h" fact="0.0444"/>
        </dgm:constrLst>
      </dgm:if>
      <dgm:if name="Name6" axis="ch" ptType="node" func="cnt" op="equ" val="5">
        <dgm:alg type="composite">
          <dgm:param type="ar" val="2.3203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4193"/>
          <dgm:constr type="w" for="ch" forName="image4" refType="w" fact="0.1886"/>
          <dgm:constr type="h" for="ch" forName="image4" refType="h" fact="0.3757"/>
          <dgm:constr type="l" for="ch" forName="text5" refType="w" fact="0.6491"/>
          <dgm:constr type="t" for="ch" forName="text5" refType="h" fact="0.004"/>
          <dgm:constr type="w" for="ch" forName="text5" refType="w" fact="0.1886"/>
          <dgm:constr type="h" for="ch" forName="text5" refType="h" fact="0.3757"/>
          <dgm:constr type="l" for="ch" forName="image5" refType="w" fact="0.8114"/>
          <dgm:constr type="t" for="ch" forName="image5" refType="h" fact="0.2136"/>
          <dgm:constr type="w" for="ch" forName="image5" refType="w" fact="0.1886"/>
          <dgm:constr type="h" for="ch" forName="image5" refType="h" fact="0.3757"/>
          <dgm:constr type="l" for="ch" forName="image2" refType="w" fact="0.4868"/>
          <dgm:constr type="t" for="ch" forName="image2" refType="h" fact="0.6235"/>
          <dgm:constr type="w" for="ch" forName="image2" refType="w" fact="0.1886"/>
          <dgm:constr type="h" for="ch" forName="image2" refType="h" fact="0.3757"/>
          <dgm:constr type="l" for="ch" forName="text4" refType="w" fact="0.4868"/>
          <dgm:constr type="t" for="ch" forName="text4" refType="h" fact="0.2081"/>
          <dgm:constr type="w" for="ch" forName="text4" refType="w" fact="0.1886"/>
          <dgm:constr type="h" for="ch" forName="text4" refType="h" fact="0.3757"/>
          <dgm:constr type="l" for="ch" forName="text2" refType="w" fact="0.3246"/>
          <dgm:constr type="t" for="ch" forName="text2" refType="h" fact="0.4154"/>
          <dgm:constr type="w" for="ch" forName="text2" refType="w" fact="0.1886"/>
          <dgm:constr type="h" for="ch" forName="text2" refType="h" fact="0.3757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757"/>
          <dgm:constr type="l" for="ch" forName="text1" refType="w" fact="0.1623"/>
          <dgm:constr type="t" for="ch" forName="text1" refType="h" fact="0.6243"/>
          <dgm:constr type="w" for="ch" forName="text1" refType="w" fact="0.1886"/>
          <dgm:constr type="h" for="ch" forName="text1" refType="h" fact="0.3757"/>
          <dgm:constr type="l" for="ch" forName="text3" refType="w" fact="0.1623"/>
          <dgm:constr type="t" for="ch" forName="text3" refType="h" fact="0.2089"/>
          <dgm:constr type="w" for="ch" forName="text3" refType="w" fact="0.1886"/>
          <dgm:constr type="h" for="ch" forName="text3" refType="h" fact="0.3757"/>
          <dgm:constr type="l" for="ch" forName="textaccent1" refType="w" fact="0.1668"/>
          <dgm:constr type="t" for="ch" forName="textaccent1" refType="h" fact="0.7923"/>
          <dgm:constr type="w" for="ch" forName="textaccent1" refType="w" fact="0.022"/>
          <dgm:constr type="h" for="ch" forName="textaccent1" refType="h" fact="0.044"/>
          <dgm:constr type="l" for="ch" forName="image1" refType="w" fact="0"/>
          <dgm:constr type="t" for="ch" forName="image1" refType="h" fact="0.4166"/>
          <dgm:constr type="w" for="ch" forName="image1" refType="w" fact="0.1886"/>
          <dgm:constr type="h" for="ch" forName="image1" refType="h" fact="0.3757"/>
          <dgm:constr type="l" for="ch" forName="imageaccent1" refType="w" fact="0.1292"/>
          <dgm:constr type="t" for="ch" forName="imageaccent1" refType="h" fact="0.7424"/>
          <dgm:constr type="w" for="ch" forName="imageaccent1" refType="w" fact="0.022"/>
          <dgm:constr type="h" for="ch" forName="imageaccent1" refType="h" fact="0.044"/>
          <dgm:constr type="l" for="ch" forName="textaccent2" refType="w" fact="0.4544"/>
          <dgm:constr type="t" for="ch" forName="textaccent2" refType="h" fact="0.7404"/>
          <dgm:constr type="w" for="ch" forName="textaccent2" refType="w" fact="0.022"/>
          <dgm:constr type="h" for="ch" forName="textaccent2" refType="h" fact="0.044"/>
          <dgm:constr type="l" for="ch" forName="imageaccent2" refType="w" fact="0.4914"/>
          <dgm:constr type="t" for="ch" forName="imageaccent2" refType="h" fact="0.7907"/>
          <dgm:constr type="w" for="ch" forName="imageaccent2" refType="w" fact="0.022"/>
          <dgm:constr type="h" for="ch" forName="imageaccent2" refType="h" fact="0.044"/>
          <dgm:constr type="l" for="ch" forName="textaccent3" refType="w" fact="0.2915"/>
          <dgm:constr type="t" for="ch" forName="textaccent3" refType="h" fact="0.216"/>
          <dgm:constr type="w" for="ch" forName="textaccent3" refType="w" fact="0.022"/>
          <dgm:constr type="h" for="ch" forName="textaccent3" refType="h" fact="0.044"/>
          <dgm:constr type="l" for="ch" forName="imageaccent3" refType="w" fact="0.3299"/>
          <dgm:constr type="t" for="ch" forName="imageaccent3" refType="h" fact="0.1665"/>
          <dgm:constr type="w" for="ch" forName="imageaccent3" refType="w" fact="0.022"/>
          <dgm:constr type="h" for="ch" forName="imageaccent3" refType="h" fact="0.044"/>
          <dgm:constr type="l" for="ch" forName="textaccent4" refType="w" fact="0.65"/>
          <dgm:constr type="t" for="ch" forName="textaccent4" refType="h" fact="0.3746"/>
          <dgm:constr type="w" for="ch" forName="textaccent4" refType="w" fact="0.022"/>
          <dgm:constr type="h" for="ch" forName="textaccent4" refType="h" fact="0.044"/>
          <dgm:constr type="l" for="ch" forName="imageaccent4" refType="w" fact="0.6859"/>
          <dgm:constr type="t" for="ch" forName="imageaccent4" refType="h" fact="0.4261"/>
          <dgm:constr type="w" for="ch" forName="imageaccent4" refType="w" fact="0.022"/>
          <dgm:constr type="h" for="ch" forName="imageaccent4" refType="h" fact="0.044"/>
          <dgm:constr type="l" for="ch" forName="textaccent5" refType="w" fact="0.8123"/>
          <dgm:constr type="t" for="ch" forName="textaccent5" refType="h" fact="0.1724"/>
          <dgm:constr type="w" for="ch" forName="textaccent5" refType="w" fact="0.022"/>
          <dgm:constr type="h" for="ch" forName="textaccent5" refType="h" fact="0.044"/>
          <dgm:constr type="l" for="ch" forName="imageaccent5" refType="w" fact="0.849"/>
          <dgm:constr type="t" for="ch" forName="imageaccent5" refType="h" fact="0.222"/>
          <dgm:constr type="w" for="ch" forName="imageaccent5" refType="w" fact="0.022"/>
          <dgm:constr type="h" for="ch" forName="imageaccent5" refType="h" fact="0.044"/>
        </dgm:constrLst>
      </dgm:if>
      <dgm:if name="Name7" axis="ch" ptType="node" func="cnt" op="equ" val="6">
        <dgm:alg type="composite">
          <dgm:param type="ar" val="1.9179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3466"/>
          <dgm:constr type="w" for="ch" forName="image4" refType="w" fact="0.1886"/>
          <dgm:constr type="h" for="ch" forName="image4" refType="h" fact="0.3106"/>
          <dgm:constr type="l" for="ch" forName="text5" refType="w" fact="0.6491"/>
          <dgm:constr type="t" for="ch" forName="text5" refType="h" fact="0.0033"/>
          <dgm:constr type="w" for="ch" forName="text5" refType="w" fact="0.1886"/>
          <dgm:constr type="h" for="ch" forName="text5" refType="h" fact="0.3106"/>
          <dgm:constr type="l" for="ch" forName="image5" refType="w" fact="0.8114"/>
          <dgm:constr type="t" for="ch" forName="image5" refType="h" fact="0.1766"/>
          <dgm:constr type="w" for="ch" forName="image5" refType="w" fact="0.1886"/>
          <dgm:constr type="h" for="ch" forName="image5" refType="h" fact="0.3106"/>
          <dgm:constr type="l" for="ch" forName="image2" refType="w" fact="0.4868"/>
          <dgm:constr type="t" for="ch" forName="image2" refType="h" fact="0.5154"/>
          <dgm:constr type="w" for="ch" forName="image2" refType="w" fact="0.1886"/>
          <dgm:constr type="h" for="ch" forName="image2" refType="h" fact="0.3106"/>
          <dgm:constr type="l" for="ch" forName="text4" refType="w" fact="0.4868"/>
          <dgm:constr type="t" for="ch" forName="text4" refType="h" fact="0.172"/>
          <dgm:constr type="w" for="ch" forName="text4" refType="w" fact="0.1886"/>
          <dgm:constr type="h" for="ch" forName="text4" refType="h" fact="0.3106"/>
          <dgm:constr type="l" for="ch" forName="text2" refType="w" fact="0.3246"/>
          <dgm:constr type="t" for="ch" forName="text2" refType="h" fact="0.3434"/>
          <dgm:constr type="w" for="ch" forName="text2" refType="w" fact="0.1886"/>
          <dgm:constr type="h" for="ch" forName="text2" refType="h" fact="0.3106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106"/>
          <dgm:constr type="l" for="ch" forName="text1" refType="w" fact="0.1623"/>
          <dgm:constr type="t" for="ch" forName="text1" refType="h" fact="0.516"/>
          <dgm:constr type="w" for="ch" forName="text1" refType="w" fact="0.1886"/>
          <dgm:constr type="h" for="ch" forName="text1" refType="h" fact="0.3106"/>
          <dgm:constr type="l" for="ch" forName="text3" refType="w" fact="0.1623"/>
          <dgm:constr type="t" for="ch" forName="text3" refType="h" fact="0.1727"/>
          <dgm:constr type="w" for="ch" forName="text3" refType="w" fact="0.1886"/>
          <dgm:constr type="h" for="ch" forName="text3" refType="h" fact="0.3106"/>
          <dgm:constr type="l" for="ch" forName="textaccent1" refType="w" fact="0.1668"/>
          <dgm:constr type="t" for="ch" forName="textaccent1" refType="h" fact="0.6549"/>
          <dgm:constr type="w" for="ch" forName="textaccent1" refType="w" fact="0.022"/>
          <dgm:constr type="h" for="ch" forName="textaccent1" refType="h" fact="0.0364"/>
          <dgm:constr type="l" for="ch" forName="image1" refType="w" fact="0"/>
          <dgm:constr type="t" for="ch" forName="image1" refType="h" fact="0.3443"/>
          <dgm:constr type="w" for="ch" forName="image1" refType="w" fact="0.1886"/>
          <dgm:constr type="h" for="ch" forName="image1" refType="h" fact="0.3106"/>
          <dgm:constr type="l" for="ch" forName="imageaccent1" refType="w" fact="0.1292"/>
          <dgm:constr type="t" for="ch" forName="imageaccent1" refType="h" fact="0.6137"/>
          <dgm:constr type="w" for="ch" forName="imageaccent1" refType="w" fact="0.022"/>
          <dgm:constr type="h" for="ch" forName="imageaccent1" refType="h" fact="0.0364"/>
          <dgm:constr type="l" for="ch" forName="textaccent2" refType="w" fact="0.4544"/>
          <dgm:constr type="t" for="ch" forName="textaccent2" refType="h" fact="0.612"/>
          <dgm:constr type="w" for="ch" forName="textaccent2" refType="w" fact="0.022"/>
          <dgm:constr type="h" for="ch" forName="textaccent2" refType="h" fact="0.0364"/>
          <dgm:constr type="l" for="ch" forName="imageaccent2" refType="w" fact="0.4914"/>
          <dgm:constr type="t" for="ch" forName="imageaccent2" refType="h" fact="0.6536"/>
          <dgm:constr type="w" for="ch" forName="imageaccent2" refType="w" fact="0.022"/>
          <dgm:constr type="h" for="ch" forName="imageaccent2" refType="h" fact="0.0364"/>
          <dgm:constr type="l" for="ch" forName="textaccent3" refType="w" fact="0.2915"/>
          <dgm:constr type="t" for="ch" forName="textaccent3" refType="h" fact="0.1786"/>
          <dgm:constr type="w" for="ch" forName="textaccent3" refType="w" fact="0.022"/>
          <dgm:constr type="h" for="ch" forName="textaccent3" refType="h" fact="0.0364"/>
          <dgm:constr type="l" for="ch" forName="imageaccent3" refType="w" fact="0.3299"/>
          <dgm:constr type="t" for="ch" forName="imageaccent3" refType="h" fact="0.1376"/>
          <dgm:constr type="w" for="ch" forName="imageaccent3" refType="w" fact="0.022"/>
          <dgm:constr type="h" for="ch" forName="imageaccent3" refType="h" fact="0.0364"/>
          <dgm:constr type="l" for="ch" forName="textaccent4" refType="w" fact="0.65"/>
          <dgm:constr type="t" for="ch" forName="textaccent4" refType="h" fact="0.3096"/>
          <dgm:constr type="w" for="ch" forName="textaccent4" refType="w" fact="0.022"/>
          <dgm:constr type="h" for="ch" forName="textaccent4" refType="h" fact="0.0364"/>
          <dgm:constr type="l" for="ch" forName="imageaccent4" refType="w" fact="0.6859"/>
          <dgm:constr type="t" for="ch" forName="imageaccent4" refType="h" fact="0.3522"/>
          <dgm:constr type="w" for="ch" forName="imageaccent4" refType="w" fact="0.022"/>
          <dgm:constr type="h" for="ch" forName="imageaccent4" refType="h" fact="0.0364"/>
          <dgm:constr type="l" for="ch" forName="textaccent5" refType="w" fact="0.8123"/>
          <dgm:constr type="t" for="ch" forName="textaccent5" refType="h" fact="0.1425"/>
          <dgm:constr type="w" for="ch" forName="textaccent5" refType="w" fact="0.022"/>
          <dgm:constr type="h" for="ch" forName="textaccent5" refType="h" fact="0.0364"/>
          <dgm:constr type="l" for="ch" forName="imageaccent5" refType="w" fact="0.849"/>
          <dgm:constr type="t" for="ch" forName="imageaccent5" refType="h" fact="0.1835"/>
          <dgm:constr type="w" for="ch" forName="imageaccent5" refType="w" fact="0.022"/>
          <dgm:constr type="h" for="ch" forName="imageaccent5" refType="h" fact="0.0364"/>
          <dgm:constr type="l" for="ch" forName="image6" refType="w" fact="0.6491"/>
          <dgm:constr type="t" for="ch" forName="image6" refType="h" fact="0.6894"/>
          <dgm:constr type="w" for="ch" forName="image6" refType="w" fact="0.1886"/>
          <dgm:constr type="h" for="ch" forName="image6" refType="h" fact="0.3106"/>
          <dgm:constr type="l" for="ch" forName="text6" refType="w" fact="0.8114"/>
          <dgm:constr type="t" for="ch" forName="text6" refType="h" fact="0.5194"/>
          <dgm:constr type="w" for="ch" forName="text6" refType="w" fact="0.1886"/>
          <dgm:constr type="h" for="ch" forName="text6" refType="h" fact="0.3106"/>
          <dgm:constr type="l" for="ch" forName="imageaccent6" refType="w" fact="0.8138"/>
          <dgm:constr type="t" for="ch" forName="imageaccent6" refType="h" fact="0.8257"/>
          <dgm:constr type="w" for="ch" forName="imageaccent6" refType="w" fact="0.022"/>
          <dgm:constr type="h" for="ch" forName="imageaccent6" refType="h" fact="0.0364"/>
          <dgm:constr type="l" for="ch" forName="textaccent6" refType="w" fact="0.8488"/>
          <dgm:constr type="t" for="ch" forName="textaccent6" refType="h" fact="0.7914"/>
          <dgm:constr type="w" for="ch" forName="textaccent6" refType="w" fact="0.022"/>
          <dgm:constr type="h" for="ch" forName="textaccent6" refType="h" fact="0.0364"/>
        </dgm:constrLst>
      </dgm:if>
      <dgm:if name="Name8" axis="ch" ptType="node" func="cnt" op="equ" val="7">
        <dgm:alg type="composite">
          <dgm:param type="ar" val="1.6382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2961"/>
          <dgm:constr type="w" for="ch" forName="image4" refType="w" fact="0.1886"/>
          <dgm:constr type="h" for="ch" forName="image4" refType="h" fact="0.2653"/>
          <dgm:constr type="l" for="ch" forName="text5" refType="w" fact="0.6491"/>
          <dgm:constr type="t" for="ch" forName="text5" refType="h" fact="0.0028"/>
          <dgm:constr type="w" for="ch" forName="text5" refType="w" fact="0.1886"/>
          <dgm:constr type="h" for="ch" forName="text5" refType="h" fact="0.2653"/>
          <dgm:constr type="l" for="ch" forName="image5" refType="w" fact="0.8114"/>
          <dgm:constr type="t" for="ch" forName="image5" refType="h" fact="0.1508"/>
          <dgm:constr type="w" for="ch" forName="image5" refType="w" fact="0.1886"/>
          <dgm:constr type="h" for="ch" forName="image5" refType="h" fact="0.2653"/>
          <dgm:constr type="l" for="ch" forName="image2" refType="w" fact="0.4868"/>
          <dgm:constr type="t" for="ch" forName="image2" refType="h" fact="0.4402"/>
          <dgm:constr type="w" for="ch" forName="image2" refType="w" fact="0.1886"/>
          <dgm:constr type="h" for="ch" forName="image2" refType="h" fact="0.2653"/>
          <dgm:constr type="l" for="ch" forName="text4" refType="w" fact="0.4868"/>
          <dgm:constr type="t" for="ch" forName="text4" refType="h" fact="0.1469"/>
          <dgm:constr type="w" for="ch" forName="text4" refType="w" fact="0.1886"/>
          <dgm:constr type="h" for="ch" forName="text4" refType="h" fact="0.2653"/>
          <dgm:constr type="l" for="ch" forName="text2" refType="w" fact="0.3246"/>
          <dgm:constr type="t" for="ch" forName="text2" refType="h" fact="0.2933"/>
          <dgm:constr type="w" for="ch" forName="text2" refType="w" fact="0.1886"/>
          <dgm:constr type="h" for="ch" forName="text2" refType="h" fact="0.2653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2653"/>
          <dgm:constr type="l" for="ch" forName="text1" refType="w" fact="0.1623"/>
          <dgm:constr type="t" for="ch" forName="text1" refType="h" fact="0.4408"/>
          <dgm:constr type="w" for="ch" forName="text1" refType="w" fact="0.1886"/>
          <dgm:constr type="h" for="ch" forName="text1" refType="h" fact="0.2653"/>
          <dgm:constr type="l" for="ch" forName="text3" refType="w" fact="0.1623"/>
          <dgm:constr type="t" for="ch" forName="text3" refType="h" fact="0.1475"/>
          <dgm:constr type="w" for="ch" forName="text3" refType="w" fact="0.1886"/>
          <dgm:constr type="h" for="ch" forName="text3" refType="h" fact="0.2653"/>
          <dgm:constr type="l" for="ch" forName="textaccent1" refType="w" fact="0.1668"/>
          <dgm:constr type="t" for="ch" forName="textaccent1" refType="h" fact="0.5594"/>
          <dgm:constr type="w" for="ch" forName="textaccent1" refType="w" fact="0.022"/>
          <dgm:constr type="h" for="ch" forName="textaccent1" refType="h" fact="0.0311"/>
          <dgm:constr type="l" for="ch" forName="image1" refType="w" fact="0"/>
          <dgm:constr type="t" for="ch" forName="image1" refType="h" fact="0.2941"/>
          <dgm:constr type="w" for="ch" forName="image1" refType="w" fact="0.1886"/>
          <dgm:constr type="h" for="ch" forName="image1" refType="h" fact="0.2653"/>
          <dgm:constr type="l" for="ch" forName="imageaccent1" refType="w" fact="0.1292"/>
          <dgm:constr type="t" for="ch" forName="imageaccent1" refType="h" fact="0.5242"/>
          <dgm:constr type="w" for="ch" forName="imageaccent1" refType="w" fact="0.022"/>
          <dgm:constr type="h" for="ch" forName="imageaccent1" refType="h" fact="0.0311"/>
          <dgm:constr type="l" for="ch" forName="textaccent2" refType="w" fact="0.4544"/>
          <dgm:constr type="t" for="ch" forName="textaccent2" refType="h" fact="0.5228"/>
          <dgm:constr type="w" for="ch" forName="textaccent2" refType="w" fact="0.022"/>
          <dgm:constr type="h" for="ch" forName="textaccent2" refType="h" fact="0.0311"/>
          <dgm:constr type="l" for="ch" forName="imageaccent2" refType="w" fact="0.4914"/>
          <dgm:constr type="t" for="ch" forName="imageaccent2" refType="h" fact="0.5583"/>
          <dgm:constr type="w" for="ch" forName="imageaccent2" refType="w" fact="0.022"/>
          <dgm:constr type="h" for="ch" forName="imageaccent2" refType="h" fact="0.0311"/>
          <dgm:constr type="l" for="ch" forName="textaccent3" refType="w" fact="0.2907"/>
          <dgm:constr type="t" for="ch" forName="textaccent3" refType="h" fact="0.1511"/>
          <dgm:constr type="w" for="ch" forName="textaccent3" refType="w" fact="0.022"/>
          <dgm:constr type="h" for="ch" forName="textaccent3" refType="h" fact="0.0311"/>
          <dgm:constr type="l" for="ch" forName="imageaccent3" refType="w" fact="0.3299"/>
          <dgm:constr type="t" for="ch" forName="imageaccent3" refType="h" fact="0.1175"/>
          <dgm:constr type="w" for="ch" forName="imageaccent3" refType="w" fact="0.022"/>
          <dgm:constr type="h" for="ch" forName="imageaccent3" refType="h" fact="0.0311"/>
          <dgm:constr type="l" for="ch" forName="textaccent4" refType="w" fact="0.65"/>
          <dgm:constr type="t" for="ch" forName="textaccent4" refType="h" fact="0.2645"/>
          <dgm:constr type="w" for="ch" forName="textaccent4" refType="w" fact="0.022"/>
          <dgm:constr type="h" for="ch" forName="textaccent4" refType="h" fact="0.0311"/>
          <dgm:constr type="l" for="ch" forName="imageaccent4" refType="w" fact="0.6859"/>
          <dgm:constr type="t" for="ch" forName="imageaccent4" refType="h" fact="0.3008"/>
          <dgm:constr type="w" for="ch" forName="imageaccent4" refType="w" fact="0.022"/>
          <dgm:constr type="h" for="ch" forName="imageaccent4" refType="h" fact="0.0311"/>
          <dgm:constr type="l" for="ch" forName="textaccent5" refType="w" fact="0.8123"/>
          <dgm:constr type="t" for="ch" forName="textaccent5" refType="h" fact="0.1217"/>
          <dgm:constr type="w" for="ch" forName="textaccent5" refType="w" fact="0.022"/>
          <dgm:constr type="h" for="ch" forName="textaccent5" refType="h" fact="0.0311"/>
          <dgm:constr type="l" for="ch" forName="imageaccent5" refType="w" fact="0.849"/>
          <dgm:constr type="t" for="ch" forName="imageaccent5" refType="h" fact="0.1567"/>
          <dgm:constr type="w" for="ch" forName="imageaccent5" refType="w" fact="0.022"/>
          <dgm:constr type="h" for="ch" forName="imageaccent5" refType="h" fact="0.0311"/>
          <dgm:constr type="l" for="ch" forName="image6" refType="w" fact="0.6491"/>
          <dgm:constr type="t" for="ch" forName="image6" refType="h" fact="0.5889"/>
          <dgm:constr type="w" for="ch" forName="image6" refType="w" fact="0.1886"/>
          <dgm:constr type="h" for="ch" forName="image6" refType="h" fact="0.2653"/>
          <dgm:constr type="l" for="ch" forName="text6" refType="w" fact="0.8114"/>
          <dgm:constr type="t" for="ch" forName="text6" refType="h" fact="0.4436"/>
          <dgm:constr type="w" for="ch" forName="text6" refType="w" fact="0.1886"/>
          <dgm:constr type="h" for="ch" forName="text6" refType="h" fact="0.2653"/>
          <dgm:constr type="l" for="ch" forName="imageaccent6" refType="w" fact="0.8138"/>
          <dgm:constr type="t" for="ch" forName="imageaccent6" refType="h" fact="0.7053"/>
          <dgm:constr type="w" for="ch" forName="imageaccent6" refType="w" fact="0.022"/>
          <dgm:constr type="h" for="ch" forName="imageaccent6" refType="h" fact="0.0311"/>
          <dgm:constr type="l" for="ch" forName="textaccent6" refType="w" fact="0.8488"/>
          <dgm:constr type="t" for="ch" forName="textaccent6" refType="h" fact="0.676"/>
          <dgm:constr type="w" for="ch" forName="textaccent6" refType="w" fact="0.022"/>
          <dgm:constr type="h" for="ch" forName="textaccent6" refType="h" fact="0.0311"/>
          <dgm:constr type="l" for="ch" forName="text7" refType="w" fact="0.3244"/>
          <dgm:constr type="t" for="ch" forName="text7" refType="h" fact="0.5872"/>
          <dgm:constr type="w" for="ch" forName="text7" refType="w" fact="0.1886"/>
          <dgm:constr type="h" for="ch" forName="text7" refType="h" fact="0.2653"/>
          <dgm:constr type="l" for="ch" forName="image7" refType="w" fact="0.1622"/>
          <dgm:constr type="t" for="ch" forName="image7" refType="h" fact="0.7347"/>
          <dgm:constr type="w" for="ch" forName="image7" refType="w" fact="0.1886"/>
          <dgm:constr type="h" for="ch" forName="image7" refType="h" fact="0.2653"/>
          <dgm:constr type="l" for="ch" forName="imageaccent7" refType="w" fact="0.2905"/>
          <dgm:constr type="t" for="ch" forName="imageaccent7" refType="h" fact="0.7384"/>
          <dgm:constr type="w" for="ch" forName="imageaccent7" refType="w" fact="0.022"/>
          <dgm:constr type="h" for="ch" forName="imageaccent7" refType="h" fact="0.0311"/>
          <dgm:constr type="l" for="ch" forName="textaccent7" refType="w" fact="0.3298"/>
          <dgm:constr type="t" for="ch" forName="textaccent7" refType="h" fact="0.7048"/>
          <dgm:constr type="w" for="ch" forName="textaccent7" refType="w" fact="0.022"/>
          <dgm:constr type="h" for="ch" forName="textaccent7" refType="h" fact="0.0311"/>
        </dgm:constrLst>
      </dgm:if>
      <dgm:if name="Name9" axis="ch" ptType="node" func="cnt" op="equ" val="8">
        <dgm:alg type="composite">
          <dgm:param type="ar" val="1.8974"/>
        </dgm:alg>
        <dgm:constrLst>
          <dgm:constr type="primFontSz" for="des" ptType="node" op="equ" val="65"/>
          <dgm:constr type="l" for="ch" forName="image4" refType="w" fact="0.5589"/>
          <dgm:constr type="t" for="ch" forName="image4" refType="h" fact="0.2952"/>
          <dgm:constr type="w" for="ch" forName="image4" refType="w" fact="0.1624"/>
          <dgm:constr type="h" for="ch" forName="image4" refType="h" fact="0.2645"/>
          <dgm:constr type="l" for="ch" forName="text5" refType="w" fact="0.5589"/>
          <dgm:constr type="t" for="ch" forName="text5" refType="h" fact="0.0028"/>
          <dgm:constr type="w" for="ch" forName="text5" refType="w" fact="0.1624"/>
          <dgm:constr type="h" for="ch" forName="text5" refType="h" fact="0.2645"/>
          <dgm:constr type="l" for="ch" forName="image5" refType="w" fact="0.6986"/>
          <dgm:constr type="t" for="ch" forName="image5" refType="h" fact="0.1504"/>
          <dgm:constr type="w" for="ch" forName="image5" refType="w" fact="0.1624"/>
          <dgm:constr type="h" for="ch" forName="image5" refType="h" fact="0.2645"/>
          <dgm:constr type="l" for="ch" forName="image2" refType="w" fact="0.4192"/>
          <dgm:constr type="t" for="ch" forName="image2" refType="h" fact="0.439"/>
          <dgm:constr type="w" for="ch" forName="image2" refType="w" fact="0.1624"/>
          <dgm:constr type="h" for="ch" forName="image2" refType="h" fact="0.2645"/>
          <dgm:constr type="l" for="ch" forName="text4" refType="w" fact="0.4192"/>
          <dgm:constr type="t" for="ch" forName="text4" refType="h" fact="0.1465"/>
          <dgm:constr type="w" for="ch" forName="text4" refType="w" fact="0.1624"/>
          <dgm:constr type="h" for="ch" forName="text4" refType="h" fact="0.2645"/>
          <dgm:constr type="l" for="ch" forName="text2" refType="w" fact="0.2794"/>
          <dgm:constr type="t" for="ch" forName="text2" refType="h" fact="0.2925"/>
          <dgm:constr type="w" for="ch" forName="text2" refType="w" fact="0.1624"/>
          <dgm:constr type="h" for="ch" forName="text2" refType="h" fact="0.2645"/>
          <dgm:constr type="l" for="ch" forName="image3" refType="w" fact="0.2794"/>
          <dgm:constr type="t" for="ch" forName="image3" refType="h" fact="0"/>
          <dgm:constr type="w" for="ch" forName="image3" refType="w" fact="0.1624"/>
          <dgm:constr type="h" for="ch" forName="image3" refType="h" fact="0.2645"/>
          <dgm:constr type="l" for="ch" forName="text1" refType="w" fact="0.1397"/>
          <dgm:constr type="t" for="ch" forName="text1" refType="h" fact="0.4395"/>
          <dgm:constr type="w" for="ch" forName="text1" refType="w" fact="0.1624"/>
          <dgm:constr type="h" for="ch" forName="text1" refType="h" fact="0.2645"/>
          <dgm:constr type="l" for="ch" forName="text3" refType="w" fact="0.1397"/>
          <dgm:constr type="t" for="ch" forName="text3" refType="h" fact="0.1471"/>
          <dgm:constr type="w" for="ch" forName="text3" refType="w" fact="0.1624"/>
          <dgm:constr type="h" for="ch" forName="text3" refType="h" fact="0.2645"/>
          <dgm:constr type="l" for="ch" forName="textaccent1" refType="w" fact="0.1436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4"/>
          <dgm:constr type="h" for="ch" forName="image1" refType="h" fact="0.2645"/>
          <dgm:constr type="l" for="ch" forName="imageaccent1" refType="w" fact="0.1112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2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31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2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41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6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5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93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1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9"/>
          <dgm:constr type="t" for="ch" forName="image6" refType="h" fact="0.5872"/>
          <dgm:constr type="w" for="ch" forName="image6" refType="w" fact="0.1624"/>
          <dgm:constr type="h" for="ch" forName="image6" refType="h" fact="0.2645"/>
          <dgm:constr type="l" for="ch" forName="text6" refType="w" fact="0.6986"/>
          <dgm:constr type="t" for="ch" forName="text6" refType="h" fact="0.4424"/>
          <dgm:constr type="w" for="ch" forName="text6" refType="w" fact="0.1624"/>
          <dgm:constr type="h" for="ch" forName="text6" refType="h" fact="0.2645"/>
          <dgm:constr type="l" for="ch" forName="imageaccent6" refType="w" fact="0.7007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8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3"/>
          <dgm:constr type="t" for="ch" forName="text7" refType="h" fact="0.5856"/>
          <dgm:constr type="w" for="ch" forName="text7" refType="w" fact="0.1624"/>
          <dgm:constr type="h" for="ch" forName="text7" refType="h" fact="0.2645"/>
          <dgm:constr type="l" for="ch" forName="image7" refType="w" fact="0.1396"/>
          <dgm:constr type="t" for="ch" forName="image7" refType="h" fact="0.7326"/>
          <dgm:constr type="w" for="ch" forName="image7" refType="w" fact="0.1624"/>
          <dgm:constr type="h" for="ch" forName="image7" refType="h" fact="0.2645"/>
          <dgm:constr type="l" for="ch" forName="imageaccent7" refType="w" fact="0.2501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4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9"/>
          <dgm:constr type="t" for="ch" forName="image8" refType="h" fact="0.7355"/>
          <dgm:constr type="w" for="ch" forName="image8" refType="w" fact="0.1624"/>
          <dgm:constr type="h" for="ch" forName="image8" refType="h" fact="0.2645"/>
          <dgm:constr type="l" for="ch" forName="text8" refType="w" fact="0.8376"/>
          <dgm:constr type="t" for="ch" forName="text8" refType="h" fact="0.5906"/>
          <dgm:constr type="w" for="ch" forName="text8" refType="w" fact="0.1624"/>
          <dgm:constr type="h" for="ch" forName="text8" refType="h" fact="0.2645"/>
          <dgm:constr type="l" for="ch" forName="imageaccent8" refType="w" fact="0.8397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8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</dgm:constrLst>
      </dgm:if>
      <dgm:if name="Name10" axis="ch" ptType="node" func="cnt" op="equ" val="9">
        <dgm:alg type="composite">
          <dgm:param type="ar" val="1.8986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952"/>
          <dgm:constr type="w" for="ch" forName="image4" refType="w" fact="0.1623"/>
          <dgm:constr type="h" for="ch" forName="image4" refType="h" fact="0.2645"/>
          <dgm:constr type="l" for="ch" forName="text5" refType="w" fact="0.5585"/>
          <dgm:constr type="t" for="ch" forName="text5" refType="h" fact="0.0028"/>
          <dgm:constr type="w" for="ch" forName="text5" refType="w" fact="0.1623"/>
          <dgm:constr type="h" for="ch" forName="text5" refType="h" fact="0.2645"/>
          <dgm:constr type="l" for="ch" forName="image5" refType="w" fact="0.6982"/>
          <dgm:constr type="t" for="ch" forName="image5" refType="h" fact="0.1504"/>
          <dgm:constr type="w" for="ch" forName="image5" refType="w" fact="0.1623"/>
          <dgm:constr type="h" for="ch" forName="image5" refType="h" fact="0.2645"/>
          <dgm:constr type="l" for="ch" forName="image2" refType="w" fact="0.4189"/>
          <dgm:constr type="t" for="ch" forName="image2" refType="h" fact="0.439"/>
          <dgm:constr type="w" for="ch" forName="image2" refType="w" fact="0.1623"/>
          <dgm:constr type="h" for="ch" forName="image2" refType="h" fact="0.2645"/>
          <dgm:constr type="l" for="ch" forName="text4" refType="w" fact="0.4189"/>
          <dgm:constr type="t" for="ch" forName="text4" refType="h" fact="0.1465"/>
          <dgm:constr type="w" for="ch" forName="text4" refType="w" fact="0.1623"/>
          <dgm:constr type="h" for="ch" forName="text4" refType="h" fact="0.2645"/>
          <dgm:constr type="l" for="ch" forName="text2" refType="w" fact="0.2793"/>
          <dgm:constr type="t" for="ch" forName="text2" refType="h" fact="0.2925"/>
          <dgm:constr type="w" for="ch" forName="text2" refType="w" fact="0.1623"/>
          <dgm:constr type="h" for="ch" forName="text2" refType="h" fact="0.2645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645"/>
          <dgm:constr type="l" for="ch" forName="text1" refType="w" fact="0.1396"/>
          <dgm:constr type="t" for="ch" forName="text1" refType="h" fact="0.4395"/>
          <dgm:constr type="w" for="ch" forName="text1" refType="w" fact="0.1623"/>
          <dgm:constr type="h" for="ch" forName="text1" refType="h" fact="0.2645"/>
          <dgm:constr type="l" for="ch" forName="text3" refType="w" fact="0.1396"/>
          <dgm:constr type="t" for="ch" forName="text3" refType="h" fact="0.1471"/>
          <dgm:constr type="w" for="ch" forName="text3" refType="w" fact="0.1623"/>
          <dgm:constr type="h" for="ch" forName="text3" refType="h" fact="0.2645"/>
          <dgm:constr type="l" for="ch" forName="textaccent1" refType="w" fact="0.1435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3"/>
          <dgm:constr type="h" for="ch" forName="image1" refType="h" fact="0.2645"/>
          <dgm:constr type="l" for="ch" forName="imageaccent1" refType="w" fact="0.1111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28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1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39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3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1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89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05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5"/>
          <dgm:constr type="t" for="ch" forName="image6" refType="h" fact="0.5872"/>
          <dgm:constr type="w" for="ch" forName="image6" refType="w" fact="0.1623"/>
          <dgm:constr type="h" for="ch" forName="image6" refType="h" fact="0.2645"/>
          <dgm:constr type="l" for="ch" forName="text6" refType="w" fact="0.6982"/>
          <dgm:constr type="t" for="ch" forName="text6" refType="h" fact="0.4424"/>
          <dgm:constr type="w" for="ch" forName="text6" refType="w" fact="0.1623"/>
          <dgm:constr type="h" for="ch" forName="text6" refType="h" fact="0.2645"/>
          <dgm:constr type="l" for="ch" forName="imageaccent6" refType="w" fact="0.7002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3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2"/>
          <dgm:constr type="t" for="ch" forName="text7" refType="h" fact="0.5856"/>
          <dgm:constr type="w" for="ch" forName="text7" refType="w" fact="0.1623"/>
          <dgm:constr type="h" for="ch" forName="text7" refType="h" fact="0.2645"/>
          <dgm:constr type="l" for="ch" forName="image7" refType="w" fact="0.1395"/>
          <dgm:constr type="t" for="ch" forName="image7" refType="h" fact="0.7326"/>
          <dgm:constr type="w" for="ch" forName="image7" refType="w" fact="0.1623"/>
          <dgm:constr type="h" for="ch" forName="image7" refType="h" fact="0.2645"/>
          <dgm:constr type="l" for="ch" forName="imageaccent7" refType="w" fact="0.25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38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5"/>
          <dgm:constr type="t" for="ch" forName="image8" refType="h" fact="0.7355"/>
          <dgm:constr type="w" for="ch" forName="image8" refType="w" fact="0.1623"/>
          <dgm:constr type="h" for="ch" forName="image8" refType="h" fact="0.2645"/>
          <dgm:constr type="l" for="ch" forName="text8" refType="w" fact="0.8371"/>
          <dgm:constr type="t" for="ch" forName="text8" refType="h" fact="0.5906"/>
          <dgm:constr type="w" for="ch" forName="text8" refType="w" fact="0.1623"/>
          <dgm:constr type="h" for="ch" forName="text8" refType="h" fact="0.2645"/>
          <dgm:constr type="l" for="ch" forName="imageaccent8" refType="w" fact="0.8392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3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  <dgm:constr type="l" for="ch" forName="text9" refType="w" fact="0.8377"/>
          <dgm:constr type="t" for="ch" forName="text9" refType="h" fact="0.0057"/>
          <dgm:constr type="w" for="ch" forName="text9" refType="w" fact="0.1623"/>
          <dgm:constr type="h" for="ch" forName="text9" refType="h" fact="0.2645"/>
          <dgm:constr type="l" for="ch" forName="textaccent9" refType="w" fact="0.95"/>
          <dgm:constr type="t" for="ch" forName="textaccent9" refType="h" fact="0.2383"/>
          <dgm:constr type="w" for="ch" forName="textaccent9" refType="w" fact="0.0189"/>
          <dgm:constr type="h" for="ch" forName="textaccent9" refType="h" fact="0.031"/>
          <dgm:constr type="l" for="ch" forName="image9" refType="w" fact="0.8377"/>
          <dgm:constr type="t" for="ch" forName="image9" refType="h" fact="0.2977"/>
          <dgm:constr type="w" for="ch" forName="image9" refType="w" fact="0.1623"/>
          <dgm:constr type="h" for="ch" forName="image9" refType="h" fact="0.2645"/>
          <dgm:constr type="l" for="ch" forName="imageaccent9" refType="w" fact="0.95"/>
          <dgm:constr type="t" for="ch" forName="imageaccent9" refType="h" fact="0.2993"/>
          <dgm:constr type="w" for="ch" forName="imageaccent9" refType="w" fact="0.0189"/>
          <dgm:constr type="h" for="ch" forName="imageaccent9" refType="h" fact="0.031"/>
        </dgm:constrLst>
      </dgm:if>
      <dgm:if name="Name11" axis="ch" ptType="node" func="cnt" op="equ" val="10">
        <dgm:alg type="composite">
          <dgm:param type="ar" val="1.6608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583"/>
          <dgm:constr type="w" for="ch" forName="image4" refType="w" fact="0.1623"/>
          <dgm:constr type="h" for="ch" forName="image4" refType="h" fact="0.2314"/>
          <dgm:constr type="l" for="ch" forName="text5" refType="w" fact="0.5585"/>
          <dgm:constr type="t" for="ch" forName="text5" refType="h" fact="0.0024"/>
          <dgm:constr type="w" for="ch" forName="text5" refType="w" fact="0.1623"/>
          <dgm:constr type="h" for="ch" forName="text5" refType="h" fact="0.2314"/>
          <dgm:constr type="l" for="ch" forName="image5" refType="w" fact="0.6982"/>
          <dgm:constr type="t" for="ch" forName="image5" refType="h" fact="0.1316"/>
          <dgm:constr type="w" for="ch" forName="image5" refType="w" fact="0.1623"/>
          <dgm:constr type="h" for="ch" forName="image5" refType="h" fact="0.2314"/>
          <dgm:constr type="l" for="ch" forName="image2" refType="w" fact="0.4189"/>
          <dgm:constr type="t" for="ch" forName="image2" refType="h" fact="0.384"/>
          <dgm:constr type="w" for="ch" forName="image2" refType="w" fact="0.1623"/>
          <dgm:constr type="h" for="ch" forName="image2" refType="h" fact="0.2314"/>
          <dgm:constr type="l" for="ch" forName="text4" refType="w" fact="0.4189"/>
          <dgm:constr type="t" for="ch" forName="text4" refType="h" fact="0.1282"/>
          <dgm:constr type="w" for="ch" forName="text4" refType="w" fact="0.1623"/>
          <dgm:constr type="h" for="ch" forName="text4" refType="h" fact="0.2314"/>
          <dgm:constr type="l" for="ch" forName="text2" refType="w" fact="0.2793"/>
          <dgm:constr type="t" for="ch" forName="text2" refType="h" fact="0.2558"/>
          <dgm:constr type="w" for="ch" forName="text2" refType="w" fact="0.1623"/>
          <dgm:constr type="h" for="ch" forName="text2" refType="h" fact="0.2314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314"/>
          <dgm:constr type="l" for="ch" forName="text1" refType="w" fact="0.1396"/>
          <dgm:constr type="t" for="ch" forName="text1" refType="h" fact="0.3845"/>
          <dgm:constr type="w" for="ch" forName="text1" refType="w" fact="0.1623"/>
          <dgm:constr type="h" for="ch" forName="text1" refType="h" fact="0.2314"/>
          <dgm:constr type="l" for="ch" forName="text3" refType="w" fact="0.1396"/>
          <dgm:constr type="t" for="ch" forName="text3" refType="h" fact="0.1286"/>
          <dgm:constr type="w" for="ch" forName="text3" refType="w" fact="0.1623"/>
          <dgm:constr type="h" for="ch" forName="text3" refType="h" fact="0.2314"/>
          <dgm:constr type="l" for="ch" forName="textaccent1" refType="w" fact="0.1435"/>
          <dgm:constr type="t" for="ch" forName="textaccent1" refType="h" fact="0.488"/>
          <dgm:constr type="w" for="ch" forName="textaccent1" refType="w" fact="0.0189"/>
          <dgm:constr type="h" for="ch" forName="textaccent1" refType="h" fact="0.0271"/>
          <dgm:constr type="l" for="ch" forName="image1" refType="w" fact="0"/>
          <dgm:constr type="t" for="ch" forName="image1" refType="h" fact="0.2566"/>
          <dgm:constr type="w" for="ch" forName="image1" refType="w" fact="0.1623"/>
          <dgm:constr type="h" for="ch" forName="image1" refType="h" fact="0.2314"/>
          <dgm:constr type="l" for="ch" forName="imageaccent1" refType="w" fact="0.1111"/>
          <dgm:constr type="t" for="ch" forName="imageaccent1" refType="h" fact="0.4572"/>
          <dgm:constr type="w" for="ch" forName="imageaccent1" refType="w" fact="0.0189"/>
          <dgm:constr type="h" for="ch" forName="imageaccent1" refType="h" fact="0.0271"/>
          <dgm:constr type="l" for="ch" forName="textaccent2" refType="w" fact="0.391"/>
          <dgm:constr type="t" for="ch" forName="textaccent2" refType="h" fact="0.456"/>
          <dgm:constr type="w" for="ch" forName="textaccent2" refType="w" fact="0.0189"/>
          <dgm:constr type="h" for="ch" forName="textaccent2" refType="h" fact="0.0271"/>
          <dgm:constr type="l" for="ch" forName="imageaccent2" refType="w" fact="0.4228"/>
          <dgm:constr type="t" for="ch" forName="imageaccent2" refType="h" fact="0.487"/>
          <dgm:constr type="w" for="ch" forName="imageaccent2" refType="w" fact="0.0189"/>
          <dgm:constr type="h" for="ch" forName="imageaccent2" refType="h" fact="0.0271"/>
          <dgm:constr type="l" for="ch" forName="textaccent3" refType="w" fact="0.2501"/>
          <dgm:constr type="t" for="ch" forName="textaccent3" refType="h" fact="0.1318"/>
          <dgm:constr type="w" for="ch" forName="textaccent3" refType="w" fact="0.0189"/>
          <dgm:constr type="h" for="ch" forName="textaccent3" refType="h" fact="0.0271"/>
          <dgm:constr type="l" for="ch" forName="imageaccent3" refType="w" fact="0.2839"/>
          <dgm:constr type="t" for="ch" forName="imageaccent3" refType="h" fact="0.1025"/>
          <dgm:constr type="w" for="ch" forName="imageaccent3" refType="w" fact="0.0189"/>
          <dgm:constr type="h" for="ch" forName="imageaccent3" refType="h" fact="0.0271"/>
          <dgm:constr type="l" for="ch" forName="textaccent4" refType="w" fact="0.5593"/>
          <dgm:constr type="t" for="ch" forName="textaccent4" refType="h" fact="0.2307"/>
          <dgm:constr type="w" for="ch" forName="textaccent4" refType="w" fact="0.0189"/>
          <dgm:constr type="h" for="ch" forName="textaccent4" refType="h" fact="0.0271"/>
          <dgm:constr type="l" for="ch" forName="imageaccent4" refType="w" fact="0.5901"/>
          <dgm:constr type="t" for="ch" forName="imageaccent4" refType="h" fact="0.2624"/>
          <dgm:constr type="w" for="ch" forName="imageaccent4" refType="w" fact="0.0189"/>
          <dgm:constr type="h" for="ch" forName="imageaccent4" refType="h" fact="0.0271"/>
          <dgm:constr type="l" for="ch" forName="textaccent5" refType="w" fact="0.6989"/>
          <dgm:constr type="t" for="ch" forName="textaccent5" refType="h" fact="0.1062"/>
          <dgm:constr type="w" for="ch" forName="textaccent5" refType="w" fact="0.0189"/>
          <dgm:constr type="h" for="ch" forName="textaccent5" refType="h" fact="0.0271"/>
          <dgm:constr type="l" for="ch" forName="imageaccent5" refType="w" fact="0.7305"/>
          <dgm:constr type="t" for="ch" forName="imageaccent5" refType="h" fact="0.1367"/>
          <dgm:constr type="w" for="ch" forName="imageaccent5" refType="w" fact="0.0189"/>
          <dgm:constr type="h" for="ch" forName="imageaccent5" refType="h" fact="0.0271"/>
          <dgm:constr type="l" for="ch" forName="image6" refType="w" fact="0.5585"/>
          <dgm:constr type="t" for="ch" forName="image6" refType="h" fact="0.5137"/>
          <dgm:constr type="w" for="ch" forName="image6" refType="w" fact="0.1623"/>
          <dgm:constr type="h" for="ch" forName="image6" refType="h" fact="0.2314"/>
          <dgm:constr type="l" for="ch" forName="text6" refType="w" fact="0.6982"/>
          <dgm:constr type="t" for="ch" forName="text6" refType="h" fact="0.387"/>
          <dgm:constr type="w" for="ch" forName="text6" refType="w" fact="0.1623"/>
          <dgm:constr type="h" for="ch" forName="text6" refType="h" fact="0.2314"/>
          <dgm:constr type="l" for="ch" forName="imageaccent6" refType="w" fact="0.7002"/>
          <dgm:constr type="t" for="ch" forName="imageaccent6" refType="h" fact="0.6152"/>
          <dgm:constr type="w" for="ch" forName="imageaccent6" refType="w" fact="0.0189"/>
          <dgm:constr type="h" for="ch" forName="imageaccent6" refType="h" fact="0.0271"/>
          <dgm:constr type="l" for="ch" forName="textaccent6" refType="w" fact="0.7303"/>
          <dgm:constr type="t" for="ch" forName="textaccent6" refType="h" fact="0.5897"/>
          <dgm:constr type="w" for="ch" forName="textaccent6" refType="w" fact="0.0189"/>
          <dgm:constr type="h" for="ch" forName="textaccent6" refType="h" fact="0.0271"/>
          <dgm:constr type="l" for="ch" forName="text7" refType="w" fact="0.2792"/>
          <dgm:constr type="t" for="ch" forName="text7" refType="h" fact="0.5122"/>
          <dgm:constr type="w" for="ch" forName="text7" refType="w" fact="0.1623"/>
          <dgm:constr type="h" for="ch" forName="text7" refType="h" fact="0.2314"/>
          <dgm:constr type="l" for="ch" forName="image7" refType="w" fact="0.1395"/>
          <dgm:constr type="t" for="ch" forName="image7" refType="h" fact="0.6409"/>
          <dgm:constr type="w" for="ch" forName="image7" refType="w" fact="0.1623"/>
          <dgm:constr type="h" for="ch" forName="image7" refType="h" fact="0.2314"/>
          <dgm:constr type="l" for="ch" forName="imageaccent7" refType="w" fact="0.25"/>
          <dgm:constr type="t" for="ch" forName="imageaccent7" refType="h" fact="0.6441"/>
          <dgm:constr type="w" for="ch" forName="imageaccent7" refType="w" fact="0.0189"/>
          <dgm:constr type="h" for="ch" forName="imageaccent7" refType="h" fact="0.0271"/>
          <dgm:constr type="l" for="ch" forName="textaccent7" refType="w" fact="0.2838"/>
          <dgm:constr type="t" for="ch" forName="textaccent7" refType="h" fact="0.6148"/>
          <dgm:constr type="w" for="ch" forName="textaccent7" refType="w" fact="0.0189"/>
          <dgm:constr type="h" for="ch" forName="textaccent7" refType="h" fact="0.0271"/>
          <dgm:constr type="l" for="ch" forName="image8" refType="w" fact="0.6975"/>
          <dgm:constr type="t" for="ch" forName="image8" refType="h" fact="0.6433"/>
          <dgm:constr type="w" for="ch" forName="image8" refType="w" fact="0.1623"/>
          <dgm:constr type="h" for="ch" forName="image8" refType="h" fact="0.2314"/>
          <dgm:constr type="l" for="ch" forName="text8" refType="w" fact="0.8371"/>
          <dgm:constr type="t" for="ch" forName="text8" refType="h" fact="0.5167"/>
          <dgm:constr type="w" for="ch" forName="text8" refType="w" fact="0.1623"/>
          <dgm:constr type="h" for="ch" forName="text8" refType="h" fact="0.2314"/>
          <dgm:constr type="l" for="ch" forName="imageaccent8" refType="w" fact="0.8392"/>
          <dgm:constr type="t" for="ch" forName="imageaccent8" refType="h" fact="0.7449"/>
          <dgm:constr type="w" for="ch" forName="imageaccent8" refType="w" fact="0.0189"/>
          <dgm:constr type="h" for="ch" forName="imageaccent8" refType="h" fact="0.0271"/>
          <dgm:constr type="l" for="ch" forName="textaccent8" refType="w" fact="0.8693"/>
          <dgm:constr type="t" for="ch" forName="textaccent8" refType="h" fact="0.7194"/>
          <dgm:constr type="w" for="ch" forName="textaccent8" refType="w" fact="0.0189"/>
          <dgm:constr type="h" for="ch" forName="textaccent8" refType="h" fact="0.0271"/>
          <dgm:constr type="l" for="ch" forName="text9" refType="w" fact="0.8377"/>
          <dgm:constr type="t" for="ch" forName="text9" refType="h" fact="0.005"/>
          <dgm:constr type="w" for="ch" forName="text9" refType="w" fact="0.1623"/>
          <dgm:constr type="h" for="ch" forName="text9" refType="h" fact="0.2314"/>
          <dgm:constr type="l" for="ch" forName="textaccent9" refType="w" fact="0.95"/>
          <dgm:constr type="t" for="ch" forName="textaccent9" refType="h" fact="0.2084"/>
          <dgm:constr type="w" for="ch" forName="textaccent9" refType="w" fact="0.0189"/>
          <dgm:constr type="h" for="ch" forName="textaccent9" refType="h" fact="0.0271"/>
          <dgm:constr type="l" for="ch" forName="image9" refType="w" fact="0.8377"/>
          <dgm:constr type="t" for="ch" forName="image9" refType="h" fact="0.2604"/>
          <dgm:constr type="w" for="ch" forName="image9" refType="w" fact="0.1623"/>
          <dgm:constr type="h" for="ch" forName="image9" refType="h" fact="0.2314"/>
          <dgm:constr type="l" for="ch" forName="imageaccent9" refType="w" fact="0.95"/>
          <dgm:constr type="t" for="ch" forName="imageaccent9" refType="h" fact="0.2618"/>
          <dgm:constr type="w" for="ch" forName="imageaccent9" refType="w" fact="0.0189"/>
          <dgm:constr type="h" for="ch" forName="imageaccent9" refType="h" fact="0.0271"/>
          <dgm:constr type="l" for="ch" forName="image10" refType="w" fact="0.2786"/>
          <dgm:constr type="t" for="ch" forName="image10" refType="h" fact="0.7686"/>
          <dgm:constr type="w" for="ch" forName="image10" refType="w" fact="0.1623"/>
          <dgm:constr type="h" for="ch" forName="image10" refType="h" fact="0.2314"/>
          <dgm:constr type="l" for="ch" forName="text10" refType="w" fact="0.4183"/>
          <dgm:constr type="t" for="ch" forName="text10" refType="h" fact="0.6419"/>
          <dgm:constr type="w" for="ch" forName="text10" refType="w" fact="0.1623"/>
          <dgm:constr type="h" for="ch" forName="text10" refType="h" fact="0.2314"/>
          <dgm:constr type="l" for="ch" forName="imageaccent10" refType="w" fact="0.4203"/>
          <dgm:constr type="t" for="ch" forName="imageaccent10" refType="h" fact="0.8701"/>
          <dgm:constr type="w" for="ch" forName="imageaccent10" refType="w" fact="0.0189"/>
          <dgm:constr type="h" for="ch" forName="imageaccent10" refType="h" fact="0.0271"/>
          <dgm:constr type="l" for="ch" forName="textaccent10" refType="w" fact="0.4504"/>
          <dgm:constr type="t" for="ch" forName="textaccent10" refType="h" fact="0.8446"/>
          <dgm:constr type="w" for="ch" forName="textaccent10" refType="w" fact="0.0189"/>
          <dgm:constr type="h" for="ch" forName="textaccent10" refType="h" fact="0.0271"/>
        </dgm:constrLst>
      </dgm:if>
      <dgm:if name="Name12" axis="ch" ptType="node" func="cnt" op="equ" val="11">
        <dgm:alg type="composite">
          <dgm:param type="ar" val="1.4704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287"/>
          <dgm:constr type="w" for="ch" forName="image4" refType="w" fact="0.1623"/>
          <dgm:constr type="h" for="ch" forName="image4" refType="h" fact="0.2049"/>
          <dgm:constr type="l" for="ch" forName="text5" refType="w" fact="0.5585"/>
          <dgm:constr type="t" for="ch" forName="text5" refType="h" fact="0.0022"/>
          <dgm:constr type="w" for="ch" forName="text5" refType="w" fact="0.1623"/>
          <dgm:constr type="h" for="ch" forName="text5" refType="h" fact="0.2049"/>
          <dgm:constr type="l" for="ch" forName="image5" refType="w" fact="0.6982"/>
          <dgm:constr type="t" for="ch" forName="image5" refType="h" fact="0.1165"/>
          <dgm:constr type="w" for="ch" forName="image5" refType="w" fact="0.1623"/>
          <dgm:constr type="h" for="ch" forName="image5" refType="h" fact="0.2049"/>
          <dgm:constr type="l" for="ch" forName="image2" refType="w" fact="0.4189"/>
          <dgm:constr type="t" for="ch" forName="image2" refType="h" fact="0.34"/>
          <dgm:constr type="w" for="ch" forName="image2" refType="w" fact="0.1623"/>
          <dgm:constr type="h" for="ch" forName="image2" refType="h" fact="0.2049"/>
          <dgm:constr type="l" for="ch" forName="text4" refType="w" fact="0.4189"/>
          <dgm:constr type="t" for="ch" forName="text4" refType="h" fact="0.1135"/>
          <dgm:constr type="w" for="ch" forName="text4" refType="w" fact="0.1623"/>
          <dgm:constr type="h" for="ch" forName="text4" refType="h" fact="0.2049"/>
          <dgm:constr type="l" for="ch" forName="text2" refType="w" fact="0.2793"/>
          <dgm:constr type="t" for="ch" forName="text2" refType="h" fact="0.2265"/>
          <dgm:constr type="w" for="ch" forName="text2" refType="w" fact="0.1623"/>
          <dgm:constr type="h" for="ch" forName="text2" refType="h" fact="0.2049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049"/>
          <dgm:constr type="l" for="ch" forName="text1" refType="w" fact="0.1396"/>
          <dgm:constr type="t" for="ch" forName="text1" refType="h" fact="0.3404"/>
          <dgm:constr type="w" for="ch" forName="text1" refType="w" fact="0.1623"/>
          <dgm:constr type="h" for="ch" forName="text1" refType="h" fact="0.2049"/>
          <dgm:constr type="l" for="ch" forName="text3" refType="w" fact="0.1396"/>
          <dgm:constr type="t" for="ch" forName="text3" refType="h" fact="0.1139"/>
          <dgm:constr type="w" for="ch" forName="text3" refType="w" fact="0.1623"/>
          <dgm:constr type="h" for="ch" forName="text3" refType="h" fact="0.2049"/>
          <dgm:constr type="l" for="ch" forName="textaccent1" refType="w" fact="0.1435"/>
          <dgm:constr type="t" for="ch" forName="textaccent1" refType="h" fact="0.432"/>
          <dgm:constr type="w" for="ch" forName="textaccent1" refType="w" fact="0.0189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623"/>
          <dgm:constr type="h" for="ch" forName="image1" refType="h" fact="0.2049"/>
          <dgm:constr type="l" for="ch" forName="imageaccent1" refType="w" fact="0.1111"/>
          <dgm:constr type="t" for="ch" forName="imageaccent1" refType="h" fact="0.4048"/>
          <dgm:constr type="w" for="ch" forName="imageaccent1" refType="w" fact="0.0189"/>
          <dgm:constr type="h" for="ch" forName="imageaccent1" refType="h" fact="0.024"/>
          <dgm:constr type="l" for="ch" forName="textaccent2" refType="w" fact="0.391"/>
          <dgm:constr type="t" for="ch" forName="textaccent2" refType="h" fact="0.4038"/>
          <dgm:constr type="w" for="ch" forName="textaccent2" refType="w" fact="0.0189"/>
          <dgm:constr type="h" for="ch" forName="textaccent2" refType="h" fact="0.024"/>
          <dgm:constr type="l" for="ch" forName="imageaccent2" refType="w" fact="0.4228"/>
          <dgm:constr type="t" for="ch" forName="imageaccent2" refType="h" fact="0.4312"/>
          <dgm:constr type="w" for="ch" forName="imageaccent2" refType="w" fact="0.0189"/>
          <dgm:constr type="h" for="ch" forName="imageaccent2" refType="h" fact="0.024"/>
          <dgm:constr type="l" for="ch" forName="textaccent3" refType="w" fact="0.2501"/>
          <dgm:constr type="t" for="ch" forName="textaccent3" refType="h" fact="0.1167"/>
          <dgm:constr type="w" for="ch" forName="textaccent3" refType="w" fact="0.0189"/>
          <dgm:constr type="h" for="ch" forName="textaccent3" refType="h" fact="0.024"/>
          <dgm:constr type="l" for="ch" forName="imageaccent3" refType="w" fact="0.2839"/>
          <dgm:constr type="t" for="ch" forName="imageaccent3" refType="h" fact="0.0908"/>
          <dgm:constr type="w" for="ch" forName="imageaccent3" refType="w" fact="0.0189"/>
          <dgm:constr type="h" for="ch" forName="imageaccent3" refType="h" fact="0.024"/>
          <dgm:constr type="l" for="ch" forName="textaccent4" refType="w" fact="0.5593"/>
          <dgm:constr type="t" for="ch" forName="textaccent4" refType="h" fact="0.2042"/>
          <dgm:constr type="w" for="ch" forName="textaccent4" refType="w" fact="0.0189"/>
          <dgm:constr type="h" for="ch" forName="textaccent4" refType="h" fact="0.024"/>
          <dgm:constr type="l" for="ch" forName="imageaccent4" refType="w" fact="0.5901"/>
          <dgm:constr type="t" for="ch" forName="imageaccent4" refType="h" fact="0.2323"/>
          <dgm:constr type="w" for="ch" forName="imageaccent4" refType="w" fact="0.0189"/>
          <dgm:constr type="h" for="ch" forName="imageaccent4" refType="h" fact="0.024"/>
          <dgm:constr type="l" for="ch" forName="textaccent5" refType="w" fact="0.6989"/>
          <dgm:constr type="t" for="ch" forName="textaccent5" refType="h" fact="0.094"/>
          <dgm:constr type="w" for="ch" forName="textaccent5" refType="w" fact="0.0189"/>
          <dgm:constr type="h" for="ch" forName="textaccent5" refType="h" fact="0.024"/>
          <dgm:constr type="l" for="ch" forName="imageaccent5" refType="w" fact="0.7305"/>
          <dgm:constr type="t" for="ch" forName="imageaccent5" refType="h" fact="0.121"/>
          <dgm:constr type="w" for="ch" forName="imageaccent5" refType="w" fact="0.0189"/>
          <dgm:constr type="h" for="ch" forName="imageaccent5" refType="h" fact="0.024"/>
          <dgm:constr type="l" for="ch" forName="image6" refType="w" fact="0.5585"/>
          <dgm:constr type="t" for="ch" forName="image6" refType="h" fact="0.4548"/>
          <dgm:constr type="w" for="ch" forName="image6" refType="w" fact="0.1623"/>
          <dgm:constr type="h" for="ch" forName="image6" refType="h" fact="0.2049"/>
          <dgm:constr type="l" for="ch" forName="text6" refType="w" fact="0.6982"/>
          <dgm:constr type="t" for="ch" forName="text6" refType="h" fact="0.3426"/>
          <dgm:constr type="w" for="ch" forName="text6" refType="w" fact="0.1623"/>
          <dgm:constr type="h" for="ch" forName="text6" refType="h" fact="0.2049"/>
          <dgm:constr type="l" for="ch" forName="imageaccent6" refType="w" fact="0.7002"/>
          <dgm:constr type="t" for="ch" forName="imageaccent6" refType="h" fact="0.5447"/>
          <dgm:constr type="w" for="ch" forName="imageaccent6" refType="w" fact="0.0189"/>
          <dgm:constr type="h" for="ch" forName="imageaccent6" refType="h" fact="0.024"/>
          <dgm:constr type="l" for="ch" forName="textaccent6" refType="w" fact="0.7303"/>
          <dgm:constr type="t" for="ch" forName="textaccent6" refType="h" fact="0.5221"/>
          <dgm:constr type="w" for="ch" forName="textaccent6" refType="w" fact="0.0189"/>
          <dgm:constr type="h" for="ch" forName="textaccent6" refType="h" fact="0.024"/>
          <dgm:constr type="l" for="ch" forName="text7" refType="w" fact="0.2792"/>
          <dgm:constr type="t" for="ch" forName="text7" refType="h" fact="0.4535"/>
          <dgm:constr type="w" for="ch" forName="text7" refType="w" fact="0.1623"/>
          <dgm:constr type="h" for="ch" forName="text7" refType="h" fact="0.2049"/>
          <dgm:constr type="l" for="ch" forName="image7" refType="w" fact="0.1395"/>
          <dgm:constr type="t" for="ch" forName="image7" refType="h" fact="0.5674"/>
          <dgm:constr type="w" for="ch" forName="image7" refType="w" fact="0.1623"/>
          <dgm:constr type="h" for="ch" forName="image7" refType="h" fact="0.2049"/>
          <dgm:constr type="l" for="ch" forName="imageaccent7" refType="w" fact="0.25"/>
          <dgm:constr type="t" for="ch" forName="imageaccent7" refType="h" fact="0.5703"/>
          <dgm:constr type="w" for="ch" forName="imageaccent7" refType="w" fact="0.0189"/>
          <dgm:constr type="h" for="ch" forName="imageaccent7" refType="h" fact="0.024"/>
          <dgm:constr type="l" for="ch" forName="textaccent7" refType="w" fact="0.2838"/>
          <dgm:constr type="t" for="ch" forName="textaccent7" refType="h" fact="0.5443"/>
          <dgm:constr type="w" for="ch" forName="textaccent7" refType="w" fact="0.0189"/>
          <dgm:constr type="h" for="ch" forName="textaccent7" refType="h" fact="0.024"/>
          <dgm:constr type="l" for="ch" forName="image8" refType="w" fact="0.6975"/>
          <dgm:constr type="t" for="ch" forName="image8" refType="h" fact="0.5696"/>
          <dgm:constr type="w" for="ch" forName="image8" refType="w" fact="0.1623"/>
          <dgm:constr type="h" for="ch" forName="image8" refType="h" fact="0.2049"/>
          <dgm:constr type="l" for="ch" forName="text8" refType="w" fact="0.8371"/>
          <dgm:constr type="t" for="ch" forName="text8" refType="h" fact="0.4574"/>
          <dgm:constr type="w" for="ch" forName="text8" refType="w" fact="0.1623"/>
          <dgm:constr type="h" for="ch" forName="text8" refType="h" fact="0.2049"/>
          <dgm:constr type="l" for="ch" forName="imageaccent8" refType="w" fact="0.8392"/>
          <dgm:constr type="t" for="ch" forName="imageaccent8" refType="h" fact="0.6595"/>
          <dgm:constr type="w" for="ch" forName="imageaccent8" refType="w" fact="0.0189"/>
          <dgm:constr type="h" for="ch" forName="imageaccent8" refType="h" fact="0.024"/>
          <dgm:constr type="l" for="ch" forName="textaccent8" refType="w" fact="0.8693"/>
          <dgm:constr type="t" for="ch" forName="textaccent8" refType="h" fact="0.6369"/>
          <dgm:constr type="w" for="ch" forName="textaccent8" refType="w" fact="0.0189"/>
          <dgm:constr type="h" for="ch" forName="textaccent8" refType="h" fact="0.024"/>
          <dgm:constr type="l" for="ch" forName="text9" refType="w" fact="0.8377"/>
          <dgm:constr type="t" for="ch" forName="text9" refType="h" fact="0.0044"/>
          <dgm:constr type="w" for="ch" forName="text9" refType="w" fact="0.1623"/>
          <dgm:constr type="h" for="ch" forName="text9" refType="h" fact="0.2049"/>
          <dgm:constr type="l" for="ch" forName="textaccent9" refType="w" fact="0.95"/>
          <dgm:constr type="t" for="ch" forName="textaccent9" refType="h" fact="0.1846"/>
          <dgm:constr type="w" for="ch" forName="textaccent9" refType="w" fact="0.0189"/>
          <dgm:constr type="h" for="ch" forName="textaccent9" refType="h" fact="0.024"/>
          <dgm:constr type="l" for="ch" forName="image9" refType="w" fact="0.8377"/>
          <dgm:constr type="t" for="ch" forName="image9" refType="h" fact="0.2306"/>
          <dgm:constr type="w" for="ch" forName="image9" refType="w" fact="0.1623"/>
          <dgm:constr type="h" for="ch" forName="image9" refType="h" fact="0.2049"/>
          <dgm:constr type="l" for="ch" forName="imageaccent9" refType="w" fact="0.95"/>
          <dgm:constr type="t" for="ch" forName="imageaccent9" refType="h" fact="0.2318"/>
          <dgm:constr type="w" for="ch" forName="imageaccent9" refType="w" fact="0.0189"/>
          <dgm:constr type="h" for="ch" forName="imageaccent9" refType="h" fact="0.024"/>
          <dgm:constr type="l" for="ch" forName="image10" refType="w" fact="0.2786"/>
          <dgm:constr type="t" for="ch" forName="image10" refType="h" fact="0.6805"/>
          <dgm:constr type="w" for="ch" forName="image10" refType="w" fact="0.1623"/>
          <dgm:constr type="h" for="ch" forName="image10" refType="h" fact="0.2049"/>
          <dgm:constr type="l" for="ch" forName="text10" refType="w" fact="0.4183"/>
          <dgm:constr type="t" for="ch" forName="text10" refType="h" fact="0.5683"/>
          <dgm:constr type="w" for="ch" forName="text10" refType="w" fact="0.1623"/>
          <dgm:constr type="h" for="ch" forName="text10" refType="h" fact="0.2049"/>
          <dgm:constr type="l" for="ch" forName="imageaccent10" refType="w" fact="0.4203"/>
          <dgm:constr type="t" for="ch" forName="imageaccent10" refType="h" fact="0.7704"/>
          <dgm:constr type="w" for="ch" forName="imageaccent10" refType="w" fact="0.0189"/>
          <dgm:constr type="h" for="ch" forName="imageaccent10" refType="h" fact="0.024"/>
          <dgm:constr type="l" for="ch" forName="textaccent10" refType="w" fact="0.4504"/>
          <dgm:constr type="t" for="ch" forName="textaccent10" refType="h" fact="0.7478"/>
          <dgm:constr type="w" for="ch" forName="textaccent10" refType="w" fact="0.0189"/>
          <dgm:constr type="h" for="ch" forName="textaccent10" refType="h" fact="0.024"/>
          <dgm:constr type="l" for="ch" forName="text11" refType="w" fact="0.6971"/>
          <dgm:constr type="t" for="ch" forName="text11" refType="h" fact="0.7951"/>
          <dgm:constr type="w" for="ch" forName="text11" refType="w" fact="0.1623"/>
          <dgm:constr type="h" for="ch" forName="text11" refType="h" fact="0.2049"/>
          <dgm:constr type="l" for="ch" forName="image11" refType="w" fact="0.5575"/>
          <dgm:constr type="t" for="ch" forName="image11" refType="h" fact="0.6816"/>
          <dgm:constr type="w" for="ch" forName="image11" refType="w" fact="0.1623"/>
          <dgm:constr type="h" for="ch" forName="image11" refType="h" fact="0.2049"/>
          <dgm:constr type="l" for="ch" forName="imageaccent11" refType="w" fact="0.6692"/>
          <dgm:constr type="t" for="ch" forName="imageaccent11" refType="h" fact="0.8589"/>
          <dgm:constr type="w" for="ch" forName="imageaccent11" refType="w" fact="0.0189"/>
          <dgm:constr type="h" for="ch" forName="imageaccent11" refType="h" fact="0.024"/>
          <dgm:constr type="l" for="ch" forName="textaccent11" refType="w" fact="0.701"/>
          <dgm:constr type="t" for="ch" forName="textaccent11" refType="h" fact="0.8863"/>
          <dgm:constr type="w" for="ch" forName="textaccent11" refType="w" fact="0.0189"/>
          <dgm:constr type="h" for="ch" forName="textaccent11" refType="h" fact="0.024"/>
        </dgm:constrLst>
      </dgm:if>
      <dgm:else name="Name13">
        <dgm:alg type="composite">
          <dgm:param type="ar" val="1.675"/>
        </dgm:alg>
        <dgm:constrLst>
          <dgm:constr type="primFontSz" for="des" ptType="node" op="equ" val="65"/>
          <dgm:constr type="l" for="ch" forName="image4" refType="w" fact="0.4903"/>
          <dgm:constr type="t" for="ch" forName="image4" refType="h" fact="0.2287"/>
          <dgm:constr type="w" for="ch" forName="image4" refType="w" fact="0.1425"/>
          <dgm:constr type="h" for="ch" forName="image4" refType="h" fact="0.2049"/>
          <dgm:constr type="l" for="ch" forName="text5" refType="w" fact="0.4903"/>
          <dgm:constr type="t" for="ch" forName="text5" refType="h" fact="0.0022"/>
          <dgm:constr type="w" for="ch" forName="text5" refType="w" fact="0.1425"/>
          <dgm:constr type="h" for="ch" forName="text5" refType="h" fact="0.2049"/>
          <dgm:constr type="l" for="ch" forName="image5" refType="w" fact="0.6129"/>
          <dgm:constr type="t" for="ch" forName="image5" refType="h" fact="0.1165"/>
          <dgm:constr type="w" for="ch" forName="image5" refType="w" fact="0.1425"/>
          <dgm:constr type="h" for="ch" forName="image5" refType="h" fact="0.2049"/>
          <dgm:constr type="l" for="ch" forName="image2" refType="w" fact="0.3677"/>
          <dgm:constr type="t" for="ch" forName="image2" refType="h" fact="0.34"/>
          <dgm:constr type="w" for="ch" forName="image2" refType="w" fact="0.1425"/>
          <dgm:constr type="h" for="ch" forName="image2" refType="h" fact="0.2049"/>
          <dgm:constr type="l" for="ch" forName="text4" refType="w" fact="0.3677"/>
          <dgm:constr type="t" for="ch" forName="text4" refType="h" fact="0.1135"/>
          <dgm:constr type="w" for="ch" forName="text4" refType="w" fact="0.1425"/>
          <dgm:constr type="h" for="ch" forName="text4" refType="h" fact="0.2049"/>
          <dgm:constr type="l" for="ch" forName="text2" refType="w" fact="0.2452"/>
          <dgm:constr type="t" for="ch" forName="text2" refType="h" fact="0.2265"/>
          <dgm:constr type="w" for="ch" forName="text2" refType="w" fact="0.1425"/>
          <dgm:constr type="h" for="ch" forName="text2" refType="h" fact="0.2049"/>
          <dgm:constr type="l" for="ch" forName="image3" refType="w" fact="0.2452"/>
          <dgm:constr type="t" for="ch" forName="image3" refType="h" fact="0"/>
          <dgm:constr type="w" for="ch" forName="image3" refType="w" fact="0.1425"/>
          <dgm:constr type="h" for="ch" forName="image3" refType="h" fact="0.2049"/>
          <dgm:constr type="l" for="ch" forName="text1" refType="w" fact="0.1226"/>
          <dgm:constr type="t" for="ch" forName="text1" refType="h" fact="0.3404"/>
          <dgm:constr type="w" for="ch" forName="text1" refType="w" fact="0.1425"/>
          <dgm:constr type="h" for="ch" forName="text1" refType="h" fact="0.2049"/>
          <dgm:constr type="l" for="ch" forName="text3" refType="w" fact="0.1226"/>
          <dgm:constr type="t" for="ch" forName="text3" refType="h" fact="0.1139"/>
          <dgm:constr type="w" for="ch" forName="text3" refType="w" fact="0.1425"/>
          <dgm:constr type="h" for="ch" forName="text3" refType="h" fact="0.2049"/>
          <dgm:constr type="l" for="ch" forName="textaccent1" refType="w" fact="0.126"/>
          <dgm:constr type="t" for="ch" forName="textaccent1" refType="h" fact="0.432"/>
          <dgm:constr type="w" for="ch" forName="textaccent1" refType="w" fact="0.0166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425"/>
          <dgm:constr type="h" for="ch" forName="image1" refType="h" fact="0.2049"/>
          <dgm:constr type="l" for="ch" forName="imageaccent1" refType="w" fact="0.0976"/>
          <dgm:constr type="t" for="ch" forName="imageaccent1" refType="h" fact="0.4048"/>
          <dgm:constr type="w" for="ch" forName="imageaccent1" refType="w" fact="0.0166"/>
          <dgm:constr type="h" for="ch" forName="imageaccent1" refType="h" fact="0.024"/>
          <dgm:constr type="l" for="ch" forName="textaccent2" refType="w" fact="0.3432"/>
          <dgm:constr type="t" for="ch" forName="textaccent2" refType="h" fact="0.4038"/>
          <dgm:constr type="w" for="ch" forName="textaccent2" refType="w" fact="0.0166"/>
          <dgm:constr type="h" for="ch" forName="textaccent2" refType="h" fact="0.024"/>
          <dgm:constr type="l" for="ch" forName="imageaccent2" refType="w" fact="0.3712"/>
          <dgm:constr type="t" for="ch" forName="imageaccent2" refType="h" fact="0.4312"/>
          <dgm:constr type="w" for="ch" forName="imageaccent2" refType="w" fact="0.0166"/>
          <dgm:constr type="h" for="ch" forName="imageaccent2" refType="h" fact="0.024"/>
          <dgm:constr type="l" for="ch" forName="textaccent3" refType="w" fact="0.2196"/>
          <dgm:constr type="t" for="ch" forName="textaccent3" refType="h" fact="0.1167"/>
          <dgm:constr type="w" for="ch" forName="textaccent3" refType="w" fact="0.0166"/>
          <dgm:constr type="h" for="ch" forName="textaccent3" refType="h" fact="0.024"/>
          <dgm:constr type="l" for="ch" forName="imageaccent3" refType="w" fact="0.2492"/>
          <dgm:constr type="t" for="ch" forName="imageaccent3" refType="h" fact="0.0908"/>
          <dgm:constr type="w" for="ch" forName="imageaccent3" refType="w" fact="0.0166"/>
          <dgm:constr type="h" for="ch" forName="imageaccent3" refType="h" fact="0.024"/>
          <dgm:constr type="l" for="ch" forName="textaccent4" refType="w" fact="0.491"/>
          <dgm:constr type="t" for="ch" forName="textaccent4" refType="h" fact="0.2042"/>
          <dgm:constr type="w" for="ch" forName="textaccent4" refType="w" fact="0.0166"/>
          <dgm:constr type="h" for="ch" forName="textaccent4" refType="h" fact="0.024"/>
          <dgm:constr type="l" for="ch" forName="imageaccent4" refType="w" fact="0.5181"/>
          <dgm:constr type="t" for="ch" forName="imageaccent4" refType="h" fact="0.2323"/>
          <dgm:constr type="w" for="ch" forName="imageaccent4" refType="w" fact="0.0166"/>
          <dgm:constr type="h" for="ch" forName="imageaccent4" refType="h" fact="0.024"/>
          <dgm:constr type="l" for="ch" forName="textaccent5" refType="w" fact="0.6136"/>
          <dgm:constr type="t" for="ch" forName="textaccent5" refType="h" fact="0.094"/>
          <dgm:constr type="w" for="ch" forName="textaccent5" refType="w" fact="0.0166"/>
          <dgm:constr type="h" for="ch" forName="textaccent5" refType="h" fact="0.024"/>
          <dgm:constr type="l" for="ch" forName="imageaccent5" refType="w" fact="0.6413"/>
          <dgm:constr type="t" for="ch" forName="imageaccent5" refType="h" fact="0.121"/>
          <dgm:constr type="w" for="ch" forName="imageaccent5" refType="w" fact="0.0166"/>
          <dgm:constr type="h" for="ch" forName="imageaccent5" refType="h" fact="0.024"/>
          <dgm:constr type="l" for="ch" forName="image6" refType="w" fact="0.4903"/>
          <dgm:constr type="t" for="ch" forName="image6" refType="h" fact="0.4548"/>
          <dgm:constr type="w" for="ch" forName="image6" refType="w" fact="0.1425"/>
          <dgm:constr type="h" for="ch" forName="image6" refType="h" fact="0.2049"/>
          <dgm:constr type="l" for="ch" forName="text6" refType="w" fact="0.6129"/>
          <dgm:constr type="t" for="ch" forName="text6" refType="h" fact="0.3426"/>
          <dgm:constr type="w" for="ch" forName="text6" refType="w" fact="0.1425"/>
          <dgm:constr type="h" for="ch" forName="text6" refType="h" fact="0.2049"/>
          <dgm:constr type="l" for="ch" forName="imageaccent6" refType="w" fact="0.6147"/>
          <dgm:constr type="t" for="ch" forName="imageaccent6" refType="h" fact="0.5447"/>
          <dgm:constr type="w" for="ch" forName="imageaccent6" refType="w" fact="0.0166"/>
          <dgm:constr type="h" for="ch" forName="imageaccent6" refType="h" fact="0.024"/>
          <dgm:constr type="l" for="ch" forName="textaccent6" refType="w" fact="0.6411"/>
          <dgm:constr type="t" for="ch" forName="textaccent6" refType="h" fact="0.5221"/>
          <dgm:constr type="w" for="ch" forName="textaccent6" refType="w" fact="0.0166"/>
          <dgm:constr type="h" for="ch" forName="textaccent6" refType="h" fact="0.024"/>
          <dgm:constr type="l" for="ch" forName="text7" refType="w" fact="0.2451"/>
          <dgm:constr type="t" for="ch" forName="text7" refType="h" fact="0.4535"/>
          <dgm:constr type="w" for="ch" forName="text7" refType="w" fact="0.1425"/>
          <dgm:constr type="h" for="ch" forName="text7" refType="h" fact="0.2049"/>
          <dgm:constr type="l" for="ch" forName="image7" refType="w" fact="0.1225"/>
          <dgm:constr type="t" for="ch" forName="image7" refType="h" fact="0.5674"/>
          <dgm:constr type="w" for="ch" forName="image7" refType="w" fact="0.1425"/>
          <dgm:constr type="h" for="ch" forName="image7" refType="h" fact="0.2049"/>
          <dgm:constr type="l" for="ch" forName="imageaccent7" refType="w" fact="0.2195"/>
          <dgm:constr type="t" for="ch" forName="imageaccent7" refType="h" fact="0.5703"/>
          <dgm:constr type="w" for="ch" forName="imageaccent7" refType="w" fact="0.0166"/>
          <dgm:constr type="h" for="ch" forName="imageaccent7" refType="h" fact="0.024"/>
          <dgm:constr type="l" for="ch" forName="textaccent7" refType="w" fact="0.2491"/>
          <dgm:constr type="t" for="ch" forName="textaccent7" refType="h" fact="0.5443"/>
          <dgm:constr type="w" for="ch" forName="textaccent7" refType="w" fact="0.0166"/>
          <dgm:constr type="h" for="ch" forName="textaccent7" refType="h" fact="0.024"/>
          <dgm:constr type="l" for="ch" forName="image8" refType="w" fact="0.6123"/>
          <dgm:constr type="t" for="ch" forName="image8" refType="h" fact="0.5696"/>
          <dgm:constr type="w" for="ch" forName="image8" refType="w" fact="0.1425"/>
          <dgm:constr type="h" for="ch" forName="image8" refType="h" fact="0.2049"/>
          <dgm:constr type="l" for="ch" forName="text8" refType="w" fact="0.7349"/>
          <dgm:constr type="t" for="ch" forName="text8" refType="h" fact="0.4574"/>
          <dgm:constr type="w" for="ch" forName="text8" refType="w" fact="0.1425"/>
          <dgm:constr type="h" for="ch" forName="text8" refType="h" fact="0.2049"/>
          <dgm:constr type="l" for="ch" forName="imageaccent8" refType="w" fact="0.7367"/>
          <dgm:constr type="t" for="ch" forName="imageaccent8" refType="h" fact="0.6595"/>
          <dgm:constr type="w" for="ch" forName="imageaccent8" refType="w" fact="0.0166"/>
          <dgm:constr type="h" for="ch" forName="imageaccent8" refType="h" fact="0.024"/>
          <dgm:constr type="l" for="ch" forName="textaccent8" refType="w" fact="0.7631"/>
          <dgm:constr type="t" for="ch" forName="textaccent8" refType="h" fact="0.6369"/>
          <dgm:constr type="w" for="ch" forName="textaccent8" refType="w" fact="0.0166"/>
          <dgm:constr type="h" for="ch" forName="textaccent8" refType="h" fact="0.024"/>
          <dgm:constr type="l" for="ch" forName="text9" refType="w" fact="0.7354"/>
          <dgm:constr type="t" for="ch" forName="text9" refType="h" fact="0.0044"/>
          <dgm:constr type="w" for="ch" forName="text9" refType="w" fact="0.1425"/>
          <dgm:constr type="h" for="ch" forName="text9" refType="h" fact="0.2049"/>
          <dgm:constr type="l" for="ch" forName="textaccent9" refType="w" fact="0.8339"/>
          <dgm:constr type="t" for="ch" forName="textaccent9" refType="h" fact="0.1846"/>
          <dgm:constr type="w" for="ch" forName="textaccent9" refType="w" fact="0.0166"/>
          <dgm:constr type="h" for="ch" forName="textaccent9" refType="h" fact="0.024"/>
          <dgm:constr type="l" for="ch" forName="image9" refType="w" fact="0.7354"/>
          <dgm:constr type="t" for="ch" forName="image9" refType="h" fact="0.2306"/>
          <dgm:constr type="w" for="ch" forName="image9" refType="w" fact="0.1425"/>
          <dgm:constr type="h" for="ch" forName="image9" refType="h" fact="0.2049"/>
          <dgm:constr type="l" for="ch" forName="imageaccent9" refType="w" fact="0.8339"/>
          <dgm:constr type="t" for="ch" forName="imageaccent9" refType="h" fact="0.2318"/>
          <dgm:constr type="w" for="ch" forName="imageaccent9" refType="w" fact="0.0166"/>
          <dgm:constr type="h" for="ch" forName="imageaccent9" refType="h" fact="0.024"/>
          <dgm:constr type="l" for="ch" forName="image10" refType="w" fact="0.2446"/>
          <dgm:constr type="t" for="ch" forName="image10" refType="h" fact="0.6805"/>
          <dgm:constr type="w" for="ch" forName="image10" refType="w" fact="0.1425"/>
          <dgm:constr type="h" for="ch" forName="image10" refType="h" fact="0.2049"/>
          <dgm:constr type="l" for="ch" forName="text10" refType="w" fact="0.3672"/>
          <dgm:constr type="t" for="ch" forName="text10" refType="h" fact="0.5683"/>
          <dgm:constr type="w" for="ch" forName="text10" refType="w" fact="0.1425"/>
          <dgm:constr type="h" for="ch" forName="text10" refType="h" fact="0.2049"/>
          <dgm:constr type="l" for="ch" forName="imageaccent10" refType="w" fact="0.369"/>
          <dgm:constr type="t" for="ch" forName="imageaccent10" refType="h" fact="0.7704"/>
          <dgm:constr type="w" for="ch" forName="imageaccent10" refType="w" fact="0.0166"/>
          <dgm:constr type="h" for="ch" forName="imageaccent10" refType="h" fact="0.024"/>
          <dgm:constr type="l" for="ch" forName="textaccent10" refType="w" fact="0.3954"/>
          <dgm:constr type="t" for="ch" forName="textaccent10" refType="h" fact="0.7478"/>
          <dgm:constr type="w" for="ch" forName="textaccent10" refType="w" fact="0.0166"/>
          <dgm:constr type="h" for="ch" forName="textaccent10" refType="h" fact="0.024"/>
          <dgm:constr type="l" for="ch" forName="text11" refType="w" fact="0.612"/>
          <dgm:constr type="t" for="ch" forName="text11" refType="h" fact="0.7951"/>
          <dgm:constr type="w" for="ch" forName="text11" refType="w" fact="0.1425"/>
          <dgm:constr type="h" for="ch" forName="text11" refType="h" fact="0.2049"/>
          <dgm:constr type="l" for="ch" forName="image11" refType="w" fact="0.4894"/>
          <dgm:constr type="t" for="ch" forName="image11" refType="h" fact="0.6816"/>
          <dgm:constr type="w" for="ch" forName="image11" refType="w" fact="0.1425"/>
          <dgm:constr type="h" for="ch" forName="image11" refType="h" fact="0.2049"/>
          <dgm:constr type="l" for="ch" forName="imageaccent11" refType="w" fact="0.5874"/>
          <dgm:constr type="t" for="ch" forName="imageaccent11" refType="h" fact="0.8589"/>
          <dgm:constr type="w" for="ch" forName="imageaccent11" refType="w" fact="0.0166"/>
          <dgm:constr type="h" for="ch" forName="imageaccent11" refType="h" fact="0.024"/>
          <dgm:constr type="l" for="ch" forName="textaccent11" refType="w" fact="0.6154"/>
          <dgm:constr type="t" for="ch" forName="textaccent11" refType="h" fact="0.8863"/>
          <dgm:constr type="w" for="ch" forName="textaccent11" refType="w" fact="0.0166"/>
          <dgm:constr type="h" for="ch" forName="textaccent11" refType="h" fact="0.024"/>
          <dgm:constr type="l" for="ch" forName="text12" refType="w" fact="0.735"/>
          <dgm:constr type="t" for="ch" forName="text12" refType="h" fact="0.684"/>
          <dgm:constr type="w" for="ch" forName="text12" refType="w" fact="0.1425"/>
          <dgm:constr type="h" for="ch" forName="text12" refType="h" fact="0.2049"/>
          <dgm:constr type="l" for="ch" forName="image12" refType="w" fact="0.8575"/>
          <dgm:constr type="t" for="ch" forName="image12" refType="h" fact="0.5718"/>
          <dgm:constr type="w" for="ch" forName="image12" refType="w" fact="0.1425"/>
          <dgm:constr type="h" for="ch" forName="image12" refType="h" fact="0.2049"/>
          <dgm:constr type="l" for="ch" forName="textaccent12" refType="w" fact="0.8594"/>
          <dgm:constr type="t" for="ch" forName="textaccent12" refType="h" fact="0.7739"/>
          <dgm:constr type="w" for="ch" forName="textaccent12" refType="w" fact="0.0166"/>
          <dgm:constr type="h" for="ch" forName="textaccent12" refType="h" fact="0.024"/>
          <dgm:constr type="l" for="ch" forName="imageaccent12" refType="w" fact="0.8858"/>
          <dgm:constr type="t" for="ch" forName="imageaccent12" refType="h" fact="0.7513"/>
          <dgm:constr type="w" for="ch" forName="imageaccent12" refType="w" fact="0.0166"/>
          <dgm:constr type="h" for="ch" forName="imageaccent12" refType="h" fact="0.024"/>
        </dgm:constrLst>
      </dgm:else>
    </dgm:choose>
    <dgm:forEach name="wrapper" axis="self" ptType="parTrans">
      <dgm:forEach name="wrapper2" axis="self" ptType="sibTrans" st="2">
        <dgm:forEach name="textRepeat" axis="self">
          <dgm:layoutNode name="textRepeatNode" styleLbl="alignNode1">
            <dgm:varLst>
              <dgm:chMax val="0"/>
              <dgm:chPref val="0"/>
              <dgm:bulletEnabled val="1"/>
            </dgm:varLst>
            <dgm:alg type="tx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.1"/>
              <dgm:constr type="bMarg" refType="primFontSz" fact="0.1"/>
            </dgm:constrLst>
            <dgm:ruleLst>
              <dgm:rule type="primFontSz" val="5" fact="NaN" max="NaN"/>
            </dgm:ruleLst>
          </dgm:layoutNode>
        </dgm:forEach>
        <dgm:forEach name="accentRepeat" axis="self">
          <dgm:layoutNode name="accentRepeatNode" styleLbl="solidAlignAcc1">
            <dgm:alg type="sp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/>
          </dgm:layoutNode>
        </dgm:forEach>
        <dgm:forEach name="imageRepeat" axis="self">
          <dgm:layoutNode name="imageRepeatNode" styleLbl="alignAcc1">
            <dgm:alg type="sp"/>
            <dgm:shape xmlns:r="http://schemas.openxmlformats.org/officeDocument/2006/relationships" type="hexagon" r:blip="" blipPhldr="1">
              <dgm:adjLst>
                <dgm:adj idx="1" val="0.25"/>
                <dgm:adj idx="2" val="1.1547"/>
              </dgm:adjLst>
            </dgm:shape>
            <dgm:presOf axis="self"/>
          </dgm:layoutNode>
        </dgm:forEach>
      </dgm:forEach>
    </dgm:forEach>
    <dgm:forEach name="Name14" axis="ch" ptType="node" cnt="1">
      <dgm:layoutNode name="text1">
        <dgm:alg type="sp"/>
        <dgm:shape xmlns:r="http://schemas.openxmlformats.org/officeDocument/2006/relationships" r:blip="">
          <dgm:adjLst/>
        </dgm:shape>
        <dgm:presOf/>
        <dgm:constrLst/>
        <dgm:forEach name="Name15" ref="textRepeat"/>
      </dgm:layoutNode>
      <dgm:layoutNode name="textaccent1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"/>
      </dgm:layoutNode>
    </dgm:forEach>
    <dgm:forEach name="Name17" axis="ch" ptType="sibTrans" hideLastTrans="0" cnt="1">
      <dgm:layoutNode name="image1">
        <dgm:alg type="sp"/>
        <dgm:shape xmlns:r="http://schemas.openxmlformats.org/officeDocument/2006/relationships" r:blip="">
          <dgm:adjLst/>
        </dgm:shape>
        <dgm:presOf/>
        <dgm:constrLst/>
        <dgm:forEach name="Name18" ref="imageRepeat"/>
      </dgm:layoutNode>
      <dgm:layoutNode name="imageaccent1">
        <dgm:alg type="sp"/>
        <dgm:shape xmlns:r="http://schemas.openxmlformats.org/officeDocument/2006/relationships" r:blip="">
          <dgm:adjLst/>
        </dgm:shape>
        <dgm:presOf/>
        <dgm:constrLst/>
        <dgm:forEach name="Name19" ref="accentRepeat"/>
      </dgm:layoutNode>
    </dgm:forEach>
    <dgm:forEach name="Name20" axis="ch" ptType="node" st="2" cnt="1">
      <dgm:layoutNode name="text2">
        <dgm:alg type="sp"/>
        <dgm:shape xmlns:r="http://schemas.openxmlformats.org/officeDocument/2006/relationships" r:blip="">
          <dgm:adjLst/>
        </dgm:shape>
        <dgm:presOf/>
        <dgm:constrLst/>
        <dgm:forEach name="Name21" ref="textRepeat"/>
      </dgm:layoutNode>
      <dgm:layoutNode name="textaccent2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"/>
      </dgm:layoutNode>
    </dgm:forEach>
    <dgm:forEach name="Name23" axis="ch" ptType="sibTrans" hideLastTrans="0" st="2" cnt="1">
      <dgm:layoutNode name="image2">
        <dgm:alg type="sp"/>
        <dgm:shape xmlns:r="http://schemas.openxmlformats.org/officeDocument/2006/relationships" r:blip="">
          <dgm:adjLst/>
        </dgm:shape>
        <dgm:presOf/>
        <dgm:constrLst/>
        <dgm:forEach name="Name24" ref="imageRepeat"/>
      </dgm:layoutNode>
      <dgm:layoutNode name="imageaccent2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"/>
      </dgm:layoutNode>
    </dgm:forEach>
    <dgm:forEach name="Name26" axis="ch" ptType="node" st="3" cnt="1">
      <dgm:layoutNode name="text3">
        <dgm:alg type="sp"/>
        <dgm:shape xmlns:r="http://schemas.openxmlformats.org/officeDocument/2006/relationships" r:blip="">
          <dgm:adjLst/>
        </dgm:shape>
        <dgm:presOf/>
        <dgm:constrLst/>
        <dgm:forEach name="Name27" ref="textRepeat"/>
      </dgm:layoutNode>
      <dgm:layoutNode name="textaccent3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</dgm:forEach>
    <dgm:forEach name="Name29" axis="ch" ptType="sibTrans" hideLastTrans="0" st="3" cnt="1">
      <dgm:layoutNode name="image3">
        <dgm:alg type="sp"/>
        <dgm:shape xmlns:r="http://schemas.openxmlformats.org/officeDocument/2006/relationships" r:blip="">
          <dgm:adjLst/>
        </dgm:shape>
        <dgm:presOf/>
        <dgm:constrLst/>
        <dgm:forEach name="Name30" ref="imageRepeat"/>
      </dgm:layoutNode>
      <dgm:layoutNode name="imageaccent3">
        <dgm:alg type="sp"/>
        <dgm:shape xmlns:r="http://schemas.openxmlformats.org/officeDocument/2006/relationships" r:blip="">
          <dgm:adjLst/>
        </dgm:shape>
        <dgm:presOf/>
        <dgm:constrLst/>
        <dgm:forEach name="Name31" ref="accentRepeat"/>
      </dgm:layoutNode>
    </dgm:forEach>
    <dgm:forEach name="Name32" axis="ch" ptType="node" st="4" cnt="1">
      <dgm:layoutNode name="text4">
        <dgm:alg type="sp"/>
        <dgm:shape xmlns:r="http://schemas.openxmlformats.org/officeDocument/2006/relationships" r:blip="">
          <dgm:adjLst/>
        </dgm:shape>
        <dgm:presOf/>
        <dgm:constrLst/>
        <dgm:forEach name="Name33" ref="textRepeat"/>
      </dgm:layoutNode>
      <dgm:layoutNode name="textaccent4">
        <dgm:alg type="sp"/>
        <dgm:shape xmlns:r="http://schemas.openxmlformats.org/officeDocument/2006/relationships" r:blip="">
          <dgm:adjLst/>
        </dgm:shape>
        <dgm:presOf/>
        <dgm:constrLst/>
        <dgm:forEach name="Name34" ref="accentRepeat"/>
      </dgm:layoutNode>
    </dgm:forEach>
    <dgm:forEach name="Name35" axis="ch" ptType="sibTrans" hideLastTrans="0" st="4" cnt="1">
      <dgm:layoutNode name="image4">
        <dgm:alg type="sp"/>
        <dgm:shape xmlns:r="http://schemas.openxmlformats.org/officeDocument/2006/relationships" r:blip="">
          <dgm:adjLst/>
        </dgm:shape>
        <dgm:presOf/>
        <dgm:constrLst/>
        <dgm:forEach name="Name36" ref="imageRepeat"/>
      </dgm:layoutNode>
      <dgm:layoutNode name="imageaccent4">
        <dgm:alg type="sp"/>
        <dgm:shape xmlns:r="http://schemas.openxmlformats.org/officeDocument/2006/relationships" r:blip="">
          <dgm:adjLst/>
        </dgm:shape>
        <dgm:presOf/>
        <dgm:constrLst/>
        <dgm:forEach name="Name37" ref="accentRepeat"/>
      </dgm:layoutNode>
    </dgm:forEach>
    <dgm:forEach name="Name38" axis="ch" ptType="node" st="5" cnt="1">
      <dgm:layoutNode name="text5">
        <dgm:alg type="sp"/>
        <dgm:shape xmlns:r="http://schemas.openxmlformats.org/officeDocument/2006/relationships" r:blip="">
          <dgm:adjLst/>
        </dgm:shape>
        <dgm:presOf/>
        <dgm:constrLst/>
        <dgm:forEach name="Name39" ref="textRepeat"/>
      </dgm:layoutNode>
      <dgm:layoutNode name="textaccent5">
        <dgm:alg type="sp"/>
        <dgm:shape xmlns:r="http://schemas.openxmlformats.org/officeDocument/2006/relationships" r:blip="">
          <dgm:adjLst/>
        </dgm:shape>
        <dgm:presOf/>
        <dgm:constrLst/>
        <dgm:forEach name="Name40" ref="accentRepeat"/>
      </dgm:layoutNode>
    </dgm:forEach>
    <dgm:forEach name="Name41" axis="ch" ptType="sibTrans" hideLastTrans="0" st="5" cnt="1">
      <dgm:layoutNode name="image5">
        <dgm:alg type="sp"/>
        <dgm:shape xmlns:r="http://schemas.openxmlformats.org/officeDocument/2006/relationships" r:blip="">
          <dgm:adjLst/>
        </dgm:shape>
        <dgm:presOf/>
        <dgm:constrLst/>
        <dgm:forEach name="Name42" ref="imageRepeat"/>
      </dgm:layoutNode>
      <dgm:layoutNode name="imageaccent5">
        <dgm:alg type="sp"/>
        <dgm:shape xmlns:r="http://schemas.openxmlformats.org/officeDocument/2006/relationships" r:blip="">
          <dgm:adjLst/>
        </dgm:shape>
        <dgm:presOf/>
        <dgm:constrLst/>
        <dgm:forEach name="Name43" ref="accentRepeat"/>
      </dgm:layoutNode>
    </dgm:forEach>
    <dgm:forEach name="Name44" axis="ch" ptType="node" st="6" cnt="1">
      <dgm:layoutNode name="text6">
        <dgm:alg type="sp"/>
        <dgm:shape xmlns:r="http://schemas.openxmlformats.org/officeDocument/2006/relationships" r:blip="">
          <dgm:adjLst/>
        </dgm:shape>
        <dgm:presOf/>
        <dgm:constrLst/>
        <dgm:forEach name="Name45" ref="textRepeat"/>
      </dgm:layoutNode>
      <dgm:layoutNode name="textaccent6">
        <dgm:alg type="sp"/>
        <dgm:shape xmlns:r="http://schemas.openxmlformats.org/officeDocument/2006/relationships" r:blip="">
          <dgm:adjLst/>
        </dgm:shape>
        <dgm:presOf/>
        <dgm:constrLst/>
        <dgm:forEach name="Name46" ref="accentRepeat"/>
      </dgm:layoutNode>
    </dgm:forEach>
    <dgm:forEach name="Name47" axis="ch" ptType="sibTrans" hideLastTrans="0" st="6" cnt="1">
      <dgm:layoutNode name="image6">
        <dgm:alg type="sp"/>
        <dgm:shape xmlns:r="http://schemas.openxmlformats.org/officeDocument/2006/relationships" r:blip="">
          <dgm:adjLst/>
        </dgm:shape>
        <dgm:presOf/>
        <dgm:constrLst/>
        <dgm:forEach name="Name48" ref="imageRepeat"/>
      </dgm:layoutNode>
      <dgm:layoutNode name="imageaccent6">
        <dgm:alg type="sp"/>
        <dgm:shape xmlns:r="http://schemas.openxmlformats.org/officeDocument/2006/relationships" r:blip="">
          <dgm:adjLst/>
        </dgm:shape>
        <dgm:presOf/>
        <dgm:constrLst/>
        <dgm:forEach name="Name49" ref="accentRepeat"/>
      </dgm:layoutNode>
    </dgm:forEach>
    <dgm:forEach name="Name50" axis="ch" ptType="node" st="7" cnt="1">
      <dgm:layoutNode name="text7">
        <dgm:alg type="sp"/>
        <dgm:shape xmlns:r="http://schemas.openxmlformats.org/officeDocument/2006/relationships" r:blip="">
          <dgm:adjLst/>
        </dgm:shape>
        <dgm:presOf/>
        <dgm:constrLst/>
        <dgm:forEach name="Name51" ref="textRepeat"/>
      </dgm:layoutNode>
      <dgm:layoutNode name="textaccent7">
        <dgm:alg type="sp"/>
        <dgm:shape xmlns:r="http://schemas.openxmlformats.org/officeDocument/2006/relationships" r:blip="">
          <dgm:adjLst/>
        </dgm:shape>
        <dgm:presOf/>
        <dgm:constrLst/>
        <dgm:forEach name="Name52" ref="accentRepeat"/>
      </dgm:layoutNode>
    </dgm:forEach>
    <dgm:forEach name="Name53" axis="ch" ptType="sibTrans" hideLastTrans="0" st="7" cnt="1">
      <dgm:layoutNode name="image7">
        <dgm:alg type="sp"/>
        <dgm:shape xmlns:r="http://schemas.openxmlformats.org/officeDocument/2006/relationships" r:blip="">
          <dgm:adjLst/>
        </dgm:shape>
        <dgm:presOf/>
        <dgm:constrLst/>
        <dgm:forEach name="Name54" ref="imageRepeat"/>
      </dgm:layoutNode>
      <dgm:layoutNode name="imageaccent7">
        <dgm:alg type="sp"/>
        <dgm:shape xmlns:r="http://schemas.openxmlformats.org/officeDocument/2006/relationships" r:blip="">
          <dgm:adjLst/>
        </dgm:shape>
        <dgm:presOf/>
        <dgm:constrLst/>
        <dgm:forEach name="Name55" ref="accentRepeat"/>
      </dgm:layoutNode>
    </dgm:forEach>
    <dgm:forEach name="Name56" axis="ch" ptType="node" st="8" cnt="1">
      <dgm:layoutNode name="text8">
        <dgm:alg type="sp"/>
        <dgm:shape xmlns:r="http://schemas.openxmlformats.org/officeDocument/2006/relationships" r:blip="">
          <dgm:adjLst/>
        </dgm:shape>
        <dgm:presOf/>
        <dgm:constrLst/>
        <dgm:forEach name="Name57" ref="textRepeat"/>
      </dgm:layoutNode>
      <dgm:layoutNode name="textaccent8">
        <dgm:alg type="sp"/>
        <dgm:shape xmlns:r="http://schemas.openxmlformats.org/officeDocument/2006/relationships" r:blip="">
          <dgm:adjLst/>
        </dgm:shape>
        <dgm:presOf/>
        <dgm:constrLst/>
        <dgm:forEach name="Name58" ref="accentRepeat"/>
      </dgm:layoutNode>
    </dgm:forEach>
    <dgm:forEach name="Name59" axis="ch" ptType="sibTrans" hideLastTrans="0" st="8" cnt="1">
      <dgm:layoutNode name="image8">
        <dgm:alg type="sp"/>
        <dgm:shape xmlns:r="http://schemas.openxmlformats.org/officeDocument/2006/relationships" r:blip="">
          <dgm:adjLst/>
        </dgm:shape>
        <dgm:presOf/>
        <dgm:constrLst/>
        <dgm:forEach name="Name60" ref="imageRepeat"/>
      </dgm:layoutNode>
      <dgm:layoutNode name="imageaccent8">
        <dgm:alg type="sp"/>
        <dgm:shape xmlns:r="http://schemas.openxmlformats.org/officeDocument/2006/relationships" r:blip="">
          <dgm:adjLst/>
        </dgm:shape>
        <dgm:presOf/>
        <dgm:constrLst/>
        <dgm:forEach name="Name61" ref="accentRepeat"/>
      </dgm:layoutNode>
    </dgm:forEach>
    <dgm:forEach name="Name62" axis="ch" ptType="node" st="9" cnt="1">
      <dgm:layoutNode name="text9">
        <dgm:alg type="sp"/>
        <dgm:shape xmlns:r="http://schemas.openxmlformats.org/officeDocument/2006/relationships" r:blip="">
          <dgm:adjLst/>
        </dgm:shape>
        <dgm:presOf/>
        <dgm:constrLst/>
        <dgm:forEach name="Name63" ref="textRepeat"/>
      </dgm:layoutNode>
      <dgm:layoutNode name="textaccent9">
        <dgm:alg type="sp"/>
        <dgm:shape xmlns:r="http://schemas.openxmlformats.org/officeDocument/2006/relationships" r:blip="">
          <dgm:adjLst/>
        </dgm:shape>
        <dgm:presOf/>
        <dgm:constrLst/>
        <dgm:forEach name="Name64" ref="accentRepeat"/>
      </dgm:layoutNode>
    </dgm:forEach>
    <dgm:forEach name="Name65" axis="ch" ptType="sibTrans" hideLastTrans="0" st="9" cnt="1">
      <dgm:layoutNode name="image9">
        <dgm:alg type="sp"/>
        <dgm:shape xmlns:r="http://schemas.openxmlformats.org/officeDocument/2006/relationships" r:blip="">
          <dgm:adjLst/>
        </dgm:shape>
        <dgm:presOf/>
        <dgm:constrLst/>
        <dgm:forEach name="Name66" ref="imageRepeat"/>
      </dgm:layoutNode>
      <dgm:layoutNode name="imageaccent9">
        <dgm:alg type="sp"/>
        <dgm:shape xmlns:r="http://schemas.openxmlformats.org/officeDocument/2006/relationships" r:blip="">
          <dgm:adjLst/>
        </dgm:shape>
        <dgm:presOf/>
        <dgm:constrLst/>
        <dgm:forEach name="Name67" ref="accentRepeat"/>
      </dgm:layoutNode>
    </dgm:forEach>
    <dgm:forEach name="Name68" axis="ch" ptType="node" st="10" cnt="1">
      <dgm:layoutNode name="text10">
        <dgm:alg type="sp"/>
        <dgm:shape xmlns:r="http://schemas.openxmlformats.org/officeDocument/2006/relationships" r:blip="">
          <dgm:adjLst/>
        </dgm:shape>
        <dgm:presOf/>
        <dgm:constrLst/>
        <dgm:forEach name="Name69" ref="textRepeat"/>
      </dgm:layoutNode>
      <dgm:layoutNode name="textaccent10">
        <dgm:alg type="sp"/>
        <dgm:shape xmlns:r="http://schemas.openxmlformats.org/officeDocument/2006/relationships" r:blip="">
          <dgm:adjLst/>
        </dgm:shape>
        <dgm:presOf/>
        <dgm:constrLst/>
        <dgm:forEach name="Name70" ref="accentRepeat"/>
      </dgm:layoutNode>
    </dgm:forEach>
    <dgm:forEach name="Name71" axis="ch" ptType="sibTrans" hideLastTrans="0" st="10" cnt="1">
      <dgm:layoutNode name="image10">
        <dgm:alg type="sp"/>
        <dgm:shape xmlns:r="http://schemas.openxmlformats.org/officeDocument/2006/relationships" r:blip="">
          <dgm:adjLst/>
        </dgm:shape>
        <dgm:presOf/>
        <dgm:constrLst/>
        <dgm:forEach name="Name72" ref="imageRepeat"/>
      </dgm:layoutNode>
      <dgm:layoutNode name="imageaccent10">
        <dgm:alg type="sp"/>
        <dgm:shape xmlns:r="http://schemas.openxmlformats.org/officeDocument/2006/relationships" r:blip="">
          <dgm:adjLst/>
        </dgm:shape>
        <dgm:presOf/>
        <dgm:constrLst/>
        <dgm:forEach name="Name73" ref="accentRepeat"/>
      </dgm:layoutNode>
    </dgm:forEach>
    <dgm:forEach name="Name74" axis="ch" ptType="node" st="11" cnt="1">
      <dgm:layoutNode name="text11">
        <dgm:alg type="sp"/>
        <dgm:shape xmlns:r="http://schemas.openxmlformats.org/officeDocument/2006/relationships" r:blip="">
          <dgm:adjLst/>
        </dgm:shape>
        <dgm:presOf/>
        <dgm:constrLst/>
        <dgm:forEach name="Name75" ref="textRepeat"/>
      </dgm:layoutNode>
      <dgm:layoutNode name="textaccent1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</dgm:forEach>
    <dgm:forEach name="Name77" axis="ch" ptType="sibTrans" hideLastTrans="0" st="11" cnt="1">
      <dgm:layoutNode name="image11">
        <dgm:alg type="sp"/>
        <dgm:shape xmlns:r="http://schemas.openxmlformats.org/officeDocument/2006/relationships" r:blip="">
          <dgm:adjLst/>
        </dgm:shape>
        <dgm:presOf/>
        <dgm:constrLst/>
        <dgm:forEach name="Name78" ref="imageRepeat"/>
      </dgm:layoutNode>
      <dgm:layoutNode name="imageaccent11">
        <dgm:alg type="sp"/>
        <dgm:shape xmlns:r="http://schemas.openxmlformats.org/officeDocument/2006/relationships" r:blip="">
          <dgm:adjLst/>
        </dgm:shape>
        <dgm:presOf/>
        <dgm:constrLst/>
        <dgm:forEach name="Name79" ref="accentRepeat"/>
      </dgm:layoutNode>
    </dgm:forEach>
    <dgm:forEach name="Name80" axis="ch" ptType="node" st="12" cnt="1">
      <dgm:layoutNode name="text12">
        <dgm:alg type="sp"/>
        <dgm:shape xmlns:r="http://schemas.openxmlformats.org/officeDocument/2006/relationships" r:blip="">
          <dgm:adjLst/>
        </dgm:shape>
        <dgm:presOf/>
        <dgm:constrLst/>
        <dgm:forEach name="Name81" ref="textRepeat"/>
      </dgm:layoutNode>
      <dgm:layoutNode name="textaccent12">
        <dgm:alg type="sp"/>
        <dgm:shape xmlns:r="http://schemas.openxmlformats.org/officeDocument/2006/relationships" r:blip="">
          <dgm:adjLst/>
        </dgm:shape>
        <dgm:presOf/>
        <dgm:constrLst/>
        <dgm:forEach name="Name82" ref="accentRepeat"/>
      </dgm:layoutNode>
    </dgm:forEach>
    <dgm:forEach name="Name83" axis="ch" ptType="sibTrans" hideLastTrans="0" st="12" cnt="1">
      <dgm:layoutNode name="image12">
        <dgm:alg type="sp"/>
        <dgm:shape xmlns:r="http://schemas.openxmlformats.org/officeDocument/2006/relationships" r:blip="">
          <dgm:adjLst/>
        </dgm:shape>
        <dgm:presOf/>
        <dgm:constrLst/>
        <dgm:forEach name="Name84" ref="imageRepeat"/>
      </dgm:layoutNode>
      <dgm:layoutNode name="imageaccent12">
        <dgm:alg type="sp"/>
        <dgm:shape xmlns:r="http://schemas.openxmlformats.org/officeDocument/2006/relationships" r:blip="">
          <dgm:adjLst/>
        </dgm:shape>
        <dgm:presOf/>
        <dgm:constrLst/>
        <dgm:forEach name="Name85" ref="accentRepeat"/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HexagonCluster">
  <dgm:title val=""/>
  <dgm:desc val=""/>
  <dgm:catLst>
    <dgm:cat type="picture" pri="21000"/>
    <dgm:cat type="relationship" pri="3200"/>
    <dgm:cat type="pictureconvert" pri="21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clrData>
  <dgm:layoutNode name="Name0">
    <dgm:varLst>
      <dgm:chMax val="21"/>
      <dgm:chPref val="21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alg type="composite">
          <dgm:param type="ar" val="1.3871"/>
        </dgm:alg>
        <dgm:constrLst>
          <dgm:constr type="primFontSz" for="des" ptType="node" op="equ" val="65"/>
          <dgm:constr type="l" for="ch" forName="text1" refType="w" fact="0.4525"/>
          <dgm:constr type="t" for="ch" forName="text1" refType="h" fact="0.346"/>
          <dgm:constr type="w" for="ch" forName="text1" refType="w" fact="0.5475"/>
          <dgm:constr type="h" for="ch" forName="text1" refType="h" fact="0.654"/>
          <dgm:constr type="l" for="ch" forName="textaccent1" refType="w" fact="0.4652"/>
          <dgm:constr type="t" for="ch" forName="textaccent1" refType="h" fact="0.6348"/>
          <dgm:constr type="w" for="ch" forName="textaccent1" refType="w" fact="0.0639"/>
          <dgm:constr type="h" for="ch" forName="textaccent1" refType="h" fact="0.0765"/>
          <dgm:constr type="l" for="ch" forName="image1" refType="w" fact="0"/>
          <dgm:constr type="t" for="ch" forName="image1" refType="h" fact="0"/>
          <dgm:constr type="w" for="ch" forName="image1" refType="w" fact="0.5468"/>
          <dgm:constr type="h" for="ch" forName="image1" refType="h" fact="0.6538"/>
          <dgm:constr type="l" for="ch" forName="imageaccent1" refType="w" fact="0.3702"/>
          <dgm:constr type="t" for="ch" forName="imageaccent1" refType="h" fact="0.5633"/>
          <dgm:constr type="w" for="ch" forName="imageaccent1" refType="w" fact="0.0639"/>
          <dgm:constr type="h" for="ch" forName="imageaccent1" refType="h" fact="0.0765"/>
        </dgm:constrLst>
      </dgm:if>
      <dgm:if name="Name3" axis="ch" ptType="node" func="cnt" op="equ" val="2">
        <dgm:alg type="composite">
          <dgm:param type="ar" val="2.6443"/>
        </dgm:alg>
        <dgm:constrLst>
          <dgm:constr type="primFontSz" for="des" ptType="node" op="equ" val="65"/>
          <dgm:constr type="l" for="ch" forName="text1" refType="w" fact="0.2383"/>
          <dgm:constr type="t" for="ch" forName="text1" refType="h" fact="0.3501"/>
          <dgm:constr type="w" for="ch" forName="text1" refType="w" fact="0.285"/>
          <dgm:constr type="h" for="ch" forName="text1" refType="h" fact="0.6499"/>
          <dgm:constr type="l" for="ch" forName="textaccent1" refType="w" fact="0.2472"/>
          <dgm:constr type="t" for="ch" forName="textaccent1" refType="h" fact="0.6371"/>
          <dgm:constr type="w" for="ch" forName="textaccent1" refType="w" fact="0.0333"/>
          <dgm:constr type="h" for="ch" forName="textaccent1" refType="h" fact="0.076"/>
          <dgm:constr type="l" for="ch" forName="image1" refType="w" fact="0"/>
          <dgm:constr type="t" for="ch" forName="image1" refType="h" fact="0"/>
          <dgm:constr type="w" for="ch" forName="image1" refType="w" fact="0.285"/>
          <dgm:constr type="h" for="ch" forName="image1" refType="h" fact="0.6499"/>
          <dgm:constr type="l" for="ch" forName="imageaccent1" refType="w" fact="0.1942"/>
          <dgm:constr type="t" for="ch" forName="imageaccent1" refType="h" fact="0.5602"/>
          <dgm:constr type="w" for="ch" forName="imageaccent1" refType="w" fact="0.0333"/>
          <dgm:constr type="h" for="ch" forName="imageaccent1" refType="h" fact="0.076"/>
          <dgm:constr type="l" for="ch" forName="text2" refType="w" fact="0.4767"/>
          <dgm:constr type="t" for="ch" forName="text2" refType="h" fact="0"/>
          <dgm:constr type="w" for="ch" forName="text2" refType="w" fact="0.285"/>
          <dgm:constr type="h" for="ch" forName="text2" refType="h" fact="0.6499"/>
          <dgm:constr type="l" for="ch" forName="textaccent2" refType="w" fact="0.6709"/>
          <dgm:constr type="t" for="ch" forName="textaccent2" refType="h" fact="0.5602"/>
          <dgm:constr type="w" for="ch" forName="textaccent2" refType="w" fact="0.0333"/>
          <dgm:constr type="h" for="ch" forName="textaccent2" refType="h" fact="0.076"/>
          <dgm:constr type="l" for="ch" forName="image2" refType="w" fact="0.715"/>
          <dgm:constr type="t" for="ch" forName="image2" refType="h" fact="0.3501"/>
          <dgm:constr type="w" for="ch" forName="image2" refType="w" fact="0.285"/>
          <dgm:constr type="h" for="ch" forName="image2" refType="h" fact="0.6499"/>
          <dgm:constr type="l" for="ch" forName="imageaccent2" refType="w" fact="0.7239"/>
          <dgm:constr type="t" for="ch" forName="imageaccent2" refType="h" fact="0.6371"/>
          <dgm:constr type="w" for="ch" forName="imageaccent2" refType="w" fact="0.0333"/>
          <dgm:constr type="h" for="ch" forName="imageaccent2" refType="h" fact="0.076"/>
        </dgm:constrLst>
      </dgm:if>
      <dgm:if name="Name4" axis="ch" ptType="node" func="cnt" op="equ" val="3">
        <dgm:alg type="composite">
          <dgm:param type="ar" val="1.5623"/>
        </dgm:alg>
        <dgm:constrLst>
          <dgm:constr type="primFontSz" for="des" ptType="node" op="equ" val="65"/>
          <dgm:constr type="l" for="ch" forName="text1" refType="w" fact="0.2402"/>
          <dgm:constr type="t" for="ch" forName="text1" refType="h" fact="0.6215"/>
          <dgm:constr type="w" for="ch" forName="text1" refType="w" fact="0.281"/>
          <dgm:constr type="h" for="ch" forName="text1" refType="h" fact="0.3785"/>
          <dgm:constr type="l" for="ch" forName="textaccent1" refType="w" fact="0.2475"/>
          <dgm:constr type="t" for="ch" forName="textaccent1" refType="h" fact="0.7886"/>
          <dgm:constr type="w" for="ch" forName="textaccent1" refType="w" fact="0.0329"/>
          <dgm:constr type="h" for="ch" forName="textaccent1" refType="h" fact="0.0443"/>
          <dgm:constr type="l" for="ch" forName="image1" refType="w" fact="0"/>
          <dgm:constr type="t" for="ch" forName="image1" refType="h" fact="0.4182"/>
          <dgm:constr type="w" for="ch" forName="image1" refType="w" fact="0.281"/>
          <dgm:constr type="h" for="ch" forName="image1" refType="h" fact="0.3785"/>
          <dgm:constr type="l" for="ch" forName="imageaccent1" refType="w" fact="0.1913"/>
          <dgm:constr type="t" for="ch" forName="imageaccent1" refType="h" fact="0.7467"/>
          <dgm:constr type="w" for="ch" forName="imageaccent1" refType="w" fact="0.0329"/>
          <dgm:constr type="h" for="ch" forName="imageaccent1" refType="h" fact="0.0443"/>
          <dgm:constr type="l" for="ch" forName="text2" refType="w" fact="0.4796"/>
          <dgm:constr type="t" for="ch" forName="text2" refType="h" fact="0.4137"/>
          <dgm:constr type="w" for="ch" forName="text2" refType="w" fact="0.281"/>
          <dgm:constr type="h" for="ch" forName="text2" refType="h" fact="0.3785"/>
          <dgm:constr type="l" for="ch" forName="textaccent2" refType="w" fact="0.6717"/>
          <dgm:constr type="t" for="ch" forName="textaccent2" refType="h" fact="0.7418"/>
          <dgm:constr type="w" for="ch" forName="textaccent2" refType="w" fact="0.0329"/>
          <dgm:constr type="h" for="ch" forName="textaccent2" refType="h" fact="0.0443"/>
          <dgm:constr type="l" for="ch" forName="image2" refType="w" fact="0.719"/>
          <dgm:constr type="t" for="ch" forName="image2" refType="h" fact="0.6215"/>
          <dgm:constr type="w" for="ch" forName="image2" refType="w" fact="0.281"/>
          <dgm:constr type="h" for="ch" forName="image2" refType="h" fact="0.3785"/>
          <dgm:constr type="l" for="ch" forName="imageaccent2" refType="w" fact="0.7263"/>
          <dgm:constr type="t" for="ch" forName="imageaccent2" refType="h" fact="0.7886"/>
          <dgm:constr type="w" for="ch" forName="imageaccent2" refType="w" fact="0.0329"/>
          <dgm:constr type="h" for="ch" forName="imageaccent2" refType="h" fact="0.0443"/>
          <dgm:constr type="l" for="ch" forName="text3" refType="w" fact="0.2402"/>
          <dgm:constr type="t" for="ch" forName="text3" refType="h" fact="0.2068"/>
          <dgm:constr type="w" for="ch" forName="text3" refType="w" fact="0.281"/>
          <dgm:constr type="h" for="ch" forName="text3" refType="h" fact="0.3785"/>
          <dgm:constr type="l" for="ch" forName="textaccent3" refType="w" fact="0.4307"/>
          <dgm:constr type="t" for="ch" forName="textaccent3" refType="h" fact="0.215"/>
          <dgm:constr type="w" for="ch" forName="textaccent3" refType="w" fact="0.0329"/>
          <dgm:constr type="h" for="ch" forName="textaccent3" refType="h" fact="0.0443"/>
          <dgm:constr type="l" for="ch" forName="image3" refType="w" fact="0.4796"/>
          <dgm:constr type="t" for="ch" forName="image3" refType="h" fact="0"/>
          <dgm:constr type="w" for="ch" forName="image3" refType="w" fact="0.281"/>
          <dgm:constr type="h" for="ch" forName="image3" refType="h" fact="0.3785"/>
          <dgm:constr type="l" for="ch" forName="imageaccent3" refType="w" fact="0.4879"/>
          <dgm:constr type="t" for="ch" forName="imageaccent3" refType="h" fact="0.1662"/>
          <dgm:constr type="w" for="ch" forName="imageaccent3" refType="w" fact="0.0329"/>
          <dgm:constr type="h" for="ch" forName="imageaccent3" refType="h" fact="0.0443"/>
        </dgm:constrLst>
      </dgm:if>
      <dgm:if name="Name5" axis="ch" ptType="node" func="cnt" op="equ" val="4">
        <dgm:alg type="composite">
          <dgm:param type="ar" val="1.943"/>
        </dgm:alg>
        <dgm:constrLst>
          <dgm:constr type="primFontSz" for="des" ptType="node" op="equ" val="65"/>
          <dgm:constr type="l" for="ch" forName="image2" refType="w" fact="0.5787"/>
          <dgm:constr type="t" for="ch" forName="image2" refType="h" fact="0.6208"/>
          <dgm:constr type="w" for="ch" forName="image2" refType="w" fact="0.227"/>
          <dgm:constr type="h" for="ch" forName="image2" refType="h" fact="0.3786"/>
          <dgm:constr type="l" for="ch" forName="text4" refType="w" fact="0.5787"/>
          <dgm:constr type="t" for="ch" forName="text4" refType="h" fact="0.2081"/>
          <dgm:constr type="w" for="ch" forName="text4" refType="w" fact="0.227"/>
          <dgm:constr type="h" for="ch" forName="text4" refType="h" fact="0.3786"/>
          <dgm:constr type="l" for="ch" forName="text2" refType="w" fact="0.3852"/>
          <dgm:constr type="t" for="ch" forName="text2" refType="h" fact="0.4127"/>
          <dgm:constr type="w" for="ch" forName="text2" refType="w" fact="0.227"/>
          <dgm:constr type="h" for="ch" forName="text2" refType="h" fact="0.3786"/>
          <dgm:constr type="l" for="ch" forName="image3" refType="w" fact="0.3852"/>
          <dgm:constr type="t" for="ch" forName="image3" refType="h" fact="0"/>
          <dgm:constr type="w" for="ch" forName="image3" refType="w" fact="0.227"/>
          <dgm:constr type="h" for="ch" forName="image3" refType="h" fact="0.3786"/>
          <dgm:constr type="l" for="ch" forName="text1" refType="w" fact="0.1927"/>
          <dgm:constr type="t" for="ch" forName="text1" refType="h" fact="0.6214"/>
          <dgm:constr type="w" for="ch" forName="text1" refType="w" fact="0.227"/>
          <dgm:constr type="h" for="ch" forName="text1" refType="h" fact="0.3786"/>
          <dgm:constr type="l" for="ch" forName="textaccent1" refType="w" fact="0.1998"/>
          <dgm:constr type="t" for="ch" forName="textaccent1" refType="h" fact="0.7887"/>
          <dgm:constr type="w" for="ch" forName="textaccent1" refType="w" fact="0.0265"/>
          <dgm:constr type="h" for="ch" forName="textaccent1" refType="h" fact="0.0444"/>
          <dgm:constr type="l" for="ch" forName="image1" refType="w" fact="0"/>
          <dgm:constr type="t" for="ch" forName="image1" refType="h" fact="0.4156"/>
          <dgm:constr type="w" for="ch" forName="image1" refType="w" fact="0.227"/>
          <dgm:constr type="h" for="ch" forName="image1" refType="h" fact="0.3786"/>
          <dgm:constr type="l" for="ch" forName="imageaccent1" refType="w" fact="0.1537"/>
          <dgm:constr type="t" for="ch" forName="imageaccent1" refType="h" fact="0.7417"/>
          <dgm:constr type="w" for="ch" forName="imageaccent1" refType="w" fact="0.0265"/>
          <dgm:constr type="h" for="ch" forName="imageaccent1" refType="h" fact="0.0444"/>
          <dgm:constr type="l" for="ch" forName="textaccent2" refType="w" fact="0.5407"/>
          <dgm:constr type="t" for="ch" forName="textaccent2" refType="h" fact="0.7384"/>
          <dgm:constr type="w" for="ch" forName="textaccent2" refType="w" fact="0.0265"/>
          <dgm:constr type="h" for="ch" forName="textaccent2" refType="h" fact="0.0444"/>
          <dgm:constr type="l" for="ch" forName="imageaccent2" refType="w" fact="0.5839"/>
          <dgm:constr type="t" for="ch" forName="imageaccent2" refType="h" fact="0.7904"/>
          <dgm:constr type="w" for="ch" forName="imageaccent2" refType="w" fact="0.0265"/>
          <dgm:constr type="h" for="ch" forName="imageaccent2" refType="h" fact="0.0444"/>
          <dgm:constr type="l" for="ch" forName="text3" refType="w" fact="0.1927"/>
          <dgm:constr type="t" for="ch" forName="text3" refType="h" fact="0.2087"/>
          <dgm:constr type="w" for="ch" forName="text3" refType="w" fact="0.227"/>
          <dgm:constr type="h" for="ch" forName="text3" refType="h" fact="0.3786"/>
          <dgm:constr type="l" for="ch" forName="textaccent3" refType="w" fact="0.3472"/>
          <dgm:constr type="t" for="ch" forName="textaccent3" refType="h" fact="0.2165"/>
          <dgm:constr type="w" for="ch" forName="textaccent3" refType="w" fact="0.0265"/>
          <dgm:constr type="h" for="ch" forName="textaccent3" refType="h" fact="0.0444"/>
          <dgm:constr type="l" for="ch" forName="imageaccent3" refType="w" fact="0.3904"/>
          <dgm:constr type="t" for="ch" forName="imageaccent3" refType="h" fact="0.1678"/>
          <dgm:constr type="w" for="ch" forName="imageaccent3" refType="w" fact="0.0265"/>
          <dgm:constr type="h" for="ch" forName="imageaccent3" refType="h" fact="0.0444"/>
          <dgm:constr type="l" for="ch" forName="textaccent4" refType="w" fact="0.7739"/>
          <dgm:constr type="t" for="ch" forName="textaccent4" refType="h" fact="0.3752"/>
          <dgm:constr type="w" for="ch" forName="textaccent4" refType="w" fact="0.0265"/>
          <dgm:constr type="h" for="ch" forName="textaccent4" refType="h" fact="0.0444"/>
          <dgm:constr type="l" for="ch" forName="image4" refType="w" fact="0.773"/>
          <dgm:constr type="t" for="ch" forName="image4" refType="h" fact="0.4162"/>
          <dgm:constr type="w" for="ch" forName="image4" refType="w" fact="0.227"/>
          <dgm:constr type="h" for="ch" forName="image4" refType="h" fact="0.3786"/>
          <dgm:constr type="l" for="ch" forName="imageaccent4" refType="w" fact="0.8188"/>
          <dgm:constr type="t" for="ch" forName="imageaccent4" refType="h" fact="0.4229"/>
          <dgm:constr type="w" for="ch" forName="imageaccent4" refType="w" fact="0.0265"/>
          <dgm:constr type="h" for="ch" forName="imageaccent4" refType="h" fact="0.0444"/>
        </dgm:constrLst>
      </dgm:if>
      <dgm:if name="Name6" axis="ch" ptType="node" func="cnt" op="equ" val="5">
        <dgm:alg type="composite">
          <dgm:param type="ar" val="2.3203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4193"/>
          <dgm:constr type="w" for="ch" forName="image4" refType="w" fact="0.1886"/>
          <dgm:constr type="h" for="ch" forName="image4" refType="h" fact="0.3757"/>
          <dgm:constr type="l" for="ch" forName="text5" refType="w" fact="0.6491"/>
          <dgm:constr type="t" for="ch" forName="text5" refType="h" fact="0.004"/>
          <dgm:constr type="w" for="ch" forName="text5" refType="w" fact="0.1886"/>
          <dgm:constr type="h" for="ch" forName="text5" refType="h" fact="0.3757"/>
          <dgm:constr type="l" for="ch" forName="image5" refType="w" fact="0.8114"/>
          <dgm:constr type="t" for="ch" forName="image5" refType="h" fact="0.2136"/>
          <dgm:constr type="w" for="ch" forName="image5" refType="w" fact="0.1886"/>
          <dgm:constr type="h" for="ch" forName="image5" refType="h" fact="0.3757"/>
          <dgm:constr type="l" for="ch" forName="image2" refType="w" fact="0.4868"/>
          <dgm:constr type="t" for="ch" forName="image2" refType="h" fact="0.6235"/>
          <dgm:constr type="w" for="ch" forName="image2" refType="w" fact="0.1886"/>
          <dgm:constr type="h" for="ch" forName="image2" refType="h" fact="0.3757"/>
          <dgm:constr type="l" for="ch" forName="text4" refType="w" fact="0.4868"/>
          <dgm:constr type="t" for="ch" forName="text4" refType="h" fact="0.2081"/>
          <dgm:constr type="w" for="ch" forName="text4" refType="w" fact="0.1886"/>
          <dgm:constr type="h" for="ch" forName="text4" refType="h" fact="0.3757"/>
          <dgm:constr type="l" for="ch" forName="text2" refType="w" fact="0.3246"/>
          <dgm:constr type="t" for="ch" forName="text2" refType="h" fact="0.4154"/>
          <dgm:constr type="w" for="ch" forName="text2" refType="w" fact="0.1886"/>
          <dgm:constr type="h" for="ch" forName="text2" refType="h" fact="0.3757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757"/>
          <dgm:constr type="l" for="ch" forName="text1" refType="w" fact="0.1623"/>
          <dgm:constr type="t" for="ch" forName="text1" refType="h" fact="0.6243"/>
          <dgm:constr type="w" for="ch" forName="text1" refType="w" fact="0.1886"/>
          <dgm:constr type="h" for="ch" forName="text1" refType="h" fact="0.3757"/>
          <dgm:constr type="l" for="ch" forName="text3" refType="w" fact="0.1623"/>
          <dgm:constr type="t" for="ch" forName="text3" refType="h" fact="0.2089"/>
          <dgm:constr type="w" for="ch" forName="text3" refType="w" fact="0.1886"/>
          <dgm:constr type="h" for="ch" forName="text3" refType="h" fact="0.3757"/>
          <dgm:constr type="l" for="ch" forName="textaccent1" refType="w" fact="0.1668"/>
          <dgm:constr type="t" for="ch" forName="textaccent1" refType="h" fact="0.7923"/>
          <dgm:constr type="w" for="ch" forName="textaccent1" refType="w" fact="0.022"/>
          <dgm:constr type="h" for="ch" forName="textaccent1" refType="h" fact="0.044"/>
          <dgm:constr type="l" for="ch" forName="image1" refType="w" fact="0"/>
          <dgm:constr type="t" for="ch" forName="image1" refType="h" fact="0.4166"/>
          <dgm:constr type="w" for="ch" forName="image1" refType="w" fact="0.1886"/>
          <dgm:constr type="h" for="ch" forName="image1" refType="h" fact="0.3757"/>
          <dgm:constr type="l" for="ch" forName="imageaccent1" refType="w" fact="0.1292"/>
          <dgm:constr type="t" for="ch" forName="imageaccent1" refType="h" fact="0.7424"/>
          <dgm:constr type="w" for="ch" forName="imageaccent1" refType="w" fact="0.022"/>
          <dgm:constr type="h" for="ch" forName="imageaccent1" refType="h" fact="0.044"/>
          <dgm:constr type="l" for="ch" forName="textaccent2" refType="w" fact="0.4544"/>
          <dgm:constr type="t" for="ch" forName="textaccent2" refType="h" fact="0.7404"/>
          <dgm:constr type="w" for="ch" forName="textaccent2" refType="w" fact="0.022"/>
          <dgm:constr type="h" for="ch" forName="textaccent2" refType="h" fact="0.044"/>
          <dgm:constr type="l" for="ch" forName="imageaccent2" refType="w" fact="0.4914"/>
          <dgm:constr type="t" for="ch" forName="imageaccent2" refType="h" fact="0.7907"/>
          <dgm:constr type="w" for="ch" forName="imageaccent2" refType="w" fact="0.022"/>
          <dgm:constr type="h" for="ch" forName="imageaccent2" refType="h" fact="0.044"/>
          <dgm:constr type="l" for="ch" forName="textaccent3" refType="w" fact="0.2915"/>
          <dgm:constr type="t" for="ch" forName="textaccent3" refType="h" fact="0.216"/>
          <dgm:constr type="w" for="ch" forName="textaccent3" refType="w" fact="0.022"/>
          <dgm:constr type="h" for="ch" forName="textaccent3" refType="h" fact="0.044"/>
          <dgm:constr type="l" for="ch" forName="imageaccent3" refType="w" fact="0.3299"/>
          <dgm:constr type="t" for="ch" forName="imageaccent3" refType="h" fact="0.1665"/>
          <dgm:constr type="w" for="ch" forName="imageaccent3" refType="w" fact="0.022"/>
          <dgm:constr type="h" for="ch" forName="imageaccent3" refType="h" fact="0.044"/>
          <dgm:constr type="l" for="ch" forName="textaccent4" refType="w" fact="0.65"/>
          <dgm:constr type="t" for="ch" forName="textaccent4" refType="h" fact="0.3746"/>
          <dgm:constr type="w" for="ch" forName="textaccent4" refType="w" fact="0.022"/>
          <dgm:constr type="h" for="ch" forName="textaccent4" refType="h" fact="0.044"/>
          <dgm:constr type="l" for="ch" forName="imageaccent4" refType="w" fact="0.6859"/>
          <dgm:constr type="t" for="ch" forName="imageaccent4" refType="h" fact="0.4261"/>
          <dgm:constr type="w" for="ch" forName="imageaccent4" refType="w" fact="0.022"/>
          <dgm:constr type="h" for="ch" forName="imageaccent4" refType="h" fact="0.044"/>
          <dgm:constr type="l" for="ch" forName="textaccent5" refType="w" fact="0.8123"/>
          <dgm:constr type="t" for="ch" forName="textaccent5" refType="h" fact="0.1724"/>
          <dgm:constr type="w" for="ch" forName="textaccent5" refType="w" fact="0.022"/>
          <dgm:constr type="h" for="ch" forName="textaccent5" refType="h" fact="0.044"/>
          <dgm:constr type="l" for="ch" forName="imageaccent5" refType="w" fact="0.849"/>
          <dgm:constr type="t" for="ch" forName="imageaccent5" refType="h" fact="0.222"/>
          <dgm:constr type="w" for="ch" forName="imageaccent5" refType="w" fact="0.022"/>
          <dgm:constr type="h" for="ch" forName="imageaccent5" refType="h" fact="0.044"/>
        </dgm:constrLst>
      </dgm:if>
      <dgm:if name="Name7" axis="ch" ptType="node" func="cnt" op="equ" val="6">
        <dgm:alg type="composite">
          <dgm:param type="ar" val="1.9179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3466"/>
          <dgm:constr type="w" for="ch" forName="image4" refType="w" fact="0.1886"/>
          <dgm:constr type="h" for="ch" forName="image4" refType="h" fact="0.3106"/>
          <dgm:constr type="l" for="ch" forName="text5" refType="w" fact="0.6491"/>
          <dgm:constr type="t" for="ch" forName="text5" refType="h" fact="0.0033"/>
          <dgm:constr type="w" for="ch" forName="text5" refType="w" fact="0.1886"/>
          <dgm:constr type="h" for="ch" forName="text5" refType="h" fact="0.3106"/>
          <dgm:constr type="l" for="ch" forName="image5" refType="w" fact="0.8114"/>
          <dgm:constr type="t" for="ch" forName="image5" refType="h" fact="0.1766"/>
          <dgm:constr type="w" for="ch" forName="image5" refType="w" fact="0.1886"/>
          <dgm:constr type="h" for="ch" forName="image5" refType="h" fact="0.3106"/>
          <dgm:constr type="l" for="ch" forName="image2" refType="w" fact="0.4868"/>
          <dgm:constr type="t" for="ch" forName="image2" refType="h" fact="0.5154"/>
          <dgm:constr type="w" for="ch" forName="image2" refType="w" fact="0.1886"/>
          <dgm:constr type="h" for="ch" forName="image2" refType="h" fact="0.3106"/>
          <dgm:constr type="l" for="ch" forName="text4" refType="w" fact="0.4868"/>
          <dgm:constr type="t" for="ch" forName="text4" refType="h" fact="0.172"/>
          <dgm:constr type="w" for="ch" forName="text4" refType="w" fact="0.1886"/>
          <dgm:constr type="h" for="ch" forName="text4" refType="h" fact="0.3106"/>
          <dgm:constr type="l" for="ch" forName="text2" refType="w" fact="0.3246"/>
          <dgm:constr type="t" for="ch" forName="text2" refType="h" fact="0.3434"/>
          <dgm:constr type="w" for="ch" forName="text2" refType="w" fact="0.1886"/>
          <dgm:constr type="h" for="ch" forName="text2" refType="h" fact="0.3106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106"/>
          <dgm:constr type="l" for="ch" forName="text1" refType="w" fact="0.1623"/>
          <dgm:constr type="t" for="ch" forName="text1" refType="h" fact="0.516"/>
          <dgm:constr type="w" for="ch" forName="text1" refType="w" fact="0.1886"/>
          <dgm:constr type="h" for="ch" forName="text1" refType="h" fact="0.3106"/>
          <dgm:constr type="l" for="ch" forName="text3" refType="w" fact="0.1623"/>
          <dgm:constr type="t" for="ch" forName="text3" refType="h" fact="0.1727"/>
          <dgm:constr type="w" for="ch" forName="text3" refType="w" fact="0.1886"/>
          <dgm:constr type="h" for="ch" forName="text3" refType="h" fact="0.3106"/>
          <dgm:constr type="l" for="ch" forName="textaccent1" refType="w" fact="0.1668"/>
          <dgm:constr type="t" for="ch" forName="textaccent1" refType="h" fact="0.6549"/>
          <dgm:constr type="w" for="ch" forName="textaccent1" refType="w" fact="0.022"/>
          <dgm:constr type="h" for="ch" forName="textaccent1" refType="h" fact="0.0364"/>
          <dgm:constr type="l" for="ch" forName="image1" refType="w" fact="0"/>
          <dgm:constr type="t" for="ch" forName="image1" refType="h" fact="0.3443"/>
          <dgm:constr type="w" for="ch" forName="image1" refType="w" fact="0.1886"/>
          <dgm:constr type="h" for="ch" forName="image1" refType="h" fact="0.3106"/>
          <dgm:constr type="l" for="ch" forName="imageaccent1" refType="w" fact="0.1292"/>
          <dgm:constr type="t" for="ch" forName="imageaccent1" refType="h" fact="0.6137"/>
          <dgm:constr type="w" for="ch" forName="imageaccent1" refType="w" fact="0.022"/>
          <dgm:constr type="h" for="ch" forName="imageaccent1" refType="h" fact="0.0364"/>
          <dgm:constr type="l" for="ch" forName="textaccent2" refType="w" fact="0.4544"/>
          <dgm:constr type="t" for="ch" forName="textaccent2" refType="h" fact="0.612"/>
          <dgm:constr type="w" for="ch" forName="textaccent2" refType="w" fact="0.022"/>
          <dgm:constr type="h" for="ch" forName="textaccent2" refType="h" fact="0.0364"/>
          <dgm:constr type="l" for="ch" forName="imageaccent2" refType="w" fact="0.4914"/>
          <dgm:constr type="t" for="ch" forName="imageaccent2" refType="h" fact="0.6536"/>
          <dgm:constr type="w" for="ch" forName="imageaccent2" refType="w" fact="0.022"/>
          <dgm:constr type="h" for="ch" forName="imageaccent2" refType="h" fact="0.0364"/>
          <dgm:constr type="l" for="ch" forName="textaccent3" refType="w" fact="0.2915"/>
          <dgm:constr type="t" for="ch" forName="textaccent3" refType="h" fact="0.1786"/>
          <dgm:constr type="w" for="ch" forName="textaccent3" refType="w" fact="0.022"/>
          <dgm:constr type="h" for="ch" forName="textaccent3" refType="h" fact="0.0364"/>
          <dgm:constr type="l" for="ch" forName="imageaccent3" refType="w" fact="0.3299"/>
          <dgm:constr type="t" for="ch" forName="imageaccent3" refType="h" fact="0.1376"/>
          <dgm:constr type="w" for="ch" forName="imageaccent3" refType="w" fact="0.022"/>
          <dgm:constr type="h" for="ch" forName="imageaccent3" refType="h" fact="0.0364"/>
          <dgm:constr type="l" for="ch" forName="textaccent4" refType="w" fact="0.65"/>
          <dgm:constr type="t" for="ch" forName="textaccent4" refType="h" fact="0.3096"/>
          <dgm:constr type="w" for="ch" forName="textaccent4" refType="w" fact="0.022"/>
          <dgm:constr type="h" for="ch" forName="textaccent4" refType="h" fact="0.0364"/>
          <dgm:constr type="l" for="ch" forName="imageaccent4" refType="w" fact="0.6859"/>
          <dgm:constr type="t" for="ch" forName="imageaccent4" refType="h" fact="0.3522"/>
          <dgm:constr type="w" for="ch" forName="imageaccent4" refType="w" fact="0.022"/>
          <dgm:constr type="h" for="ch" forName="imageaccent4" refType="h" fact="0.0364"/>
          <dgm:constr type="l" for="ch" forName="textaccent5" refType="w" fact="0.8123"/>
          <dgm:constr type="t" for="ch" forName="textaccent5" refType="h" fact="0.1425"/>
          <dgm:constr type="w" for="ch" forName="textaccent5" refType="w" fact="0.022"/>
          <dgm:constr type="h" for="ch" forName="textaccent5" refType="h" fact="0.0364"/>
          <dgm:constr type="l" for="ch" forName="imageaccent5" refType="w" fact="0.849"/>
          <dgm:constr type="t" for="ch" forName="imageaccent5" refType="h" fact="0.1835"/>
          <dgm:constr type="w" for="ch" forName="imageaccent5" refType="w" fact="0.022"/>
          <dgm:constr type="h" for="ch" forName="imageaccent5" refType="h" fact="0.0364"/>
          <dgm:constr type="l" for="ch" forName="image6" refType="w" fact="0.6491"/>
          <dgm:constr type="t" for="ch" forName="image6" refType="h" fact="0.6894"/>
          <dgm:constr type="w" for="ch" forName="image6" refType="w" fact="0.1886"/>
          <dgm:constr type="h" for="ch" forName="image6" refType="h" fact="0.3106"/>
          <dgm:constr type="l" for="ch" forName="text6" refType="w" fact="0.8114"/>
          <dgm:constr type="t" for="ch" forName="text6" refType="h" fact="0.5194"/>
          <dgm:constr type="w" for="ch" forName="text6" refType="w" fact="0.1886"/>
          <dgm:constr type="h" for="ch" forName="text6" refType="h" fact="0.3106"/>
          <dgm:constr type="l" for="ch" forName="imageaccent6" refType="w" fact="0.8138"/>
          <dgm:constr type="t" for="ch" forName="imageaccent6" refType="h" fact="0.8257"/>
          <dgm:constr type="w" for="ch" forName="imageaccent6" refType="w" fact="0.022"/>
          <dgm:constr type="h" for="ch" forName="imageaccent6" refType="h" fact="0.0364"/>
          <dgm:constr type="l" for="ch" forName="textaccent6" refType="w" fact="0.8488"/>
          <dgm:constr type="t" for="ch" forName="textaccent6" refType="h" fact="0.7914"/>
          <dgm:constr type="w" for="ch" forName="textaccent6" refType="w" fact="0.022"/>
          <dgm:constr type="h" for="ch" forName="textaccent6" refType="h" fact="0.0364"/>
        </dgm:constrLst>
      </dgm:if>
      <dgm:if name="Name8" axis="ch" ptType="node" func="cnt" op="equ" val="7">
        <dgm:alg type="composite">
          <dgm:param type="ar" val="1.6382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2961"/>
          <dgm:constr type="w" for="ch" forName="image4" refType="w" fact="0.1886"/>
          <dgm:constr type="h" for="ch" forName="image4" refType="h" fact="0.2653"/>
          <dgm:constr type="l" for="ch" forName="text5" refType="w" fact="0.6491"/>
          <dgm:constr type="t" for="ch" forName="text5" refType="h" fact="0.0028"/>
          <dgm:constr type="w" for="ch" forName="text5" refType="w" fact="0.1886"/>
          <dgm:constr type="h" for="ch" forName="text5" refType="h" fact="0.2653"/>
          <dgm:constr type="l" for="ch" forName="image5" refType="w" fact="0.8114"/>
          <dgm:constr type="t" for="ch" forName="image5" refType="h" fact="0.1508"/>
          <dgm:constr type="w" for="ch" forName="image5" refType="w" fact="0.1886"/>
          <dgm:constr type="h" for="ch" forName="image5" refType="h" fact="0.2653"/>
          <dgm:constr type="l" for="ch" forName="image2" refType="w" fact="0.4868"/>
          <dgm:constr type="t" for="ch" forName="image2" refType="h" fact="0.4402"/>
          <dgm:constr type="w" for="ch" forName="image2" refType="w" fact="0.1886"/>
          <dgm:constr type="h" for="ch" forName="image2" refType="h" fact="0.2653"/>
          <dgm:constr type="l" for="ch" forName="text4" refType="w" fact="0.4868"/>
          <dgm:constr type="t" for="ch" forName="text4" refType="h" fact="0.1469"/>
          <dgm:constr type="w" for="ch" forName="text4" refType="w" fact="0.1886"/>
          <dgm:constr type="h" for="ch" forName="text4" refType="h" fact="0.2653"/>
          <dgm:constr type="l" for="ch" forName="text2" refType="w" fact="0.3246"/>
          <dgm:constr type="t" for="ch" forName="text2" refType="h" fact="0.2933"/>
          <dgm:constr type="w" for="ch" forName="text2" refType="w" fact="0.1886"/>
          <dgm:constr type="h" for="ch" forName="text2" refType="h" fact="0.2653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2653"/>
          <dgm:constr type="l" for="ch" forName="text1" refType="w" fact="0.1623"/>
          <dgm:constr type="t" for="ch" forName="text1" refType="h" fact="0.4408"/>
          <dgm:constr type="w" for="ch" forName="text1" refType="w" fact="0.1886"/>
          <dgm:constr type="h" for="ch" forName="text1" refType="h" fact="0.2653"/>
          <dgm:constr type="l" for="ch" forName="text3" refType="w" fact="0.1623"/>
          <dgm:constr type="t" for="ch" forName="text3" refType="h" fact="0.1475"/>
          <dgm:constr type="w" for="ch" forName="text3" refType="w" fact="0.1886"/>
          <dgm:constr type="h" for="ch" forName="text3" refType="h" fact="0.2653"/>
          <dgm:constr type="l" for="ch" forName="textaccent1" refType="w" fact="0.1668"/>
          <dgm:constr type="t" for="ch" forName="textaccent1" refType="h" fact="0.5594"/>
          <dgm:constr type="w" for="ch" forName="textaccent1" refType="w" fact="0.022"/>
          <dgm:constr type="h" for="ch" forName="textaccent1" refType="h" fact="0.0311"/>
          <dgm:constr type="l" for="ch" forName="image1" refType="w" fact="0"/>
          <dgm:constr type="t" for="ch" forName="image1" refType="h" fact="0.2941"/>
          <dgm:constr type="w" for="ch" forName="image1" refType="w" fact="0.1886"/>
          <dgm:constr type="h" for="ch" forName="image1" refType="h" fact="0.2653"/>
          <dgm:constr type="l" for="ch" forName="imageaccent1" refType="w" fact="0.1292"/>
          <dgm:constr type="t" for="ch" forName="imageaccent1" refType="h" fact="0.5242"/>
          <dgm:constr type="w" for="ch" forName="imageaccent1" refType="w" fact="0.022"/>
          <dgm:constr type="h" for="ch" forName="imageaccent1" refType="h" fact="0.0311"/>
          <dgm:constr type="l" for="ch" forName="textaccent2" refType="w" fact="0.4544"/>
          <dgm:constr type="t" for="ch" forName="textaccent2" refType="h" fact="0.5228"/>
          <dgm:constr type="w" for="ch" forName="textaccent2" refType="w" fact="0.022"/>
          <dgm:constr type="h" for="ch" forName="textaccent2" refType="h" fact="0.0311"/>
          <dgm:constr type="l" for="ch" forName="imageaccent2" refType="w" fact="0.4914"/>
          <dgm:constr type="t" for="ch" forName="imageaccent2" refType="h" fact="0.5583"/>
          <dgm:constr type="w" for="ch" forName="imageaccent2" refType="w" fact="0.022"/>
          <dgm:constr type="h" for="ch" forName="imageaccent2" refType="h" fact="0.0311"/>
          <dgm:constr type="l" for="ch" forName="textaccent3" refType="w" fact="0.2907"/>
          <dgm:constr type="t" for="ch" forName="textaccent3" refType="h" fact="0.1511"/>
          <dgm:constr type="w" for="ch" forName="textaccent3" refType="w" fact="0.022"/>
          <dgm:constr type="h" for="ch" forName="textaccent3" refType="h" fact="0.0311"/>
          <dgm:constr type="l" for="ch" forName="imageaccent3" refType="w" fact="0.3299"/>
          <dgm:constr type="t" for="ch" forName="imageaccent3" refType="h" fact="0.1175"/>
          <dgm:constr type="w" for="ch" forName="imageaccent3" refType="w" fact="0.022"/>
          <dgm:constr type="h" for="ch" forName="imageaccent3" refType="h" fact="0.0311"/>
          <dgm:constr type="l" for="ch" forName="textaccent4" refType="w" fact="0.65"/>
          <dgm:constr type="t" for="ch" forName="textaccent4" refType="h" fact="0.2645"/>
          <dgm:constr type="w" for="ch" forName="textaccent4" refType="w" fact="0.022"/>
          <dgm:constr type="h" for="ch" forName="textaccent4" refType="h" fact="0.0311"/>
          <dgm:constr type="l" for="ch" forName="imageaccent4" refType="w" fact="0.6859"/>
          <dgm:constr type="t" for="ch" forName="imageaccent4" refType="h" fact="0.3008"/>
          <dgm:constr type="w" for="ch" forName="imageaccent4" refType="w" fact="0.022"/>
          <dgm:constr type="h" for="ch" forName="imageaccent4" refType="h" fact="0.0311"/>
          <dgm:constr type="l" for="ch" forName="textaccent5" refType="w" fact="0.8123"/>
          <dgm:constr type="t" for="ch" forName="textaccent5" refType="h" fact="0.1217"/>
          <dgm:constr type="w" for="ch" forName="textaccent5" refType="w" fact="0.022"/>
          <dgm:constr type="h" for="ch" forName="textaccent5" refType="h" fact="0.0311"/>
          <dgm:constr type="l" for="ch" forName="imageaccent5" refType="w" fact="0.849"/>
          <dgm:constr type="t" for="ch" forName="imageaccent5" refType="h" fact="0.1567"/>
          <dgm:constr type="w" for="ch" forName="imageaccent5" refType="w" fact="0.022"/>
          <dgm:constr type="h" for="ch" forName="imageaccent5" refType="h" fact="0.0311"/>
          <dgm:constr type="l" for="ch" forName="image6" refType="w" fact="0.6491"/>
          <dgm:constr type="t" for="ch" forName="image6" refType="h" fact="0.5889"/>
          <dgm:constr type="w" for="ch" forName="image6" refType="w" fact="0.1886"/>
          <dgm:constr type="h" for="ch" forName="image6" refType="h" fact="0.2653"/>
          <dgm:constr type="l" for="ch" forName="text6" refType="w" fact="0.8114"/>
          <dgm:constr type="t" for="ch" forName="text6" refType="h" fact="0.4436"/>
          <dgm:constr type="w" for="ch" forName="text6" refType="w" fact="0.1886"/>
          <dgm:constr type="h" for="ch" forName="text6" refType="h" fact="0.2653"/>
          <dgm:constr type="l" for="ch" forName="imageaccent6" refType="w" fact="0.8138"/>
          <dgm:constr type="t" for="ch" forName="imageaccent6" refType="h" fact="0.7053"/>
          <dgm:constr type="w" for="ch" forName="imageaccent6" refType="w" fact="0.022"/>
          <dgm:constr type="h" for="ch" forName="imageaccent6" refType="h" fact="0.0311"/>
          <dgm:constr type="l" for="ch" forName="textaccent6" refType="w" fact="0.8488"/>
          <dgm:constr type="t" for="ch" forName="textaccent6" refType="h" fact="0.676"/>
          <dgm:constr type="w" for="ch" forName="textaccent6" refType="w" fact="0.022"/>
          <dgm:constr type="h" for="ch" forName="textaccent6" refType="h" fact="0.0311"/>
          <dgm:constr type="l" for="ch" forName="text7" refType="w" fact="0.3244"/>
          <dgm:constr type="t" for="ch" forName="text7" refType="h" fact="0.5872"/>
          <dgm:constr type="w" for="ch" forName="text7" refType="w" fact="0.1886"/>
          <dgm:constr type="h" for="ch" forName="text7" refType="h" fact="0.2653"/>
          <dgm:constr type="l" for="ch" forName="image7" refType="w" fact="0.1622"/>
          <dgm:constr type="t" for="ch" forName="image7" refType="h" fact="0.7347"/>
          <dgm:constr type="w" for="ch" forName="image7" refType="w" fact="0.1886"/>
          <dgm:constr type="h" for="ch" forName="image7" refType="h" fact="0.2653"/>
          <dgm:constr type="l" for="ch" forName="imageaccent7" refType="w" fact="0.2905"/>
          <dgm:constr type="t" for="ch" forName="imageaccent7" refType="h" fact="0.7384"/>
          <dgm:constr type="w" for="ch" forName="imageaccent7" refType="w" fact="0.022"/>
          <dgm:constr type="h" for="ch" forName="imageaccent7" refType="h" fact="0.0311"/>
          <dgm:constr type="l" for="ch" forName="textaccent7" refType="w" fact="0.3298"/>
          <dgm:constr type="t" for="ch" forName="textaccent7" refType="h" fact="0.7048"/>
          <dgm:constr type="w" for="ch" forName="textaccent7" refType="w" fact="0.022"/>
          <dgm:constr type="h" for="ch" forName="textaccent7" refType="h" fact="0.0311"/>
        </dgm:constrLst>
      </dgm:if>
      <dgm:if name="Name9" axis="ch" ptType="node" func="cnt" op="equ" val="8">
        <dgm:alg type="composite">
          <dgm:param type="ar" val="1.8974"/>
        </dgm:alg>
        <dgm:constrLst>
          <dgm:constr type="primFontSz" for="des" ptType="node" op="equ" val="65"/>
          <dgm:constr type="l" for="ch" forName="image4" refType="w" fact="0.5589"/>
          <dgm:constr type="t" for="ch" forName="image4" refType="h" fact="0.2952"/>
          <dgm:constr type="w" for="ch" forName="image4" refType="w" fact="0.1624"/>
          <dgm:constr type="h" for="ch" forName="image4" refType="h" fact="0.2645"/>
          <dgm:constr type="l" for="ch" forName="text5" refType="w" fact="0.5589"/>
          <dgm:constr type="t" for="ch" forName="text5" refType="h" fact="0.0028"/>
          <dgm:constr type="w" for="ch" forName="text5" refType="w" fact="0.1624"/>
          <dgm:constr type="h" for="ch" forName="text5" refType="h" fact="0.2645"/>
          <dgm:constr type="l" for="ch" forName="image5" refType="w" fact="0.6986"/>
          <dgm:constr type="t" for="ch" forName="image5" refType="h" fact="0.1504"/>
          <dgm:constr type="w" for="ch" forName="image5" refType="w" fact="0.1624"/>
          <dgm:constr type="h" for="ch" forName="image5" refType="h" fact="0.2645"/>
          <dgm:constr type="l" for="ch" forName="image2" refType="w" fact="0.4192"/>
          <dgm:constr type="t" for="ch" forName="image2" refType="h" fact="0.439"/>
          <dgm:constr type="w" for="ch" forName="image2" refType="w" fact="0.1624"/>
          <dgm:constr type="h" for="ch" forName="image2" refType="h" fact="0.2645"/>
          <dgm:constr type="l" for="ch" forName="text4" refType="w" fact="0.4192"/>
          <dgm:constr type="t" for="ch" forName="text4" refType="h" fact="0.1465"/>
          <dgm:constr type="w" for="ch" forName="text4" refType="w" fact="0.1624"/>
          <dgm:constr type="h" for="ch" forName="text4" refType="h" fact="0.2645"/>
          <dgm:constr type="l" for="ch" forName="text2" refType="w" fact="0.2794"/>
          <dgm:constr type="t" for="ch" forName="text2" refType="h" fact="0.2925"/>
          <dgm:constr type="w" for="ch" forName="text2" refType="w" fact="0.1624"/>
          <dgm:constr type="h" for="ch" forName="text2" refType="h" fact="0.2645"/>
          <dgm:constr type="l" for="ch" forName="image3" refType="w" fact="0.2794"/>
          <dgm:constr type="t" for="ch" forName="image3" refType="h" fact="0"/>
          <dgm:constr type="w" for="ch" forName="image3" refType="w" fact="0.1624"/>
          <dgm:constr type="h" for="ch" forName="image3" refType="h" fact="0.2645"/>
          <dgm:constr type="l" for="ch" forName="text1" refType="w" fact="0.1397"/>
          <dgm:constr type="t" for="ch" forName="text1" refType="h" fact="0.4395"/>
          <dgm:constr type="w" for="ch" forName="text1" refType="w" fact="0.1624"/>
          <dgm:constr type="h" for="ch" forName="text1" refType="h" fact="0.2645"/>
          <dgm:constr type="l" for="ch" forName="text3" refType="w" fact="0.1397"/>
          <dgm:constr type="t" for="ch" forName="text3" refType="h" fact="0.1471"/>
          <dgm:constr type="w" for="ch" forName="text3" refType="w" fact="0.1624"/>
          <dgm:constr type="h" for="ch" forName="text3" refType="h" fact="0.2645"/>
          <dgm:constr type="l" for="ch" forName="textaccent1" refType="w" fact="0.1436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4"/>
          <dgm:constr type="h" for="ch" forName="image1" refType="h" fact="0.2645"/>
          <dgm:constr type="l" for="ch" forName="imageaccent1" refType="w" fact="0.1112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2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31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2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41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6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5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93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1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9"/>
          <dgm:constr type="t" for="ch" forName="image6" refType="h" fact="0.5872"/>
          <dgm:constr type="w" for="ch" forName="image6" refType="w" fact="0.1624"/>
          <dgm:constr type="h" for="ch" forName="image6" refType="h" fact="0.2645"/>
          <dgm:constr type="l" for="ch" forName="text6" refType="w" fact="0.6986"/>
          <dgm:constr type="t" for="ch" forName="text6" refType="h" fact="0.4424"/>
          <dgm:constr type="w" for="ch" forName="text6" refType="w" fact="0.1624"/>
          <dgm:constr type="h" for="ch" forName="text6" refType="h" fact="0.2645"/>
          <dgm:constr type="l" for="ch" forName="imageaccent6" refType="w" fact="0.7007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8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3"/>
          <dgm:constr type="t" for="ch" forName="text7" refType="h" fact="0.5856"/>
          <dgm:constr type="w" for="ch" forName="text7" refType="w" fact="0.1624"/>
          <dgm:constr type="h" for="ch" forName="text7" refType="h" fact="0.2645"/>
          <dgm:constr type="l" for="ch" forName="image7" refType="w" fact="0.1396"/>
          <dgm:constr type="t" for="ch" forName="image7" refType="h" fact="0.7326"/>
          <dgm:constr type="w" for="ch" forName="image7" refType="w" fact="0.1624"/>
          <dgm:constr type="h" for="ch" forName="image7" refType="h" fact="0.2645"/>
          <dgm:constr type="l" for="ch" forName="imageaccent7" refType="w" fact="0.2501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4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9"/>
          <dgm:constr type="t" for="ch" forName="image8" refType="h" fact="0.7355"/>
          <dgm:constr type="w" for="ch" forName="image8" refType="w" fact="0.1624"/>
          <dgm:constr type="h" for="ch" forName="image8" refType="h" fact="0.2645"/>
          <dgm:constr type="l" for="ch" forName="text8" refType="w" fact="0.8376"/>
          <dgm:constr type="t" for="ch" forName="text8" refType="h" fact="0.5906"/>
          <dgm:constr type="w" for="ch" forName="text8" refType="w" fact="0.1624"/>
          <dgm:constr type="h" for="ch" forName="text8" refType="h" fact="0.2645"/>
          <dgm:constr type="l" for="ch" forName="imageaccent8" refType="w" fact="0.8397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8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</dgm:constrLst>
      </dgm:if>
      <dgm:if name="Name10" axis="ch" ptType="node" func="cnt" op="equ" val="9">
        <dgm:alg type="composite">
          <dgm:param type="ar" val="1.8986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952"/>
          <dgm:constr type="w" for="ch" forName="image4" refType="w" fact="0.1623"/>
          <dgm:constr type="h" for="ch" forName="image4" refType="h" fact="0.2645"/>
          <dgm:constr type="l" for="ch" forName="text5" refType="w" fact="0.5585"/>
          <dgm:constr type="t" for="ch" forName="text5" refType="h" fact="0.0028"/>
          <dgm:constr type="w" for="ch" forName="text5" refType="w" fact="0.1623"/>
          <dgm:constr type="h" for="ch" forName="text5" refType="h" fact="0.2645"/>
          <dgm:constr type="l" for="ch" forName="image5" refType="w" fact="0.6982"/>
          <dgm:constr type="t" for="ch" forName="image5" refType="h" fact="0.1504"/>
          <dgm:constr type="w" for="ch" forName="image5" refType="w" fact="0.1623"/>
          <dgm:constr type="h" for="ch" forName="image5" refType="h" fact="0.2645"/>
          <dgm:constr type="l" for="ch" forName="image2" refType="w" fact="0.4189"/>
          <dgm:constr type="t" for="ch" forName="image2" refType="h" fact="0.439"/>
          <dgm:constr type="w" for="ch" forName="image2" refType="w" fact="0.1623"/>
          <dgm:constr type="h" for="ch" forName="image2" refType="h" fact="0.2645"/>
          <dgm:constr type="l" for="ch" forName="text4" refType="w" fact="0.4189"/>
          <dgm:constr type="t" for="ch" forName="text4" refType="h" fact="0.1465"/>
          <dgm:constr type="w" for="ch" forName="text4" refType="w" fact="0.1623"/>
          <dgm:constr type="h" for="ch" forName="text4" refType="h" fact="0.2645"/>
          <dgm:constr type="l" for="ch" forName="text2" refType="w" fact="0.2793"/>
          <dgm:constr type="t" for="ch" forName="text2" refType="h" fact="0.2925"/>
          <dgm:constr type="w" for="ch" forName="text2" refType="w" fact="0.1623"/>
          <dgm:constr type="h" for="ch" forName="text2" refType="h" fact="0.2645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645"/>
          <dgm:constr type="l" for="ch" forName="text1" refType="w" fact="0.1396"/>
          <dgm:constr type="t" for="ch" forName="text1" refType="h" fact="0.4395"/>
          <dgm:constr type="w" for="ch" forName="text1" refType="w" fact="0.1623"/>
          <dgm:constr type="h" for="ch" forName="text1" refType="h" fact="0.2645"/>
          <dgm:constr type="l" for="ch" forName="text3" refType="w" fact="0.1396"/>
          <dgm:constr type="t" for="ch" forName="text3" refType="h" fact="0.1471"/>
          <dgm:constr type="w" for="ch" forName="text3" refType="w" fact="0.1623"/>
          <dgm:constr type="h" for="ch" forName="text3" refType="h" fact="0.2645"/>
          <dgm:constr type="l" for="ch" forName="textaccent1" refType="w" fact="0.1435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3"/>
          <dgm:constr type="h" for="ch" forName="image1" refType="h" fact="0.2645"/>
          <dgm:constr type="l" for="ch" forName="imageaccent1" refType="w" fact="0.1111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28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1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39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3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1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89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05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5"/>
          <dgm:constr type="t" for="ch" forName="image6" refType="h" fact="0.5872"/>
          <dgm:constr type="w" for="ch" forName="image6" refType="w" fact="0.1623"/>
          <dgm:constr type="h" for="ch" forName="image6" refType="h" fact="0.2645"/>
          <dgm:constr type="l" for="ch" forName="text6" refType="w" fact="0.6982"/>
          <dgm:constr type="t" for="ch" forName="text6" refType="h" fact="0.4424"/>
          <dgm:constr type="w" for="ch" forName="text6" refType="w" fact="0.1623"/>
          <dgm:constr type="h" for="ch" forName="text6" refType="h" fact="0.2645"/>
          <dgm:constr type="l" for="ch" forName="imageaccent6" refType="w" fact="0.7002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3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2"/>
          <dgm:constr type="t" for="ch" forName="text7" refType="h" fact="0.5856"/>
          <dgm:constr type="w" for="ch" forName="text7" refType="w" fact="0.1623"/>
          <dgm:constr type="h" for="ch" forName="text7" refType="h" fact="0.2645"/>
          <dgm:constr type="l" for="ch" forName="image7" refType="w" fact="0.1395"/>
          <dgm:constr type="t" for="ch" forName="image7" refType="h" fact="0.7326"/>
          <dgm:constr type="w" for="ch" forName="image7" refType="w" fact="0.1623"/>
          <dgm:constr type="h" for="ch" forName="image7" refType="h" fact="0.2645"/>
          <dgm:constr type="l" for="ch" forName="imageaccent7" refType="w" fact="0.25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38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5"/>
          <dgm:constr type="t" for="ch" forName="image8" refType="h" fact="0.7355"/>
          <dgm:constr type="w" for="ch" forName="image8" refType="w" fact="0.1623"/>
          <dgm:constr type="h" for="ch" forName="image8" refType="h" fact="0.2645"/>
          <dgm:constr type="l" for="ch" forName="text8" refType="w" fact="0.8371"/>
          <dgm:constr type="t" for="ch" forName="text8" refType="h" fact="0.5906"/>
          <dgm:constr type="w" for="ch" forName="text8" refType="w" fact="0.1623"/>
          <dgm:constr type="h" for="ch" forName="text8" refType="h" fact="0.2645"/>
          <dgm:constr type="l" for="ch" forName="imageaccent8" refType="w" fact="0.8392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3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  <dgm:constr type="l" for="ch" forName="text9" refType="w" fact="0.8377"/>
          <dgm:constr type="t" for="ch" forName="text9" refType="h" fact="0.0057"/>
          <dgm:constr type="w" for="ch" forName="text9" refType="w" fact="0.1623"/>
          <dgm:constr type="h" for="ch" forName="text9" refType="h" fact="0.2645"/>
          <dgm:constr type="l" for="ch" forName="textaccent9" refType="w" fact="0.95"/>
          <dgm:constr type="t" for="ch" forName="textaccent9" refType="h" fact="0.2383"/>
          <dgm:constr type="w" for="ch" forName="textaccent9" refType="w" fact="0.0189"/>
          <dgm:constr type="h" for="ch" forName="textaccent9" refType="h" fact="0.031"/>
          <dgm:constr type="l" for="ch" forName="image9" refType="w" fact="0.8377"/>
          <dgm:constr type="t" for="ch" forName="image9" refType="h" fact="0.2977"/>
          <dgm:constr type="w" for="ch" forName="image9" refType="w" fact="0.1623"/>
          <dgm:constr type="h" for="ch" forName="image9" refType="h" fact="0.2645"/>
          <dgm:constr type="l" for="ch" forName="imageaccent9" refType="w" fact="0.95"/>
          <dgm:constr type="t" for="ch" forName="imageaccent9" refType="h" fact="0.2993"/>
          <dgm:constr type="w" for="ch" forName="imageaccent9" refType="w" fact="0.0189"/>
          <dgm:constr type="h" for="ch" forName="imageaccent9" refType="h" fact="0.031"/>
        </dgm:constrLst>
      </dgm:if>
      <dgm:if name="Name11" axis="ch" ptType="node" func="cnt" op="equ" val="10">
        <dgm:alg type="composite">
          <dgm:param type="ar" val="1.6608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583"/>
          <dgm:constr type="w" for="ch" forName="image4" refType="w" fact="0.1623"/>
          <dgm:constr type="h" for="ch" forName="image4" refType="h" fact="0.2314"/>
          <dgm:constr type="l" for="ch" forName="text5" refType="w" fact="0.5585"/>
          <dgm:constr type="t" for="ch" forName="text5" refType="h" fact="0.0024"/>
          <dgm:constr type="w" for="ch" forName="text5" refType="w" fact="0.1623"/>
          <dgm:constr type="h" for="ch" forName="text5" refType="h" fact="0.2314"/>
          <dgm:constr type="l" for="ch" forName="image5" refType="w" fact="0.6982"/>
          <dgm:constr type="t" for="ch" forName="image5" refType="h" fact="0.1316"/>
          <dgm:constr type="w" for="ch" forName="image5" refType="w" fact="0.1623"/>
          <dgm:constr type="h" for="ch" forName="image5" refType="h" fact="0.2314"/>
          <dgm:constr type="l" for="ch" forName="image2" refType="w" fact="0.4189"/>
          <dgm:constr type="t" for="ch" forName="image2" refType="h" fact="0.384"/>
          <dgm:constr type="w" for="ch" forName="image2" refType="w" fact="0.1623"/>
          <dgm:constr type="h" for="ch" forName="image2" refType="h" fact="0.2314"/>
          <dgm:constr type="l" for="ch" forName="text4" refType="w" fact="0.4189"/>
          <dgm:constr type="t" for="ch" forName="text4" refType="h" fact="0.1282"/>
          <dgm:constr type="w" for="ch" forName="text4" refType="w" fact="0.1623"/>
          <dgm:constr type="h" for="ch" forName="text4" refType="h" fact="0.2314"/>
          <dgm:constr type="l" for="ch" forName="text2" refType="w" fact="0.2793"/>
          <dgm:constr type="t" for="ch" forName="text2" refType="h" fact="0.2558"/>
          <dgm:constr type="w" for="ch" forName="text2" refType="w" fact="0.1623"/>
          <dgm:constr type="h" for="ch" forName="text2" refType="h" fact="0.2314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314"/>
          <dgm:constr type="l" for="ch" forName="text1" refType="w" fact="0.1396"/>
          <dgm:constr type="t" for="ch" forName="text1" refType="h" fact="0.3845"/>
          <dgm:constr type="w" for="ch" forName="text1" refType="w" fact="0.1623"/>
          <dgm:constr type="h" for="ch" forName="text1" refType="h" fact="0.2314"/>
          <dgm:constr type="l" for="ch" forName="text3" refType="w" fact="0.1396"/>
          <dgm:constr type="t" for="ch" forName="text3" refType="h" fact="0.1286"/>
          <dgm:constr type="w" for="ch" forName="text3" refType="w" fact="0.1623"/>
          <dgm:constr type="h" for="ch" forName="text3" refType="h" fact="0.2314"/>
          <dgm:constr type="l" for="ch" forName="textaccent1" refType="w" fact="0.1435"/>
          <dgm:constr type="t" for="ch" forName="textaccent1" refType="h" fact="0.488"/>
          <dgm:constr type="w" for="ch" forName="textaccent1" refType="w" fact="0.0189"/>
          <dgm:constr type="h" for="ch" forName="textaccent1" refType="h" fact="0.0271"/>
          <dgm:constr type="l" for="ch" forName="image1" refType="w" fact="0"/>
          <dgm:constr type="t" for="ch" forName="image1" refType="h" fact="0.2566"/>
          <dgm:constr type="w" for="ch" forName="image1" refType="w" fact="0.1623"/>
          <dgm:constr type="h" for="ch" forName="image1" refType="h" fact="0.2314"/>
          <dgm:constr type="l" for="ch" forName="imageaccent1" refType="w" fact="0.1111"/>
          <dgm:constr type="t" for="ch" forName="imageaccent1" refType="h" fact="0.4572"/>
          <dgm:constr type="w" for="ch" forName="imageaccent1" refType="w" fact="0.0189"/>
          <dgm:constr type="h" for="ch" forName="imageaccent1" refType="h" fact="0.0271"/>
          <dgm:constr type="l" for="ch" forName="textaccent2" refType="w" fact="0.391"/>
          <dgm:constr type="t" for="ch" forName="textaccent2" refType="h" fact="0.456"/>
          <dgm:constr type="w" for="ch" forName="textaccent2" refType="w" fact="0.0189"/>
          <dgm:constr type="h" for="ch" forName="textaccent2" refType="h" fact="0.0271"/>
          <dgm:constr type="l" for="ch" forName="imageaccent2" refType="w" fact="0.4228"/>
          <dgm:constr type="t" for="ch" forName="imageaccent2" refType="h" fact="0.487"/>
          <dgm:constr type="w" for="ch" forName="imageaccent2" refType="w" fact="0.0189"/>
          <dgm:constr type="h" for="ch" forName="imageaccent2" refType="h" fact="0.0271"/>
          <dgm:constr type="l" for="ch" forName="textaccent3" refType="w" fact="0.2501"/>
          <dgm:constr type="t" for="ch" forName="textaccent3" refType="h" fact="0.1318"/>
          <dgm:constr type="w" for="ch" forName="textaccent3" refType="w" fact="0.0189"/>
          <dgm:constr type="h" for="ch" forName="textaccent3" refType="h" fact="0.0271"/>
          <dgm:constr type="l" for="ch" forName="imageaccent3" refType="w" fact="0.2839"/>
          <dgm:constr type="t" for="ch" forName="imageaccent3" refType="h" fact="0.1025"/>
          <dgm:constr type="w" for="ch" forName="imageaccent3" refType="w" fact="0.0189"/>
          <dgm:constr type="h" for="ch" forName="imageaccent3" refType="h" fact="0.0271"/>
          <dgm:constr type="l" for="ch" forName="textaccent4" refType="w" fact="0.5593"/>
          <dgm:constr type="t" for="ch" forName="textaccent4" refType="h" fact="0.2307"/>
          <dgm:constr type="w" for="ch" forName="textaccent4" refType="w" fact="0.0189"/>
          <dgm:constr type="h" for="ch" forName="textaccent4" refType="h" fact="0.0271"/>
          <dgm:constr type="l" for="ch" forName="imageaccent4" refType="w" fact="0.5901"/>
          <dgm:constr type="t" for="ch" forName="imageaccent4" refType="h" fact="0.2624"/>
          <dgm:constr type="w" for="ch" forName="imageaccent4" refType="w" fact="0.0189"/>
          <dgm:constr type="h" for="ch" forName="imageaccent4" refType="h" fact="0.0271"/>
          <dgm:constr type="l" for="ch" forName="textaccent5" refType="w" fact="0.6989"/>
          <dgm:constr type="t" for="ch" forName="textaccent5" refType="h" fact="0.1062"/>
          <dgm:constr type="w" for="ch" forName="textaccent5" refType="w" fact="0.0189"/>
          <dgm:constr type="h" for="ch" forName="textaccent5" refType="h" fact="0.0271"/>
          <dgm:constr type="l" for="ch" forName="imageaccent5" refType="w" fact="0.7305"/>
          <dgm:constr type="t" for="ch" forName="imageaccent5" refType="h" fact="0.1367"/>
          <dgm:constr type="w" for="ch" forName="imageaccent5" refType="w" fact="0.0189"/>
          <dgm:constr type="h" for="ch" forName="imageaccent5" refType="h" fact="0.0271"/>
          <dgm:constr type="l" for="ch" forName="image6" refType="w" fact="0.5585"/>
          <dgm:constr type="t" for="ch" forName="image6" refType="h" fact="0.5137"/>
          <dgm:constr type="w" for="ch" forName="image6" refType="w" fact="0.1623"/>
          <dgm:constr type="h" for="ch" forName="image6" refType="h" fact="0.2314"/>
          <dgm:constr type="l" for="ch" forName="text6" refType="w" fact="0.6982"/>
          <dgm:constr type="t" for="ch" forName="text6" refType="h" fact="0.387"/>
          <dgm:constr type="w" for="ch" forName="text6" refType="w" fact="0.1623"/>
          <dgm:constr type="h" for="ch" forName="text6" refType="h" fact="0.2314"/>
          <dgm:constr type="l" for="ch" forName="imageaccent6" refType="w" fact="0.7002"/>
          <dgm:constr type="t" for="ch" forName="imageaccent6" refType="h" fact="0.6152"/>
          <dgm:constr type="w" for="ch" forName="imageaccent6" refType="w" fact="0.0189"/>
          <dgm:constr type="h" for="ch" forName="imageaccent6" refType="h" fact="0.0271"/>
          <dgm:constr type="l" for="ch" forName="textaccent6" refType="w" fact="0.7303"/>
          <dgm:constr type="t" for="ch" forName="textaccent6" refType="h" fact="0.5897"/>
          <dgm:constr type="w" for="ch" forName="textaccent6" refType="w" fact="0.0189"/>
          <dgm:constr type="h" for="ch" forName="textaccent6" refType="h" fact="0.0271"/>
          <dgm:constr type="l" for="ch" forName="text7" refType="w" fact="0.2792"/>
          <dgm:constr type="t" for="ch" forName="text7" refType="h" fact="0.5122"/>
          <dgm:constr type="w" for="ch" forName="text7" refType="w" fact="0.1623"/>
          <dgm:constr type="h" for="ch" forName="text7" refType="h" fact="0.2314"/>
          <dgm:constr type="l" for="ch" forName="image7" refType="w" fact="0.1395"/>
          <dgm:constr type="t" for="ch" forName="image7" refType="h" fact="0.6409"/>
          <dgm:constr type="w" for="ch" forName="image7" refType="w" fact="0.1623"/>
          <dgm:constr type="h" for="ch" forName="image7" refType="h" fact="0.2314"/>
          <dgm:constr type="l" for="ch" forName="imageaccent7" refType="w" fact="0.25"/>
          <dgm:constr type="t" for="ch" forName="imageaccent7" refType="h" fact="0.6441"/>
          <dgm:constr type="w" for="ch" forName="imageaccent7" refType="w" fact="0.0189"/>
          <dgm:constr type="h" for="ch" forName="imageaccent7" refType="h" fact="0.0271"/>
          <dgm:constr type="l" for="ch" forName="textaccent7" refType="w" fact="0.2838"/>
          <dgm:constr type="t" for="ch" forName="textaccent7" refType="h" fact="0.6148"/>
          <dgm:constr type="w" for="ch" forName="textaccent7" refType="w" fact="0.0189"/>
          <dgm:constr type="h" for="ch" forName="textaccent7" refType="h" fact="0.0271"/>
          <dgm:constr type="l" for="ch" forName="image8" refType="w" fact="0.6975"/>
          <dgm:constr type="t" for="ch" forName="image8" refType="h" fact="0.6433"/>
          <dgm:constr type="w" for="ch" forName="image8" refType="w" fact="0.1623"/>
          <dgm:constr type="h" for="ch" forName="image8" refType="h" fact="0.2314"/>
          <dgm:constr type="l" for="ch" forName="text8" refType="w" fact="0.8371"/>
          <dgm:constr type="t" for="ch" forName="text8" refType="h" fact="0.5167"/>
          <dgm:constr type="w" for="ch" forName="text8" refType="w" fact="0.1623"/>
          <dgm:constr type="h" for="ch" forName="text8" refType="h" fact="0.2314"/>
          <dgm:constr type="l" for="ch" forName="imageaccent8" refType="w" fact="0.8392"/>
          <dgm:constr type="t" for="ch" forName="imageaccent8" refType="h" fact="0.7449"/>
          <dgm:constr type="w" for="ch" forName="imageaccent8" refType="w" fact="0.0189"/>
          <dgm:constr type="h" for="ch" forName="imageaccent8" refType="h" fact="0.0271"/>
          <dgm:constr type="l" for="ch" forName="textaccent8" refType="w" fact="0.8693"/>
          <dgm:constr type="t" for="ch" forName="textaccent8" refType="h" fact="0.7194"/>
          <dgm:constr type="w" for="ch" forName="textaccent8" refType="w" fact="0.0189"/>
          <dgm:constr type="h" for="ch" forName="textaccent8" refType="h" fact="0.0271"/>
          <dgm:constr type="l" for="ch" forName="text9" refType="w" fact="0.8377"/>
          <dgm:constr type="t" for="ch" forName="text9" refType="h" fact="0.005"/>
          <dgm:constr type="w" for="ch" forName="text9" refType="w" fact="0.1623"/>
          <dgm:constr type="h" for="ch" forName="text9" refType="h" fact="0.2314"/>
          <dgm:constr type="l" for="ch" forName="textaccent9" refType="w" fact="0.95"/>
          <dgm:constr type="t" for="ch" forName="textaccent9" refType="h" fact="0.2084"/>
          <dgm:constr type="w" for="ch" forName="textaccent9" refType="w" fact="0.0189"/>
          <dgm:constr type="h" for="ch" forName="textaccent9" refType="h" fact="0.0271"/>
          <dgm:constr type="l" for="ch" forName="image9" refType="w" fact="0.8377"/>
          <dgm:constr type="t" for="ch" forName="image9" refType="h" fact="0.2604"/>
          <dgm:constr type="w" for="ch" forName="image9" refType="w" fact="0.1623"/>
          <dgm:constr type="h" for="ch" forName="image9" refType="h" fact="0.2314"/>
          <dgm:constr type="l" for="ch" forName="imageaccent9" refType="w" fact="0.95"/>
          <dgm:constr type="t" for="ch" forName="imageaccent9" refType="h" fact="0.2618"/>
          <dgm:constr type="w" for="ch" forName="imageaccent9" refType="w" fact="0.0189"/>
          <dgm:constr type="h" for="ch" forName="imageaccent9" refType="h" fact="0.0271"/>
          <dgm:constr type="l" for="ch" forName="image10" refType="w" fact="0.2786"/>
          <dgm:constr type="t" for="ch" forName="image10" refType="h" fact="0.7686"/>
          <dgm:constr type="w" for="ch" forName="image10" refType="w" fact="0.1623"/>
          <dgm:constr type="h" for="ch" forName="image10" refType="h" fact="0.2314"/>
          <dgm:constr type="l" for="ch" forName="text10" refType="w" fact="0.4183"/>
          <dgm:constr type="t" for="ch" forName="text10" refType="h" fact="0.6419"/>
          <dgm:constr type="w" for="ch" forName="text10" refType="w" fact="0.1623"/>
          <dgm:constr type="h" for="ch" forName="text10" refType="h" fact="0.2314"/>
          <dgm:constr type="l" for="ch" forName="imageaccent10" refType="w" fact="0.4203"/>
          <dgm:constr type="t" for="ch" forName="imageaccent10" refType="h" fact="0.8701"/>
          <dgm:constr type="w" for="ch" forName="imageaccent10" refType="w" fact="0.0189"/>
          <dgm:constr type="h" for="ch" forName="imageaccent10" refType="h" fact="0.0271"/>
          <dgm:constr type="l" for="ch" forName="textaccent10" refType="w" fact="0.4504"/>
          <dgm:constr type="t" for="ch" forName="textaccent10" refType="h" fact="0.8446"/>
          <dgm:constr type="w" for="ch" forName="textaccent10" refType="w" fact="0.0189"/>
          <dgm:constr type="h" for="ch" forName="textaccent10" refType="h" fact="0.0271"/>
        </dgm:constrLst>
      </dgm:if>
      <dgm:if name="Name12" axis="ch" ptType="node" func="cnt" op="equ" val="11">
        <dgm:alg type="composite">
          <dgm:param type="ar" val="1.4704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287"/>
          <dgm:constr type="w" for="ch" forName="image4" refType="w" fact="0.1623"/>
          <dgm:constr type="h" for="ch" forName="image4" refType="h" fact="0.2049"/>
          <dgm:constr type="l" for="ch" forName="text5" refType="w" fact="0.5585"/>
          <dgm:constr type="t" for="ch" forName="text5" refType="h" fact="0.0022"/>
          <dgm:constr type="w" for="ch" forName="text5" refType="w" fact="0.1623"/>
          <dgm:constr type="h" for="ch" forName="text5" refType="h" fact="0.2049"/>
          <dgm:constr type="l" for="ch" forName="image5" refType="w" fact="0.6982"/>
          <dgm:constr type="t" for="ch" forName="image5" refType="h" fact="0.1165"/>
          <dgm:constr type="w" for="ch" forName="image5" refType="w" fact="0.1623"/>
          <dgm:constr type="h" for="ch" forName="image5" refType="h" fact="0.2049"/>
          <dgm:constr type="l" for="ch" forName="image2" refType="w" fact="0.4189"/>
          <dgm:constr type="t" for="ch" forName="image2" refType="h" fact="0.34"/>
          <dgm:constr type="w" for="ch" forName="image2" refType="w" fact="0.1623"/>
          <dgm:constr type="h" for="ch" forName="image2" refType="h" fact="0.2049"/>
          <dgm:constr type="l" for="ch" forName="text4" refType="w" fact="0.4189"/>
          <dgm:constr type="t" for="ch" forName="text4" refType="h" fact="0.1135"/>
          <dgm:constr type="w" for="ch" forName="text4" refType="w" fact="0.1623"/>
          <dgm:constr type="h" for="ch" forName="text4" refType="h" fact="0.2049"/>
          <dgm:constr type="l" for="ch" forName="text2" refType="w" fact="0.2793"/>
          <dgm:constr type="t" for="ch" forName="text2" refType="h" fact="0.2265"/>
          <dgm:constr type="w" for="ch" forName="text2" refType="w" fact="0.1623"/>
          <dgm:constr type="h" for="ch" forName="text2" refType="h" fact="0.2049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049"/>
          <dgm:constr type="l" for="ch" forName="text1" refType="w" fact="0.1396"/>
          <dgm:constr type="t" for="ch" forName="text1" refType="h" fact="0.3404"/>
          <dgm:constr type="w" for="ch" forName="text1" refType="w" fact="0.1623"/>
          <dgm:constr type="h" for="ch" forName="text1" refType="h" fact="0.2049"/>
          <dgm:constr type="l" for="ch" forName="text3" refType="w" fact="0.1396"/>
          <dgm:constr type="t" for="ch" forName="text3" refType="h" fact="0.1139"/>
          <dgm:constr type="w" for="ch" forName="text3" refType="w" fact="0.1623"/>
          <dgm:constr type="h" for="ch" forName="text3" refType="h" fact="0.2049"/>
          <dgm:constr type="l" for="ch" forName="textaccent1" refType="w" fact="0.1435"/>
          <dgm:constr type="t" for="ch" forName="textaccent1" refType="h" fact="0.432"/>
          <dgm:constr type="w" for="ch" forName="textaccent1" refType="w" fact="0.0189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623"/>
          <dgm:constr type="h" for="ch" forName="image1" refType="h" fact="0.2049"/>
          <dgm:constr type="l" for="ch" forName="imageaccent1" refType="w" fact="0.1111"/>
          <dgm:constr type="t" for="ch" forName="imageaccent1" refType="h" fact="0.4048"/>
          <dgm:constr type="w" for="ch" forName="imageaccent1" refType="w" fact="0.0189"/>
          <dgm:constr type="h" for="ch" forName="imageaccent1" refType="h" fact="0.024"/>
          <dgm:constr type="l" for="ch" forName="textaccent2" refType="w" fact="0.391"/>
          <dgm:constr type="t" for="ch" forName="textaccent2" refType="h" fact="0.4038"/>
          <dgm:constr type="w" for="ch" forName="textaccent2" refType="w" fact="0.0189"/>
          <dgm:constr type="h" for="ch" forName="textaccent2" refType="h" fact="0.024"/>
          <dgm:constr type="l" for="ch" forName="imageaccent2" refType="w" fact="0.4228"/>
          <dgm:constr type="t" for="ch" forName="imageaccent2" refType="h" fact="0.4312"/>
          <dgm:constr type="w" for="ch" forName="imageaccent2" refType="w" fact="0.0189"/>
          <dgm:constr type="h" for="ch" forName="imageaccent2" refType="h" fact="0.024"/>
          <dgm:constr type="l" for="ch" forName="textaccent3" refType="w" fact="0.2501"/>
          <dgm:constr type="t" for="ch" forName="textaccent3" refType="h" fact="0.1167"/>
          <dgm:constr type="w" for="ch" forName="textaccent3" refType="w" fact="0.0189"/>
          <dgm:constr type="h" for="ch" forName="textaccent3" refType="h" fact="0.024"/>
          <dgm:constr type="l" for="ch" forName="imageaccent3" refType="w" fact="0.2839"/>
          <dgm:constr type="t" for="ch" forName="imageaccent3" refType="h" fact="0.0908"/>
          <dgm:constr type="w" for="ch" forName="imageaccent3" refType="w" fact="0.0189"/>
          <dgm:constr type="h" for="ch" forName="imageaccent3" refType="h" fact="0.024"/>
          <dgm:constr type="l" for="ch" forName="textaccent4" refType="w" fact="0.5593"/>
          <dgm:constr type="t" for="ch" forName="textaccent4" refType="h" fact="0.2042"/>
          <dgm:constr type="w" for="ch" forName="textaccent4" refType="w" fact="0.0189"/>
          <dgm:constr type="h" for="ch" forName="textaccent4" refType="h" fact="0.024"/>
          <dgm:constr type="l" for="ch" forName="imageaccent4" refType="w" fact="0.5901"/>
          <dgm:constr type="t" for="ch" forName="imageaccent4" refType="h" fact="0.2323"/>
          <dgm:constr type="w" for="ch" forName="imageaccent4" refType="w" fact="0.0189"/>
          <dgm:constr type="h" for="ch" forName="imageaccent4" refType="h" fact="0.024"/>
          <dgm:constr type="l" for="ch" forName="textaccent5" refType="w" fact="0.6989"/>
          <dgm:constr type="t" for="ch" forName="textaccent5" refType="h" fact="0.094"/>
          <dgm:constr type="w" for="ch" forName="textaccent5" refType="w" fact="0.0189"/>
          <dgm:constr type="h" for="ch" forName="textaccent5" refType="h" fact="0.024"/>
          <dgm:constr type="l" for="ch" forName="imageaccent5" refType="w" fact="0.7305"/>
          <dgm:constr type="t" for="ch" forName="imageaccent5" refType="h" fact="0.121"/>
          <dgm:constr type="w" for="ch" forName="imageaccent5" refType="w" fact="0.0189"/>
          <dgm:constr type="h" for="ch" forName="imageaccent5" refType="h" fact="0.024"/>
          <dgm:constr type="l" for="ch" forName="image6" refType="w" fact="0.5585"/>
          <dgm:constr type="t" for="ch" forName="image6" refType="h" fact="0.4548"/>
          <dgm:constr type="w" for="ch" forName="image6" refType="w" fact="0.1623"/>
          <dgm:constr type="h" for="ch" forName="image6" refType="h" fact="0.2049"/>
          <dgm:constr type="l" for="ch" forName="text6" refType="w" fact="0.6982"/>
          <dgm:constr type="t" for="ch" forName="text6" refType="h" fact="0.3426"/>
          <dgm:constr type="w" for="ch" forName="text6" refType="w" fact="0.1623"/>
          <dgm:constr type="h" for="ch" forName="text6" refType="h" fact="0.2049"/>
          <dgm:constr type="l" for="ch" forName="imageaccent6" refType="w" fact="0.7002"/>
          <dgm:constr type="t" for="ch" forName="imageaccent6" refType="h" fact="0.5447"/>
          <dgm:constr type="w" for="ch" forName="imageaccent6" refType="w" fact="0.0189"/>
          <dgm:constr type="h" for="ch" forName="imageaccent6" refType="h" fact="0.024"/>
          <dgm:constr type="l" for="ch" forName="textaccent6" refType="w" fact="0.7303"/>
          <dgm:constr type="t" for="ch" forName="textaccent6" refType="h" fact="0.5221"/>
          <dgm:constr type="w" for="ch" forName="textaccent6" refType="w" fact="0.0189"/>
          <dgm:constr type="h" for="ch" forName="textaccent6" refType="h" fact="0.024"/>
          <dgm:constr type="l" for="ch" forName="text7" refType="w" fact="0.2792"/>
          <dgm:constr type="t" for="ch" forName="text7" refType="h" fact="0.4535"/>
          <dgm:constr type="w" for="ch" forName="text7" refType="w" fact="0.1623"/>
          <dgm:constr type="h" for="ch" forName="text7" refType="h" fact="0.2049"/>
          <dgm:constr type="l" for="ch" forName="image7" refType="w" fact="0.1395"/>
          <dgm:constr type="t" for="ch" forName="image7" refType="h" fact="0.5674"/>
          <dgm:constr type="w" for="ch" forName="image7" refType="w" fact="0.1623"/>
          <dgm:constr type="h" for="ch" forName="image7" refType="h" fact="0.2049"/>
          <dgm:constr type="l" for="ch" forName="imageaccent7" refType="w" fact="0.25"/>
          <dgm:constr type="t" for="ch" forName="imageaccent7" refType="h" fact="0.5703"/>
          <dgm:constr type="w" for="ch" forName="imageaccent7" refType="w" fact="0.0189"/>
          <dgm:constr type="h" for="ch" forName="imageaccent7" refType="h" fact="0.024"/>
          <dgm:constr type="l" for="ch" forName="textaccent7" refType="w" fact="0.2838"/>
          <dgm:constr type="t" for="ch" forName="textaccent7" refType="h" fact="0.5443"/>
          <dgm:constr type="w" for="ch" forName="textaccent7" refType="w" fact="0.0189"/>
          <dgm:constr type="h" for="ch" forName="textaccent7" refType="h" fact="0.024"/>
          <dgm:constr type="l" for="ch" forName="image8" refType="w" fact="0.6975"/>
          <dgm:constr type="t" for="ch" forName="image8" refType="h" fact="0.5696"/>
          <dgm:constr type="w" for="ch" forName="image8" refType="w" fact="0.1623"/>
          <dgm:constr type="h" for="ch" forName="image8" refType="h" fact="0.2049"/>
          <dgm:constr type="l" for="ch" forName="text8" refType="w" fact="0.8371"/>
          <dgm:constr type="t" for="ch" forName="text8" refType="h" fact="0.4574"/>
          <dgm:constr type="w" for="ch" forName="text8" refType="w" fact="0.1623"/>
          <dgm:constr type="h" for="ch" forName="text8" refType="h" fact="0.2049"/>
          <dgm:constr type="l" for="ch" forName="imageaccent8" refType="w" fact="0.8392"/>
          <dgm:constr type="t" for="ch" forName="imageaccent8" refType="h" fact="0.6595"/>
          <dgm:constr type="w" for="ch" forName="imageaccent8" refType="w" fact="0.0189"/>
          <dgm:constr type="h" for="ch" forName="imageaccent8" refType="h" fact="0.024"/>
          <dgm:constr type="l" for="ch" forName="textaccent8" refType="w" fact="0.8693"/>
          <dgm:constr type="t" for="ch" forName="textaccent8" refType="h" fact="0.6369"/>
          <dgm:constr type="w" for="ch" forName="textaccent8" refType="w" fact="0.0189"/>
          <dgm:constr type="h" for="ch" forName="textaccent8" refType="h" fact="0.024"/>
          <dgm:constr type="l" for="ch" forName="text9" refType="w" fact="0.8377"/>
          <dgm:constr type="t" for="ch" forName="text9" refType="h" fact="0.0044"/>
          <dgm:constr type="w" for="ch" forName="text9" refType="w" fact="0.1623"/>
          <dgm:constr type="h" for="ch" forName="text9" refType="h" fact="0.2049"/>
          <dgm:constr type="l" for="ch" forName="textaccent9" refType="w" fact="0.95"/>
          <dgm:constr type="t" for="ch" forName="textaccent9" refType="h" fact="0.1846"/>
          <dgm:constr type="w" for="ch" forName="textaccent9" refType="w" fact="0.0189"/>
          <dgm:constr type="h" for="ch" forName="textaccent9" refType="h" fact="0.024"/>
          <dgm:constr type="l" for="ch" forName="image9" refType="w" fact="0.8377"/>
          <dgm:constr type="t" for="ch" forName="image9" refType="h" fact="0.2306"/>
          <dgm:constr type="w" for="ch" forName="image9" refType="w" fact="0.1623"/>
          <dgm:constr type="h" for="ch" forName="image9" refType="h" fact="0.2049"/>
          <dgm:constr type="l" for="ch" forName="imageaccent9" refType="w" fact="0.95"/>
          <dgm:constr type="t" for="ch" forName="imageaccent9" refType="h" fact="0.2318"/>
          <dgm:constr type="w" for="ch" forName="imageaccent9" refType="w" fact="0.0189"/>
          <dgm:constr type="h" for="ch" forName="imageaccent9" refType="h" fact="0.024"/>
          <dgm:constr type="l" for="ch" forName="image10" refType="w" fact="0.2786"/>
          <dgm:constr type="t" for="ch" forName="image10" refType="h" fact="0.6805"/>
          <dgm:constr type="w" for="ch" forName="image10" refType="w" fact="0.1623"/>
          <dgm:constr type="h" for="ch" forName="image10" refType="h" fact="0.2049"/>
          <dgm:constr type="l" for="ch" forName="text10" refType="w" fact="0.4183"/>
          <dgm:constr type="t" for="ch" forName="text10" refType="h" fact="0.5683"/>
          <dgm:constr type="w" for="ch" forName="text10" refType="w" fact="0.1623"/>
          <dgm:constr type="h" for="ch" forName="text10" refType="h" fact="0.2049"/>
          <dgm:constr type="l" for="ch" forName="imageaccent10" refType="w" fact="0.4203"/>
          <dgm:constr type="t" for="ch" forName="imageaccent10" refType="h" fact="0.7704"/>
          <dgm:constr type="w" for="ch" forName="imageaccent10" refType="w" fact="0.0189"/>
          <dgm:constr type="h" for="ch" forName="imageaccent10" refType="h" fact="0.024"/>
          <dgm:constr type="l" for="ch" forName="textaccent10" refType="w" fact="0.4504"/>
          <dgm:constr type="t" for="ch" forName="textaccent10" refType="h" fact="0.7478"/>
          <dgm:constr type="w" for="ch" forName="textaccent10" refType="w" fact="0.0189"/>
          <dgm:constr type="h" for="ch" forName="textaccent10" refType="h" fact="0.024"/>
          <dgm:constr type="l" for="ch" forName="text11" refType="w" fact="0.6971"/>
          <dgm:constr type="t" for="ch" forName="text11" refType="h" fact="0.7951"/>
          <dgm:constr type="w" for="ch" forName="text11" refType="w" fact="0.1623"/>
          <dgm:constr type="h" for="ch" forName="text11" refType="h" fact="0.2049"/>
          <dgm:constr type="l" for="ch" forName="image11" refType="w" fact="0.5575"/>
          <dgm:constr type="t" for="ch" forName="image11" refType="h" fact="0.6816"/>
          <dgm:constr type="w" for="ch" forName="image11" refType="w" fact="0.1623"/>
          <dgm:constr type="h" for="ch" forName="image11" refType="h" fact="0.2049"/>
          <dgm:constr type="l" for="ch" forName="imageaccent11" refType="w" fact="0.6692"/>
          <dgm:constr type="t" for="ch" forName="imageaccent11" refType="h" fact="0.8589"/>
          <dgm:constr type="w" for="ch" forName="imageaccent11" refType="w" fact="0.0189"/>
          <dgm:constr type="h" for="ch" forName="imageaccent11" refType="h" fact="0.024"/>
          <dgm:constr type="l" for="ch" forName="textaccent11" refType="w" fact="0.701"/>
          <dgm:constr type="t" for="ch" forName="textaccent11" refType="h" fact="0.8863"/>
          <dgm:constr type="w" for="ch" forName="textaccent11" refType="w" fact="0.0189"/>
          <dgm:constr type="h" for="ch" forName="textaccent11" refType="h" fact="0.024"/>
        </dgm:constrLst>
      </dgm:if>
      <dgm:else name="Name13">
        <dgm:alg type="composite">
          <dgm:param type="ar" val="1.675"/>
        </dgm:alg>
        <dgm:constrLst>
          <dgm:constr type="primFontSz" for="des" ptType="node" op="equ" val="65"/>
          <dgm:constr type="l" for="ch" forName="image4" refType="w" fact="0.4903"/>
          <dgm:constr type="t" for="ch" forName="image4" refType="h" fact="0.2287"/>
          <dgm:constr type="w" for="ch" forName="image4" refType="w" fact="0.1425"/>
          <dgm:constr type="h" for="ch" forName="image4" refType="h" fact="0.2049"/>
          <dgm:constr type="l" for="ch" forName="text5" refType="w" fact="0.4903"/>
          <dgm:constr type="t" for="ch" forName="text5" refType="h" fact="0.0022"/>
          <dgm:constr type="w" for="ch" forName="text5" refType="w" fact="0.1425"/>
          <dgm:constr type="h" for="ch" forName="text5" refType="h" fact="0.2049"/>
          <dgm:constr type="l" for="ch" forName="image5" refType="w" fact="0.6129"/>
          <dgm:constr type="t" for="ch" forName="image5" refType="h" fact="0.1165"/>
          <dgm:constr type="w" for="ch" forName="image5" refType="w" fact="0.1425"/>
          <dgm:constr type="h" for="ch" forName="image5" refType="h" fact="0.2049"/>
          <dgm:constr type="l" for="ch" forName="image2" refType="w" fact="0.3677"/>
          <dgm:constr type="t" for="ch" forName="image2" refType="h" fact="0.34"/>
          <dgm:constr type="w" for="ch" forName="image2" refType="w" fact="0.1425"/>
          <dgm:constr type="h" for="ch" forName="image2" refType="h" fact="0.2049"/>
          <dgm:constr type="l" for="ch" forName="text4" refType="w" fact="0.3677"/>
          <dgm:constr type="t" for="ch" forName="text4" refType="h" fact="0.1135"/>
          <dgm:constr type="w" for="ch" forName="text4" refType="w" fact="0.1425"/>
          <dgm:constr type="h" for="ch" forName="text4" refType="h" fact="0.2049"/>
          <dgm:constr type="l" for="ch" forName="text2" refType="w" fact="0.2452"/>
          <dgm:constr type="t" for="ch" forName="text2" refType="h" fact="0.2265"/>
          <dgm:constr type="w" for="ch" forName="text2" refType="w" fact="0.1425"/>
          <dgm:constr type="h" for="ch" forName="text2" refType="h" fact="0.2049"/>
          <dgm:constr type="l" for="ch" forName="image3" refType="w" fact="0.2452"/>
          <dgm:constr type="t" for="ch" forName="image3" refType="h" fact="0"/>
          <dgm:constr type="w" for="ch" forName="image3" refType="w" fact="0.1425"/>
          <dgm:constr type="h" for="ch" forName="image3" refType="h" fact="0.2049"/>
          <dgm:constr type="l" for="ch" forName="text1" refType="w" fact="0.1226"/>
          <dgm:constr type="t" for="ch" forName="text1" refType="h" fact="0.3404"/>
          <dgm:constr type="w" for="ch" forName="text1" refType="w" fact="0.1425"/>
          <dgm:constr type="h" for="ch" forName="text1" refType="h" fact="0.2049"/>
          <dgm:constr type="l" for="ch" forName="text3" refType="w" fact="0.1226"/>
          <dgm:constr type="t" for="ch" forName="text3" refType="h" fact="0.1139"/>
          <dgm:constr type="w" for="ch" forName="text3" refType="w" fact="0.1425"/>
          <dgm:constr type="h" for="ch" forName="text3" refType="h" fact="0.2049"/>
          <dgm:constr type="l" for="ch" forName="textaccent1" refType="w" fact="0.126"/>
          <dgm:constr type="t" for="ch" forName="textaccent1" refType="h" fact="0.432"/>
          <dgm:constr type="w" for="ch" forName="textaccent1" refType="w" fact="0.0166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425"/>
          <dgm:constr type="h" for="ch" forName="image1" refType="h" fact="0.2049"/>
          <dgm:constr type="l" for="ch" forName="imageaccent1" refType="w" fact="0.0976"/>
          <dgm:constr type="t" for="ch" forName="imageaccent1" refType="h" fact="0.4048"/>
          <dgm:constr type="w" for="ch" forName="imageaccent1" refType="w" fact="0.0166"/>
          <dgm:constr type="h" for="ch" forName="imageaccent1" refType="h" fact="0.024"/>
          <dgm:constr type="l" for="ch" forName="textaccent2" refType="w" fact="0.3432"/>
          <dgm:constr type="t" for="ch" forName="textaccent2" refType="h" fact="0.4038"/>
          <dgm:constr type="w" for="ch" forName="textaccent2" refType="w" fact="0.0166"/>
          <dgm:constr type="h" for="ch" forName="textaccent2" refType="h" fact="0.024"/>
          <dgm:constr type="l" for="ch" forName="imageaccent2" refType="w" fact="0.3712"/>
          <dgm:constr type="t" for="ch" forName="imageaccent2" refType="h" fact="0.4312"/>
          <dgm:constr type="w" for="ch" forName="imageaccent2" refType="w" fact="0.0166"/>
          <dgm:constr type="h" for="ch" forName="imageaccent2" refType="h" fact="0.024"/>
          <dgm:constr type="l" for="ch" forName="textaccent3" refType="w" fact="0.2196"/>
          <dgm:constr type="t" for="ch" forName="textaccent3" refType="h" fact="0.1167"/>
          <dgm:constr type="w" for="ch" forName="textaccent3" refType="w" fact="0.0166"/>
          <dgm:constr type="h" for="ch" forName="textaccent3" refType="h" fact="0.024"/>
          <dgm:constr type="l" for="ch" forName="imageaccent3" refType="w" fact="0.2492"/>
          <dgm:constr type="t" for="ch" forName="imageaccent3" refType="h" fact="0.0908"/>
          <dgm:constr type="w" for="ch" forName="imageaccent3" refType="w" fact="0.0166"/>
          <dgm:constr type="h" for="ch" forName="imageaccent3" refType="h" fact="0.024"/>
          <dgm:constr type="l" for="ch" forName="textaccent4" refType="w" fact="0.491"/>
          <dgm:constr type="t" for="ch" forName="textaccent4" refType="h" fact="0.2042"/>
          <dgm:constr type="w" for="ch" forName="textaccent4" refType="w" fact="0.0166"/>
          <dgm:constr type="h" for="ch" forName="textaccent4" refType="h" fact="0.024"/>
          <dgm:constr type="l" for="ch" forName="imageaccent4" refType="w" fact="0.5181"/>
          <dgm:constr type="t" for="ch" forName="imageaccent4" refType="h" fact="0.2323"/>
          <dgm:constr type="w" for="ch" forName="imageaccent4" refType="w" fact="0.0166"/>
          <dgm:constr type="h" for="ch" forName="imageaccent4" refType="h" fact="0.024"/>
          <dgm:constr type="l" for="ch" forName="textaccent5" refType="w" fact="0.6136"/>
          <dgm:constr type="t" for="ch" forName="textaccent5" refType="h" fact="0.094"/>
          <dgm:constr type="w" for="ch" forName="textaccent5" refType="w" fact="0.0166"/>
          <dgm:constr type="h" for="ch" forName="textaccent5" refType="h" fact="0.024"/>
          <dgm:constr type="l" for="ch" forName="imageaccent5" refType="w" fact="0.6413"/>
          <dgm:constr type="t" for="ch" forName="imageaccent5" refType="h" fact="0.121"/>
          <dgm:constr type="w" for="ch" forName="imageaccent5" refType="w" fact="0.0166"/>
          <dgm:constr type="h" for="ch" forName="imageaccent5" refType="h" fact="0.024"/>
          <dgm:constr type="l" for="ch" forName="image6" refType="w" fact="0.4903"/>
          <dgm:constr type="t" for="ch" forName="image6" refType="h" fact="0.4548"/>
          <dgm:constr type="w" for="ch" forName="image6" refType="w" fact="0.1425"/>
          <dgm:constr type="h" for="ch" forName="image6" refType="h" fact="0.2049"/>
          <dgm:constr type="l" for="ch" forName="text6" refType="w" fact="0.6129"/>
          <dgm:constr type="t" for="ch" forName="text6" refType="h" fact="0.3426"/>
          <dgm:constr type="w" for="ch" forName="text6" refType="w" fact="0.1425"/>
          <dgm:constr type="h" for="ch" forName="text6" refType="h" fact="0.2049"/>
          <dgm:constr type="l" for="ch" forName="imageaccent6" refType="w" fact="0.6147"/>
          <dgm:constr type="t" for="ch" forName="imageaccent6" refType="h" fact="0.5447"/>
          <dgm:constr type="w" for="ch" forName="imageaccent6" refType="w" fact="0.0166"/>
          <dgm:constr type="h" for="ch" forName="imageaccent6" refType="h" fact="0.024"/>
          <dgm:constr type="l" for="ch" forName="textaccent6" refType="w" fact="0.6411"/>
          <dgm:constr type="t" for="ch" forName="textaccent6" refType="h" fact="0.5221"/>
          <dgm:constr type="w" for="ch" forName="textaccent6" refType="w" fact="0.0166"/>
          <dgm:constr type="h" for="ch" forName="textaccent6" refType="h" fact="0.024"/>
          <dgm:constr type="l" for="ch" forName="text7" refType="w" fact="0.2451"/>
          <dgm:constr type="t" for="ch" forName="text7" refType="h" fact="0.4535"/>
          <dgm:constr type="w" for="ch" forName="text7" refType="w" fact="0.1425"/>
          <dgm:constr type="h" for="ch" forName="text7" refType="h" fact="0.2049"/>
          <dgm:constr type="l" for="ch" forName="image7" refType="w" fact="0.1225"/>
          <dgm:constr type="t" for="ch" forName="image7" refType="h" fact="0.5674"/>
          <dgm:constr type="w" for="ch" forName="image7" refType="w" fact="0.1425"/>
          <dgm:constr type="h" for="ch" forName="image7" refType="h" fact="0.2049"/>
          <dgm:constr type="l" for="ch" forName="imageaccent7" refType="w" fact="0.2195"/>
          <dgm:constr type="t" for="ch" forName="imageaccent7" refType="h" fact="0.5703"/>
          <dgm:constr type="w" for="ch" forName="imageaccent7" refType="w" fact="0.0166"/>
          <dgm:constr type="h" for="ch" forName="imageaccent7" refType="h" fact="0.024"/>
          <dgm:constr type="l" for="ch" forName="textaccent7" refType="w" fact="0.2491"/>
          <dgm:constr type="t" for="ch" forName="textaccent7" refType="h" fact="0.5443"/>
          <dgm:constr type="w" for="ch" forName="textaccent7" refType="w" fact="0.0166"/>
          <dgm:constr type="h" for="ch" forName="textaccent7" refType="h" fact="0.024"/>
          <dgm:constr type="l" for="ch" forName="image8" refType="w" fact="0.6123"/>
          <dgm:constr type="t" for="ch" forName="image8" refType="h" fact="0.5696"/>
          <dgm:constr type="w" for="ch" forName="image8" refType="w" fact="0.1425"/>
          <dgm:constr type="h" for="ch" forName="image8" refType="h" fact="0.2049"/>
          <dgm:constr type="l" for="ch" forName="text8" refType="w" fact="0.7349"/>
          <dgm:constr type="t" for="ch" forName="text8" refType="h" fact="0.4574"/>
          <dgm:constr type="w" for="ch" forName="text8" refType="w" fact="0.1425"/>
          <dgm:constr type="h" for="ch" forName="text8" refType="h" fact="0.2049"/>
          <dgm:constr type="l" for="ch" forName="imageaccent8" refType="w" fact="0.7367"/>
          <dgm:constr type="t" for="ch" forName="imageaccent8" refType="h" fact="0.6595"/>
          <dgm:constr type="w" for="ch" forName="imageaccent8" refType="w" fact="0.0166"/>
          <dgm:constr type="h" for="ch" forName="imageaccent8" refType="h" fact="0.024"/>
          <dgm:constr type="l" for="ch" forName="textaccent8" refType="w" fact="0.7631"/>
          <dgm:constr type="t" for="ch" forName="textaccent8" refType="h" fact="0.6369"/>
          <dgm:constr type="w" for="ch" forName="textaccent8" refType="w" fact="0.0166"/>
          <dgm:constr type="h" for="ch" forName="textaccent8" refType="h" fact="0.024"/>
          <dgm:constr type="l" for="ch" forName="text9" refType="w" fact="0.7354"/>
          <dgm:constr type="t" for="ch" forName="text9" refType="h" fact="0.0044"/>
          <dgm:constr type="w" for="ch" forName="text9" refType="w" fact="0.1425"/>
          <dgm:constr type="h" for="ch" forName="text9" refType="h" fact="0.2049"/>
          <dgm:constr type="l" for="ch" forName="textaccent9" refType="w" fact="0.8339"/>
          <dgm:constr type="t" for="ch" forName="textaccent9" refType="h" fact="0.1846"/>
          <dgm:constr type="w" for="ch" forName="textaccent9" refType="w" fact="0.0166"/>
          <dgm:constr type="h" for="ch" forName="textaccent9" refType="h" fact="0.024"/>
          <dgm:constr type="l" for="ch" forName="image9" refType="w" fact="0.7354"/>
          <dgm:constr type="t" for="ch" forName="image9" refType="h" fact="0.2306"/>
          <dgm:constr type="w" for="ch" forName="image9" refType="w" fact="0.1425"/>
          <dgm:constr type="h" for="ch" forName="image9" refType="h" fact="0.2049"/>
          <dgm:constr type="l" for="ch" forName="imageaccent9" refType="w" fact="0.8339"/>
          <dgm:constr type="t" for="ch" forName="imageaccent9" refType="h" fact="0.2318"/>
          <dgm:constr type="w" for="ch" forName="imageaccent9" refType="w" fact="0.0166"/>
          <dgm:constr type="h" for="ch" forName="imageaccent9" refType="h" fact="0.024"/>
          <dgm:constr type="l" for="ch" forName="image10" refType="w" fact="0.2446"/>
          <dgm:constr type="t" for="ch" forName="image10" refType="h" fact="0.6805"/>
          <dgm:constr type="w" for="ch" forName="image10" refType="w" fact="0.1425"/>
          <dgm:constr type="h" for="ch" forName="image10" refType="h" fact="0.2049"/>
          <dgm:constr type="l" for="ch" forName="text10" refType="w" fact="0.3672"/>
          <dgm:constr type="t" for="ch" forName="text10" refType="h" fact="0.5683"/>
          <dgm:constr type="w" for="ch" forName="text10" refType="w" fact="0.1425"/>
          <dgm:constr type="h" for="ch" forName="text10" refType="h" fact="0.2049"/>
          <dgm:constr type="l" for="ch" forName="imageaccent10" refType="w" fact="0.369"/>
          <dgm:constr type="t" for="ch" forName="imageaccent10" refType="h" fact="0.7704"/>
          <dgm:constr type="w" for="ch" forName="imageaccent10" refType="w" fact="0.0166"/>
          <dgm:constr type="h" for="ch" forName="imageaccent10" refType="h" fact="0.024"/>
          <dgm:constr type="l" for="ch" forName="textaccent10" refType="w" fact="0.3954"/>
          <dgm:constr type="t" for="ch" forName="textaccent10" refType="h" fact="0.7478"/>
          <dgm:constr type="w" for="ch" forName="textaccent10" refType="w" fact="0.0166"/>
          <dgm:constr type="h" for="ch" forName="textaccent10" refType="h" fact="0.024"/>
          <dgm:constr type="l" for="ch" forName="text11" refType="w" fact="0.612"/>
          <dgm:constr type="t" for="ch" forName="text11" refType="h" fact="0.7951"/>
          <dgm:constr type="w" for="ch" forName="text11" refType="w" fact="0.1425"/>
          <dgm:constr type="h" for="ch" forName="text11" refType="h" fact="0.2049"/>
          <dgm:constr type="l" for="ch" forName="image11" refType="w" fact="0.4894"/>
          <dgm:constr type="t" for="ch" forName="image11" refType="h" fact="0.6816"/>
          <dgm:constr type="w" for="ch" forName="image11" refType="w" fact="0.1425"/>
          <dgm:constr type="h" for="ch" forName="image11" refType="h" fact="0.2049"/>
          <dgm:constr type="l" for="ch" forName="imageaccent11" refType="w" fact="0.5874"/>
          <dgm:constr type="t" for="ch" forName="imageaccent11" refType="h" fact="0.8589"/>
          <dgm:constr type="w" for="ch" forName="imageaccent11" refType="w" fact="0.0166"/>
          <dgm:constr type="h" for="ch" forName="imageaccent11" refType="h" fact="0.024"/>
          <dgm:constr type="l" for="ch" forName="textaccent11" refType="w" fact="0.6154"/>
          <dgm:constr type="t" for="ch" forName="textaccent11" refType="h" fact="0.8863"/>
          <dgm:constr type="w" for="ch" forName="textaccent11" refType="w" fact="0.0166"/>
          <dgm:constr type="h" for="ch" forName="textaccent11" refType="h" fact="0.024"/>
          <dgm:constr type="l" for="ch" forName="text12" refType="w" fact="0.735"/>
          <dgm:constr type="t" for="ch" forName="text12" refType="h" fact="0.684"/>
          <dgm:constr type="w" for="ch" forName="text12" refType="w" fact="0.1425"/>
          <dgm:constr type="h" for="ch" forName="text12" refType="h" fact="0.2049"/>
          <dgm:constr type="l" for="ch" forName="image12" refType="w" fact="0.8575"/>
          <dgm:constr type="t" for="ch" forName="image12" refType="h" fact="0.5718"/>
          <dgm:constr type="w" for="ch" forName="image12" refType="w" fact="0.1425"/>
          <dgm:constr type="h" for="ch" forName="image12" refType="h" fact="0.2049"/>
          <dgm:constr type="l" for="ch" forName="textaccent12" refType="w" fact="0.8594"/>
          <dgm:constr type="t" for="ch" forName="textaccent12" refType="h" fact="0.7739"/>
          <dgm:constr type="w" for="ch" forName="textaccent12" refType="w" fact="0.0166"/>
          <dgm:constr type="h" for="ch" forName="textaccent12" refType="h" fact="0.024"/>
          <dgm:constr type="l" for="ch" forName="imageaccent12" refType="w" fact="0.8858"/>
          <dgm:constr type="t" for="ch" forName="imageaccent12" refType="h" fact="0.7513"/>
          <dgm:constr type="w" for="ch" forName="imageaccent12" refType="w" fact="0.0166"/>
          <dgm:constr type="h" for="ch" forName="imageaccent12" refType="h" fact="0.024"/>
        </dgm:constrLst>
      </dgm:else>
    </dgm:choose>
    <dgm:forEach name="wrapper" axis="self" ptType="parTrans">
      <dgm:forEach name="wrapper2" axis="self" ptType="sibTrans" st="2">
        <dgm:forEach name="textRepeat" axis="self">
          <dgm:layoutNode name="textRepeatNode" styleLbl="alignNode1">
            <dgm:varLst>
              <dgm:chMax val="0"/>
              <dgm:chPref val="0"/>
              <dgm:bulletEnabled val="1"/>
            </dgm:varLst>
            <dgm:alg type="tx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.1"/>
              <dgm:constr type="bMarg" refType="primFontSz" fact="0.1"/>
            </dgm:constrLst>
            <dgm:ruleLst>
              <dgm:rule type="primFontSz" val="5" fact="NaN" max="NaN"/>
            </dgm:ruleLst>
          </dgm:layoutNode>
        </dgm:forEach>
        <dgm:forEach name="accentRepeat" axis="self">
          <dgm:layoutNode name="accentRepeatNode" styleLbl="solidAlignAcc1">
            <dgm:alg type="sp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/>
          </dgm:layoutNode>
        </dgm:forEach>
        <dgm:forEach name="imageRepeat" axis="self">
          <dgm:layoutNode name="imageRepeatNode" styleLbl="alignAcc1">
            <dgm:alg type="sp"/>
            <dgm:shape xmlns:r="http://schemas.openxmlformats.org/officeDocument/2006/relationships" type="hexagon" r:blip="" blipPhldr="1">
              <dgm:adjLst>
                <dgm:adj idx="1" val="0.25"/>
                <dgm:adj idx="2" val="1.1547"/>
              </dgm:adjLst>
            </dgm:shape>
            <dgm:presOf axis="self"/>
          </dgm:layoutNode>
        </dgm:forEach>
      </dgm:forEach>
    </dgm:forEach>
    <dgm:forEach name="Name14" axis="ch" ptType="node" cnt="1">
      <dgm:layoutNode name="text1">
        <dgm:alg type="sp"/>
        <dgm:shape xmlns:r="http://schemas.openxmlformats.org/officeDocument/2006/relationships" r:blip="">
          <dgm:adjLst/>
        </dgm:shape>
        <dgm:presOf/>
        <dgm:constrLst/>
        <dgm:forEach name="Name15" ref="textRepeat"/>
      </dgm:layoutNode>
      <dgm:layoutNode name="textaccent1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"/>
      </dgm:layoutNode>
    </dgm:forEach>
    <dgm:forEach name="Name17" axis="ch" ptType="sibTrans" hideLastTrans="0" cnt="1">
      <dgm:layoutNode name="image1">
        <dgm:alg type="sp"/>
        <dgm:shape xmlns:r="http://schemas.openxmlformats.org/officeDocument/2006/relationships" r:blip="">
          <dgm:adjLst/>
        </dgm:shape>
        <dgm:presOf/>
        <dgm:constrLst/>
        <dgm:forEach name="Name18" ref="imageRepeat"/>
      </dgm:layoutNode>
      <dgm:layoutNode name="imageaccent1">
        <dgm:alg type="sp"/>
        <dgm:shape xmlns:r="http://schemas.openxmlformats.org/officeDocument/2006/relationships" r:blip="">
          <dgm:adjLst/>
        </dgm:shape>
        <dgm:presOf/>
        <dgm:constrLst/>
        <dgm:forEach name="Name19" ref="accentRepeat"/>
      </dgm:layoutNode>
    </dgm:forEach>
    <dgm:forEach name="Name20" axis="ch" ptType="node" st="2" cnt="1">
      <dgm:layoutNode name="text2">
        <dgm:alg type="sp"/>
        <dgm:shape xmlns:r="http://schemas.openxmlformats.org/officeDocument/2006/relationships" r:blip="">
          <dgm:adjLst/>
        </dgm:shape>
        <dgm:presOf/>
        <dgm:constrLst/>
        <dgm:forEach name="Name21" ref="textRepeat"/>
      </dgm:layoutNode>
      <dgm:layoutNode name="textaccent2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"/>
      </dgm:layoutNode>
    </dgm:forEach>
    <dgm:forEach name="Name23" axis="ch" ptType="sibTrans" hideLastTrans="0" st="2" cnt="1">
      <dgm:layoutNode name="image2">
        <dgm:alg type="sp"/>
        <dgm:shape xmlns:r="http://schemas.openxmlformats.org/officeDocument/2006/relationships" r:blip="">
          <dgm:adjLst/>
        </dgm:shape>
        <dgm:presOf/>
        <dgm:constrLst/>
        <dgm:forEach name="Name24" ref="imageRepeat"/>
      </dgm:layoutNode>
      <dgm:layoutNode name="imageaccent2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"/>
      </dgm:layoutNode>
    </dgm:forEach>
    <dgm:forEach name="Name26" axis="ch" ptType="node" st="3" cnt="1">
      <dgm:layoutNode name="text3">
        <dgm:alg type="sp"/>
        <dgm:shape xmlns:r="http://schemas.openxmlformats.org/officeDocument/2006/relationships" r:blip="">
          <dgm:adjLst/>
        </dgm:shape>
        <dgm:presOf/>
        <dgm:constrLst/>
        <dgm:forEach name="Name27" ref="textRepeat"/>
      </dgm:layoutNode>
      <dgm:layoutNode name="textaccent3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</dgm:forEach>
    <dgm:forEach name="Name29" axis="ch" ptType="sibTrans" hideLastTrans="0" st="3" cnt="1">
      <dgm:layoutNode name="image3">
        <dgm:alg type="sp"/>
        <dgm:shape xmlns:r="http://schemas.openxmlformats.org/officeDocument/2006/relationships" r:blip="">
          <dgm:adjLst/>
        </dgm:shape>
        <dgm:presOf/>
        <dgm:constrLst/>
        <dgm:forEach name="Name30" ref="imageRepeat"/>
      </dgm:layoutNode>
      <dgm:layoutNode name="imageaccent3">
        <dgm:alg type="sp"/>
        <dgm:shape xmlns:r="http://schemas.openxmlformats.org/officeDocument/2006/relationships" r:blip="">
          <dgm:adjLst/>
        </dgm:shape>
        <dgm:presOf/>
        <dgm:constrLst/>
        <dgm:forEach name="Name31" ref="accentRepeat"/>
      </dgm:layoutNode>
    </dgm:forEach>
    <dgm:forEach name="Name32" axis="ch" ptType="node" st="4" cnt="1">
      <dgm:layoutNode name="text4">
        <dgm:alg type="sp"/>
        <dgm:shape xmlns:r="http://schemas.openxmlformats.org/officeDocument/2006/relationships" r:blip="">
          <dgm:adjLst/>
        </dgm:shape>
        <dgm:presOf/>
        <dgm:constrLst/>
        <dgm:forEach name="Name33" ref="textRepeat"/>
      </dgm:layoutNode>
      <dgm:layoutNode name="textaccent4">
        <dgm:alg type="sp"/>
        <dgm:shape xmlns:r="http://schemas.openxmlformats.org/officeDocument/2006/relationships" r:blip="">
          <dgm:adjLst/>
        </dgm:shape>
        <dgm:presOf/>
        <dgm:constrLst/>
        <dgm:forEach name="Name34" ref="accentRepeat"/>
      </dgm:layoutNode>
    </dgm:forEach>
    <dgm:forEach name="Name35" axis="ch" ptType="sibTrans" hideLastTrans="0" st="4" cnt="1">
      <dgm:layoutNode name="image4">
        <dgm:alg type="sp"/>
        <dgm:shape xmlns:r="http://schemas.openxmlformats.org/officeDocument/2006/relationships" r:blip="">
          <dgm:adjLst/>
        </dgm:shape>
        <dgm:presOf/>
        <dgm:constrLst/>
        <dgm:forEach name="Name36" ref="imageRepeat"/>
      </dgm:layoutNode>
      <dgm:layoutNode name="imageaccent4">
        <dgm:alg type="sp"/>
        <dgm:shape xmlns:r="http://schemas.openxmlformats.org/officeDocument/2006/relationships" r:blip="">
          <dgm:adjLst/>
        </dgm:shape>
        <dgm:presOf/>
        <dgm:constrLst/>
        <dgm:forEach name="Name37" ref="accentRepeat"/>
      </dgm:layoutNode>
    </dgm:forEach>
    <dgm:forEach name="Name38" axis="ch" ptType="node" st="5" cnt="1">
      <dgm:layoutNode name="text5">
        <dgm:alg type="sp"/>
        <dgm:shape xmlns:r="http://schemas.openxmlformats.org/officeDocument/2006/relationships" r:blip="">
          <dgm:adjLst/>
        </dgm:shape>
        <dgm:presOf/>
        <dgm:constrLst/>
        <dgm:forEach name="Name39" ref="textRepeat"/>
      </dgm:layoutNode>
      <dgm:layoutNode name="textaccent5">
        <dgm:alg type="sp"/>
        <dgm:shape xmlns:r="http://schemas.openxmlformats.org/officeDocument/2006/relationships" r:blip="">
          <dgm:adjLst/>
        </dgm:shape>
        <dgm:presOf/>
        <dgm:constrLst/>
        <dgm:forEach name="Name40" ref="accentRepeat"/>
      </dgm:layoutNode>
    </dgm:forEach>
    <dgm:forEach name="Name41" axis="ch" ptType="sibTrans" hideLastTrans="0" st="5" cnt="1">
      <dgm:layoutNode name="image5">
        <dgm:alg type="sp"/>
        <dgm:shape xmlns:r="http://schemas.openxmlformats.org/officeDocument/2006/relationships" r:blip="">
          <dgm:adjLst/>
        </dgm:shape>
        <dgm:presOf/>
        <dgm:constrLst/>
        <dgm:forEach name="Name42" ref="imageRepeat"/>
      </dgm:layoutNode>
      <dgm:layoutNode name="imageaccent5">
        <dgm:alg type="sp"/>
        <dgm:shape xmlns:r="http://schemas.openxmlformats.org/officeDocument/2006/relationships" r:blip="">
          <dgm:adjLst/>
        </dgm:shape>
        <dgm:presOf/>
        <dgm:constrLst/>
        <dgm:forEach name="Name43" ref="accentRepeat"/>
      </dgm:layoutNode>
    </dgm:forEach>
    <dgm:forEach name="Name44" axis="ch" ptType="node" st="6" cnt="1">
      <dgm:layoutNode name="text6">
        <dgm:alg type="sp"/>
        <dgm:shape xmlns:r="http://schemas.openxmlformats.org/officeDocument/2006/relationships" r:blip="">
          <dgm:adjLst/>
        </dgm:shape>
        <dgm:presOf/>
        <dgm:constrLst/>
        <dgm:forEach name="Name45" ref="textRepeat"/>
      </dgm:layoutNode>
      <dgm:layoutNode name="textaccent6">
        <dgm:alg type="sp"/>
        <dgm:shape xmlns:r="http://schemas.openxmlformats.org/officeDocument/2006/relationships" r:blip="">
          <dgm:adjLst/>
        </dgm:shape>
        <dgm:presOf/>
        <dgm:constrLst/>
        <dgm:forEach name="Name46" ref="accentRepeat"/>
      </dgm:layoutNode>
    </dgm:forEach>
    <dgm:forEach name="Name47" axis="ch" ptType="sibTrans" hideLastTrans="0" st="6" cnt="1">
      <dgm:layoutNode name="image6">
        <dgm:alg type="sp"/>
        <dgm:shape xmlns:r="http://schemas.openxmlformats.org/officeDocument/2006/relationships" r:blip="">
          <dgm:adjLst/>
        </dgm:shape>
        <dgm:presOf/>
        <dgm:constrLst/>
        <dgm:forEach name="Name48" ref="imageRepeat"/>
      </dgm:layoutNode>
      <dgm:layoutNode name="imageaccent6">
        <dgm:alg type="sp"/>
        <dgm:shape xmlns:r="http://schemas.openxmlformats.org/officeDocument/2006/relationships" r:blip="">
          <dgm:adjLst/>
        </dgm:shape>
        <dgm:presOf/>
        <dgm:constrLst/>
        <dgm:forEach name="Name49" ref="accentRepeat"/>
      </dgm:layoutNode>
    </dgm:forEach>
    <dgm:forEach name="Name50" axis="ch" ptType="node" st="7" cnt="1">
      <dgm:layoutNode name="text7">
        <dgm:alg type="sp"/>
        <dgm:shape xmlns:r="http://schemas.openxmlformats.org/officeDocument/2006/relationships" r:blip="">
          <dgm:adjLst/>
        </dgm:shape>
        <dgm:presOf/>
        <dgm:constrLst/>
        <dgm:forEach name="Name51" ref="textRepeat"/>
      </dgm:layoutNode>
      <dgm:layoutNode name="textaccent7">
        <dgm:alg type="sp"/>
        <dgm:shape xmlns:r="http://schemas.openxmlformats.org/officeDocument/2006/relationships" r:blip="">
          <dgm:adjLst/>
        </dgm:shape>
        <dgm:presOf/>
        <dgm:constrLst/>
        <dgm:forEach name="Name52" ref="accentRepeat"/>
      </dgm:layoutNode>
    </dgm:forEach>
    <dgm:forEach name="Name53" axis="ch" ptType="sibTrans" hideLastTrans="0" st="7" cnt="1">
      <dgm:layoutNode name="image7">
        <dgm:alg type="sp"/>
        <dgm:shape xmlns:r="http://schemas.openxmlformats.org/officeDocument/2006/relationships" r:blip="">
          <dgm:adjLst/>
        </dgm:shape>
        <dgm:presOf/>
        <dgm:constrLst/>
        <dgm:forEach name="Name54" ref="imageRepeat"/>
      </dgm:layoutNode>
      <dgm:layoutNode name="imageaccent7">
        <dgm:alg type="sp"/>
        <dgm:shape xmlns:r="http://schemas.openxmlformats.org/officeDocument/2006/relationships" r:blip="">
          <dgm:adjLst/>
        </dgm:shape>
        <dgm:presOf/>
        <dgm:constrLst/>
        <dgm:forEach name="Name55" ref="accentRepeat"/>
      </dgm:layoutNode>
    </dgm:forEach>
    <dgm:forEach name="Name56" axis="ch" ptType="node" st="8" cnt="1">
      <dgm:layoutNode name="text8">
        <dgm:alg type="sp"/>
        <dgm:shape xmlns:r="http://schemas.openxmlformats.org/officeDocument/2006/relationships" r:blip="">
          <dgm:adjLst/>
        </dgm:shape>
        <dgm:presOf/>
        <dgm:constrLst/>
        <dgm:forEach name="Name57" ref="textRepeat"/>
      </dgm:layoutNode>
      <dgm:layoutNode name="textaccent8">
        <dgm:alg type="sp"/>
        <dgm:shape xmlns:r="http://schemas.openxmlformats.org/officeDocument/2006/relationships" r:blip="">
          <dgm:adjLst/>
        </dgm:shape>
        <dgm:presOf/>
        <dgm:constrLst/>
        <dgm:forEach name="Name58" ref="accentRepeat"/>
      </dgm:layoutNode>
    </dgm:forEach>
    <dgm:forEach name="Name59" axis="ch" ptType="sibTrans" hideLastTrans="0" st="8" cnt="1">
      <dgm:layoutNode name="image8">
        <dgm:alg type="sp"/>
        <dgm:shape xmlns:r="http://schemas.openxmlformats.org/officeDocument/2006/relationships" r:blip="">
          <dgm:adjLst/>
        </dgm:shape>
        <dgm:presOf/>
        <dgm:constrLst/>
        <dgm:forEach name="Name60" ref="imageRepeat"/>
      </dgm:layoutNode>
      <dgm:layoutNode name="imageaccent8">
        <dgm:alg type="sp"/>
        <dgm:shape xmlns:r="http://schemas.openxmlformats.org/officeDocument/2006/relationships" r:blip="">
          <dgm:adjLst/>
        </dgm:shape>
        <dgm:presOf/>
        <dgm:constrLst/>
        <dgm:forEach name="Name61" ref="accentRepeat"/>
      </dgm:layoutNode>
    </dgm:forEach>
    <dgm:forEach name="Name62" axis="ch" ptType="node" st="9" cnt="1">
      <dgm:layoutNode name="text9">
        <dgm:alg type="sp"/>
        <dgm:shape xmlns:r="http://schemas.openxmlformats.org/officeDocument/2006/relationships" r:blip="">
          <dgm:adjLst/>
        </dgm:shape>
        <dgm:presOf/>
        <dgm:constrLst/>
        <dgm:forEach name="Name63" ref="textRepeat"/>
      </dgm:layoutNode>
      <dgm:layoutNode name="textaccent9">
        <dgm:alg type="sp"/>
        <dgm:shape xmlns:r="http://schemas.openxmlformats.org/officeDocument/2006/relationships" r:blip="">
          <dgm:adjLst/>
        </dgm:shape>
        <dgm:presOf/>
        <dgm:constrLst/>
        <dgm:forEach name="Name64" ref="accentRepeat"/>
      </dgm:layoutNode>
    </dgm:forEach>
    <dgm:forEach name="Name65" axis="ch" ptType="sibTrans" hideLastTrans="0" st="9" cnt="1">
      <dgm:layoutNode name="image9">
        <dgm:alg type="sp"/>
        <dgm:shape xmlns:r="http://schemas.openxmlformats.org/officeDocument/2006/relationships" r:blip="">
          <dgm:adjLst/>
        </dgm:shape>
        <dgm:presOf/>
        <dgm:constrLst/>
        <dgm:forEach name="Name66" ref="imageRepeat"/>
      </dgm:layoutNode>
      <dgm:layoutNode name="imageaccent9">
        <dgm:alg type="sp"/>
        <dgm:shape xmlns:r="http://schemas.openxmlformats.org/officeDocument/2006/relationships" r:blip="">
          <dgm:adjLst/>
        </dgm:shape>
        <dgm:presOf/>
        <dgm:constrLst/>
        <dgm:forEach name="Name67" ref="accentRepeat"/>
      </dgm:layoutNode>
    </dgm:forEach>
    <dgm:forEach name="Name68" axis="ch" ptType="node" st="10" cnt="1">
      <dgm:layoutNode name="text10">
        <dgm:alg type="sp"/>
        <dgm:shape xmlns:r="http://schemas.openxmlformats.org/officeDocument/2006/relationships" r:blip="">
          <dgm:adjLst/>
        </dgm:shape>
        <dgm:presOf/>
        <dgm:constrLst/>
        <dgm:forEach name="Name69" ref="textRepeat"/>
      </dgm:layoutNode>
      <dgm:layoutNode name="textaccent10">
        <dgm:alg type="sp"/>
        <dgm:shape xmlns:r="http://schemas.openxmlformats.org/officeDocument/2006/relationships" r:blip="">
          <dgm:adjLst/>
        </dgm:shape>
        <dgm:presOf/>
        <dgm:constrLst/>
        <dgm:forEach name="Name70" ref="accentRepeat"/>
      </dgm:layoutNode>
    </dgm:forEach>
    <dgm:forEach name="Name71" axis="ch" ptType="sibTrans" hideLastTrans="0" st="10" cnt="1">
      <dgm:layoutNode name="image10">
        <dgm:alg type="sp"/>
        <dgm:shape xmlns:r="http://schemas.openxmlformats.org/officeDocument/2006/relationships" r:blip="">
          <dgm:adjLst/>
        </dgm:shape>
        <dgm:presOf/>
        <dgm:constrLst/>
        <dgm:forEach name="Name72" ref="imageRepeat"/>
      </dgm:layoutNode>
      <dgm:layoutNode name="imageaccent10">
        <dgm:alg type="sp"/>
        <dgm:shape xmlns:r="http://schemas.openxmlformats.org/officeDocument/2006/relationships" r:blip="">
          <dgm:adjLst/>
        </dgm:shape>
        <dgm:presOf/>
        <dgm:constrLst/>
        <dgm:forEach name="Name73" ref="accentRepeat"/>
      </dgm:layoutNode>
    </dgm:forEach>
    <dgm:forEach name="Name74" axis="ch" ptType="node" st="11" cnt="1">
      <dgm:layoutNode name="text11">
        <dgm:alg type="sp"/>
        <dgm:shape xmlns:r="http://schemas.openxmlformats.org/officeDocument/2006/relationships" r:blip="">
          <dgm:adjLst/>
        </dgm:shape>
        <dgm:presOf/>
        <dgm:constrLst/>
        <dgm:forEach name="Name75" ref="textRepeat"/>
      </dgm:layoutNode>
      <dgm:layoutNode name="textaccent1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</dgm:forEach>
    <dgm:forEach name="Name77" axis="ch" ptType="sibTrans" hideLastTrans="0" st="11" cnt="1">
      <dgm:layoutNode name="image11">
        <dgm:alg type="sp"/>
        <dgm:shape xmlns:r="http://schemas.openxmlformats.org/officeDocument/2006/relationships" r:blip="">
          <dgm:adjLst/>
        </dgm:shape>
        <dgm:presOf/>
        <dgm:constrLst/>
        <dgm:forEach name="Name78" ref="imageRepeat"/>
      </dgm:layoutNode>
      <dgm:layoutNode name="imageaccent11">
        <dgm:alg type="sp"/>
        <dgm:shape xmlns:r="http://schemas.openxmlformats.org/officeDocument/2006/relationships" r:blip="">
          <dgm:adjLst/>
        </dgm:shape>
        <dgm:presOf/>
        <dgm:constrLst/>
        <dgm:forEach name="Name79" ref="accentRepeat"/>
      </dgm:layoutNode>
    </dgm:forEach>
    <dgm:forEach name="Name80" axis="ch" ptType="node" st="12" cnt="1">
      <dgm:layoutNode name="text12">
        <dgm:alg type="sp"/>
        <dgm:shape xmlns:r="http://schemas.openxmlformats.org/officeDocument/2006/relationships" r:blip="">
          <dgm:adjLst/>
        </dgm:shape>
        <dgm:presOf/>
        <dgm:constrLst/>
        <dgm:forEach name="Name81" ref="textRepeat"/>
      </dgm:layoutNode>
      <dgm:layoutNode name="textaccent12">
        <dgm:alg type="sp"/>
        <dgm:shape xmlns:r="http://schemas.openxmlformats.org/officeDocument/2006/relationships" r:blip="">
          <dgm:adjLst/>
        </dgm:shape>
        <dgm:presOf/>
        <dgm:constrLst/>
        <dgm:forEach name="Name82" ref="accentRepeat"/>
      </dgm:layoutNode>
    </dgm:forEach>
    <dgm:forEach name="Name83" axis="ch" ptType="sibTrans" hideLastTrans="0" st="12" cnt="1">
      <dgm:layoutNode name="image12">
        <dgm:alg type="sp"/>
        <dgm:shape xmlns:r="http://schemas.openxmlformats.org/officeDocument/2006/relationships" r:blip="">
          <dgm:adjLst/>
        </dgm:shape>
        <dgm:presOf/>
        <dgm:constrLst/>
        <dgm:forEach name="Name84" ref="imageRepeat"/>
      </dgm:layoutNode>
      <dgm:layoutNode name="imageaccent12">
        <dgm:alg type="sp"/>
        <dgm:shape xmlns:r="http://schemas.openxmlformats.org/officeDocument/2006/relationships" r:blip="">
          <dgm:adjLst/>
        </dgm:shape>
        <dgm:presOf/>
        <dgm:constrLst/>
        <dgm:forEach name="Name85" ref="accentRepeat"/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HexagonCluster">
  <dgm:title val=""/>
  <dgm:desc val=""/>
  <dgm:catLst>
    <dgm:cat type="picture" pri="21000"/>
    <dgm:cat type="relationship" pri="3200"/>
    <dgm:cat type="pictureconvert" pri="21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clrData>
  <dgm:layoutNode name="Name0">
    <dgm:varLst>
      <dgm:chMax val="21"/>
      <dgm:chPref val="21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alg type="composite">
          <dgm:param type="ar" val="1.3871"/>
        </dgm:alg>
        <dgm:constrLst>
          <dgm:constr type="primFontSz" for="des" ptType="node" op="equ" val="65"/>
          <dgm:constr type="l" for="ch" forName="text1" refType="w" fact="0.4525"/>
          <dgm:constr type="t" for="ch" forName="text1" refType="h" fact="0.346"/>
          <dgm:constr type="w" for="ch" forName="text1" refType="w" fact="0.5475"/>
          <dgm:constr type="h" for="ch" forName="text1" refType="h" fact="0.654"/>
          <dgm:constr type="l" for="ch" forName="textaccent1" refType="w" fact="0.4652"/>
          <dgm:constr type="t" for="ch" forName="textaccent1" refType="h" fact="0.6348"/>
          <dgm:constr type="w" for="ch" forName="textaccent1" refType="w" fact="0.0639"/>
          <dgm:constr type="h" for="ch" forName="textaccent1" refType="h" fact="0.0765"/>
          <dgm:constr type="l" for="ch" forName="image1" refType="w" fact="0"/>
          <dgm:constr type="t" for="ch" forName="image1" refType="h" fact="0"/>
          <dgm:constr type="w" for="ch" forName="image1" refType="w" fact="0.5468"/>
          <dgm:constr type="h" for="ch" forName="image1" refType="h" fact="0.6538"/>
          <dgm:constr type="l" for="ch" forName="imageaccent1" refType="w" fact="0.3702"/>
          <dgm:constr type="t" for="ch" forName="imageaccent1" refType="h" fact="0.5633"/>
          <dgm:constr type="w" for="ch" forName="imageaccent1" refType="w" fact="0.0639"/>
          <dgm:constr type="h" for="ch" forName="imageaccent1" refType="h" fact="0.0765"/>
        </dgm:constrLst>
      </dgm:if>
      <dgm:if name="Name3" axis="ch" ptType="node" func="cnt" op="equ" val="2">
        <dgm:alg type="composite">
          <dgm:param type="ar" val="2.6443"/>
        </dgm:alg>
        <dgm:constrLst>
          <dgm:constr type="primFontSz" for="des" ptType="node" op="equ" val="65"/>
          <dgm:constr type="l" for="ch" forName="text1" refType="w" fact="0.2383"/>
          <dgm:constr type="t" for="ch" forName="text1" refType="h" fact="0.3501"/>
          <dgm:constr type="w" for="ch" forName="text1" refType="w" fact="0.285"/>
          <dgm:constr type="h" for="ch" forName="text1" refType="h" fact="0.6499"/>
          <dgm:constr type="l" for="ch" forName="textaccent1" refType="w" fact="0.2472"/>
          <dgm:constr type="t" for="ch" forName="textaccent1" refType="h" fact="0.6371"/>
          <dgm:constr type="w" for="ch" forName="textaccent1" refType="w" fact="0.0333"/>
          <dgm:constr type="h" for="ch" forName="textaccent1" refType="h" fact="0.076"/>
          <dgm:constr type="l" for="ch" forName="image1" refType="w" fact="0"/>
          <dgm:constr type="t" for="ch" forName="image1" refType="h" fact="0"/>
          <dgm:constr type="w" for="ch" forName="image1" refType="w" fact="0.285"/>
          <dgm:constr type="h" for="ch" forName="image1" refType="h" fact="0.6499"/>
          <dgm:constr type="l" for="ch" forName="imageaccent1" refType="w" fact="0.1942"/>
          <dgm:constr type="t" for="ch" forName="imageaccent1" refType="h" fact="0.5602"/>
          <dgm:constr type="w" for="ch" forName="imageaccent1" refType="w" fact="0.0333"/>
          <dgm:constr type="h" for="ch" forName="imageaccent1" refType="h" fact="0.076"/>
          <dgm:constr type="l" for="ch" forName="text2" refType="w" fact="0.4767"/>
          <dgm:constr type="t" for="ch" forName="text2" refType="h" fact="0"/>
          <dgm:constr type="w" for="ch" forName="text2" refType="w" fact="0.285"/>
          <dgm:constr type="h" for="ch" forName="text2" refType="h" fact="0.6499"/>
          <dgm:constr type="l" for="ch" forName="textaccent2" refType="w" fact="0.6709"/>
          <dgm:constr type="t" for="ch" forName="textaccent2" refType="h" fact="0.5602"/>
          <dgm:constr type="w" for="ch" forName="textaccent2" refType="w" fact="0.0333"/>
          <dgm:constr type="h" for="ch" forName="textaccent2" refType="h" fact="0.076"/>
          <dgm:constr type="l" for="ch" forName="image2" refType="w" fact="0.715"/>
          <dgm:constr type="t" for="ch" forName="image2" refType="h" fact="0.3501"/>
          <dgm:constr type="w" for="ch" forName="image2" refType="w" fact="0.285"/>
          <dgm:constr type="h" for="ch" forName="image2" refType="h" fact="0.6499"/>
          <dgm:constr type="l" for="ch" forName="imageaccent2" refType="w" fact="0.7239"/>
          <dgm:constr type="t" for="ch" forName="imageaccent2" refType="h" fact="0.6371"/>
          <dgm:constr type="w" for="ch" forName="imageaccent2" refType="w" fact="0.0333"/>
          <dgm:constr type="h" for="ch" forName="imageaccent2" refType="h" fact="0.076"/>
        </dgm:constrLst>
      </dgm:if>
      <dgm:if name="Name4" axis="ch" ptType="node" func="cnt" op="equ" val="3">
        <dgm:alg type="composite">
          <dgm:param type="ar" val="1.5623"/>
        </dgm:alg>
        <dgm:constrLst>
          <dgm:constr type="primFontSz" for="des" ptType="node" op="equ" val="65"/>
          <dgm:constr type="l" for="ch" forName="text1" refType="w" fact="0.2402"/>
          <dgm:constr type="t" for="ch" forName="text1" refType="h" fact="0.6215"/>
          <dgm:constr type="w" for="ch" forName="text1" refType="w" fact="0.281"/>
          <dgm:constr type="h" for="ch" forName="text1" refType="h" fact="0.3785"/>
          <dgm:constr type="l" for="ch" forName="textaccent1" refType="w" fact="0.2475"/>
          <dgm:constr type="t" for="ch" forName="textaccent1" refType="h" fact="0.7886"/>
          <dgm:constr type="w" for="ch" forName="textaccent1" refType="w" fact="0.0329"/>
          <dgm:constr type="h" for="ch" forName="textaccent1" refType="h" fact="0.0443"/>
          <dgm:constr type="l" for="ch" forName="image1" refType="w" fact="0"/>
          <dgm:constr type="t" for="ch" forName="image1" refType="h" fact="0.4182"/>
          <dgm:constr type="w" for="ch" forName="image1" refType="w" fact="0.281"/>
          <dgm:constr type="h" for="ch" forName="image1" refType="h" fact="0.3785"/>
          <dgm:constr type="l" for="ch" forName="imageaccent1" refType="w" fact="0.1913"/>
          <dgm:constr type="t" for="ch" forName="imageaccent1" refType="h" fact="0.7467"/>
          <dgm:constr type="w" for="ch" forName="imageaccent1" refType="w" fact="0.0329"/>
          <dgm:constr type="h" for="ch" forName="imageaccent1" refType="h" fact="0.0443"/>
          <dgm:constr type="l" for="ch" forName="text2" refType="w" fact="0.4796"/>
          <dgm:constr type="t" for="ch" forName="text2" refType="h" fact="0.4137"/>
          <dgm:constr type="w" for="ch" forName="text2" refType="w" fact="0.281"/>
          <dgm:constr type="h" for="ch" forName="text2" refType="h" fact="0.3785"/>
          <dgm:constr type="l" for="ch" forName="textaccent2" refType="w" fact="0.6717"/>
          <dgm:constr type="t" for="ch" forName="textaccent2" refType="h" fact="0.7418"/>
          <dgm:constr type="w" for="ch" forName="textaccent2" refType="w" fact="0.0329"/>
          <dgm:constr type="h" for="ch" forName="textaccent2" refType="h" fact="0.0443"/>
          <dgm:constr type="l" for="ch" forName="image2" refType="w" fact="0.719"/>
          <dgm:constr type="t" for="ch" forName="image2" refType="h" fact="0.6215"/>
          <dgm:constr type="w" for="ch" forName="image2" refType="w" fact="0.281"/>
          <dgm:constr type="h" for="ch" forName="image2" refType="h" fact="0.3785"/>
          <dgm:constr type="l" for="ch" forName="imageaccent2" refType="w" fact="0.7263"/>
          <dgm:constr type="t" for="ch" forName="imageaccent2" refType="h" fact="0.7886"/>
          <dgm:constr type="w" for="ch" forName="imageaccent2" refType="w" fact="0.0329"/>
          <dgm:constr type="h" for="ch" forName="imageaccent2" refType="h" fact="0.0443"/>
          <dgm:constr type="l" for="ch" forName="text3" refType="w" fact="0.2402"/>
          <dgm:constr type="t" for="ch" forName="text3" refType="h" fact="0.2068"/>
          <dgm:constr type="w" for="ch" forName="text3" refType="w" fact="0.281"/>
          <dgm:constr type="h" for="ch" forName="text3" refType="h" fact="0.3785"/>
          <dgm:constr type="l" for="ch" forName="textaccent3" refType="w" fact="0.4307"/>
          <dgm:constr type="t" for="ch" forName="textaccent3" refType="h" fact="0.215"/>
          <dgm:constr type="w" for="ch" forName="textaccent3" refType="w" fact="0.0329"/>
          <dgm:constr type="h" for="ch" forName="textaccent3" refType="h" fact="0.0443"/>
          <dgm:constr type="l" for="ch" forName="image3" refType="w" fact="0.4796"/>
          <dgm:constr type="t" for="ch" forName="image3" refType="h" fact="0"/>
          <dgm:constr type="w" for="ch" forName="image3" refType="w" fact="0.281"/>
          <dgm:constr type="h" for="ch" forName="image3" refType="h" fact="0.3785"/>
          <dgm:constr type="l" for="ch" forName="imageaccent3" refType="w" fact="0.4879"/>
          <dgm:constr type="t" for="ch" forName="imageaccent3" refType="h" fact="0.1662"/>
          <dgm:constr type="w" for="ch" forName="imageaccent3" refType="w" fact="0.0329"/>
          <dgm:constr type="h" for="ch" forName="imageaccent3" refType="h" fact="0.0443"/>
        </dgm:constrLst>
      </dgm:if>
      <dgm:if name="Name5" axis="ch" ptType="node" func="cnt" op="equ" val="4">
        <dgm:alg type="composite">
          <dgm:param type="ar" val="1.943"/>
        </dgm:alg>
        <dgm:constrLst>
          <dgm:constr type="primFontSz" for="des" ptType="node" op="equ" val="65"/>
          <dgm:constr type="l" for="ch" forName="image2" refType="w" fact="0.5787"/>
          <dgm:constr type="t" for="ch" forName="image2" refType="h" fact="0.6208"/>
          <dgm:constr type="w" for="ch" forName="image2" refType="w" fact="0.227"/>
          <dgm:constr type="h" for="ch" forName="image2" refType="h" fact="0.3786"/>
          <dgm:constr type="l" for="ch" forName="text4" refType="w" fact="0.5787"/>
          <dgm:constr type="t" for="ch" forName="text4" refType="h" fact="0.2081"/>
          <dgm:constr type="w" for="ch" forName="text4" refType="w" fact="0.227"/>
          <dgm:constr type="h" for="ch" forName="text4" refType="h" fact="0.3786"/>
          <dgm:constr type="l" for="ch" forName="text2" refType="w" fact="0.3852"/>
          <dgm:constr type="t" for="ch" forName="text2" refType="h" fact="0.4127"/>
          <dgm:constr type="w" for="ch" forName="text2" refType="w" fact="0.227"/>
          <dgm:constr type="h" for="ch" forName="text2" refType="h" fact="0.3786"/>
          <dgm:constr type="l" for="ch" forName="image3" refType="w" fact="0.3852"/>
          <dgm:constr type="t" for="ch" forName="image3" refType="h" fact="0"/>
          <dgm:constr type="w" for="ch" forName="image3" refType="w" fact="0.227"/>
          <dgm:constr type="h" for="ch" forName="image3" refType="h" fact="0.3786"/>
          <dgm:constr type="l" for="ch" forName="text1" refType="w" fact="0.1927"/>
          <dgm:constr type="t" for="ch" forName="text1" refType="h" fact="0.6214"/>
          <dgm:constr type="w" for="ch" forName="text1" refType="w" fact="0.227"/>
          <dgm:constr type="h" for="ch" forName="text1" refType="h" fact="0.3786"/>
          <dgm:constr type="l" for="ch" forName="textaccent1" refType="w" fact="0.1998"/>
          <dgm:constr type="t" for="ch" forName="textaccent1" refType="h" fact="0.7887"/>
          <dgm:constr type="w" for="ch" forName="textaccent1" refType="w" fact="0.0265"/>
          <dgm:constr type="h" for="ch" forName="textaccent1" refType="h" fact="0.0444"/>
          <dgm:constr type="l" for="ch" forName="image1" refType="w" fact="0"/>
          <dgm:constr type="t" for="ch" forName="image1" refType="h" fact="0.4156"/>
          <dgm:constr type="w" for="ch" forName="image1" refType="w" fact="0.227"/>
          <dgm:constr type="h" for="ch" forName="image1" refType="h" fact="0.3786"/>
          <dgm:constr type="l" for="ch" forName="imageaccent1" refType="w" fact="0.1537"/>
          <dgm:constr type="t" for="ch" forName="imageaccent1" refType="h" fact="0.7417"/>
          <dgm:constr type="w" for="ch" forName="imageaccent1" refType="w" fact="0.0265"/>
          <dgm:constr type="h" for="ch" forName="imageaccent1" refType="h" fact="0.0444"/>
          <dgm:constr type="l" for="ch" forName="textaccent2" refType="w" fact="0.5407"/>
          <dgm:constr type="t" for="ch" forName="textaccent2" refType="h" fact="0.7384"/>
          <dgm:constr type="w" for="ch" forName="textaccent2" refType="w" fact="0.0265"/>
          <dgm:constr type="h" for="ch" forName="textaccent2" refType="h" fact="0.0444"/>
          <dgm:constr type="l" for="ch" forName="imageaccent2" refType="w" fact="0.5839"/>
          <dgm:constr type="t" for="ch" forName="imageaccent2" refType="h" fact="0.7904"/>
          <dgm:constr type="w" for="ch" forName="imageaccent2" refType="w" fact="0.0265"/>
          <dgm:constr type="h" for="ch" forName="imageaccent2" refType="h" fact="0.0444"/>
          <dgm:constr type="l" for="ch" forName="text3" refType="w" fact="0.1927"/>
          <dgm:constr type="t" for="ch" forName="text3" refType="h" fact="0.2087"/>
          <dgm:constr type="w" for="ch" forName="text3" refType="w" fact="0.227"/>
          <dgm:constr type="h" for="ch" forName="text3" refType="h" fact="0.3786"/>
          <dgm:constr type="l" for="ch" forName="textaccent3" refType="w" fact="0.3472"/>
          <dgm:constr type="t" for="ch" forName="textaccent3" refType="h" fact="0.2165"/>
          <dgm:constr type="w" for="ch" forName="textaccent3" refType="w" fact="0.0265"/>
          <dgm:constr type="h" for="ch" forName="textaccent3" refType="h" fact="0.0444"/>
          <dgm:constr type="l" for="ch" forName="imageaccent3" refType="w" fact="0.3904"/>
          <dgm:constr type="t" for="ch" forName="imageaccent3" refType="h" fact="0.1678"/>
          <dgm:constr type="w" for="ch" forName="imageaccent3" refType="w" fact="0.0265"/>
          <dgm:constr type="h" for="ch" forName="imageaccent3" refType="h" fact="0.0444"/>
          <dgm:constr type="l" for="ch" forName="textaccent4" refType="w" fact="0.7739"/>
          <dgm:constr type="t" for="ch" forName="textaccent4" refType="h" fact="0.3752"/>
          <dgm:constr type="w" for="ch" forName="textaccent4" refType="w" fact="0.0265"/>
          <dgm:constr type="h" for="ch" forName="textaccent4" refType="h" fact="0.0444"/>
          <dgm:constr type="l" for="ch" forName="image4" refType="w" fact="0.773"/>
          <dgm:constr type="t" for="ch" forName="image4" refType="h" fact="0.4162"/>
          <dgm:constr type="w" for="ch" forName="image4" refType="w" fact="0.227"/>
          <dgm:constr type="h" for="ch" forName="image4" refType="h" fact="0.3786"/>
          <dgm:constr type="l" for="ch" forName="imageaccent4" refType="w" fact="0.8188"/>
          <dgm:constr type="t" for="ch" forName="imageaccent4" refType="h" fact="0.4229"/>
          <dgm:constr type="w" for="ch" forName="imageaccent4" refType="w" fact="0.0265"/>
          <dgm:constr type="h" for="ch" forName="imageaccent4" refType="h" fact="0.0444"/>
        </dgm:constrLst>
      </dgm:if>
      <dgm:if name="Name6" axis="ch" ptType="node" func="cnt" op="equ" val="5">
        <dgm:alg type="composite">
          <dgm:param type="ar" val="2.3203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4193"/>
          <dgm:constr type="w" for="ch" forName="image4" refType="w" fact="0.1886"/>
          <dgm:constr type="h" for="ch" forName="image4" refType="h" fact="0.3757"/>
          <dgm:constr type="l" for="ch" forName="text5" refType="w" fact="0.6491"/>
          <dgm:constr type="t" for="ch" forName="text5" refType="h" fact="0.004"/>
          <dgm:constr type="w" for="ch" forName="text5" refType="w" fact="0.1886"/>
          <dgm:constr type="h" for="ch" forName="text5" refType="h" fact="0.3757"/>
          <dgm:constr type="l" for="ch" forName="image5" refType="w" fact="0.8114"/>
          <dgm:constr type="t" for="ch" forName="image5" refType="h" fact="0.2136"/>
          <dgm:constr type="w" for="ch" forName="image5" refType="w" fact="0.1886"/>
          <dgm:constr type="h" for="ch" forName="image5" refType="h" fact="0.3757"/>
          <dgm:constr type="l" for="ch" forName="image2" refType="w" fact="0.4868"/>
          <dgm:constr type="t" for="ch" forName="image2" refType="h" fact="0.6235"/>
          <dgm:constr type="w" for="ch" forName="image2" refType="w" fact="0.1886"/>
          <dgm:constr type="h" for="ch" forName="image2" refType="h" fact="0.3757"/>
          <dgm:constr type="l" for="ch" forName="text4" refType="w" fact="0.4868"/>
          <dgm:constr type="t" for="ch" forName="text4" refType="h" fact="0.2081"/>
          <dgm:constr type="w" for="ch" forName="text4" refType="w" fact="0.1886"/>
          <dgm:constr type="h" for="ch" forName="text4" refType="h" fact="0.3757"/>
          <dgm:constr type="l" for="ch" forName="text2" refType="w" fact="0.3246"/>
          <dgm:constr type="t" for="ch" forName="text2" refType="h" fact="0.4154"/>
          <dgm:constr type="w" for="ch" forName="text2" refType="w" fact="0.1886"/>
          <dgm:constr type="h" for="ch" forName="text2" refType="h" fact="0.3757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757"/>
          <dgm:constr type="l" for="ch" forName="text1" refType="w" fact="0.1623"/>
          <dgm:constr type="t" for="ch" forName="text1" refType="h" fact="0.6243"/>
          <dgm:constr type="w" for="ch" forName="text1" refType="w" fact="0.1886"/>
          <dgm:constr type="h" for="ch" forName="text1" refType="h" fact="0.3757"/>
          <dgm:constr type="l" for="ch" forName="text3" refType="w" fact="0.1623"/>
          <dgm:constr type="t" for="ch" forName="text3" refType="h" fact="0.2089"/>
          <dgm:constr type="w" for="ch" forName="text3" refType="w" fact="0.1886"/>
          <dgm:constr type="h" for="ch" forName="text3" refType="h" fact="0.3757"/>
          <dgm:constr type="l" for="ch" forName="textaccent1" refType="w" fact="0.1668"/>
          <dgm:constr type="t" for="ch" forName="textaccent1" refType="h" fact="0.7923"/>
          <dgm:constr type="w" for="ch" forName="textaccent1" refType="w" fact="0.022"/>
          <dgm:constr type="h" for="ch" forName="textaccent1" refType="h" fact="0.044"/>
          <dgm:constr type="l" for="ch" forName="image1" refType="w" fact="0"/>
          <dgm:constr type="t" for="ch" forName="image1" refType="h" fact="0.4166"/>
          <dgm:constr type="w" for="ch" forName="image1" refType="w" fact="0.1886"/>
          <dgm:constr type="h" for="ch" forName="image1" refType="h" fact="0.3757"/>
          <dgm:constr type="l" for="ch" forName="imageaccent1" refType="w" fact="0.1292"/>
          <dgm:constr type="t" for="ch" forName="imageaccent1" refType="h" fact="0.7424"/>
          <dgm:constr type="w" for="ch" forName="imageaccent1" refType="w" fact="0.022"/>
          <dgm:constr type="h" for="ch" forName="imageaccent1" refType="h" fact="0.044"/>
          <dgm:constr type="l" for="ch" forName="textaccent2" refType="w" fact="0.4544"/>
          <dgm:constr type="t" for="ch" forName="textaccent2" refType="h" fact="0.7404"/>
          <dgm:constr type="w" for="ch" forName="textaccent2" refType="w" fact="0.022"/>
          <dgm:constr type="h" for="ch" forName="textaccent2" refType="h" fact="0.044"/>
          <dgm:constr type="l" for="ch" forName="imageaccent2" refType="w" fact="0.4914"/>
          <dgm:constr type="t" for="ch" forName="imageaccent2" refType="h" fact="0.7907"/>
          <dgm:constr type="w" for="ch" forName="imageaccent2" refType="w" fact="0.022"/>
          <dgm:constr type="h" for="ch" forName="imageaccent2" refType="h" fact="0.044"/>
          <dgm:constr type="l" for="ch" forName="textaccent3" refType="w" fact="0.2915"/>
          <dgm:constr type="t" for="ch" forName="textaccent3" refType="h" fact="0.216"/>
          <dgm:constr type="w" for="ch" forName="textaccent3" refType="w" fact="0.022"/>
          <dgm:constr type="h" for="ch" forName="textaccent3" refType="h" fact="0.044"/>
          <dgm:constr type="l" for="ch" forName="imageaccent3" refType="w" fact="0.3299"/>
          <dgm:constr type="t" for="ch" forName="imageaccent3" refType="h" fact="0.1665"/>
          <dgm:constr type="w" for="ch" forName="imageaccent3" refType="w" fact="0.022"/>
          <dgm:constr type="h" for="ch" forName="imageaccent3" refType="h" fact="0.044"/>
          <dgm:constr type="l" for="ch" forName="textaccent4" refType="w" fact="0.65"/>
          <dgm:constr type="t" for="ch" forName="textaccent4" refType="h" fact="0.3746"/>
          <dgm:constr type="w" for="ch" forName="textaccent4" refType="w" fact="0.022"/>
          <dgm:constr type="h" for="ch" forName="textaccent4" refType="h" fact="0.044"/>
          <dgm:constr type="l" for="ch" forName="imageaccent4" refType="w" fact="0.6859"/>
          <dgm:constr type="t" for="ch" forName="imageaccent4" refType="h" fact="0.4261"/>
          <dgm:constr type="w" for="ch" forName="imageaccent4" refType="w" fact="0.022"/>
          <dgm:constr type="h" for="ch" forName="imageaccent4" refType="h" fact="0.044"/>
          <dgm:constr type="l" for="ch" forName="textaccent5" refType="w" fact="0.8123"/>
          <dgm:constr type="t" for="ch" forName="textaccent5" refType="h" fact="0.1724"/>
          <dgm:constr type="w" for="ch" forName="textaccent5" refType="w" fact="0.022"/>
          <dgm:constr type="h" for="ch" forName="textaccent5" refType="h" fact="0.044"/>
          <dgm:constr type="l" for="ch" forName="imageaccent5" refType="w" fact="0.849"/>
          <dgm:constr type="t" for="ch" forName="imageaccent5" refType="h" fact="0.222"/>
          <dgm:constr type="w" for="ch" forName="imageaccent5" refType="w" fact="0.022"/>
          <dgm:constr type="h" for="ch" forName="imageaccent5" refType="h" fact="0.044"/>
        </dgm:constrLst>
      </dgm:if>
      <dgm:if name="Name7" axis="ch" ptType="node" func="cnt" op="equ" val="6">
        <dgm:alg type="composite">
          <dgm:param type="ar" val="1.9179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3466"/>
          <dgm:constr type="w" for="ch" forName="image4" refType="w" fact="0.1886"/>
          <dgm:constr type="h" for="ch" forName="image4" refType="h" fact="0.3106"/>
          <dgm:constr type="l" for="ch" forName="text5" refType="w" fact="0.6491"/>
          <dgm:constr type="t" for="ch" forName="text5" refType="h" fact="0.0033"/>
          <dgm:constr type="w" for="ch" forName="text5" refType="w" fact="0.1886"/>
          <dgm:constr type="h" for="ch" forName="text5" refType="h" fact="0.3106"/>
          <dgm:constr type="l" for="ch" forName="image5" refType="w" fact="0.8114"/>
          <dgm:constr type="t" for="ch" forName="image5" refType="h" fact="0.1766"/>
          <dgm:constr type="w" for="ch" forName="image5" refType="w" fact="0.1886"/>
          <dgm:constr type="h" for="ch" forName="image5" refType="h" fact="0.3106"/>
          <dgm:constr type="l" for="ch" forName="image2" refType="w" fact="0.4868"/>
          <dgm:constr type="t" for="ch" forName="image2" refType="h" fact="0.5154"/>
          <dgm:constr type="w" for="ch" forName="image2" refType="w" fact="0.1886"/>
          <dgm:constr type="h" for="ch" forName="image2" refType="h" fact="0.3106"/>
          <dgm:constr type="l" for="ch" forName="text4" refType="w" fact="0.4868"/>
          <dgm:constr type="t" for="ch" forName="text4" refType="h" fact="0.172"/>
          <dgm:constr type="w" for="ch" forName="text4" refType="w" fact="0.1886"/>
          <dgm:constr type="h" for="ch" forName="text4" refType="h" fact="0.3106"/>
          <dgm:constr type="l" for="ch" forName="text2" refType="w" fact="0.3246"/>
          <dgm:constr type="t" for="ch" forName="text2" refType="h" fact="0.3434"/>
          <dgm:constr type="w" for="ch" forName="text2" refType="w" fact="0.1886"/>
          <dgm:constr type="h" for="ch" forName="text2" refType="h" fact="0.3106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106"/>
          <dgm:constr type="l" for="ch" forName="text1" refType="w" fact="0.1623"/>
          <dgm:constr type="t" for="ch" forName="text1" refType="h" fact="0.516"/>
          <dgm:constr type="w" for="ch" forName="text1" refType="w" fact="0.1886"/>
          <dgm:constr type="h" for="ch" forName="text1" refType="h" fact="0.3106"/>
          <dgm:constr type="l" for="ch" forName="text3" refType="w" fact="0.1623"/>
          <dgm:constr type="t" for="ch" forName="text3" refType="h" fact="0.1727"/>
          <dgm:constr type="w" for="ch" forName="text3" refType="w" fact="0.1886"/>
          <dgm:constr type="h" for="ch" forName="text3" refType="h" fact="0.3106"/>
          <dgm:constr type="l" for="ch" forName="textaccent1" refType="w" fact="0.1668"/>
          <dgm:constr type="t" for="ch" forName="textaccent1" refType="h" fact="0.6549"/>
          <dgm:constr type="w" for="ch" forName="textaccent1" refType="w" fact="0.022"/>
          <dgm:constr type="h" for="ch" forName="textaccent1" refType="h" fact="0.0364"/>
          <dgm:constr type="l" for="ch" forName="image1" refType="w" fact="0"/>
          <dgm:constr type="t" for="ch" forName="image1" refType="h" fact="0.3443"/>
          <dgm:constr type="w" for="ch" forName="image1" refType="w" fact="0.1886"/>
          <dgm:constr type="h" for="ch" forName="image1" refType="h" fact="0.3106"/>
          <dgm:constr type="l" for="ch" forName="imageaccent1" refType="w" fact="0.1292"/>
          <dgm:constr type="t" for="ch" forName="imageaccent1" refType="h" fact="0.6137"/>
          <dgm:constr type="w" for="ch" forName="imageaccent1" refType="w" fact="0.022"/>
          <dgm:constr type="h" for="ch" forName="imageaccent1" refType="h" fact="0.0364"/>
          <dgm:constr type="l" for="ch" forName="textaccent2" refType="w" fact="0.4544"/>
          <dgm:constr type="t" for="ch" forName="textaccent2" refType="h" fact="0.612"/>
          <dgm:constr type="w" for="ch" forName="textaccent2" refType="w" fact="0.022"/>
          <dgm:constr type="h" for="ch" forName="textaccent2" refType="h" fact="0.0364"/>
          <dgm:constr type="l" for="ch" forName="imageaccent2" refType="w" fact="0.4914"/>
          <dgm:constr type="t" for="ch" forName="imageaccent2" refType="h" fact="0.6536"/>
          <dgm:constr type="w" for="ch" forName="imageaccent2" refType="w" fact="0.022"/>
          <dgm:constr type="h" for="ch" forName="imageaccent2" refType="h" fact="0.0364"/>
          <dgm:constr type="l" for="ch" forName="textaccent3" refType="w" fact="0.2915"/>
          <dgm:constr type="t" for="ch" forName="textaccent3" refType="h" fact="0.1786"/>
          <dgm:constr type="w" for="ch" forName="textaccent3" refType="w" fact="0.022"/>
          <dgm:constr type="h" for="ch" forName="textaccent3" refType="h" fact="0.0364"/>
          <dgm:constr type="l" for="ch" forName="imageaccent3" refType="w" fact="0.3299"/>
          <dgm:constr type="t" for="ch" forName="imageaccent3" refType="h" fact="0.1376"/>
          <dgm:constr type="w" for="ch" forName="imageaccent3" refType="w" fact="0.022"/>
          <dgm:constr type="h" for="ch" forName="imageaccent3" refType="h" fact="0.0364"/>
          <dgm:constr type="l" for="ch" forName="textaccent4" refType="w" fact="0.65"/>
          <dgm:constr type="t" for="ch" forName="textaccent4" refType="h" fact="0.3096"/>
          <dgm:constr type="w" for="ch" forName="textaccent4" refType="w" fact="0.022"/>
          <dgm:constr type="h" for="ch" forName="textaccent4" refType="h" fact="0.0364"/>
          <dgm:constr type="l" for="ch" forName="imageaccent4" refType="w" fact="0.6859"/>
          <dgm:constr type="t" for="ch" forName="imageaccent4" refType="h" fact="0.3522"/>
          <dgm:constr type="w" for="ch" forName="imageaccent4" refType="w" fact="0.022"/>
          <dgm:constr type="h" for="ch" forName="imageaccent4" refType="h" fact="0.0364"/>
          <dgm:constr type="l" for="ch" forName="textaccent5" refType="w" fact="0.8123"/>
          <dgm:constr type="t" for="ch" forName="textaccent5" refType="h" fact="0.1425"/>
          <dgm:constr type="w" for="ch" forName="textaccent5" refType="w" fact="0.022"/>
          <dgm:constr type="h" for="ch" forName="textaccent5" refType="h" fact="0.0364"/>
          <dgm:constr type="l" for="ch" forName="imageaccent5" refType="w" fact="0.849"/>
          <dgm:constr type="t" for="ch" forName="imageaccent5" refType="h" fact="0.1835"/>
          <dgm:constr type="w" for="ch" forName="imageaccent5" refType="w" fact="0.022"/>
          <dgm:constr type="h" for="ch" forName="imageaccent5" refType="h" fact="0.0364"/>
          <dgm:constr type="l" for="ch" forName="image6" refType="w" fact="0.6491"/>
          <dgm:constr type="t" for="ch" forName="image6" refType="h" fact="0.6894"/>
          <dgm:constr type="w" for="ch" forName="image6" refType="w" fact="0.1886"/>
          <dgm:constr type="h" for="ch" forName="image6" refType="h" fact="0.3106"/>
          <dgm:constr type="l" for="ch" forName="text6" refType="w" fact="0.8114"/>
          <dgm:constr type="t" for="ch" forName="text6" refType="h" fact="0.5194"/>
          <dgm:constr type="w" for="ch" forName="text6" refType="w" fact="0.1886"/>
          <dgm:constr type="h" for="ch" forName="text6" refType="h" fact="0.3106"/>
          <dgm:constr type="l" for="ch" forName="imageaccent6" refType="w" fact="0.8138"/>
          <dgm:constr type="t" for="ch" forName="imageaccent6" refType="h" fact="0.8257"/>
          <dgm:constr type="w" for="ch" forName="imageaccent6" refType="w" fact="0.022"/>
          <dgm:constr type="h" for="ch" forName="imageaccent6" refType="h" fact="0.0364"/>
          <dgm:constr type="l" for="ch" forName="textaccent6" refType="w" fact="0.8488"/>
          <dgm:constr type="t" for="ch" forName="textaccent6" refType="h" fact="0.7914"/>
          <dgm:constr type="w" for="ch" forName="textaccent6" refType="w" fact="0.022"/>
          <dgm:constr type="h" for="ch" forName="textaccent6" refType="h" fact="0.0364"/>
        </dgm:constrLst>
      </dgm:if>
      <dgm:if name="Name8" axis="ch" ptType="node" func="cnt" op="equ" val="7">
        <dgm:alg type="composite">
          <dgm:param type="ar" val="1.6382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2961"/>
          <dgm:constr type="w" for="ch" forName="image4" refType="w" fact="0.1886"/>
          <dgm:constr type="h" for="ch" forName="image4" refType="h" fact="0.2653"/>
          <dgm:constr type="l" for="ch" forName="text5" refType="w" fact="0.6491"/>
          <dgm:constr type="t" for="ch" forName="text5" refType="h" fact="0.0028"/>
          <dgm:constr type="w" for="ch" forName="text5" refType="w" fact="0.1886"/>
          <dgm:constr type="h" for="ch" forName="text5" refType="h" fact="0.2653"/>
          <dgm:constr type="l" for="ch" forName="image5" refType="w" fact="0.8114"/>
          <dgm:constr type="t" for="ch" forName="image5" refType="h" fact="0.1508"/>
          <dgm:constr type="w" for="ch" forName="image5" refType="w" fact="0.1886"/>
          <dgm:constr type="h" for="ch" forName="image5" refType="h" fact="0.2653"/>
          <dgm:constr type="l" for="ch" forName="image2" refType="w" fact="0.4868"/>
          <dgm:constr type="t" for="ch" forName="image2" refType="h" fact="0.4402"/>
          <dgm:constr type="w" for="ch" forName="image2" refType="w" fact="0.1886"/>
          <dgm:constr type="h" for="ch" forName="image2" refType="h" fact="0.2653"/>
          <dgm:constr type="l" for="ch" forName="text4" refType="w" fact="0.4868"/>
          <dgm:constr type="t" for="ch" forName="text4" refType="h" fact="0.1469"/>
          <dgm:constr type="w" for="ch" forName="text4" refType="w" fact="0.1886"/>
          <dgm:constr type="h" for="ch" forName="text4" refType="h" fact="0.2653"/>
          <dgm:constr type="l" for="ch" forName="text2" refType="w" fact="0.3246"/>
          <dgm:constr type="t" for="ch" forName="text2" refType="h" fact="0.2933"/>
          <dgm:constr type="w" for="ch" forName="text2" refType="w" fact="0.1886"/>
          <dgm:constr type="h" for="ch" forName="text2" refType="h" fact="0.2653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2653"/>
          <dgm:constr type="l" for="ch" forName="text1" refType="w" fact="0.1623"/>
          <dgm:constr type="t" for="ch" forName="text1" refType="h" fact="0.4408"/>
          <dgm:constr type="w" for="ch" forName="text1" refType="w" fact="0.1886"/>
          <dgm:constr type="h" for="ch" forName="text1" refType="h" fact="0.2653"/>
          <dgm:constr type="l" for="ch" forName="text3" refType="w" fact="0.1623"/>
          <dgm:constr type="t" for="ch" forName="text3" refType="h" fact="0.1475"/>
          <dgm:constr type="w" for="ch" forName="text3" refType="w" fact="0.1886"/>
          <dgm:constr type="h" for="ch" forName="text3" refType="h" fact="0.2653"/>
          <dgm:constr type="l" for="ch" forName="textaccent1" refType="w" fact="0.1668"/>
          <dgm:constr type="t" for="ch" forName="textaccent1" refType="h" fact="0.5594"/>
          <dgm:constr type="w" for="ch" forName="textaccent1" refType="w" fact="0.022"/>
          <dgm:constr type="h" for="ch" forName="textaccent1" refType="h" fact="0.0311"/>
          <dgm:constr type="l" for="ch" forName="image1" refType="w" fact="0"/>
          <dgm:constr type="t" for="ch" forName="image1" refType="h" fact="0.2941"/>
          <dgm:constr type="w" for="ch" forName="image1" refType="w" fact="0.1886"/>
          <dgm:constr type="h" for="ch" forName="image1" refType="h" fact="0.2653"/>
          <dgm:constr type="l" for="ch" forName="imageaccent1" refType="w" fact="0.1292"/>
          <dgm:constr type="t" for="ch" forName="imageaccent1" refType="h" fact="0.5242"/>
          <dgm:constr type="w" for="ch" forName="imageaccent1" refType="w" fact="0.022"/>
          <dgm:constr type="h" for="ch" forName="imageaccent1" refType="h" fact="0.0311"/>
          <dgm:constr type="l" for="ch" forName="textaccent2" refType="w" fact="0.4544"/>
          <dgm:constr type="t" for="ch" forName="textaccent2" refType="h" fact="0.5228"/>
          <dgm:constr type="w" for="ch" forName="textaccent2" refType="w" fact="0.022"/>
          <dgm:constr type="h" for="ch" forName="textaccent2" refType="h" fact="0.0311"/>
          <dgm:constr type="l" for="ch" forName="imageaccent2" refType="w" fact="0.4914"/>
          <dgm:constr type="t" for="ch" forName="imageaccent2" refType="h" fact="0.5583"/>
          <dgm:constr type="w" for="ch" forName="imageaccent2" refType="w" fact="0.022"/>
          <dgm:constr type="h" for="ch" forName="imageaccent2" refType="h" fact="0.0311"/>
          <dgm:constr type="l" for="ch" forName="textaccent3" refType="w" fact="0.2907"/>
          <dgm:constr type="t" for="ch" forName="textaccent3" refType="h" fact="0.1511"/>
          <dgm:constr type="w" for="ch" forName="textaccent3" refType="w" fact="0.022"/>
          <dgm:constr type="h" for="ch" forName="textaccent3" refType="h" fact="0.0311"/>
          <dgm:constr type="l" for="ch" forName="imageaccent3" refType="w" fact="0.3299"/>
          <dgm:constr type="t" for="ch" forName="imageaccent3" refType="h" fact="0.1175"/>
          <dgm:constr type="w" for="ch" forName="imageaccent3" refType="w" fact="0.022"/>
          <dgm:constr type="h" for="ch" forName="imageaccent3" refType="h" fact="0.0311"/>
          <dgm:constr type="l" for="ch" forName="textaccent4" refType="w" fact="0.65"/>
          <dgm:constr type="t" for="ch" forName="textaccent4" refType="h" fact="0.2645"/>
          <dgm:constr type="w" for="ch" forName="textaccent4" refType="w" fact="0.022"/>
          <dgm:constr type="h" for="ch" forName="textaccent4" refType="h" fact="0.0311"/>
          <dgm:constr type="l" for="ch" forName="imageaccent4" refType="w" fact="0.6859"/>
          <dgm:constr type="t" for="ch" forName="imageaccent4" refType="h" fact="0.3008"/>
          <dgm:constr type="w" for="ch" forName="imageaccent4" refType="w" fact="0.022"/>
          <dgm:constr type="h" for="ch" forName="imageaccent4" refType="h" fact="0.0311"/>
          <dgm:constr type="l" for="ch" forName="textaccent5" refType="w" fact="0.8123"/>
          <dgm:constr type="t" for="ch" forName="textaccent5" refType="h" fact="0.1217"/>
          <dgm:constr type="w" for="ch" forName="textaccent5" refType="w" fact="0.022"/>
          <dgm:constr type="h" for="ch" forName="textaccent5" refType="h" fact="0.0311"/>
          <dgm:constr type="l" for="ch" forName="imageaccent5" refType="w" fact="0.849"/>
          <dgm:constr type="t" for="ch" forName="imageaccent5" refType="h" fact="0.1567"/>
          <dgm:constr type="w" for="ch" forName="imageaccent5" refType="w" fact="0.022"/>
          <dgm:constr type="h" for="ch" forName="imageaccent5" refType="h" fact="0.0311"/>
          <dgm:constr type="l" for="ch" forName="image6" refType="w" fact="0.6491"/>
          <dgm:constr type="t" for="ch" forName="image6" refType="h" fact="0.5889"/>
          <dgm:constr type="w" for="ch" forName="image6" refType="w" fact="0.1886"/>
          <dgm:constr type="h" for="ch" forName="image6" refType="h" fact="0.2653"/>
          <dgm:constr type="l" for="ch" forName="text6" refType="w" fact="0.8114"/>
          <dgm:constr type="t" for="ch" forName="text6" refType="h" fact="0.4436"/>
          <dgm:constr type="w" for="ch" forName="text6" refType="w" fact="0.1886"/>
          <dgm:constr type="h" for="ch" forName="text6" refType="h" fact="0.2653"/>
          <dgm:constr type="l" for="ch" forName="imageaccent6" refType="w" fact="0.8138"/>
          <dgm:constr type="t" for="ch" forName="imageaccent6" refType="h" fact="0.7053"/>
          <dgm:constr type="w" for="ch" forName="imageaccent6" refType="w" fact="0.022"/>
          <dgm:constr type="h" for="ch" forName="imageaccent6" refType="h" fact="0.0311"/>
          <dgm:constr type="l" for="ch" forName="textaccent6" refType="w" fact="0.8488"/>
          <dgm:constr type="t" for="ch" forName="textaccent6" refType="h" fact="0.676"/>
          <dgm:constr type="w" for="ch" forName="textaccent6" refType="w" fact="0.022"/>
          <dgm:constr type="h" for="ch" forName="textaccent6" refType="h" fact="0.0311"/>
          <dgm:constr type="l" for="ch" forName="text7" refType="w" fact="0.3244"/>
          <dgm:constr type="t" for="ch" forName="text7" refType="h" fact="0.5872"/>
          <dgm:constr type="w" for="ch" forName="text7" refType="w" fact="0.1886"/>
          <dgm:constr type="h" for="ch" forName="text7" refType="h" fact="0.2653"/>
          <dgm:constr type="l" for="ch" forName="image7" refType="w" fact="0.1622"/>
          <dgm:constr type="t" for="ch" forName="image7" refType="h" fact="0.7347"/>
          <dgm:constr type="w" for="ch" forName="image7" refType="w" fact="0.1886"/>
          <dgm:constr type="h" for="ch" forName="image7" refType="h" fact="0.2653"/>
          <dgm:constr type="l" for="ch" forName="imageaccent7" refType="w" fact="0.2905"/>
          <dgm:constr type="t" for="ch" forName="imageaccent7" refType="h" fact="0.7384"/>
          <dgm:constr type="w" for="ch" forName="imageaccent7" refType="w" fact="0.022"/>
          <dgm:constr type="h" for="ch" forName="imageaccent7" refType="h" fact="0.0311"/>
          <dgm:constr type="l" for="ch" forName="textaccent7" refType="w" fact="0.3298"/>
          <dgm:constr type="t" for="ch" forName="textaccent7" refType="h" fact="0.7048"/>
          <dgm:constr type="w" for="ch" forName="textaccent7" refType="w" fact="0.022"/>
          <dgm:constr type="h" for="ch" forName="textaccent7" refType="h" fact="0.0311"/>
        </dgm:constrLst>
      </dgm:if>
      <dgm:if name="Name9" axis="ch" ptType="node" func="cnt" op="equ" val="8">
        <dgm:alg type="composite">
          <dgm:param type="ar" val="1.8974"/>
        </dgm:alg>
        <dgm:constrLst>
          <dgm:constr type="primFontSz" for="des" ptType="node" op="equ" val="65"/>
          <dgm:constr type="l" for="ch" forName="image4" refType="w" fact="0.5589"/>
          <dgm:constr type="t" for="ch" forName="image4" refType="h" fact="0.2952"/>
          <dgm:constr type="w" for="ch" forName="image4" refType="w" fact="0.1624"/>
          <dgm:constr type="h" for="ch" forName="image4" refType="h" fact="0.2645"/>
          <dgm:constr type="l" for="ch" forName="text5" refType="w" fact="0.5589"/>
          <dgm:constr type="t" for="ch" forName="text5" refType="h" fact="0.0028"/>
          <dgm:constr type="w" for="ch" forName="text5" refType="w" fact="0.1624"/>
          <dgm:constr type="h" for="ch" forName="text5" refType="h" fact="0.2645"/>
          <dgm:constr type="l" for="ch" forName="image5" refType="w" fact="0.6986"/>
          <dgm:constr type="t" for="ch" forName="image5" refType="h" fact="0.1504"/>
          <dgm:constr type="w" for="ch" forName="image5" refType="w" fact="0.1624"/>
          <dgm:constr type="h" for="ch" forName="image5" refType="h" fact="0.2645"/>
          <dgm:constr type="l" for="ch" forName="image2" refType="w" fact="0.4192"/>
          <dgm:constr type="t" for="ch" forName="image2" refType="h" fact="0.439"/>
          <dgm:constr type="w" for="ch" forName="image2" refType="w" fact="0.1624"/>
          <dgm:constr type="h" for="ch" forName="image2" refType="h" fact="0.2645"/>
          <dgm:constr type="l" for="ch" forName="text4" refType="w" fact="0.4192"/>
          <dgm:constr type="t" for="ch" forName="text4" refType="h" fact="0.1465"/>
          <dgm:constr type="w" for="ch" forName="text4" refType="w" fact="0.1624"/>
          <dgm:constr type="h" for="ch" forName="text4" refType="h" fact="0.2645"/>
          <dgm:constr type="l" for="ch" forName="text2" refType="w" fact="0.2794"/>
          <dgm:constr type="t" for="ch" forName="text2" refType="h" fact="0.2925"/>
          <dgm:constr type="w" for="ch" forName="text2" refType="w" fact="0.1624"/>
          <dgm:constr type="h" for="ch" forName="text2" refType="h" fact="0.2645"/>
          <dgm:constr type="l" for="ch" forName="image3" refType="w" fact="0.2794"/>
          <dgm:constr type="t" for="ch" forName="image3" refType="h" fact="0"/>
          <dgm:constr type="w" for="ch" forName="image3" refType="w" fact="0.1624"/>
          <dgm:constr type="h" for="ch" forName="image3" refType="h" fact="0.2645"/>
          <dgm:constr type="l" for="ch" forName="text1" refType="w" fact="0.1397"/>
          <dgm:constr type="t" for="ch" forName="text1" refType="h" fact="0.4395"/>
          <dgm:constr type="w" for="ch" forName="text1" refType="w" fact="0.1624"/>
          <dgm:constr type="h" for="ch" forName="text1" refType="h" fact="0.2645"/>
          <dgm:constr type="l" for="ch" forName="text3" refType="w" fact="0.1397"/>
          <dgm:constr type="t" for="ch" forName="text3" refType="h" fact="0.1471"/>
          <dgm:constr type="w" for="ch" forName="text3" refType="w" fact="0.1624"/>
          <dgm:constr type="h" for="ch" forName="text3" refType="h" fact="0.2645"/>
          <dgm:constr type="l" for="ch" forName="textaccent1" refType="w" fact="0.1436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4"/>
          <dgm:constr type="h" for="ch" forName="image1" refType="h" fact="0.2645"/>
          <dgm:constr type="l" for="ch" forName="imageaccent1" refType="w" fact="0.1112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2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31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2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41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6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5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93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1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9"/>
          <dgm:constr type="t" for="ch" forName="image6" refType="h" fact="0.5872"/>
          <dgm:constr type="w" for="ch" forName="image6" refType="w" fact="0.1624"/>
          <dgm:constr type="h" for="ch" forName="image6" refType="h" fact="0.2645"/>
          <dgm:constr type="l" for="ch" forName="text6" refType="w" fact="0.6986"/>
          <dgm:constr type="t" for="ch" forName="text6" refType="h" fact="0.4424"/>
          <dgm:constr type="w" for="ch" forName="text6" refType="w" fact="0.1624"/>
          <dgm:constr type="h" for="ch" forName="text6" refType="h" fact="0.2645"/>
          <dgm:constr type="l" for="ch" forName="imageaccent6" refType="w" fact="0.7007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8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3"/>
          <dgm:constr type="t" for="ch" forName="text7" refType="h" fact="0.5856"/>
          <dgm:constr type="w" for="ch" forName="text7" refType="w" fact="0.1624"/>
          <dgm:constr type="h" for="ch" forName="text7" refType="h" fact="0.2645"/>
          <dgm:constr type="l" for="ch" forName="image7" refType="w" fact="0.1396"/>
          <dgm:constr type="t" for="ch" forName="image7" refType="h" fact="0.7326"/>
          <dgm:constr type="w" for="ch" forName="image7" refType="w" fact="0.1624"/>
          <dgm:constr type="h" for="ch" forName="image7" refType="h" fact="0.2645"/>
          <dgm:constr type="l" for="ch" forName="imageaccent7" refType="w" fact="0.2501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4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9"/>
          <dgm:constr type="t" for="ch" forName="image8" refType="h" fact="0.7355"/>
          <dgm:constr type="w" for="ch" forName="image8" refType="w" fact="0.1624"/>
          <dgm:constr type="h" for="ch" forName="image8" refType="h" fact="0.2645"/>
          <dgm:constr type="l" for="ch" forName="text8" refType="w" fact="0.8376"/>
          <dgm:constr type="t" for="ch" forName="text8" refType="h" fact="0.5906"/>
          <dgm:constr type="w" for="ch" forName="text8" refType="w" fact="0.1624"/>
          <dgm:constr type="h" for="ch" forName="text8" refType="h" fact="0.2645"/>
          <dgm:constr type="l" for="ch" forName="imageaccent8" refType="w" fact="0.8397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8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</dgm:constrLst>
      </dgm:if>
      <dgm:if name="Name10" axis="ch" ptType="node" func="cnt" op="equ" val="9">
        <dgm:alg type="composite">
          <dgm:param type="ar" val="1.8986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952"/>
          <dgm:constr type="w" for="ch" forName="image4" refType="w" fact="0.1623"/>
          <dgm:constr type="h" for="ch" forName="image4" refType="h" fact="0.2645"/>
          <dgm:constr type="l" for="ch" forName="text5" refType="w" fact="0.5585"/>
          <dgm:constr type="t" for="ch" forName="text5" refType="h" fact="0.0028"/>
          <dgm:constr type="w" for="ch" forName="text5" refType="w" fact="0.1623"/>
          <dgm:constr type="h" for="ch" forName="text5" refType="h" fact="0.2645"/>
          <dgm:constr type="l" for="ch" forName="image5" refType="w" fact="0.6982"/>
          <dgm:constr type="t" for="ch" forName="image5" refType="h" fact="0.1504"/>
          <dgm:constr type="w" for="ch" forName="image5" refType="w" fact="0.1623"/>
          <dgm:constr type="h" for="ch" forName="image5" refType="h" fact="0.2645"/>
          <dgm:constr type="l" for="ch" forName="image2" refType="w" fact="0.4189"/>
          <dgm:constr type="t" for="ch" forName="image2" refType="h" fact="0.439"/>
          <dgm:constr type="w" for="ch" forName="image2" refType="w" fact="0.1623"/>
          <dgm:constr type="h" for="ch" forName="image2" refType="h" fact="0.2645"/>
          <dgm:constr type="l" for="ch" forName="text4" refType="w" fact="0.4189"/>
          <dgm:constr type="t" for="ch" forName="text4" refType="h" fact="0.1465"/>
          <dgm:constr type="w" for="ch" forName="text4" refType="w" fact="0.1623"/>
          <dgm:constr type="h" for="ch" forName="text4" refType="h" fact="0.2645"/>
          <dgm:constr type="l" for="ch" forName="text2" refType="w" fact="0.2793"/>
          <dgm:constr type="t" for="ch" forName="text2" refType="h" fact="0.2925"/>
          <dgm:constr type="w" for="ch" forName="text2" refType="w" fact="0.1623"/>
          <dgm:constr type="h" for="ch" forName="text2" refType="h" fact="0.2645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645"/>
          <dgm:constr type="l" for="ch" forName="text1" refType="w" fact="0.1396"/>
          <dgm:constr type="t" for="ch" forName="text1" refType="h" fact="0.4395"/>
          <dgm:constr type="w" for="ch" forName="text1" refType="w" fact="0.1623"/>
          <dgm:constr type="h" for="ch" forName="text1" refType="h" fact="0.2645"/>
          <dgm:constr type="l" for="ch" forName="text3" refType="w" fact="0.1396"/>
          <dgm:constr type="t" for="ch" forName="text3" refType="h" fact="0.1471"/>
          <dgm:constr type="w" for="ch" forName="text3" refType="w" fact="0.1623"/>
          <dgm:constr type="h" for="ch" forName="text3" refType="h" fact="0.2645"/>
          <dgm:constr type="l" for="ch" forName="textaccent1" refType="w" fact="0.1435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3"/>
          <dgm:constr type="h" for="ch" forName="image1" refType="h" fact="0.2645"/>
          <dgm:constr type="l" for="ch" forName="imageaccent1" refType="w" fact="0.1111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28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1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39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3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1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89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05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5"/>
          <dgm:constr type="t" for="ch" forName="image6" refType="h" fact="0.5872"/>
          <dgm:constr type="w" for="ch" forName="image6" refType="w" fact="0.1623"/>
          <dgm:constr type="h" for="ch" forName="image6" refType="h" fact="0.2645"/>
          <dgm:constr type="l" for="ch" forName="text6" refType="w" fact="0.6982"/>
          <dgm:constr type="t" for="ch" forName="text6" refType="h" fact="0.4424"/>
          <dgm:constr type="w" for="ch" forName="text6" refType="w" fact="0.1623"/>
          <dgm:constr type="h" for="ch" forName="text6" refType="h" fact="0.2645"/>
          <dgm:constr type="l" for="ch" forName="imageaccent6" refType="w" fact="0.7002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3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2"/>
          <dgm:constr type="t" for="ch" forName="text7" refType="h" fact="0.5856"/>
          <dgm:constr type="w" for="ch" forName="text7" refType="w" fact="0.1623"/>
          <dgm:constr type="h" for="ch" forName="text7" refType="h" fact="0.2645"/>
          <dgm:constr type="l" for="ch" forName="image7" refType="w" fact="0.1395"/>
          <dgm:constr type="t" for="ch" forName="image7" refType="h" fact="0.7326"/>
          <dgm:constr type="w" for="ch" forName="image7" refType="w" fact="0.1623"/>
          <dgm:constr type="h" for="ch" forName="image7" refType="h" fact="0.2645"/>
          <dgm:constr type="l" for="ch" forName="imageaccent7" refType="w" fact="0.25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38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5"/>
          <dgm:constr type="t" for="ch" forName="image8" refType="h" fact="0.7355"/>
          <dgm:constr type="w" for="ch" forName="image8" refType="w" fact="0.1623"/>
          <dgm:constr type="h" for="ch" forName="image8" refType="h" fact="0.2645"/>
          <dgm:constr type="l" for="ch" forName="text8" refType="w" fact="0.8371"/>
          <dgm:constr type="t" for="ch" forName="text8" refType="h" fact="0.5906"/>
          <dgm:constr type="w" for="ch" forName="text8" refType="w" fact="0.1623"/>
          <dgm:constr type="h" for="ch" forName="text8" refType="h" fact="0.2645"/>
          <dgm:constr type="l" for="ch" forName="imageaccent8" refType="w" fact="0.8392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3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  <dgm:constr type="l" for="ch" forName="text9" refType="w" fact="0.8377"/>
          <dgm:constr type="t" for="ch" forName="text9" refType="h" fact="0.0057"/>
          <dgm:constr type="w" for="ch" forName="text9" refType="w" fact="0.1623"/>
          <dgm:constr type="h" for="ch" forName="text9" refType="h" fact="0.2645"/>
          <dgm:constr type="l" for="ch" forName="textaccent9" refType="w" fact="0.95"/>
          <dgm:constr type="t" for="ch" forName="textaccent9" refType="h" fact="0.2383"/>
          <dgm:constr type="w" for="ch" forName="textaccent9" refType="w" fact="0.0189"/>
          <dgm:constr type="h" for="ch" forName="textaccent9" refType="h" fact="0.031"/>
          <dgm:constr type="l" for="ch" forName="image9" refType="w" fact="0.8377"/>
          <dgm:constr type="t" for="ch" forName="image9" refType="h" fact="0.2977"/>
          <dgm:constr type="w" for="ch" forName="image9" refType="w" fact="0.1623"/>
          <dgm:constr type="h" for="ch" forName="image9" refType="h" fact="0.2645"/>
          <dgm:constr type="l" for="ch" forName="imageaccent9" refType="w" fact="0.95"/>
          <dgm:constr type="t" for="ch" forName="imageaccent9" refType="h" fact="0.2993"/>
          <dgm:constr type="w" for="ch" forName="imageaccent9" refType="w" fact="0.0189"/>
          <dgm:constr type="h" for="ch" forName="imageaccent9" refType="h" fact="0.031"/>
        </dgm:constrLst>
      </dgm:if>
      <dgm:if name="Name11" axis="ch" ptType="node" func="cnt" op="equ" val="10">
        <dgm:alg type="composite">
          <dgm:param type="ar" val="1.6608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583"/>
          <dgm:constr type="w" for="ch" forName="image4" refType="w" fact="0.1623"/>
          <dgm:constr type="h" for="ch" forName="image4" refType="h" fact="0.2314"/>
          <dgm:constr type="l" for="ch" forName="text5" refType="w" fact="0.5585"/>
          <dgm:constr type="t" for="ch" forName="text5" refType="h" fact="0.0024"/>
          <dgm:constr type="w" for="ch" forName="text5" refType="w" fact="0.1623"/>
          <dgm:constr type="h" for="ch" forName="text5" refType="h" fact="0.2314"/>
          <dgm:constr type="l" for="ch" forName="image5" refType="w" fact="0.6982"/>
          <dgm:constr type="t" for="ch" forName="image5" refType="h" fact="0.1316"/>
          <dgm:constr type="w" for="ch" forName="image5" refType="w" fact="0.1623"/>
          <dgm:constr type="h" for="ch" forName="image5" refType="h" fact="0.2314"/>
          <dgm:constr type="l" for="ch" forName="image2" refType="w" fact="0.4189"/>
          <dgm:constr type="t" for="ch" forName="image2" refType="h" fact="0.384"/>
          <dgm:constr type="w" for="ch" forName="image2" refType="w" fact="0.1623"/>
          <dgm:constr type="h" for="ch" forName="image2" refType="h" fact="0.2314"/>
          <dgm:constr type="l" for="ch" forName="text4" refType="w" fact="0.4189"/>
          <dgm:constr type="t" for="ch" forName="text4" refType="h" fact="0.1282"/>
          <dgm:constr type="w" for="ch" forName="text4" refType="w" fact="0.1623"/>
          <dgm:constr type="h" for="ch" forName="text4" refType="h" fact="0.2314"/>
          <dgm:constr type="l" for="ch" forName="text2" refType="w" fact="0.2793"/>
          <dgm:constr type="t" for="ch" forName="text2" refType="h" fact="0.2558"/>
          <dgm:constr type="w" for="ch" forName="text2" refType="w" fact="0.1623"/>
          <dgm:constr type="h" for="ch" forName="text2" refType="h" fact="0.2314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314"/>
          <dgm:constr type="l" for="ch" forName="text1" refType="w" fact="0.1396"/>
          <dgm:constr type="t" for="ch" forName="text1" refType="h" fact="0.3845"/>
          <dgm:constr type="w" for="ch" forName="text1" refType="w" fact="0.1623"/>
          <dgm:constr type="h" for="ch" forName="text1" refType="h" fact="0.2314"/>
          <dgm:constr type="l" for="ch" forName="text3" refType="w" fact="0.1396"/>
          <dgm:constr type="t" for="ch" forName="text3" refType="h" fact="0.1286"/>
          <dgm:constr type="w" for="ch" forName="text3" refType="w" fact="0.1623"/>
          <dgm:constr type="h" for="ch" forName="text3" refType="h" fact="0.2314"/>
          <dgm:constr type="l" for="ch" forName="textaccent1" refType="w" fact="0.1435"/>
          <dgm:constr type="t" for="ch" forName="textaccent1" refType="h" fact="0.488"/>
          <dgm:constr type="w" for="ch" forName="textaccent1" refType="w" fact="0.0189"/>
          <dgm:constr type="h" for="ch" forName="textaccent1" refType="h" fact="0.0271"/>
          <dgm:constr type="l" for="ch" forName="image1" refType="w" fact="0"/>
          <dgm:constr type="t" for="ch" forName="image1" refType="h" fact="0.2566"/>
          <dgm:constr type="w" for="ch" forName="image1" refType="w" fact="0.1623"/>
          <dgm:constr type="h" for="ch" forName="image1" refType="h" fact="0.2314"/>
          <dgm:constr type="l" for="ch" forName="imageaccent1" refType="w" fact="0.1111"/>
          <dgm:constr type="t" for="ch" forName="imageaccent1" refType="h" fact="0.4572"/>
          <dgm:constr type="w" for="ch" forName="imageaccent1" refType="w" fact="0.0189"/>
          <dgm:constr type="h" for="ch" forName="imageaccent1" refType="h" fact="0.0271"/>
          <dgm:constr type="l" for="ch" forName="textaccent2" refType="w" fact="0.391"/>
          <dgm:constr type="t" for="ch" forName="textaccent2" refType="h" fact="0.456"/>
          <dgm:constr type="w" for="ch" forName="textaccent2" refType="w" fact="0.0189"/>
          <dgm:constr type="h" for="ch" forName="textaccent2" refType="h" fact="0.0271"/>
          <dgm:constr type="l" for="ch" forName="imageaccent2" refType="w" fact="0.4228"/>
          <dgm:constr type="t" for="ch" forName="imageaccent2" refType="h" fact="0.487"/>
          <dgm:constr type="w" for="ch" forName="imageaccent2" refType="w" fact="0.0189"/>
          <dgm:constr type="h" for="ch" forName="imageaccent2" refType="h" fact="0.0271"/>
          <dgm:constr type="l" for="ch" forName="textaccent3" refType="w" fact="0.2501"/>
          <dgm:constr type="t" for="ch" forName="textaccent3" refType="h" fact="0.1318"/>
          <dgm:constr type="w" for="ch" forName="textaccent3" refType="w" fact="0.0189"/>
          <dgm:constr type="h" for="ch" forName="textaccent3" refType="h" fact="0.0271"/>
          <dgm:constr type="l" for="ch" forName="imageaccent3" refType="w" fact="0.2839"/>
          <dgm:constr type="t" for="ch" forName="imageaccent3" refType="h" fact="0.1025"/>
          <dgm:constr type="w" for="ch" forName="imageaccent3" refType="w" fact="0.0189"/>
          <dgm:constr type="h" for="ch" forName="imageaccent3" refType="h" fact="0.0271"/>
          <dgm:constr type="l" for="ch" forName="textaccent4" refType="w" fact="0.5593"/>
          <dgm:constr type="t" for="ch" forName="textaccent4" refType="h" fact="0.2307"/>
          <dgm:constr type="w" for="ch" forName="textaccent4" refType="w" fact="0.0189"/>
          <dgm:constr type="h" for="ch" forName="textaccent4" refType="h" fact="0.0271"/>
          <dgm:constr type="l" for="ch" forName="imageaccent4" refType="w" fact="0.5901"/>
          <dgm:constr type="t" for="ch" forName="imageaccent4" refType="h" fact="0.2624"/>
          <dgm:constr type="w" for="ch" forName="imageaccent4" refType="w" fact="0.0189"/>
          <dgm:constr type="h" for="ch" forName="imageaccent4" refType="h" fact="0.0271"/>
          <dgm:constr type="l" for="ch" forName="textaccent5" refType="w" fact="0.6989"/>
          <dgm:constr type="t" for="ch" forName="textaccent5" refType="h" fact="0.1062"/>
          <dgm:constr type="w" for="ch" forName="textaccent5" refType="w" fact="0.0189"/>
          <dgm:constr type="h" for="ch" forName="textaccent5" refType="h" fact="0.0271"/>
          <dgm:constr type="l" for="ch" forName="imageaccent5" refType="w" fact="0.7305"/>
          <dgm:constr type="t" for="ch" forName="imageaccent5" refType="h" fact="0.1367"/>
          <dgm:constr type="w" for="ch" forName="imageaccent5" refType="w" fact="0.0189"/>
          <dgm:constr type="h" for="ch" forName="imageaccent5" refType="h" fact="0.0271"/>
          <dgm:constr type="l" for="ch" forName="image6" refType="w" fact="0.5585"/>
          <dgm:constr type="t" for="ch" forName="image6" refType="h" fact="0.5137"/>
          <dgm:constr type="w" for="ch" forName="image6" refType="w" fact="0.1623"/>
          <dgm:constr type="h" for="ch" forName="image6" refType="h" fact="0.2314"/>
          <dgm:constr type="l" for="ch" forName="text6" refType="w" fact="0.6982"/>
          <dgm:constr type="t" for="ch" forName="text6" refType="h" fact="0.387"/>
          <dgm:constr type="w" for="ch" forName="text6" refType="w" fact="0.1623"/>
          <dgm:constr type="h" for="ch" forName="text6" refType="h" fact="0.2314"/>
          <dgm:constr type="l" for="ch" forName="imageaccent6" refType="w" fact="0.7002"/>
          <dgm:constr type="t" for="ch" forName="imageaccent6" refType="h" fact="0.6152"/>
          <dgm:constr type="w" for="ch" forName="imageaccent6" refType="w" fact="0.0189"/>
          <dgm:constr type="h" for="ch" forName="imageaccent6" refType="h" fact="0.0271"/>
          <dgm:constr type="l" for="ch" forName="textaccent6" refType="w" fact="0.7303"/>
          <dgm:constr type="t" for="ch" forName="textaccent6" refType="h" fact="0.5897"/>
          <dgm:constr type="w" for="ch" forName="textaccent6" refType="w" fact="0.0189"/>
          <dgm:constr type="h" for="ch" forName="textaccent6" refType="h" fact="0.0271"/>
          <dgm:constr type="l" for="ch" forName="text7" refType="w" fact="0.2792"/>
          <dgm:constr type="t" for="ch" forName="text7" refType="h" fact="0.5122"/>
          <dgm:constr type="w" for="ch" forName="text7" refType="w" fact="0.1623"/>
          <dgm:constr type="h" for="ch" forName="text7" refType="h" fact="0.2314"/>
          <dgm:constr type="l" for="ch" forName="image7" refType="w" fact="0.1395"/>
          <dgm:constr type="t" for="ch" forName="image7" refType="h" fact="0.6409"/>
          <dgm:constr type="w" for="ch" forName="image7" refType="w" fact="0.1623"/>
          <dgm:constr type="h" for="ch" forName="image7" refType="h" fact="0.2314"/>
          <dgm:constr type="l" for="ch" forName="imageaccent7" refType="w" fact="0.25"/>
          <dgm:constr type="t" for="ch" forName="imageaccent7" refType="h" fact="0.6441"/>
          <dgm:constr type="w" for="ch" forName="imageaccent7" refType="w" fact="0.0189"/>
          <dgm:constr type="h" for="ch" forName="imageaccent7" refType="h" fact="0.0271"/>
          <dgm:constr type="l" for="ch" forName="textaccent7" refType="w" fact="0.2838"/>
          <dgm:constr type="t" for="ch" forName="textaccent7" refType="h" fact="0.6148"/>
          <dgm:constr type="w" for="ch" forName="textaccent7" refType="w" fact="0.0189"/>
          <dgm:constr type="h" for="ch" forName="textaccent7" refType="h" fact="0.0271"/>
          <dgm:constr type="l" for="ch" forName="image8" refType="w" fact="0.6975"/>
          <dgm:constr type="t" for="ch" forName="image8" refType="h" fact="0.6433"/>
          <dgm:constr type="w" for="ch" forName="image8" refType="w" fact="0.1623"/>
          <dgm:constr type="h" for="ch" forName="image8" refType="h" fact="0.2314"/>
          <dgm:constr type="l" for="ch" forName="text8" refType="w" fact="0.8371"/>
          <dgm:constr type="t" for="ch" forName="text8" refType="h" fact="0.5167"/>
          <dgm:constr type="w" for="ch" forName="text8" refType="w" fact="0.1623"/>
          <dgm:constr type="h" for="ch" forName="text8" refType="h" fact="0.2314"/>
          <dgm:constr type="l" for="ch" forName="imageaccent8" refType="w" fact="0.8392"/>
          <dgm:constr type="t" for="ch" forName="imageaccent8" refType="h" fact="0.7449"/>
          <dgm:constr type="w" for="ch" forName="imageaccent8" refType="w" fact="0.0189"/>
          <dgm:constr type="h" for="ch" forName="imageaccent8" refType="h" fact="0.0271"/>
          <dgm:constr type="l" for="ch" forName="textaccent8" refType="w" fact="0.8693"/>
          <dgm:constr type="t" for="ch" forName="textaccent8" refType="h" fact="0.7194"/>
          <dgm:constr type="w" for="ch" forName="textaccent8" refType="w" fact="0.0189"/>
          <dgm:constr type="h" for="ch" forName="textaccent8" refType="h" fact="0.0271"/>
          <dgm:constr type="l" for="ch" forName="text9" refType="w" fact="0.8377"/>
          <dgm:constr type="t" for="ch" forName="text9" refType="h" fact="0.005"/>
          <dgm:constr type="w" for="ch" forName="text9" refType="w" fact="0.1623"/>
          <dgm:constr type="h" for="ch" forName="text9" refType="h" fact="0.2314"/>
          <dgm:constr type="l" for="ch" forName="textaccent9" refType="w" fact="0.95"/>
          <dgm:constr type="t" for="ch" forName="textaccent9" refType="h" fact="0.2084"/>
          <dgm:constr type="w" for="ch" forName="textaccent9" refType="w" fact="0.0189"/>
          <dgm:constr type="h" for="ch" forName="textaccent9" refType="h" fact="0.0271"/>
          <dgm:constr type="l" for="ch" forName="image9" refType="w" fact="0.8377"/>
          <dgm:constr type="t" for="ch" forName="image9" refType="h" fact="0.2604"/>
          <dgm:constr type="w" for="ch" forName="image9" refType="w" fact="0.1623"/>
          <dgm:constr type="h" for="ch" forName="image9" refType="h" fact="0.2314"/>
          <dgm:constr type="l" for="ch" forName="imageaccent9" refType="w" fact="0.95"/>
          <dgm:constr type="t" for="ch" forName="imageaccent9" refType="h" fact="0.2618"/>
          <dgm:constr type="w" for="ch" forName="imageaccent9" refType="w" fact="0.0189"/>
          <dgm:constr type="h" for="ch" forName="imageaccent9" refType="h" fact="0.0271"/>
          <dgm:constr type="l" for="ch" forName="image10" refType="w" fact="0.2786"/>
          <dgm:constr type="t" for="ch" forName="image10" refType="h" fact="0.7686"/>
          <dgm:constr type="w" for="ch" forName="image10" refType="w" fact="0.1623"/>
          <dgm:constr type="h" for="ch" forName="image10" refType="h" fact="0.2314"/>
          <dgm:constr type="l" for="ch" forName="text10" refType="w" fact="0.4183"/>
          <dgm:constr type="t" for="ch" forName="text10" refType="h" fact="0.6419"/>
          <dgm:constr type="w" for="ch" forName="text10" refType="w" fact="0.1623"/>
          <dgm:constr type="h" for="ch" forName="text10" refType="h" fact="0.2314"/>
          <dgm:constr type="l" for="ch" forName="imageaccent10" refType="w" fact="0.4203"/>
          <dgm:constr type="t" for="ch" forName="imageaccent10" refType="h" fact="0.8701"/>
          <dgm:constr type="w" for="ch" forName="imageaccent10" refType="w" fact="0.0189"/>
          <dgm:constr type="h" for="ch" forName="imageaccent10" refType="h" fact="0.0271"/>
          <dgm:constr type="l" for="ch" forName="textaccent10" refType="w" fact="0.4504"/>
          <dgm:constr type="t" for="ch" forName="textaccent10" refType="h" fact="0.8446"/>
          <dgm:constr type="w" for="ch" forName="textaccent10" refType="w" fact="0.0189"/>
          <dgm:constr type="h" for="ch" forName="textaccent10" refType="h" fact="0.0271"/>
        </dgm:constrLst>
      </dgm:if>
      <dgm:if name="Name12" axis="ch" ptType="node" func="cnt" op="equ" val="11">
        <dgm:alg type="composite">
          <dgm:param type="ar" val="1.4704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287"/>
          <dgm:constr type="w" for="ch" forName="image4" refType="w" fact="0.1623"/>
          <dgm:constr type="h" for="ch" forName="image4" refType="h" fact="0.2049"/>
          <dgm:constr type="l" for="ch" forName="text5" refType="w" fact="0.5585"/>
          <dgm:constr type="t" for="ch" forName="text5" refType="h" fact="0.0022"/>
          <dgm:constr type="w" for="ch" forName="text5" refType="w" fact="0.1623"/>
          <dgm:constr type="h" for="ch" forName="text5" refType="h" fact="0.2049"/>
          <dgm:constr type="l" for="ch" forName="image5" refType="w" fact="0.6982"/>
          <dgm:constr type="t" for="ch" forName="image5" refType="h" fact="0.1165"/>
          <dgm:constr type="w" for="ch" forName="image5" refType="w" fact="0.1623"/>
          <dgm:constr type="h" for="ch" forName="image5" refType="h" fact="0.2049"/>
          <dgm:constr type="l" for="ch" forName="image2" refType="w" fact="0.4189"/>
          <dgm:constr type="t" for="ch" forName="image2" refType="h" fact="0.34"/>
          <dgm:constr type="w" for="ch" forName="image2" refType="w" fact="0.1623"/>
          <dgm:constr type="h" for="ch" forName="image2" refType="h" fact="0.2049"/>
          <dgm:constr type="l" for="ch" forName="text4" refType="w" fact="0.4189"/>
          <dgm:constr type="t" for="ch" forName="text4" refType="h" fact="0.1135"/>
          <dgm:constr type="w" for="ch" forName="text4" refType="w" fact="0.1623"/>
          <dgm:constr type="h" for="ch" forName="text4" refType="h" fact="0.2049"/>
          <dgm:constr type="l" for="ch" forName="text2" refType="w" fact="0.2793"/>
          <dgm:constr type="t" for="ch" forName="text2" refType="h" fact="0.2265"/>
          <dgm:constr type="w" for="ch" forName="text2" refType="w" fact="0.1623"/>
          <dgm:constr type="h" for="ch" forName="text2" refType="h" fact="0.2049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049"/>
          <dgm:constr type="l" for="ch" forName="text1" refType="w" fact="0.1396"/>
          <dgm:constr type="t" for="ch" forName="text1" refType="h" fact="0.3404"/>
          <dgm:constr type="w" for="ch" forName="text1" refType="w" fact="0.1623"/>
          <dgm:constr type="h" for="ch" forName="text1" refType="h" fact="0.2049"/>
          <dgm:constr type="l" for="ch" forName="text3" refType="w" fact="0.1396"/>
          <dgm:constr type="t" for="ch" forName="text3" refType="h" fact="0.1139"/>
          <dgm:constr type="w" for="ch" forName="text3" refType="w" fact="0.1623"/>
          <dgm:constr type="h" for="ch" forName="text3" refType="h" fact="0.2049"/>
          <dgm:constr type="l" for="ch" forName="textaccent1" refType="w" fact="0.1435"/>
          <dgm:constr type="t" for="ch" forName="textaccent1" refType="h" fact="0.432"/>
          <dgm:constr type="w" for="ch" forName="textaccent1" refType="w" fact="0.0189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623"/>
          <dgm:constr type="h" for="ch" forName="image1" refType="h" fact="0.2049"/>
          <dgm:constr type="l" for="ch" forName="imageaccent1" refType="w" fact="0.1111"/>
          <dgm:constr type="t" for="ch" forName="imageaccent1" refType="h" fact="0.4048"/>
          <dgm:constr type="w" for="ch" forName="imageaccent1" refType="w" fact="0.0189"/>
          <dgm:constr type="h" for="ch" forName="imageaccent1" refType="h" fact="0.024"/>
          <dgm:constr type="l" for="ch" forName="textaccent2" refType="w" fact="0.391"/>
          <dgm:constr type="t" for="ch" forName="textaccent2" refType="h" fact="0.4038"/>
          <dgm:constr type="w" for="ch" forName="textaccent2" refType="w" fact="0.0189"/>
          <dgm:constr type="h" for="ch" forName="textaccent2" refType="h" fact="0.024"/>
          <dgm:constr type="l" for="ch" forName="imageaccent2" refType="w" fact="0.4228"/>
          <dgm:constr type="t" for="ch" forName="imageaccent2" refType="h" fact="0.4312"/>
          <dgm:constr type="w" for="ch" forName="imageaccent2" refType="w" fact="0.0189"/>
          <dgm:constr type="h" for="ch" forName="imageaccent2" refType="h" fact="0.024"/>
          <dgm:constr type="l" for="ch" forName="textaccent3" refType="w" fact="0.2501"/>
          <dgm:constr type="t" for="ch" forName="textaccent3" refType="h" fact="0.1167"/>
          <dgm:constr type="w" for="ch" forName="textaccent3" refType="w" fact="0.0189"/>
          <dgm:constr type="h" for="ch" forName="textaccent3" refType="h" fact="0.024"/>
          <dgm:constr type="l" for="ch" forName="imageaccent3" refType="w" fact="0.2839"/>
          <dgm:constr type="t" for="ch" forName="imageaccent3" refType="h" fact="0.0908"/>
          <dgm:constr type="w" for="ch" forName="imageaccent3" refType="w" fact="0.0189"/>
          <dgm:constr type="h" for="ch" forName="imageaccent3" refType="h" fact="0.024"/>
          <dgm:constr type="l" for="ch" forName="textaccent4" refType="w" fact="0.5593"/>
          <dgm:constr type="t" for="ch" forName="textaccent4" refType="h" fact="0.2042"/>
          <dgm:constr type="w" for="ch" forName="textaccent4" refType="w" fact="0.0189"/>
          <dgm:constr type="h" for="ch" forName="textaccent4" refType="h" fact="0.024"/>
          <dgm:constr type="l" for="ch" forName="imageaccent4" refType="w" fact="0.5901"/>
          <dgm:constr type="t" for="ch" forName="imageaccent4" refType="h" fact="0.2323"/>
          <dgm:constr type="w" for="ch" forName="imageaccent4" refType="w" fact="0.0189"/>
          <dgm:constr type="h" for="ch" forName="imageaccent4" refType="h" fact="0.024"/>
          <dgm:constr type="l" for="ch" forName="textaccent5" refType="w" fact="0.6989"/>
          <dgm:constr type="t" for="ch" forName="textaccent5" refType="h" fact="0.094"/>
          <dgm:constr type="w" for="ch" forName="textaccent5" refType="w" fact="0.0189"/>
          <dgm:constr type="h" for="ch" forName="textaccent5" refType="h" fact="0.024"/>
          <dgm:constr type="l" for="ch" forName="imageaccent5" refType="w" fact="0.7305"/>
          <dgm:constr type="t" for="ch" forName="imageaccent5" refType="h" fact="0.121"/>
          <dgm:constr type="w" for="ch" forName="imageaccent5" refType="w" fact="0.0189"/>
          <dgm:constr type="h" for="ch" forName="imageaccent5" refType="h" fact="0.024"/>
          <dgm:constr type="l" for="ch" forName="image6" refType="w" fact="0.5585"/>
          <dgm:constr type="t" for="ch" forName="image6" refType="h" fact="0.4548"/>
          <dgm:constr type="w" for="ch" forName="image6" refType="w" fact="0.1623"/>
          <dgm:constr type="h" for="ch" forName="image6" refType="h" fact="0.2049"/>
          <dgm:constr type="l" for="ch" forName="text6" refType="w" fact="0.6982"/>
          <dgm:constr type="t" for="ch" forName="text6" refType="h" fact="0.3426"/>
          <dgm:constr type="w" for="ch" forName="text6" refType="w" fact="0.1623"/>
          <dgm:constr type="h" for="ch" forName="text6" refType="h" fact="0.2049"/>
          <dgm:constr type="l" for="ch" forName="imageaccent6" refType="w" fact="0.7002"/>
          <dgm:constr type="t" for="ch" forName="imageaccent6" refType="h" fact="0.5447"/>
          <dgm:constr type="w" for="ch" forName="imageaccent6" refType="w" fact="0.0189"/>
          <dgm:constr type="h" for="ch" forName="imageaccent6" refType="h" fact="0.024"/>
          <dgm:constr type="l" for="ch" forName="textaccent6" refType="w" fact="0.7303"/>
          <dgm:constr type="t" for="ch" forName="textaccent6" refType="h" fact="0.5221"/>
          <dgm:constr type="w" for="ch" forName="textaccent6" refType="w" fact="0.0189"/>
          <dgm:constr type="h" for="ch" forName="textaccent6" refType="h" fact="0.024"/>
          <dgm:constr type="l" for="ch" forName="text7" refType="w" fact="0.2792"/>
          <dgm:constr type="t" for="ch" forName="text7" refType="h" fact="0.4535"/>
          <dgm:constr type="w" for="ch" forName="text7" refType="w" fact="0.1623"/>
          <dgm:constr type="h" for="ch" forName="text7" refType="h" fact="0.2049"/>
          <dgm:constr type="l" for="ch" forName="image7" refType="w" fact="0.1395"/>
          <dgm:constr type="t" for="ch" forName="image7" refType="h" fact="0.5674"/>
          <dgm:constr type="w" for="ch" forName="image7" refType="w" fact="0.1623"/>
          <dgm:constr type="h" for="ch" forName="image7" refType="h" fact="0.2049"/>
          <dgm:constr type="l" for="ch" forName="imageaccent7" refType="w" fact="0.25"/>
          <dgm:constr type="t" for="ch" forName="imageaccent7" refType="h" fact="0.5703"/>
          <dgm:constr type="w" for="ch" forName="imageaccent7" refType="w" fact="0.0189"/>
          <dgm:constr type="h" for="ch" forName="imageaccent7" refType="h" fact="0.024"/>
          <dgm:constr type="l" for="ch" forName="textaccent7" refType="w" fact="0.2838"/>
          <dgm:constr type="t" for="ch" forName="textaccent7" refType="h" fact="0.5443"/>
          <dgm:constr type="w" for="ch" forName="textaccent7" refType="w" fact="0.0189"/>
          <dgm:constr type="h" for="ch" forName="textaccent7" refType="h" fact="0.024"/>
          <dgm:constr type="l" for="ch" forName="image8" refType="w" fact="0.6975"/>
          <dgm:constr type="t" for="ch" forName="image8" refType="h" fact="0.5696"/>
          <dgm:constr type="w" for="ch" forName="image8" refType="w" fact="0.1623"/>
          <dgm:constr type="h" for="ch" forName="image8" refType="h" fact="0.2049"/>
          <dgm:constr type="l" for="ch" forName="text8" refType="w" fact="0.8371"/>
          <dgm:constr type="t" for="ch" forName="text8" refType="h" fact="0.4574"/>
          <dgm:constr type="w" for="ch" forName="text8" refType="w" fact="0.1623"/>
          <dgm:constr type="h" for="ch" forName="text8" refType="h" fact="0.2049"/>
          <dgm:constr type="l" for="ch" forName="imageaccent8" refType="w" fact="0.8392"/>
          <dgm:constr type="t" for="ch" forName="imageaccent8" refType="h" fact="0.6595"/>
          <dgm:constr type="w" for="ch" forName="imageaccent8" refType="w" fact="0.0189"/>
          <dgm:constr type="h" for="ch" forName="imageaccent8" refType="h" fact="0.024"/>
          <dgm:constr type="l" for="ch" forName="textaccent8" refType="w" fact="0.8693"/>
          <dgm:constr type="t" for="ch" forName="textaccent8" refType="h" fact="0.6369"/>
          <dgm:constr type="w" for="ch" forName="textaccent8" refType="w" fact="0.0189"/>
          <dgm:constr type="h" for="ch" forName="textaccent8" refType="h" fact="0.024"/>
          <dgm:constr type="l" for="ch" forName="text9" refType="w" fact="0.8377"/>
          <dgm:constr type="t" for="ch" forName="text9" refType="h" fact="0.0044"/>
          <dgm:constr type="w" for="ch" forName="text9" refType="w" fact="0.1623"/>
          <dgm:constr type="h" for="ch" forName="text9" refType="h" fact="0.2049"/>
          <dgm:constr type="l" for="ch" forName="textaccent9" refType="w" fact="0.95"/>
          <dgm:constr type="t" for="ch" forName="textaccent9" refType="h" fact="0.1846"/>
          <dgm:constr type="w" for="ch" forName="textaccent9" refType="w" fact="0.0189"/>
          <dgm:constr type="h" for="ch" forName="textaccent9" refType="h" fact="0.024"/>
          <dgm:constr type="l" for="ch" forName="image9" refType="w" fact="0.8377"/>
          <dgm:constr type="t" for="ch" forName="image9" refType="h" fact="0.2306"/>
          <dgm:constr type="w" for="ch" forName="image9" refType="w" fact="0.1623"/>
          <dgm:constr type="h" for="ch" forName="image9" refType="h" fact="0.2049"/>
          <dgm:constr type="l" for="ch" forName="imageaccent9" refType="w" fact="0.95"/>
          <dgm:constr type="t" for="ch" forName="imageaccent9" refType="h" fact="0.2318"/>
          <dgm:constr type="w" for="ch" forName="imageaccent9" refType="w" fact="0.0189"/>
          <dgm:constr type="h" for="ch" forName="imageaccent9" refType="h" fact="0.024"/>
          <dgm:constr type="l" for="ch" forName="image10" refType="w" fact="0.2786"/>
          <dgm:constr type="t" for="ch" forName="image10" refType="h" fact="0.6805"/>
          <dgm:constr type="w" for="ch" forName="image10" refType="w" fact="0.1623"/>
          <dgm:constr type="h" for="ch" forName="image10" refType="h" fact="0.2049"/>
          <dgm:constr type="l" for="ch" forName="text10" refType="w" fact="0.4183"/>
          <dgm:constr type="t" for="ch" forName="text10" refType="h" fact="0.5683"/>
          <dgm:constr type="w" for="ch" forName="text10" refType="w" fact="0.1623"/>
          <dgm:constr type="h" for="ch" forName="text10" refType="h" fact="0.2049"/>
          <dgm:constr type="l" for="ch" forName="imageaccent10" refType="w" fact="0.4203"/>
          <dgm:constr type="t" for="ch" forName="imageaccent10" refType="h" fact="0.7704"/>
          <dgm:constr type="w" for="ch" forName="imageaccent10" refType="w" fact="0.0189"/>
          <dgm:constr type="h" for="ch" forName="imageaccent10" refType="h" fact="0.024"/>
          <dgm:constr type="l" for="ch" forName="textaccent10" refType="w" fact="0.4504"/>
          <dgm:constr type="t" for="ch" forName="textaccent10" refType="h" fact="0.7478"/>
          <dgm:constr type="w" for="ch" forName="textaccent10" refType="w" fact="0.0189"/>
          <dgm:constr type="h" for="ch" forName="textaccent10" refType="h" fact="0.024"/>
          <dgm:constr type="l" for="ch" forName="text11" refType="w" fact="0.6971"/>
          <dgm:constr type="t" for="ch" forName="text11" refType="h" fact="0.7951"/>
          <dgm:constr type="w" for="ch" forName="text11" refType="w" fact="0.1623"/>
          <dgm:constr type="h" for="ch" forName="text11" refType="h" fact="0.2049"/>
          <dgm:constr type="l" for="ch" forName="image11" refType="w" fact="0.5575"/>
          <dgm:constr type="t" for="ch" forName="image11" refType="h" fact="0.6816"/>
          <dgm:constr type="w" for="ch" forName="image11" refType="w" fact="0.1623"/>
          <dgm:constr type="h" for="ch" forName="image11" refType="h" fact="0.2049"/>
          <dgm:constr type="l" for="ch" forName="imageaccent11" refType="w" fact="0.6692"/>
          <dgm:constr type="t" for="ch" forName="imageaccent11" refType="h" fact="0.8589"/>
          <dgm:constr type="w" for="ch" forName="imageaccent11" refType="w" fact="0.0189"/>
          <dgm:constr type="h" for="ch" forName="imageaccent11" refType="h" fact="0.024"/>
          <dgm:constr type="l" for="ch" forName="textaccent11" refType="w" fact="0.701"/>
          <dgm:constr type="t" for="ch" forName="textaccent11" refType="h" fact="0.8863"/>
          <dgm:constr type="w" for="ch" forName="textaccent11" refType="w" fact="0.0189"/>
          <dgm:constr type="h" for="ch" forName="textaccent11" refType="h" fact="0.024"/>
        </dgm:constrLst>
      </dgm:if>
      <dgm:else name="Name13">
        <dgm:alg type="composite">
          <dgm:param type="ar" val="1.675"/>
        </dgm:alg>
        <dgm:constrLst>
          <dgm:constr type="primFontSz" for="des" ptType="node" op="equ" val="65"/>
          <dgm:constr type="l" for="ch" forName="image4" refType="w" fact="0.4903"/>
          <dgm:constr type="t" for="ch" forName="image4" refType="h" fact="0.2287"/>
          <dgm:constr type="w" for="ch" forName="image4" refType="w" fact="0.1425"/>
          <dgm:constr type="h" for="ch" forName="image4" refType="h" fact="0.2049"/>
          <dgm:constr type="l" for="ch" forName="text5" refType="w" fact="0.4903"/>
          <dgm:constr type="t" for="ch" forName="text5" refType="h" fact="0.0022"/>
          <dgm:constr type="w" for="ch" forName="text5" refType="w" fact="0.1425"/>
          <dgm:constr type="h" for="ch" forName="text5" refType="h" fact="0.2049"/>
          <dgm:constr type="l" for="ch" forName="image5" refType="w" fact="0.6129"/>
          <dgm:constr type="t" for="ch" forName="image5" refType="h" fact="0.1165"/>
          <dgm:constr type="w" for="ch" forName="image5" refType="w" fact="0.1425"/>
          <dgm:constr type="h" for="ch" forName="image5" refType="h" fact="0.2049"/>
          <dgm:constr type="l" for="ch" forName="image2" refType="w" fact="0.3677"/>
          <dgm:constr type="t" for="ch" forName="image2" refType="h" fact="0.34"/>
          <dgm:constr type="w" for="ch" forName="image2" refType="w" fact="0.1425"/>
          <dgm:constr type="h" for="ch" forName="image2" refType="h" fact="0.2049"/>
          <dgm:constr type="l" for="ch" forName="text4" refType="w" fact="0.3677"/>
          <dgm:constr type="t" for="ch" forName="text4" refType="h" fact="0.1135"/>
          <dgm:constr type="w" for="ch" forName="text4" refType="w" fact="0.1425"/>
          <dgm:constr type="h" for="ch" forName="text4" refType="h" fact="0.2049"/>
          <dgm:constr type="l" for="ch" forName="text2" refType="w" fact="0.2452"/>
          <dgm:constr type="t" for="ch" forName="text2" refType="h" fact="0.2265"/>
          <dgm:constr type="w" for="ch" forName="text2" refType="w" fact="0.1425"/>
          <dgm:constr type="h" for="ch" forName="text2" refType="h" fact="0.2049"/>
          <dgm:constr type="l" for="ch" forName="image3" refType="w" fact="0.2452"/>
          <dgm:constr type="t" for="ch" forName="image3" refType="h" fact="0"/>
          <dgm:constr type="w" for="ch" forName="image3" refType="w" fact="0.1425"/>
          <dgm:constr type="h" for="ch" forName="image3" refType="h" fact="0.2049"/>
          <dgm:constr type="l" for="ch" forName="text1" refType="w" fact="0.1226"/>
          <dgm:constr type="t" for="ch" forName="text1" refType="h" fact="0.3404"/>
          <dgm:constr type="w" for="ch" forName="text1" refType="w" fact="0.1425"/>
          <dgm:constr type="h" for="ch" forName="text1" refType="h" fact="0.2049"/>
          <dgm:constr type="l" for="ch" forName="text3" refType="w" fact="0.1226"/>
          <dgm:constr type="t" for="ch" forName="text3" refType="h" fact="0.1139"/>
          <dgm:constr type="w" for="ch" forName="text3" refType="w" fact="0.1425"/>
          <dgm:constr type="h" for="ch" forName="text3" refType="h" fact="0.2049"/>
          <dgm:constr type="l" for="ch" forName="textaccent1" refType="w" fact="0.126"/>
          <dgm:constr type="t" for="ch" forName="textaccent1" refType="h" fact="0.432"/>
          <dgm:constr type="w" for="ch" forName="textaccent1" refType="w" fact="0.0166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425"/>
          <dgm:constr type="h" for="ch" forName="image1" refType="h" fact="0.2049"/>
          <dgm:constr type="l" for="ch" forName="imageaccent1" refType="w" fact="0.0976"/>
          <dgm:constr type="t" for="ch" forName="imageaccent1" refType="h" fact="0.4048"/>
          <dgm:constr type="w" for="ch" forName="imageaccent1" refType="w" fact="0.0166"/>
          <dgm:constr type="h" for="ch" forName="imageaccent1" refType="h" fact="0.024"/>
          <dgm:constr type="l" for="ch" forName="textaccent2" refType="w" fact="0.3432"/>
          <dgm:constr type="t" for="ch" forName="textaccent2" refType="h" fact="0.4038"/>
          <dgm:constr type="w" for="ch" forName="textaccent2" refType="w" fact="0.0166"/>
          <dgm:constr type="h" for="ch" forName="textaccent2" refType="h" fact="0.024"/>
          <dgm:constr type="l" for="ch" forName="imageaccent2" refType="w" fact="0.3712"/>
          <dgm:constr type="t" for="ch" forName="imageaccent2" refType="h" fact="0.4312"/>
          <dgm:constr type="w" for="ch" forName="imageaccent2" refType="w" fact="0.0166"/>
          <dgm:constr type="h" for="ch" forName="imageaccent2" refType="h" fact="0.024"/>
          <dgm:constr type="l" for="ch" forName="textaccent3" refType="w" fact="0.2196"/>
          <dgm:constr type="t" for="ch" forName="textaccent3" refType="h" fact="0.1167"/>
          <dgm:constr type="w" for="ch" forName="textaccent3" refType="w" fact="0.0166"/>
          <dgm:constr type="h" for="ch" forName="textaccent3" refType="h" fact="0.024"/>
          <dgm:constr type="l" for="ch" forName="imageaccent3" refType="w" fact="0.2492"/>
          <dgm:constr type="t" for="ch" forName="imageaccent3" refType="h" fact="0.0908"/>
          <dgm:constr type="w" for="ch" forName="imageaccent3" refType="w" fact="0.0166"/>
          <dgm:constr type="h" for="ch" forName="imageaccent3" refType="h" fact="0.024"/>
          <dgm:constr type="l" for="ch" forName="textaccent4" refType="w" fact="0.491"/>
          <dgm:constr type="t" for="ch" forName="textaccent4" refType="h" fact="0.2042"/>
          <dgm:constr type="w" for="ch" forName="textaccent4" refType="w" fact="0.0166"/>
          <dgm:constr type="h" for="ch" forName="textaccent4" refType="h" fact="0.024"/>
          <dgm:constr type="l" for="ch" forName="imageaccent4" refType="w" fact="0.5181"/>
          <dgm:constr type="t" for="ch" forName="imageaccent4" refType="h" fact="0.2323"/>
          <dgm:constr type="w" for="ch" forName="imageaccent4" refType="w" fact="0.0166"/>
          <dgm:constr type="h" for="ch" forName="imageaccent4" refType="h" fact="0.024"/>
          <dgm:constr type="l" for="ch" forName="textaccent5" refType="w" fact="0.6136"/>
          <dgm:constr type="t" for="ch" forName="textaccent5" refType="h" fact="0.094"/>
          <dgm:constr type="w" for="ch" forName="textaccent5" refType="w" fact="0.0166"/>
          <dgm:constr type="h" for="ch" forName="textaccent5" refType="h" fact="0.024"/>
          <dgm:constr type="l" for="ch" forName="imageaccent5" refType="w" fact="0.6413"/>
          <dgm:constr type="t" for="ch" forName="imageaccent5" refType="h" fact="0.121"/>
          <dgm:constr type="w" for="ch" forName="imageaccent5" refType="w" fact="0.0166"/>
          <dgm:constr type="h" for="ch" forName="imageaccent5" refType="h" fact="0.024"/>
          <dgm:constr type="l" for="ch" forName="image6" refType="w" fact="0.4903"/>
          <dgm:constr type="t" for="ch" forName="image6" refType="h" fact="0.4548"/>
          <dgm:constr type="w" for="ch" forName="image6" refType="w" fact="0.1425"/>
          <dgm:constr type="h" for="ch" forName="image6" refType="h" fact="0.2049"/>
          <dgm:constr type="l" for="ch" forName="text6" refType="w" fact="0.6129"/>
          <dgm:constr type="t" for="ch" forName="text6" refType="h" fact="0.3426"/>
          <dgm:constr type="w" for="ch" forName="text6" refType="w" fact="0.1425"/>
          <dgm:constr type="h" for="ch" forName="text6" refType="h" fact="0.2049"/>
          <dgm:constr type="l" for="ch" forName="imageaccent6" refType="w" fact="0.6147"/>
          <dgm:constr type="t" for="ch" forName="imageaccent6" refType="h" fact="0.5447"/>
          <dgm:constr type="w" for="ch" forName="imageaccent6" refType="w" fact="0.0166"/>
          <dgm:constr type="h" for="ch" forName="imageaccent6" refType="h" fact="0.024"/>
          <dgm:constr type="l" for="ch" forName="textaccent6" refType="w" fact="0.6411"/>
          <dgm:constr type="t" for="ch" forName="textaccent6" refType="h" fact="0.5221"/>
          <dgm:constr type="w" for="ch" forName="textaccent6" refType="w" fact="0.0166"/>
          <dgm:constr type="h" for="ch" forName="textaccent6" refType="h" fact="0.024"/>
          <dgm:constr type="l" for="ch" forName="text7" refType="w" fact="0.2451"/>
          <dgm:constr type="t" for="ch" forName="text7" refType="h" fact="0.4535"/>
          <dgm:constr type="w" for="ch" forName="text7" refType="w" fact="0.1425"/>
          <dgm:constr type="h" for="ch" forName="text7" refType="h" fact="0.2049"/>
          <dgm:constr type="l" for="ch" forName="image7" refType="w" fact="0.1225"/>
          <dgm:constr type="t" for="ch" forName="image7" refType="h" fact="0.5674"/>
          <dgm:constr type="w" for="ch" forName="image7" refType="w" fact="0.1425"/>
          <dgm:constr type="h" for="ch" forName="image7" refType="h" fact="0.2049"/>
          <dgm:constr type="l" for="ch" forName="imageaccent7" refType="w" fact="0.2195"/>
          <dgm:constr type="t" for="ch" forName="imageaccent7" refType="h" fact="0.5703"/>
          <dgm:constr type="w" for="ch" forName="imageaccent7" refType="w" fact="0.0166"/>
          <dgm:constr type="h" for="ch" forName="imageaccent7" refType="h" fact="0.024"/>
          <dgm:constr type="l" for="ch" forName="textaccent7" refType="w" fact="0.2491"/>
          <dgm:constr type="t" for="ch" forName="textaccent7" refType="h" fact="0.5443"/>
          <dgm:constr type="w" for="ch" forName="textaccent7" refType="w" fact="0.0166"/>
          <dgm:constr type="h" for="ch" forName="textaccent7" refType="h" fact="0.024"/>
          <dgm:constr type="l" for="ch" forName="image8" refType="w" fact="0.6123"/>
          <dgm:constr type="t" for="ch" forName="image8" refType="h" fact="0.5696"/>
          <dgm:constr type="w" for="ch" forName="image8" refType="w" fact="0.1425"/>
          <dgm:constr type="h" for="ch" forName="image8" refType="h" fact="0.2049"/>
          <dgm:constr type="l" for="ch" forName="text8" refType="w" fact="0.7349"/>
          <dgm:constr type="t" for="ch" forName="text8" refType="h" fact="0.4574"/>
          <dgm:constr type="w" for="ch" forName="text8" refType="w" fact="0.1425"/>
          <dgm:constr type="h" for="ch" forName="text8" refType="h" fact="0.2049"/>
          <dgm:constr type="l" for="ch" forName="imageaccent8" refType="w" fact="0.7367"/>
          <dgm:constr type="t" for="ch" forName="imageaccent8" refType="h" fact="0.6595"/>
          <dgm:constr type="w" for="ch" forName="imageaccent8" refType="w" fact="0.0166"/>
          <dgm:constr type="h" for="ch" forName="imageaccent8" refType="h" fact="0.024"/>
          <dgm:constr type="l" for="ch" forName="textaccent8" refType="w" fact="0.7631"/>
          <dgm:constr type="t" for="ch" forName="textaccent8" refType="h" fact="0.6369"/>
          <dgm:constr type="w" for="ch" forName="textaccent8" refType="w" fact="0.0166"/>
          <dgm:constr type="h" for="ch" forName="textaccent8" refType="h" fact="0.024"/>
          <dgm:constr type="l" for="ch" forName="text9" refType="w" fact="0.7354"/>
          <dgm:constr type="t" for="ch" forName="text9" refType="h" fact="0.0044"/>
          <dgm:constr type="w" for="ch" forName="text9" refType="w" fact="0.1425"/>
          <dgm:constr type="h" for="ch" forName="text9" refType="h" fact="0.2049"/>
          <dgm:constr type="l" for="ch" forName="textaccent9" refType="w" fact="0.8339"/>
          <dgm:constr type="t" for="ch" forName="textaccent9" refType="h" fact="0.1846"/>
          <dgm:constr type="w" for="ch" forName="textaccent9" refType="w" fact="0.0166"/>
          <dgm:constr type="h" for="ch" forName="textaccent9" refType="h" fact="0.024"/>
          <dgm:constr type="l" for="ch" forName="image9" refType="w" fact="0.7354"/>
          <dgm:constr type="t" for="ch" forName="image9" refType="h" fact="0.2306"/>
          <dgm:constr type="w" for="ch" forName="image9" refType="w" fact="0.1425"/>
          <dgm:constr type="h" for="ch" forName="image9" refType="h" fact="0.2049"/>
          <dgm:constr type="l" for="ch" forName="imageaccent9" refType="w" fact="0.8339"/>
          <dgm:constr type="t" for="ch" forName="imageaccent9" refType="h" fact="0.2318"/>
          <dgm:constr type="w" for="ch" forName="imageaccent9" refType="w" fact="0.0166"/>
          <dgm:constr type="h" for="ch" forName="imageaccent9" refType="h" fact="0.024"/>
          <dgm:constr type="l" for="ch" forName="image10" refType="w" fact="0.2446"/>
          <dgm:constr type="t" for="ch" forName="image10" refType="h" fact="0.6805"/>
          <dgm:constr type="w" for="ch" forName="image10" refType="w" fact="0.1425"/>
          <dgm:constr type="h" for="ch" forName="image10" refType="h" fact="0.2049"/>
          <dgm:constr type="l" for="ch" forName="text10" refType="w" fact="0.3672"/>
          <dgm:constr type="t" for="ch" forName="text10" refType="h" fact="0.5683"/>
          <dgm:constr type="w" for="ch" forName="text10" refType="w" fact="0.1425"/>
          <dgm:constr type="h" for="ch" forName="text10" refType="h" fact="0.2049"/>
          <dgm:constr type="l" for="ch" forName="imageaccent10" refType="w" fact="0.369"/>
          <dgm:constr type="t" for="ch" forName="imageaccent10" refType="h" fact="0.7704"/>
          <dgm:constr type="w" for="ch" forName="imageaccent10" refType="w" fact="0.0166"/>
          <dgm:constr type="h" for="ch" forName="imageaccent10" refType="h" fact="0.024"/>
          <dgm:constr type="l" for="ch" forName="textaccent10" refType="w" fact="0.3954"/>
          <dgm:constr type="t" for="ch" forName="textaccent10" refType="h" fact="0.7478"/>
          <dgm:constr type="w" for="ch" forName="textaccent10" refType="w" fact="0.0166"/>
          <dgm:constr type="h" for="ch" forName="textaccent10" refType="h" fact="0.024"/>
          <dgm:constr type="l" for="ch" forName="text11" refType="w" fact="0.612"/>
          <dgm:constr type="t" for="ch" forName="text11" refType="h" fact="0.7951"/>
          <dgm:constr type="w" for="ch" forName="text11" refType="w" fact="0.1425"/>
          <dgm:constr type="h" for="ch" forName="text11" refType="h" fact="0.2049"/>
          <dgm:constr type="l" for="ch" forName="image11" refType="w" fact="0.4894"/>
          <dgm:constr type="t" for="ch" forName="image11" refType="h" fact="0.6816"/>
          <dgm:constr type="w" for="ch" forName="image11" refType="w" fact="0.1425"/>
          <dgm:constr type="h" for="ch" forName="image11" refType="h" fact="0.2049"/>
          <dgm:constr type="l" for="ch" forName="imageaccent11" refType="w" fact="0.5874"/>
          <dgm:constr type="t" for="ch" forName="imageaccent11" refType="h" fact="0.8589"/>
          <dgm:constr type="w" for="ch" forName="imageaccent11" refType="w" fact="0.0166"/>
          <dgm:constr type="h" for="ch" forName="imageaccent11" refType="h" fact="0.024"/>
          <dgm:constr type="l" for="ch" forName="textaccent11" refType="w" fact="0.6154"/>
          <dgm:constr type="t" for="ch" forName="textaccent11" refType="h" fact="0.8863"/>
          <dgm:constr type="w" for="ch" forName="textaccent11" refType="w" fact="0.0166"/>
          <dgm:constr type="h" for="ch" forName="textaccent11" refType="h" fact="0.024"/>
          <dgm:constr type="l" for="ch" forName="text12" refType="w" fact="0.735"/>
          <dgm:constr type="t" for="ch" forName="text12" refType="h" fact="0.684"/>
          <dgm:constr type="w" for="ch" forName="text12" refType="w" fact="0.1425"/>
          <dgm:constr type="h" for="ch" forName="text12" refType="h" fact="0.2049"/>
          <dgm:constr type="l" for="ch" forName="image12" refType="w" fact="0.8575"/>
          <dgm:constr type="t" for="ch" forName="image12" refType="h" fact="0.5718"/>
          <dgm:constr type="w" for="ch" forName="image12" refType="w" fact="0.1425"/>
          <dgm:constr type="h" for="ch" forName="image12" refType="h" fact="0.2049"/>
          <dgm:constr type="l" for="ch" forName="textaccent12" refType="w" fact="0.8594"/>
          <dgm:constr type="t" for="ch" forName="textaccent12" refType="h" fact="0.7739"/>
          <dgm:constr type="w" for="ch" forName="textaccent12" refType="w" fact="0.0166"/>
          <dgm:constr type="h" for="ch" forName="textaccent12" refType="h" fact="0.024"/>
          <dgm:constr type="l" for="ch" forName="imageaccent12" refType="w" fact="0.8858"/>
          <dgm:constr type="t" for="ch" forName="imageaccent12" refType="h" fact="0.7513"/>
          <dgm:constr type="w" for="ch" forName="imageaccent12" refType="w" fact="0.0166"/>
          <dgm:constr type="h" for="ch" forName="imageaccent12" refType="h" fact="0.024"/>
        </dgm:constrLst>
      </dgm:else>
    </dgm:choose>
    <dgm:forEach name="wrapper" axis="self" ptType="parTrans">
      <dgm:forEach name="wrapper2" axis="self" ptType="sibTrans" st="2">
        <dgm:forEach name="textRepeat" axis="self">
          <dgm:layoutNode name="textRepeatNode" styleLbl="alignNode1">
            <dgm:varLst>
              <dgm:chMax val="0"/>
              <dgm:chPref val="0"/>
              <dgm:bulletEnabled val="1"/>
            </dgm:varLst>
            <dgm:alg type="tx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.1"/>
              <dgm:constr type="bMarg" refType="primFontSz" fact="0.1"/>
            </dgm:constrLst>
            <dgm:ruleLst>
              <dgm:rule type="primFontSz" val="5" fact="NaN" max="NaN"/>
            </dgm:ruleLst>
          </dgm:layoutNode>
        </dgm:forEach>
        <dgm:forEach name="accentRepeat" axis="self">
          <dgm:layoutNode name="accentRepeatNode" styleLbl="solidAlignAcc1">
            <dgm:alg type="sp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/>
          </dgm:layoutNode>
        </dgm:forEach>
        <dgm:forEach name="imageRepeat" axis="self">
          <dgm:layoutNode name="imageRepeatNode" styleLbl="alignAcc1">
            <dgm:alg type="sp"/>
            <dgm:shape xmlns:r="http://schemas.openxmlformats.org/officeDocument/2006/relationships" type="hexagon" r:blip="" blipPhldr="1">
              <dgm:adjLst>
                <dgm:adj idx="1" val="0.25"/>
                <dgm:adj idx="2" val="1.1547"/>
              </dgm:adjLst>
            </dgm:shape>
            <dgm:presOf axis="self"/>
          </dgm:layoutNode>
        </dgm:forEach>
      </dgm:forEach>
    </dgm:forEach>
    <dgm:forEach name="Name14" axis="ch" ptType="node" cnt="1">
      <dgm:layoutNode name="text1">
        <dgm:alg type="sp"/>
        <dgm:shape xmlns:r="http://schemas.openxmlformats.org/officeDocument/2006/relationships" r:blip="">
          <dgm:adjLst/>
        </dgm:shape>
        <dgm:presOf/>
        <dgm:constrLst/>
        <dgm:forEach name="Name15" ref="textRepeat"/>
      </dgm:layoutNode>
      <dgm:layoutNode name="textaccent1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"/>
      </dgm:layoutNode>
    </dgm:forEach>
    <dgm:forEach name="Name17" axis="ch" ptType="sibTrans" hideLastTrans="0" cnt="1">
      <dgm:layoutNode name="image1">
        <dgm:alg type="sp"/>
        <dgm:shape xmlns:r="http://schemas.openxmlformats.org/officeDocument/2006/relationships" r:blip="">
          <dgm:adjLst/>
        </dgm:shape>
        <dgm:presOf/>
        <dgm:constrLst/>
        <dgm:forEach name="Name18" ref="imageRepeat"/>
      </dgm:layoutNode>
      <dgm:layoutNode name="imageaccent1">
        <dgm:alg type="sp"/>
        <dgm:shape xmlns:r="http://schemas.openxmlformats.org/officeDocument/2006/relationships" r:blip="">
          <dgm:adjLst/>
        </dgm:shape>
        <dgm:presOf/>
        <dgm:constrLst/>
        <dgm:forEach name="Name19" ref="accentRepeat"/>
      </dgm:layoutNode>
    </dgm:forEach>
    <dgm:forEach name="Name20" axis="ch" ptType="node" st="2" cnt="1">
      <dgm:layoutNode name="text2">
        <dgm:alg type="sp"/>
        <dgm:shape xmlns:r="http://schemas.openxmlformats.org/officeDocument/2006/relationships" r:blip="">
          <dgm:adjLst/>
        </dgm:shape>
        <dgm:presOf/>
        <dgm:constrLst/>
        <dgm:forEach name="Name21" ref="textRepeat"/>
      </dgm:layoutNode>
      <dgm:layoutNode name="textaccent2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"/>
      </dgm:layoutNode>
    </dgm:forEach>
    <dgm:forEach name="Name23" axis="ch" ptType="sibTrans" hideLastTrans="0" st="2" cnt="1">
      <dgm:layoutNode name="image2">
        <dgm:alg type="sp"/>
        <dgm:shape xmlns:r="http://schemas.openxmlformats.org/officeDocument/2006/relationships" r:blip="">
          <dgm:adjLst/>
        </dgm:shape>
        <dgm:presOf/>
        <dgm:constrLst/>
        <dgm:forEach name="Name24" ref="imageRepeat"/>
      </dgm:layoutNode>
      <dgm:layoutNode name="imageaccent2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"/>
      </dgm:layoutNode>
    </dgm:forEach>
    <dgm:forEach name="Name26" axis="ch" ptType="node" st="3" cnt="1">
      <dgm:layoutNode name="text3">
        <dgm:alg type="sp"/>
        <dgm:shape xmlns:r="http://schemas.openxmlformats.org/officeDocument/2006/relationships" r:blip="">
          <dgm:adjLst/>
        </dgm:shape>
        <dgm:presOf/>
        <dgm:constrLst/>
        <dgm:forEach name="Name27" ref="textRepeat"/>
      </dgm:layoutNode>
      <dgm:layoutNode name="textaccent3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</dgm:forEach>
    <dgm:forEach name="Name29" axis="ch" ptType="sibTrans" hideLastTrans="0" st="3" cnt="1">
      <dgm:layoutNode name="image3">
        <dgm:alg type="sp"/>
        <dgm:shape xmlns:r="http://schemas.openxmlformats.org/officeDocument/2006/relationships" r:blip="">
          <dgm:adjLst/>
        </dgm:shape>
        <dgm:presOf/>
        <dgm:constrLst/>
        <dgm:forEach name="Name30" ref="imageRepeat"/>
      </dgm:layoutNode>
      <dgm:layoutNode name="imageaccent3">
        <dgm:alg type="sp"/>
        <dgm:shape xmlns:r="http://schemas.openxmlformats.org/officeDocument/2006/relationships" r:blip="">
          <dgm:adjLst/>
        </dgm:shape>
        <dgm:presOf/>
        <dgm:constrLst/>
        <dgm:forEach name="Name31" ref="accentRepeat"/>
      </dgm:layoutNode>
    </dgm:forEach>
    <dgm:forEach name="Name32" axis="ch" ptType="node" st="4" cnt="1">
      <dgm:layoutNode name="text4">
        <dgm:alg type="sp"/>
        <dgm:shape xmlns:r="http://schemas.openxmlformats.org/officeDocument/2006/relationships" r:blip="">
          <dgm:adjLst/>
        </dgm:shape>
        <dgm:presOf/>
        <dgm:constrLst/>
        <dgm:forEach name="Name33" ref="textRepeat"/>
      </dgm:layoutNode>
      <dgm:layoutNode name="textaccent4">
        <dgm:alg type="sp"/>
        <dgm:shape xmlns:r="http://schemas.openxmlformats.org/officeDocument/2006/relationships" r:blip="">
          <dgm:adjLst/>
        </dgm:shape>
        <dgm:presOf/>
        <dgm:constrLst/>
        <dgm:forEach name="Name34" ref="accentRepeat"/>
      </dgm:layoutNode>
    </dgm:forEach>
    <dgm:forEach name="Name35" axis="ch" ptType="sibTrans" hideLastTrans="0" st="4" cnt="1">
      <dgm:layoutNode name="image4">
        <dgm:alg type="sp"/>
        <dgm:shape xmlns:r="http://schemas.openxmlformats.org/officeDocument/2006/relationships" r:blip="">
          <dgm:adjLst/>
        </dgm:shape>
        <dgm:presOf/>
        <dgm:constrLst/>
        <dgm:forEach name="Name36" ref="imageRepeat"/>
      </dgm:layoutNode>
      <dgm:layoutNode name="imageaccent4">
        <dgm:alg type="sp"/>
        <dgm:shape xmlns:r="http://schemas.openxmlformats.org/officeDocument/2006/relationships" r:blip="">
          <dgm:adjLst/>
        </dgm:shape>
        <dgm:presOf/>
        <dgm:constrLst/>
        <dgm:forEach name="Name37" ref="accentRepeat"/>
      </dgm:layoutNode>
    </dgm:forEach>
    <dgm:forEach name="Name38" axis="ch" ptType="node" st="5" cnt="1">
      <dgm:layoutNode name="text5">
        <dgm:alg type="sp"/>
        <dgm:shape xmlns:r="http://schemas.openxmlformats.org/officeDocument/2006/relationships" r:blip="">
          <dgm:adjLst/>
        </dgm:shape>
        <dgm:presOf/>
        <dgm:constrLst/>
        <dgm:forEach name="Name39" ref="textRepeat"/>
      </dgm:layoutNode>
      <dgm:layoutNode name="textaccent5">
        <dgm:alg type="sp"/>
        <dgm:shape xmlns:r="http://schemas.openxmlformats.org/officeDocument/2006/relationships" r:blip="">
          <dgm:adjLst/>
        </dgm:shape>
        <dgm:presOf/>
        <dgm:constrLst/>
        <dgm:forEach name="Name40" ref="accentRepeat"/>
      </dgm:layoutNode>
    </dgm:forEach>
    <dgm:forEach name="Name41" axis="ch" ptType="sibTrans" hideLastTrans="0" st="5" cnt="1">
      <dgm:layoutNode name="image5">
        <dgm:alg type="sp"/>
        <dgm:shape xmlns:r="http://schemas.openxmlformats.org/officeDocument/2006/relationships" r:blip="">
          <dgm:adjLst/>
        </dgm:shape>
        <dgm:presOf/>
        <dgm:constrLst/>
        <dgm:forEach name="Name42" ref="imageRepeat"/>
      </dgm:layoutNode>
      <dgm:layoutNode name="imageaccent5">
        <dgm:alg type="sp"/>
        <dgm:shape xmlns:r="http://schemas.openxmlformats.org/officeDocument/2006/relationships" r:blip="">
          <dgm:adjLst/>
        </dgm:shape>
        <dgm:presOf/>
        <dgm:constrLst/>
        <dgm:forEach name="Name43" ref="accentRepeat"/>
      </dgm:layoutNode>
    </dgm:forEach>
    <dgm:forEach name="Name44" axis="ch" ptType="node" st="6" cnt="1">
      <dgm:layoutNode name="text6">
        <dgm:alg type="sp"/>
        <dgm:shape xmlns:r="http://schemas.openxmlformats.org/officeDocument/2006/relationships" r:blip="">
          <dgm:adjLst/>
        </dgm:shape>
        <dgm:presOf/>
        <dgm:constrLst/>
        <dgm:forEach name="Name45" ref="textRepeat"/>
      </dgm:layoutNode>
      <dgm:layoutNode name="textaccent6">
        <dgm:alg type="sp"/>
        <dgm:shape xmlns:r="http://schemas.openxmlformats.org/officeDocument/2006/relationships" r:blip="">
          <dgm:adjLst/>
        </dgm:shape>
        <dgm:presOf/>
        <dgm:constrLst/>
        <dgm:forEach name="Name46" ref="accentRepeat"/>
      </dgm:layoutNode>
    </dgm:forEach>
    <dgm:forEach name="Name47" axis="ch" ptType="sibTrans" hideLastTrans="0" st="6" cnt="1">
      <dgm:layoutNode name="image6">
        <dgm:alg type="sp"/>
        <dgm:shape xmlns:r="http://schemas.openxmlformats.org/officeDocument/2006/relationships" r:blip="">
          <dgm:adjLst/>
        </dgm:shape>
        <dgm:presOf/>
        <dgm:constrLst/>
        <dgm:forEach name="Name48" ref="imageRepeat"/>
      </dgm:layoutNode>
      <dgm:layoutNode name="imageaccent6">
        <dgm:alg type="sp"/>
        <dgm:shape xmlns:r="http://schemas.openxmlformats.org/officeDocument/2006/relationships" r:blip="">
          <dgm:adjLst/>
        </dgm:shape>
        <dgm:presOf/>
        <dgm:constrLst/>
        <dgm:forEach name="Name49" ref="accentRepeat"/>
      </dgm:layoutNode>
    </dgm:forEach>
    <dgm:forEach name="Name50" axis="ch" ptType="node" st="7" cnt="1">
      <dgm:layoutNode name="text7">
        <dgm:alg type="sp"/>
        <dgm:shape xmlns:r="http://schemas.openxmlformats.org/officeDocument/2006/relationships" r:blip="">
          <dgm:adjLst/>
        </dgm:shape>
        <dgm:presOf/>
        <dgm:constrLst/>
        <dgm:forEach name="Name51" ref="textRepeat"/>
      </dgm:layoutNode>
      <dgm:layoutNode name="textaccent7">
        <dgm:alg type="sp"/>
        <dgm:shape xmlns:r="http://schemas.openxmlformats.org/officeDocument/2006/relationships" r:blip="">
          <dgm:adjLst/>
        </dgm:shape>
        <dgm:presOf/>
        <dgm:constrLst/>
        <dgm:forEach name="Name52" ref="accentRepeat"/>
      </dgm:layoutNode>
    </dgm:forEach>
    <dgm:forEach name="Name53" axis="ch" ptType="sibTrans" hideLastTrans="0" st="7" cnt="1">
      <dgm:layoutNode name="image7">
        <dgm:alg type="sp"/>
        <dgm:shape xmlns:r="http://schemas.openxmlformats.org/officeDocument/2006/relationships" r:blip="">
          <dgm:adjLst/>
        </dgm:shape>
        <dgm:presOf/>
        <dgm:constrLst/>
        <dgm:forEach name="Name54" ref="imageRepeat"/>
      </dgm:layoutNode>
      <dgm:layoutNode name="imageaccent7">
        <dgm:alg type="sp"/>
        <dgm:shape xmlns:r="http://schemas.openxmlformats.org/officeDocument/2006/relationships" r:blip="">
          <dgm:adjLst/>
        </dgm:shape>
        <dgm:presOf/>
        <dgm:constrLst/>
        <dgm:forEach name="Name55" ref="accentRepeat"/>
      </dgm:layoutNode>
    </dgm:forEach>
    <dgm:forEach name="Name56" axis="ch" ptType="node" st="8" cnt="1">
      <dgm:layoutNode name="text8">
        <dgm:alg type="sp"/>
        <dgm:shape xmlns:r="http://schemas.openxmlformats.org/officeDocument/2006/relationships" r:blip="">
          <dgm:adjLst/>
        </dgm:shape>
        <dgm:presOf/>
        <dgm:constrLst/>
        <dgm:forEach name="Name57" ref="textRepeat"/>
      </dgm:layoutNode>
      <dgm:layoutNode name="textaccent8">
        <dgm:alg type="sp"/>
        <dgm:shape xmlns:r="http://schemas.openxmlformats.org/officeDocument/2006/relationships" r:blip="">
          <dgm:adjLst/>
        </dgm:shape>
        <dgm:presOf/>
        <dgm:constrLst/>
        <dgm:forEach name="Name58" ref="accentRepeat"/>
      </dgm:layoutNode>
    </dgm:forEach>
    <dgm:forEach name="Name59" axis="ch" ptType="sibTrans" hideLastTrans="0" st="8" cnt="1">
      <dgm:layoutNode name="image8">
        <dgm:alg type="sp"/>
        <dgm:shape xmlns:r="http://schemas.openxmlformats.org/officeDocument/2006/relationships" r:blip="">
          <dgm:adjLst/>
        </dgm:shape>
        <dgm:presOf/>
        <dgm:constrLst/>
        <dgm:forEach name="Name60" ref="imageRepeat"/>
      </dgm:layoutNode>
      <dgm:layoutNode name="imageaccent8">
        <dgm:alg type="sp"/>
        <dgm:shape xmlns:r="http://schemas.openxmlformats.org/officeDocument/2006/relationships" r:blip="">
          <dgm:adjLst/>
        </dgm:shape>
        <dgm:presOf/>
        <dgm:constrLst/>
        <dgm:forEach name="Name61" ref="accentRepeat"/>
      </dgm:layoutNode>
    </dgm:forEach>
    <dgm:forEach name="Name62" axis="ch" ptType="node" st="9" cnt="1">
      <dgm:layoutNode name="text9">
        <dgm:alg type="sp"/>
        <dgm:shape xmlns:r="http://schemas.openxmlformats.org/officeDocument/2006/relationships" r:blip="">
          <dgm:adjLst/>
        </dgm:shape>
        <dgm:presOf/>
        <dgm:constrLst/>
        <dgm:forEach name="Name63" ref="textRepeat"/>
      </dgm:layoutNode>
      <dgm:layoutNode name="textaccent9">
        <dgm:alg type="sp"/>
        <dgm:shape xmlns:r="http://schemas.openxmlformats.org/officeDocument/2006/relationships" r:blip="">
          <dgm:adjLst/>
        </dgm:shape>
        <dgm:presOf/>
        <dgm:constrLst/>
        <dgm:forEach name="Name64" ref="accentRepeat"/>
      </dgm:layoutNode>
    </dgm:forEach>
    <dgm:forEach name="Name65" axis="ch" ptType="sibTrans" hideLastTrans="0" st="9" cnt="1">
      <dgm:layoutNode name="image9">
        <dgm:alg type="sp"/>
        <dgm:shape xmlns:r="http://schemas.openxmlformats.org/officeDocument/2006/relationships" r:blip="">
          <dgm:adjLst/>
        </dgm:shape>
        <dgm:presOf/>
        <dgm:constrLst/>
        <dgm:forEach name="Name66" ref="imageRepeat"/>
      </dgm:layoutNode>
      <dgm:layoutNode name="imageaccent9">
        <dgm:alg type="sp"/>
        <dgm:shape xmlns:r="http://schemas.openxmlformats.org/officeDocument/2006/relationships" r:blip="">
          <dgm:adjLst/>
        </dgm:shape>
        <dgm:presOf/>
        <dgm:constrLst/>
        <dgm:forEach name="Name67" ref="accentRepeat"/>
      </dgm:layoutNode>
    </dgm:forEach>
    <dgm:forEach name="Name68" axis="ch" ptType="node" st="10" cnt="1">
      <dgm:layoutNode name="text10">
        <dgm:alg type="sp"/>
        <dgm:shape xmlns:r="http://schemas.openxmlformats.org/officeDocument/2006/relationships" r:blip="">
          <dgm:adjLst/>
        </dgm:shape>
        <dgm:presOf/>
        <dgm:constrLst/>
        <dgm:forEach name="Name69" ref="textRepeat"/>
      </dgm:layoutNode>
      <dgm:layoutNode name="textaccent10">
        <dgm:alg type="sp"/>
        <dgm:shape xmlns:r="http://schemas.openxmlformats.org/officeDocument/2006/relationships" r:blip="">
          <dgm:adjLst/>
        </dgm:shape>
        <dgm:presOf/>
        <dgm:constrLst/>
        <dgm:forEach name="Name70" ref="accentRepeat"/>
      </dgm:layoutNode>
    </dgm:forEach>
    <dgm:forEach name="Name71" axis="ch" ptType="sibTrans" hideLastTrans="0" st="10" cnt="1">
      <dgm:layoutNode name="image10">
        <dgm:alg type="sp"/>
        <dgm:shape xmlns:r="http://schemas.openxmlformats.org/officeDocument/2006/relationships" r:blip="">
          <dgm:adjLst/>
        </dgm:shape>
        <dgm:presOf/>
        <dgm:constrLst/>
        <dgm:forEach name="Name72" ref="imageRepeat"/>
      </dgm:layoutNode>
      <dgm:layoutNode name="imageaccent10">
        <dgm:alg type="sp"/>
        <dgm:shape xmlns:r="http://schemas.openxmlformats.org/officeDocument/2006/relationships" r:blip="">
          <dgm:adjLst/>
        </dgm:shape>
        <dgm:presOf/>
        <dgm:constrLst/>
        <dgm:forEach name="Name73" ref="accentRepeat"/>
      </dgm:layoutNode>
    </dgm:forEach>
    <dgm:forEach name="Name74" axis="ch" ptType="node" st="11" cnt="1">
      <dgm:layoutNode name="text11">
        <dgm:alg type="sp"/>
        <dgm:shape xmlns:r="http://schemas.openxmlformats.org/officeDocument/2006/relationships" r:blip="">
          <dgm:adjLst/>
        </dgm:shape>
        <dgm:presOf/>
        <dgm:constrLst/>
        <dgm:forEach name="Name75" ref="textRepeat"/>
      </dgm:layoutNode>
      <dgm:layoutNode name="textaccent1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</dgm:forEach>
    <dgm:forEach name="Name77" axis="ch" ptType="sibTrans" hideLastTrans="0" st="11" cnt="1">
      <dgm:layoutNode name="image11">
        <dgm:alg type="sp"/>
        <dgm:shape xmlns:r="http://schemas.openxmlformats.org/officeDocument/2006/relationships" r:blip="">
          <dgm:adjLst/>
        </dgm:shape>
        <dgm:presOf/>
        <dgm:constrLst/>
        <dgm:forEach name="Name78" ref="imageRepeat"/>
      </dgm:layoutNode>
      <dgm:layoutNode name="imageaccent11">
        <dgm:alg type="sp"/>
        <dgm:shape xmlns:r="http://schemas.openxmlformats.org/officeDocument/2006/relationships" r:blip="">
          <dgm:adjLst/>
        </dgm:shape>
        <dgm:presOf/>
        <dgm:constrLst/>
        <dgm:forEach name="Name79" ref="accentRepeat"/>
      </dgm:layoutNode>
    </dgm:forEach>
    <dgm:forEach name="Name80" axis="ch" ptType="node" st="12" cnt="1">
      <dgm:layoutNode name="text12">
        <dgm:alg type="sp"/>
        <dgm:shape xmlns:r="http://schemas.openxmlformats.org/officeDocument/2006/relationships" r:blip="">
          <dgm:adjLst/>
        </dgm:shape>
        <dgm:presOf/>
        <dgm:constrLst/>
        <dgm:forEach name="Name81" ref="textRepeat"/>
      </dgm:layoutNode>
      <dgm:layoutNode name="textaccent12">
        <dgm:alg type="sp"/>
        <dgm:shape xmlns:r="http://schemas.openxmlformats.org/officeDocument/2006/relationships" r:blip="">
          <dgm:adjLst/>
        </dgm:shape>
        <dgm:presOf/>
        <dgm:constrLst/>
        <dgm:forEach name="Name82" ref="accentRepeat"/>
      </dgm:layoutNode>
    </dgm:forEach>
    <dgm:forEach name="Name83" axis="ch" ptType="sibTrans" hideLastTrans="0" st="12" cnt="1">
      <dgm:layoutNode name="image12">
        <dgm:alg type="sp"/>
        <dgm:shape xmlns:r="http://schemas.openxmlformats.org/officeDocument/2006/relationships" r:blip="">
          <dgm:adjLst/>
        </dgm:shape>
        <dgm:presOf/>
        <dgm:constrLst/>
        <dgm:forEach name="Name84" ref="imageRepeat"/>
      </dgm:layoutNode>
      <dgm:layoutNode name="imageaccent12">
        <dgm:alg type="sp"/>
        <dgm:shape xmlns:r="http://schemas.openxmlformats.org/officeDocument/2006/relationships" r:blip="">
          <dgm:adjLst/>
        </dgm:shape>
        <dgm:presOf/>
        <dgm:constrLst/>
        <dgm:forEach name="Name85" ref="accentRepeat"/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HexagonCluster">
  <dgm:title val=""/>
  <dgm:desc val=""/>
  <dgm:catLst>
    <dgm:cat type="picture" pri="21000"/>
    <dgm:cat type="relationship" pri="3200"/>
    <dgm:cat type="pictureconvert" pri="21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clrData>
  <dgm:layoutNode name="Name0">
    <dgm:varLst>
      <dgm:chMax val="21"/>
      <dgm:chPref val="21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alg type="composite">
          <dgm:param type="ar" val="1.3871"/>
        </dgm:alg>
        <dgm:constrLst>
          <dgm:constr type="primFontSz" for="des" ptType="node" op="equ" val="65"/>
          <dgm:constr type="l" for="ch" forName="text1" refType="w" fact="0.4525"/>
          <dgm:constr type="t" for="ch" forName="text1" refType="h" fact="0.346"/>
          <dgm:constr type="w" for="ch" forName="text1" refType="w" fact="0.5475"/>
          <dgm:constr type="h" for="ch" forName="text1" refType="h" fact="0.654"/>
          <dgm:constr type="l" for="ch" forName="textaccent1" refType="w" fact="0.4652"/>
          <dgm:constr type="t" for="ch" forName="textaccent1" refType="h" fact="0.6348"/>
          <dgm:constr type="w" for="ch" forName="textaccent1" refType="w" fact="0.0639"/>
          <dgm:constr type="h" for="ch" forName="textaccent1" refType="h" fact="0.0765"/>
          <dgm:constr type="l" for="ch" forName="image1" refType="w" fact="0"/>
          <dgm:constr type="t" for="ch" forName="image1" refType="h" fact="0"/>
          <dgm:constr type="w" for="ch" forName="image1" refType="w" fact="0.5468"/>
          <dgm:constr type="h" for="ch" forName="image1" refType="h" fact="0.6538"/>
          <dgm:constr type="l" for="ch" forName="imageaccent1" refType="w" fact="0.3702"/>
          <dgm:constr type="t" for="ch" forName="imageaccent1" refType="h" fact="0.5633"/>
          <dgm:constr type="w" for="ch" forName="imageaccent1" refType="w" fact="0.0639"/>
          <dgm:constr type="h" for="ch" forName="imageaccent1" refType="h" fact="0.0765"/>
        </dgm:constrLst>
      </dgm:if>
      <dgm:if name="Name3" axis="ch" ptType="node" func="cnt" op="equ" val="2">
        <dgm:alg type="composite">
          <dgm:param type="ar" val="2.6443"/>
        </dgm:alg>
        <dgm:constrLst>
          <dgm:constr type="primFontSz" for="des" ptType="node" op="equ" val="65"/>
          <dgm:constr type="l" for="ch" forName="text1" refType="w" fact="0.2383"/>
          <dgm:constr type="t" for="ch" forName="text1" refType="h" fact="0.3501"/>
          <dgm:constr type="w" for="ch" forName="text1" refType="w" fact="0.285"/>
          <dgm:constr type="h" for="ch" forName="text1" refType="h" fact="0.6499"/>
          <dgm:constr type="l" for="ch" forName="textaccent1" refType="w" fact="0.2472"/>
          <dgm:constr type="t" for="ch" forName="textaccent1" refType="h" fact="0.6371"/>
          <dgm:constr type="w" for="ch" forName="textaccent1" refType="w" fact="0.0333"/>
          <dgm:constr type="h" for="ch" forName="textaccent1" refType="h" fact="0.076"/>
          <dgm:constr type="l" for="ch" forName="image1" refType="w" fact="0"/>
          <dgm:constr type="t" for="ch" forName="image1" refType="h" fact="0"/>
          <dgm:constr type="w" for="ch" forName="image1" refType="w" fact="0.285"/>
          <dgm:constr type="h" for="ch" forName="image1" refType="h" fact="0.6499"/>
          <dgm:constr type="l" for="ch" forName="imageaccent1" refType="w" fact="0.1942"/>
          <dgm:constr type="t" for="ch" forName="imageaccent1" refType="h" fact="0.5602"/>
          <dgm:constr type="w" for="ch" forName="imageaccent1" refType="w" fact="0.0333"/>
          <dgm:constr type="h" for="ch" forName="imageaccent1" refType="h" fact="0.076"/>
          <dgm:constr type="l" for="ch" forName="text2" refType="w" fact="0.4767"/>
          <dgm:constr type="t" for="ch" forName="text2" refType="h" fact="0"/>
          <dgm:constr type="w" for="ch" forName="text2" refType="w" fact="0.285"/>
          <dgm:constr type="h" for="ch" forName="text2" refType="h" fact="0.6499"/>
          <dgm:constr type="l" for="ch" forName="textaccent2" refType="w" fact="0.6709"/>
          <dgm:constr type="t" for="ch" forName="textaccent2" refType="h" fact="0.5602"/>
          <dgm:constr type="w" for="ch" forName="textaccent2" refType="w" fact="0.0333"/>
          <dgm:constr type="h" for="ch" forName="textaccent2" refType="h" fact="0.076"/>
          <dgm:constr type="l" for="ch" forName="image2" refType="w" fact="0.715"/>
          <dgm:constr type="t" for="ch" forName="image2" refType="h" fact="0.3501"/>
          <dgm:constr type="w" for="ch" forName="image2" refType="w" fact="0.285"/>
          <dgm:constr type="h" for="ch" forName="image2" refType="h" fact="0.6499"/>
          <dgm:constr type="l" for="ch" forName="imageaccent2" refType="w" fact="0.7239"/>
          <dgm:constr type="t" for="ch" forName="imageaccent2" refType="h" fact="0.6371"/>
          <dgm:constr type="w" for="ch" forName="imageaccent2" refType="w" fact="0.0333"/>
          <dgm:constr type="h" for="ch" forName="imageaccent2" refType="h" fact="0.076"/>
        </dgm:constrLst>
      </dgm:if>
      <dgm:if name="Name4" axis="ch" ptType="node" func="cnt" op="equ" val="3">
        <dgm:alg type="composite">
          <dgm:param type="ar" val="1.5623"/>
        </dgm:alg>
        <dgm:constrLst>
          <dgm:constr type="primFontSz" for="des" ptType="node" op="equ" val="65"/>
          <dgm:constr type="l" for="ch" forName="text1" refType="w" fact="0.2402"/>
          <dgm:constr type="t" for="ch" forName="text1" refType="h" fact="0.6215"/>
          <dgm:constr type="w" for="ch" forName="text1" refType="w" fact="0.281"/>
          <dgm:constr type="h" for="ch" forName="text1" refType="h" fact="0.3785"/>
          <dgm:constr type="l" for="ch" forName="textaccent1" refType="w" fact="0.2475"/>
          <dgm:constr type="t" for="ch" forName="textaccent1" refType="h" fact="0.7886"/>
          <dgm:constr type="w" for="ch" forName="textaccent1" refType="w" fact="0.0329"/>
          <dgm:constr type="h" for="ch" forName="textaccent1" refType="h" fact="0.0443"/>
          <dgm:constr type="l" for="ch" forName="image1" refType="w" fact="0"/>
          <dgm:constr type="t" for="ch" forName="image1" refType="h" fact="0.4182"/>
          <dgm:constr type="w" for="ch" forName="image1" refType="w" fact="0.281"/>
          <dgm:constr type="h" for="ch" forName="image1" refType="h" fact="0.3785"/>
          <dgm:constr type="l" for="ch" forName="imageaccent1" refType="w" fact="0.1913"/>
          <dgm:constr type="t" for="ch" forName="imageaccent1" refType="h" fact="0.7467"/>
          <dgm:constr type="w" for="ch" forName="imageaccent1" refType="w" fact="0.0329"/>
          <dgm:constr type="h" for="ch" forName="imageaccent1" refType="h" fact="0.0443"/>
          <dgm:constr type="l" for="ch" forName="text2" refType="w" fact="0.4796"/>
          <dgm:constr type="t" for="ch" forName="text2" refType="h" fact="0.4137"/>
          <dgm:constr type="w" for="ch" forName="text2" refType="w" fact="0.281"/>
          <dgm:constr type="h" for="ch" forName="text2" refType="h" fact="0.3785"/>
          <dgm:constr type="l" for="ch" forName="textaccent2" refType="w" fact="0.6717"/>
          <dgm:constr type="t" for="ch" forName="textaccent2" refType="h" fact="0.7418"/>
          <dgm:constr type="w" for="ch" forName="textaccent2" refType="w" fact="0.0329"/>
          <dgm:constr type="h" for="ch" forName="textaccent2" refType="h" fact="0.0443"/>
          <dgm:constr type="l" for="ch" forName="image2" refType="w" fact="0.719"/>
          <dgm:constr type="t" for="ch" forName="image2" refType="h" fact="0.6215"/>
          <dgm:constr type="w" for="ch" forName="image2" refType="w" fact="0.281"/>
          <dgm:constr type="h" for="ch" forName="image2" refType="h" fact="0.3785"/>
          <dgm:constr type="l" for="ch" forName="imageaccent2" refType="w" fact="0.7263"/>
          <dgm:constr type="t" for="ch" forName="imageaccent2" refType="h" fact="0.7886"/>
          <dgm:constr type="w" for="ch" forName="imageaccent2" refType="w" fact="0.0329"/>
          <dgm:constr type="h" for="ch" forName="imageaccent2" refType="h" fact="0.0443"/>
          <dgm:constr type="l" for="ch" forName="text3" refType="w" fact="0.2402"/>
          <dgm:constr type="t" for="ch" forName="text3" refType="h" fact="0.2068"/>
          <dgm:constr type="w" for="ch" forName="text3" refType="w" fact="0.281"/>
          <dgm:constr type="h" for="ch" forName="text3" refType="h" fact="0.3785"/>
          <dgm:constr type="l" for="ch" forName="textaccent3" refType="w" fact="0.4307"/>
          <dgm:constr type="t" for="ch" forName="textaccent3" refType="h" fact="0.215"/>
          <dgm:constr type="w" for="ch" forName="textaccent3" refType="w" fact="0.0329"/>
          <dgm:constr type="h" for="ch" forName="textaccent3" refType="h" fact="0.0443"/>
          <dgm:constr type="l" for="ch" forName="image3" refType="w" fact="0.4796"/>
          <dgm:constr type="t" for="ch" forName="image3" refType="h" fact="0"/>
          <dgm:constr type="w" for="ch" forName="image3" refType="w" fact="0.281"/>
          <dgm:constr type="h" for="ch" forName="image3" refType="h" fact="0.3785"/>
          <dgm:constr type="l" for="ch" forName="imageaccent3" refType="w" fact="0.4879"/>
          <dgm:constr type="t" for="ch" forName="imageaccent3" refType="h" fact="0.1662"/>
          <dgm:constr type="w" for="ch" forName="imageaccent3" refType="w" fact="0.0329"/>
          <dgm:constr type="h" for="ch" forName="imageaccent3" refType="h" fact="0.0443"/>
        </dgm:constrLst>
      </dgm:if>
      <dgm:if name="Name5" axis="ch" ptType="node" func="cnt" op="equ" val="4">
        <dgm:alg type="composite">
          <dgm:param type="ar" val="1.943"/>
        </dgm:alg>
        <dgm:constrLst>
          <dgm:constr type="primFontSz" for="des" ptType="node" op="equ" val="65"/>
          <dgm:constr type="l" for="ch" forName="image2" refType="w" fact="0.5787"/>
          <dgm:constr type="t" for="ch" forName="image2" refType="h" fact="0.6208"/>
          <dgm:constr type="w" for="ch" forName="image2" refType="w" fact="0.227"/>
          <dgm:constr type="h" for="ch" forName="image2" refType="h" fact="0.3786"/>
          <dgm:constr type="l" for="ch" forName="text4" refType="w" fact="0.5787"/>
          <dgm:constr type="t" for="ch" forName="text4" refType="h" fact="0.2081"/>
          <dgm:constr type="w" for="ch" forName="text4" refType="w" fact="0.227"/>
          <dgm:constr type="h" for="ch" forName="text4" refType="h" fact="0.3786"/>
          <dgm:constr type="l" for="ch" forName="text2" refType="w" fact="0.3852"/>
          <dgm:constr type="t" for="ch" forName="text2" refType="h" fact="0.4127"/>
          <dgm:constr type="w" for="ch" forName="text2" refType="w" fact="0.227"/>
          <dgm:constr type="h" for="ch" forName="text2" refType="h" fact="0.3786"/>
          <dgm:constr type="l" for="ch" forName="image3" refType="w" fact="0.3852"/>
          <dgm:constr type="t" for="ch" forName="image3" refType="h" fact="0"/>
          <dgm:constr type="w" for="ch" forName="image3" refType="w" fact="0.227"/>
          <dgm:constr type="h" for="ch" forName="image3" refType="h" fact="0.3786"/>
          <dgm:constr type="l" for="ch" forName="text1" refType="w" fact="0.1927"/>
          <dgm:constr type="t" for="ch" forName="text1" refType="h" fact="0.6214"/>
          <dgm:constr type="w" for="ch" forName="text1" refType="w" fact="0.227"/>
          <dgm:constr type="h" for="ch" forName="text1" refType="h" fact="0.3786"/>
          <dgm:constr type="l" for="ch" forName="textaccent1" refType="w" fact="0.1998"/>
          <dgm:constr type="t" for="ch" forName="textaccent1" refType="h" fact="0.7887"/>
          <dgm:constr type="w" for="ch" forName="textaccent1" refType="w" fact="0.0265"/>
          <dgm:constr type="h" for="ch" forName="textaccent1" refType="h" fact="0.0444"/>
          <dgm:constr type="l" for="ch" forName="image1" refType="w" fact="0"/>
          <dgm:constr type="t" for="ch" forName="image1" refType="h" fact="0.4156"/>
          <dgm:constr type="w" for="ch" forName="image1" refType="w" fact="0.227"/>
          <dgm:constr type="h" for="ch" forName="image1" refType="h" fact="0.3786"/>
          <dgm:constr type="l" for="ch" forName="imageaccent1" refType="w" fact="0.1537"/>
          <dgm:constr type="t" for="ch" forName="imageaccent1" refType="h" fact="0.7417"/>
          <dgm:constr type="w" for="ch" forName="imageaccent1" refType="w" fact="0.0265"/>
          <dgm:constr type="h" for="ch" forName="imageaccent1" refType="h" fact="0.0444"/>
          <dgm:constr type="l" for="ch" forName="textaccent2" refType="w" fact="0.5407"/>
          <dgm:constr type="t" for="ch" forName="textaccent2" refType="h" fact="0.7384"/>
          <dgm:constr type="w" for="ch" forName="textaccent2" refType="w" fact="0.0265"/>
          <dgm:constr type="h" for="ch" forName="textaccent2" refType="h" fact="0.0444"/>
          <dgm:constr type="l" for="ch" forName="imageaccent2" refType="w" fact="0.5839"/>
          <dgm:constr type="t" for="ch" forName="imageaccent2" refType="h" fact="0.7904"/>
          <dgm:constr type="w" for="ch" forName="imageaccent2" refType="w" fact="0.0265"/>
          <dgm:constr type="h" for="ch" forName="imageaccent2" refType="h" fact="0.0444"/>
          <dgm:constr type="l" for="ch" forName="text3" refType="w" fact="0.1927"/>
          <dgm:constr type="t" for="ch" forName="text3" refType="h" fact="0.2087"/>
          <dgm:constr type="w" for="ch" forName="text3" refType="w" fact="0.227"/>
          <dgm:constr type="h" for="ch" forName="text3" refType="h" fact="0.3786"/>
          <dgm:constr type="l" for="ch" forName="textaccent3" refType="w" fact="0.3472"/>
          <dgm:constr type="t" for="ch" forName="textaccent3" refType="h" fact="0.2165"/>
          <dgm:constr type="w" for="ch" forName="textaccent3" refType="w" fact="0.0265"/>
          <dgm:constr type="h" for="ch" forName="textaccent3" refType="h" fact="0.0444"/>
          <dgm:constr type="l" for="ch" forName="imageaccent3" refType="w" fact="0.3904"/>
          <dgm:constr type="t" for="ch" forName="imageaccent3" refType="h" fact="0.1678"/>
          <dgm:constr type="w" for="ch" forName="imageaccent3" refType="w" fact="0.0265"/>
          <dgm:constr type="h" for="ch" forName="imageaccent3" refType="h" fact="0.0444"/>
          <dgm:constr type="l" for="ch" forName="textaccent4" refType="w" fact="0.7739"/>
          <dgm:constr type="t" for="ch" forName="textaccent4" refType="h" fact="0.3752"/>
          <dgm:constr type="w" for="ch" forName="textaccent4" refType="w" fact="0.0265"/>
          <dgm:constr type="h" for="ch" forName="textaccent4" refType="h" fact="0.0444"/>
          <dgm:constr type="l" for="ch" forName="image4" refType="w" fact="0.773"/>
          <dgm:constr type="t" for="ch" forName="image4" refType="h" fact="0.4162"/>
          <dgm:constr type="w" for="ch" forName="image4" refType="w" fact="0.227"/>
          <dgm:constr type="h" for="ch" forName="image4" refType="h" fact="0.3786"/>
          <dgm:constr type="l" for="ch" forName="imageaccent4" refType="w" fact="0.8188"/>
          <dgm:constr type="t" for="ch" forName="imageaccent4" refType="h" fact="0.4229"/>
          <dgm:constr type="w" for="ch" forName="imageaccent4" refType="w" fact="0.0265"/>
          <dgm:constr type="h" for="ch" forName="imageaccent4" refType="h" fact="0.0444"/>
        </dgm:constrLst>
      </dgm:if>
      <dgm:if name="Name6" axis="ch" ptType="node" func="cnt" op="equ" val="5">
        <dgm:alg type="composite">
          <dgm:param type="ar" val="2.3203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4193"/>
          <dgm:constr type="w" for="ch" forName="image4" refType="w" fact="0.1886"/>
          <dgm:constr type="h" for="ch" forName="image4" refType="h" fact="0.3757"/>
          <dgm:constr type="l" for="ch" forName="text5" refType="w" fact="0.6491"/>
          <dgm:constr type="t" for="ch" forName="text5" refType="h" fact="0.004"/>
          <dgm:constr type="w" for="ch" forName="text5" refType="w" fact="0.1886"/>
          <dgm:constr type="h" for="ch" forName="text5" refType="h" fact="0.3757"/>
          <dgm:constr type="l" for="ch" forName="image5" refType="w" fact="0.8114"/>
          <dgm:constr type="t" for="ch" forName="image5" refType="h" fact="0.2136"/>
          <dgm:constr type="w" for="ch" forName="image5" refType="w" fact="0.1886"/>
          <dgm:constr type="h" for="ch" forName="image5" refType="h" fact="0.3757"/>
          <dgm:constr type="l" for="ch" forName="image2" refType="w" fact="0.4868"/>
          <dgm:constr type="t" for="ch" forName="image2" refType="h" fact="0.6235"/>
          <dgm:constr type="w" for="ch" forName="image2" refType="w" fact="0.1886"/>
          <dgm:constr type="h" for="ch" forName="image2" refType="h" fact="0.3757"/>
          <dgm:constr type="l" for="ch" forName="text4" refType="w" fact="0.4868"/>
          <dgm:constr type="t" for="ch" forName="text4" refType="h" fact="0.2081"/>
          <dgm:constr type="w" for="ch" forName="text4" refType="w" fact="0.1886"/>
          <dgm:constr type="h" for="ch" forName="text4" refType="h" fact="0.3757"/>
          <dgm:constr type="l" for="ch" forName="text2" refType="w" fact="0.3246"/>
          <dgm:constr type="t" for="ch" forName="text2" refType="h" fact="0.4154"/>
          <dgm:constr type="w" for="ch" forName="text2" refType="w" fact="0.1886"/>
          <dgm:constr type="h" for="ch" forName="text2" refType="h" fact="0.3757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757"/>
          <dgm:constr type="l" for="ch" forName="text1" refType="w" fact="0.1623"/>
          <dgm:constr type="t" for="ch" forName="text1" refType="h" fact="0.6243"/>
          <dgm:constr type="w" for="ch" forName="text1" refType="w" fact="0.1886"/>
          <dgm:constr type="h" for="ch" forName="text1" refType="h" fact="0.3757"/>
          <dgm:constr type="l" for="ch" forName="text3" refType="w" fact="0.1623"/>
          <dgm:constr type="t" for="ch" forName="text3" refType="h" fact="0.2089"/>
          <dgm:constr type="w" for="ch" forName="text3" refType="w" fact="0.1886"/>
          <dgm:constr type="h" for="ch" forName="text3" refType="h" fact="0.3757"/>
          <dgm:constr type="l" for="ch" forName="textaccent1" refType="w" fact="0.1668"/>
          <dgm:constr type="t" for="ch" forName="textaccent1" refType="h" fact="0.7923"/>
          <dgm:constr type="w" for="ch" forName="textaccent1" refType="w" fact="0.022"/>
          <dgm:constr type="h" for="ch" forName="textaccent1" refType="h" fact="0.044"/>
          <dgm:constr type="l" for="ch" forName="image1" refType="w" fact="0"/>
          <dgm:constr type="t" for="ch" forName="image1" refType="h" fact="0.4166"/>
          <dgm:constr type="w" for="ch" forName="image1" refType="w" fact="0.1886"/>
          <dgm:constr type="h" for="ch" forName="image1" refType="h" fact="0.3757"/>
          <dgm:constr type="l" for="ch" forName="imageaccent1" refType="w" fact="0.1292"/>
          <dgm:constr type="t" for="ch" forName="imageaccent1" refType="h" fact="0.7424"/>
          <dgm:constr type="w" for="ch" forName="imageaccent1" refType="w" fact="0.022"/>
          <dgm:constr type="h" for="ch" forName="imageaccent1" refType="h" fact="0.044"/>
          <dgm:constr type="l" for="ch" forName="textaccent2" refType="w" fact="0.4544"/>
          <dgm:constr type="t" for="ch" forName="textaccent2" refType="h" fact="0.7404"/>
          <dgm:constr type="w" for="ch" forName="textaccent2" refType="w" fact="0.022"/>
          <dgm:constr type="h" for="ch" forName="textaccent2" refType="h" fact="0.044"/>
          <dgm:constr type="l" for="ch" forName="imageaccent2" refType="w" fact="0.4914"/>
          <dgm:constr type="t" for="ch" forName="imageaccent2" refType="h" fact="0.7907"/>
          <dgm:constr type="w" for="ch" forName="imageaccent2" refType="w" fact="0.022"/>
          <dgm:constr type="h" for="ch" forName="imageaccent2" refType="h" fact="0.044"/>
          <dgm:constr type="l" for="ch" forName="textaccent3" refType="w" fact="0.2915"/>
          <dgm:constr type="t" for="ch" forName="textaccent3" refType="h" fact="0.216"/>
          <dgm:constr type="w" for="ch" forName="textaccent3" refType="w" fact="0.022"/>
          <dgm:constr type="h" for="ch" forName="textaccent3" refType="h" fact="0.044"/>
          <dgm:constr type="l" for="ch" forName="imageaccent3" refType="w" fact="0.3299"/>
          <dgm:constr type="t" for="ch" forName="imageaccent3" refType="h" fact="0.1665"/>
          <dgm:constr type="w" for="ch" forName="imageaccent3" refType="w" fact="0.022"/>
          <dgm:constr type="h" for="ch" forName="imageaccent3" refType="h" fact="0.044"/>
          <dgm:constr type="l" for="ch" forName="textaccent4" refType="w" fact="0.65"/>
          <dgm:constr type="t" for="ch" forName="textaccent4" refType="h" fact="0.3746"/>
          <dgm:constr type="w" for="ch" forName="textaccent4" refType="w" fact="0.022"/>
          <dgm:constr type="h" for="ch" forName="textaccent4" refType="h" fact="0.044"/>
          <dgm:constr type="l" for="ch" forName="imageaccent4" refType="w" fact="0.6859"/>
          <dgm:constr type="t" for="ch" forName="imageaccent4" refType="h" fact="0.4261"/>
          <dgm:constr type="w" for="ch" forName="imageaccent4" refType="w" fact="0.022"/>
          <dgm:constr type="h" for="ch" forName="imageaccent4" refType="h" fact="0.044"/>
          <dgm:constr type="l" for="ch" forName="textaccent5" refType="w" fact="0.8123"/>
          <dgm:constr type="t" for="ch" forName="textaccent5" refType="h" fact="0.1724"/>
          <dgm:constr type="w" for="ch" forName="textaccent5" refType="w" fact="0.022"/>
          <dgm:constr type="h" for="ch" forName="textaccent5" refType="h" fact="0.044"/>
          <dgm:constr type="l" for="ch" forName="imageaccent5" refType="w" fact="0.849"/>
          <dgm:constr type="t" for="ch" forName="imageaccent5" refType="h" fact="0.222"/>
          <dgm:constr type="w" for="ch" forName="imageaccent5" refType="w" fact="0.022"/>
          <dgm:constr type="h" for="ch" forName="imageaccent5" refType="h" fact="0.044"/>
        </dgm:constrLst>
      </dgm:if>
      <dgm:if name="Name7" axis="ch" ptType="node" func="cnt" op="equ" val="6">
        <dgm:alg type="composite">
          <dgm:param type="ar" val="1.9179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3466"/>
          <dgm:constr type="w" for="ch" forName="image4" refType="w" fact="0.1886"/>
          <dgm:constr type="h" for="ch" forName="image4" refType="h" fact="0.3106"/>
          <dgm:constr type="l" for="ch" forName="text5" refType="w" fact="0.6491"/>
          <dgm:constr type="t" for="ch" forName="text5" refType="h" fact="0.0033"/>
          <dgm:constr type="w" for="ch" forName="text5" refType="w" fact="0.1886"/>
          <dgm:constr type="h" for="ch" forName="text5" refType="h" fact="0.3106"/>
          <dgm:constr type="l" for="ch" forName="image5" refType="w" fact="0.8114"/>
          <dgm:constr type="t" for="ch" forName="image5" refType="h" fact="0.1766"/>
          <dgm:constr type="w" for="ch" forName="image5" refType="w" fact="0.1886"/>
          <dgm:constr type="h" for="ch" forName="image5" refType="h" fact="0.3106"/>
          <dgm:constr type="l" for="ch" forName="image2" refType="w" fact="0.4868"/>
          <dgm:constr type="t" for="ch" forName="image2" refType="h" fact="0.5154"/>
          <dgm:constr type="w" for="ch" forName="image2" refType="w" fact="0.1886"/>
          <dgm:constr type="h" for="ch" forName="image2" refType="h" fact="0.3106"/>
          <dgm:constr type="l" for="ch" forName="text4" refType="w" fact="0.4868"/>
          <dgm:constr type="t" for="ch" forName="text4" refType="h" fact="0.172"/>
          <dgm:constr type="w" for="ch" forName="text4" refType="w" fact="0.1886"/>
          <dgm:constr type="h" for="ch" forName="text4" refType="h" fact="0.3106"/>
          <dgm:constr type="l" for="ch" forName="text2" refType="w" fact="0.3246"/>
          <dgm:constr type="t" for="ch" forName="text2" refType="h" fact="0.3434"/>
          <dgm:constr type="w" for="ch" forName="text2" refType="w" fact="0.1886"/>
          <dgm:constr type="h" for="ch" forName="text2" refType="h" fact="0.3106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106"/>
          <dgm:constr type="l" for="ch" forName="text1" refType="w" fact="0.1623"/>
          <dgm:constr type="t" for="ch" forName="text1" refType="h" fact="0.516"/>
          <dgm:constr type="w" for="ch" forName="text1" refType="w" fact="0.1886"/>
          <dgm:constr type="h" for="ch" forName="text1" refType="h" fact="0.3106"/>
          <dgm:constr type="l" for="ch" forName="text3" refType="w" fact="0.1623"/>
          <dgm:constr type="t" for="ch" forName="text3" refType="h" fact="0.1727"/>
          <dgm:constr type="w" for="ch" forName="text3" refType="w" fact="0.1886"/>
          <dgm:constr type="h" for="ch" forName="text3" refType="h" fact="0.3106"/>
          <dgm:constr type="l" for="ch" forName="textaccent1" refType="w" fact="0.1668"/>
          <dgm:constr type="t" for="ch" forName="textaccent1" refType="h" fact="0.6549"/>
          <dgm:constr type="w" for="ch" forName="textaccent1" refType="w" fact="0.022"/>
          <dgm:constr type="h" for="ch" forName="textaccent1" refType="h" fact="0.0364"/>
          <dgm:constr type="l" for="ch" forName="image1" refType="w" fact="0"/>
          <dgm:constr type="t" for="ch" forName="image1" refType="h" fact="0.3443"/>
          <dgm:constr type="w" for="ch" forName="image1" refType="w" fact="0.1886"/>
          <dgm:constr type="h" for="ch" forName="image1" refType="h" fact="0.3106"/>
          <dgm:constr type="l" for="ch" forName="imageaccent1" refType="w" fact="0.1292"/>
          <dgm:constr type="t" for="ch" forName="imageaccent1" refType="h" fact="0.6137"/>
          <dgm:constr type="w" for="ch" forName="imageaccent1" refType="w" fact="0.022"/>
          <dgm:constr type="h" for="ch" forName="imageaccent1" refType="h" fact="0.0364"/>
          <dgm:constr type="l" for="ch" forName="textaccent2" refType="w" fact="0.4544"/>
          <dgm:constr type="t" for="ch" forName="textaccent2" refType="h" fact="0.612"/>
          <dgm:constr type="w" for="ch" forName="textaccent2" refType="w" fact="0.022"/>
          <dgm:constr type="h" for="ch" forName="textaccent2" refType="h" fact="0.0364"/>
          <dgm:constr type="l" for="ch" forName="imageaccent2" refType="w" fact="0.4914"/>
          <dgm:constr type="t" for="ch" forName="imageaccent2" refType="h" fact="0.6536"/>
          <dgm:constr type="w" for="ch" forName="imageaccent2" refType="w" fact="0.022"/>
          <dgm:constr type="h" for="ch" forName="imageaccent2" refType="h" fact="0.0364"/>
          <dgm:constr type="l" for="ch" forName="textaccent3" refType="w" fact="0.2915"/>
          <dgm:constr type="t" for="ch" forName="textaccent3" refType="h" fact="0.1786"/>
          <dgm:constr type="w" for="ch" forName="textaccent3" refType="w" fact="0.022"/>
          <dgm:constr type="h" for="ch" forName="textaccent3" refType="h" fact="0.0364"/>
          <dgm:constr type="l" for="ch" forName="imageaccent3" refType="w" fact="0.3299"/>
          <dgm:constr type="t" for="ch" forName="imageaccent3" refType="h" fact="0.1376"/>
          <dgm:constr type="w" for="ch" forName="imageaccent3" refType="w" fact="0.022"/>
          <dgm:constr type="h" for="ch" forName="imageaccent3" refType="h" fact="0.0364"/>
          <dgm:constr type="l" for="ch" forName="textaccent4" refType="w" fact="0.65"/>
          <dgm:constr type="t" for="ch" forName="textaccent4" refType="h" fact="0.3096"/>
          <dgm:constr type="w" for="ch" forName="textaccent4" refType="w" fact="0.022"/>
          <dgm:constr type="h" for="ch" forName="textaccent4" refType="h" fact="0.0364"/>
          <dgm:constr type="l" for="ch" forName="imageaccent4" refType="w" fact="0.6859"/>
          <dgm:constr type="t" for="ch" forName="imageaccent4" refType="h" fact="0.3522"/>
          <dgm:constr type="w" for="ch" forName="imageaccent4" refType="w" fact="0.022"/>
          <dgm:constr type="h" for="ch" forName="imageaccent4" refType="h" fact="0.0364"/>
          <dgm:constr type="l" for="ch" forName="textaccent5" refType="w" fact="0.8123"/>
          <dgm:constr type="t" for="ch" forName="textaccent5" refType="h" fact="0.1425"/>
          <dgm:constr type="w" for="ch" forName="textaccent5" refType="w" fact="0.022"/>
          <dgm:constr type="h" for="ch" forName="textaccent5" refType="h" fact="0.0364"/>
          <dgm:constr type="l" for="ch" forName="imageaccent5" refType="w" fact="0.849"/>
          <dgm:constr type="t" for="ch" forName="imageaccent5" refType="h" fact="0.1835"/>
          <dgm:constr type="w" for="ch" forName="imageaccent5" refType="w" fact="0.022"/>
          <dgm:constr type="h" for="ch" forName="imageaccent5" refType="h" fact="0.0364"/>
          <dgm:constr type="l" for="ch" forName="image6" refType="w" fact="0.6491"/>
          <dgm:constr type="t" for="ch" forName="image6" refType="h" fact="0.6894"/>
          <dgm:constr type="w" for="ch" forName="image6" refType="w" fact="0.1886"/>
          <dgm:constr type="h" for="ch" forName="image6" refType="h" fact="0.3106"/>
          <dgm:constr type="l" for="ch" forName="text6" refType="w" fact="0.8114"/>
          <dgm:constr type="t" for="ch" forName="text6" refType="h" fact="0.5194"/>
          <dgm:constr type="w" for="ch" forName="text6" refType="w" fact="0.1886"/>
          <dgm:constr type="h" for="ch" forName="text6" refType="h" fact="0.3106"/>
          <dgm:constr type="l" for="ch" forName="imageaccent6" refType="w" fact="0.8138"/>
          <dgm:constr type="t" for="ch" forName="imageaccent6" refType="h" fact="0.8257"/>
          <dgm:constr type="w" for="ch" forName="imageaccent6" refType="w" fact="0.022"/>
          <dgm:constr type="h" for="ch" forName="imageaccent6" refType="h" fact="0.0364"/>
          <dgm:constr type="l" for="ch" forName="textaccent6" refType="w" fact="0.8488"/>
          <dgm:constr type="t" for="ch" forName="textaccent6" refType="h" fact="0.7914"/>
          <dgm:constr type="w" for="ch" forName="textaccent6" refType="w" fact="0.022"/>
          <dgm:constr type="h" for="ch" forName="textaccent6" refType="h" fact="0.0364"/>
        </dgm:constrLst>
      </dgm:if>
      <dgm:if name="Name8" axis="ch" ptType="node" func="cnt" op="equ" val="7">
        <dgm:alg type="composite">
          <dgm:param type="ar" val="1.6382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2961"/>
          <dgm:constr type="w" for="ch" forName="image4" refType="w" fact="0.1886"/>
          <dgm:constr type="h" for="ch" forName="image4" refType="h" fact="0.2653"/>
          <dgm:constr type="l" for="ch" forName="text5" refType="w" fact="0.6491"/>
          <dgm:constr type="t" for="ch" forName="text5" refType="h" fact="0.0028"/>
          <dgm:constr type="w" for="ch" forName="text5" refType="w" fact="0.1886"/>
          <dgm:constr type="h" for="ch" forName="text5" refType="h" fact="0.2653"/>
          <dgm:constr type="l" for="ch" forName="image5" refType="w" fact="0.8114"/>
          <dgm:constr type="t" for="ch" forName="image5" refType="h" fact="0.1508"/>
          <dgm:constr type="w" for="ch" forName="image5" refType="w" fact="0.1886"/>
          <dgm:constr type="h" for="ch" forName="image5" refType="h" fact="0.2653"/>
          <dgm:constr type="l" for="ch" forName="image2" refType="w" fact="0.4868"/>
          <dgm:constr type="t" for="ch" forName="image2" refType="h" fact="0.4402"/>
          <dgm:constr type="w" for="ch" forName="image2" refType="w" fact="0.1886"/>
          <dgm:constr type="h" for="ch" forName="image2" refType="h" fact="0.2653"/>
          <dgm:constr type="l" for="ch" forName="text4" refType="w" fact="0.4868"/>
          <dgm:constr type="t" for="ch" forName="text4" refType="h" fact="0.1469"/>
          <dgm:constr type="w" for="ch" forName="text4" refType="w" fact="0.1886"/>
          <dgm:constr type="h" for="ch" forName="text4" refType="h" fact="0.2653"/>
          <dgm:constr type="l" for="ch" forName="text2" refType="w" fact="0.3246"/>
          <dgm:constr type="t" for="ch" forName="text2" refType="h" fact="0.2933"/>
          <dgm:constr type="w" for="ch" forName="text2" refType="w" fact="0.1886"/>
          <dgm:constr type="h" for="ch" forName="text2" refType="h" fact="0.2653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2653"/>
          <dgm:constr type="l" for="ch" forName="text1" refType="w" fact="0.1623"/>
          <dgm:constr type="t" for="ch" forName="text1" refType="h" fact="0.4408"/>
          <dgm:constr type="w" for="ch" forName="text1" refType="w" fact="0.1886"/>
          <dgm:constr type="h" for="ch" forName="text1" refType="h" fact="0.2653"/>
          <dgm:constr type="l" for="ch" forName="text3" refType="w" fact="0.1623"/>
          <dgm:constr type="t" for="ch" forName="text3" refType="h" fact="0.1475"/>
          <dgm:constr type="w" for="ch" forName="text3" refType="w" fact="0.1886"/>
          <dgm:constr type="h" for="ch" forName="text3" refType="h" fact="0.2653"/>
          <dgm:constr type="l" for="ch" forName="textaccent1" refType="w" fact="0.1668"/>
          <dgm:constr type="t" for="ch" forName="textaccent1" refType="h" fact="0.5594"/>
          <dgm:constr type="w" for="ch" forName="textaccent1" refType="w" fact="0.022"/>
          <dgm:constr type="h" for="ch" forName="textaccent1" refType="h" fact="0.0311"/>
          <dgm:constr type="l" for="ch" forName="image1" refType="w" fact="0"/>
          <dgm:constr type="t" for="ch" forName="image1" refType="h" fact="0.2941"/>
          <dgm:constr type="w" for="ch" forName="image1" refType="w" fact="0.1886"/>
          <dgm:constr type="h" for="ch" forName="image1" refType="h" fact="0.2653"/>
          <dgm:constr type="l" for="ch" forName="imageaccent1" refType="w" fact="0.1292"/>
          <dgm:constr type="t" for="ch" forName="imageaccent1" refType="h" fact="0.5242"/>
          <dgm:constr type="w" for="ch" forName="imageaccent1" refType="w" fact="0.022"/>
          <dgm:constr type="h" for="ch" forName="imageaccent1" refType="h" fact="0.0311"/>
          <dgm:constr type="l" for="ch" forName="textaccent2" refType="w" fact="0.4544"/>
          <dgm:constr type="t" for="ch" forName="textaccent2" refType="h" fact="0.5228"/>
          <dgm:constr type="w" for="ch" forName="textaccent2" refType="w" fact="0.022"/>
          <dgm:constr type="h" for="ch" forName="textaccent2" refType="h" fact="0.0311"/>
          <dgm:constr type="l" for="ch" forName="imageaccent2" refType="w" fact="0.4914"/>
          <dgm:constr type="t" for="ch" forName="imageaccent2" refType="h" fact="0.5583"/>
          <dgm:constr type="w" for="ch" forName="imageaccent2" refType="w" fact="0.022"/>
          <dgm:constr type="h" for="ch" forName="imageaccent2" refType="h" fact="0.0311"/>
          <dgm:constr type="l" for="ch" forName="textaccent3" refType="w" fact="0.2907"/>
          <dgm:constr type="t" for="ch" forName="textaccent3" refType="h" fact="0.1511"/>
          <dgm:constr type="w" for="ch" forName="textaccent3" refType="w" fact="0.022"/>
          <dgm:constr type="h" for="ch" forName="textaccent3" refType="h" fact="0.0311"/>
          <dgm:constr type="l" for="ch" forName="imageaccent3" refType="w" fact="0.3299"/>
          <dgm:constr type="t" for="ch" forName="imageaccent3" refType="h" fact="0.1175"/>
          <dgm:constr type="w" for="ch" forName="imageaccent3" refType="w" fact="0.022"/>
          <dgm:constr type="h" for="ch" forName="imageaccent3" refType="h" fact="0.0311"/>
          <dgm:constr type="l" for="ch" forName="textaccent4" refType="w" fact="0.65"/>
          <dgm:constr type="t" for="ch" forName="textaccent4" refType="h" fact="0.2645"/>
          <dgm:constr type="w" for="ch" forName="textaccent4" refType="w" fact="0.022"/>
          <dgm:constr type="h" for="ch" forName="textaccent4" refType="h" fact="0.0311"/>
          <dgm:constr type="l" for="ch" forName="imageaccent4" refType="w" fact="0.6859"/>
          <dgm:constr type="t" for="ch" forName="imageaccent4" refType="h" fact="0.3008"/>
          <dgm:constr type="w" for="ch" forName="imageaccent4" refType="w" fact="0.022"/>
          <dgm:constr type="h" for="ch" forName="imageaccent4" refType="h" fact="0.0311"/>
          <dgm:constr type="l" for="ch" forName="textaccent5" refType="w" fact="0.8123"/>
          <dgm:constr type="t" for="ch" forName="textaccent5" refType="h" fact="0.1217"/>
          <dgm:constr type="w" for="ch" forName="textaccent5" refType="w" fact="0.022"/>
          <dgm:constr type="h" for="ch" forName="textaccent5" refType="h" fact="0.0311"/>
          <dgm:constr type="l" for="ch" forName="imageaccent5" refType="w" fact="0.849"/>
          <dgm:constr type="t" for="ch" forName="imageaccent5" refType="h" fact="0.1567"/>
          <dgm:constr type="w" for="ch" forName="imageaccent5" refType="w" fact="0.022"/>
          <dgm:constr type="h" for="ch" forName="imageaccent5" refType="h" fact="0.0311"/>
          <dgm:constr type="l" for="ch" forName="image6" refType="w" fact="0.6491"/>
          <dgm:constr type="t" for="ch" forName="image6" refType="h" fact="0.5889"/>
          <dgm:constr type="w" for="ch" forName="image6" refType="w" fact="0.1886"/>
          <dgm:constr type="h" for="ch" forName="image6" refType="h" fact="0.2653"/>
          <dgm:constr type="l" for="ch" forName="text6" refType="w" fact="0.8114"/>
          <dgm:constr type="t" for="ch" forName="text6" refType="h" fact="0.4436"/>
          <dgm:constr type="w" for="ch" forName="text6" refType="w" fact="0.1886"/>
          <dgm:constr type="h" for="ch" forName="text6" refType="h" fact="0.2653"/>
          <dgm:constr type="l" for="ch" forName="imageaccent6" refType="w" fact="0.8138"/>
          <dgm:constr type="t" for="ch" forName="imageaccent6" refType="h" fact="0.7053"/>
          <dgm:constr type="w" for="ch" forName="imageaccent6" refType="w" fact="0.022"/>
          <dgm:constr type="h" for="ch" forName="imageaccent6" refType="h" fact="0.0311"/>
          <dgm:constr type="l" for="ch" forName="textaccent6" refType="w" fact="0.8488"/>
          <dgm:constr type="t" for="ch" forName="textaccent6" refType="h" fact="0.676"/>
          <dgm:constr type="w" for="ch" forName="textaccent6" refType="w" fact="0.022"/>
          <dgm:constr type="h" for="ch" forName="textaccent6" refType="h" fact="0.0311"/>
          <dgm:constr type="l" for="ch" forName="text7" refType="w" fact="0.3244"/>
          <dgm:constr type="t" for="ch" forName="text7" refType="h" fact="0.5872"/>
          <dgm:constr type="w" for="ch" forName="text7" refType="w" fact="0.1886"/>
          <dgm:constr type="h" for="ch" forName="text7" refType="h" fact="0.2653"/>
          <dgm:constr type="l" for="ch" forName="image7" refType="w" fact="0.1622"/>
          <dgm:constr type="t" for="ch" forName="image7" refType="h" fact="0.7347"/>
          <dgm:constr type="w" for="ch" forName="image7" refType="w" fact="0.1886"/>
          <dgm:constr type="h" for="ch" forName="image7" refType="h" fact="0.2653"/>
          <dgm:constr type="l" for="ch" forName="imageaccent7" refType="w" fact="0.2905"/>
          <dgm:constr type="t" for="ch" forName="imageaccent7" refType="h" fact="0.7384"/>
          <dgm:constr type="w" for="ch" forName="imageaccent7" refType="w" fact="0.022"/>
          <dgm:constr type="h" for="ch" forName="imageaccent7" refType="h" fact="0.0311"/>
          <dgm:constr type="l" for="ch" forName="textaccent7" refType="w" fact="0.3298"/>
          <dgm:constr type="t" for="ch" forName="textaccent7" refType="h" fact="0.7048"/>
          <dgm:constr type="w" for="ch" forName="textaccent7" refType="w" fact="0.022"/>
          <dgm:constr type="h" for="ch" forName="textaccent7" refType="h" fact="0.0311"/>
        </dgm:constrLst>
      </dgm:if>
      <dgm:if name="Name9" axis="ch" ptType="node" func="cnt" op="equ" val="8">
        <dgm:alg type="composite">
          <dgm:param type="ar" val="1.8974"/>
        </dgm:alg>
        <dgm:constrLst>
          <dgm:constr type="primFontSz" for="des" ptType="node" op="equ" val="65"/>
          <dgm:constr type="l" for="ch" forName="image4" refType="w" fact="0.5589"/>
          <dgm:constr type="t" for="ch" forName="image4" refType="h" fact="0.2952"/>
          <dgm:constr type="w" for="ch" forName="image4" refType="w" fact="0.1624"/>
          <dgm:constr type="h" for="ch" forName="image4" refType="h" fact="0.2645"/>
          <dgm:constr type="l" for="ch" forName="text5" refType="w" fact="0.5589"/>
          <dgm:constr type="t" for="ch" forName="text5" refType="h" fact="0.0028"/>
          <dgm:constr type="w" for="ch" forName="text5" refType="w" fact="0.1624"/>
          <dgm:constr type="h" for="ch" forName="text5" refType="h" fact="0.2645"/>
          <dgm:constr type="l" for="ch" forName="image5" refType="w" fact="0.6986"/>
          <dgm:constr type="t" for="ch" forName="image5" refType="h" fact="0.1504"/>
          <dgm:constr type="w" for="ch" forName="image5" refType="w" fact="0.1624"/>
          <dgm:constr type="h" for="ch" forName="image5" refType="h" fact="0.2645"/>
          <dgm:constr type="l" for="ch" forName="image2" refType="w" fact="0.4192"/>
          <dgm:constr type="t" for="ch" forName="image2" refType="h" fact="0.439"/>
          <dgm:constr type="w" for="ch" forName="image2" refType="w" fact="0.1624"/>
          <dgm:constr type="h" for="ch" forName="image2" refType="h" fact="0.2645"/>
          <dgm:constr type="l" for="ch" forName="text4" refType="w" fact="0.4192"/>
          <dgm:constr type="t" for="ch" forName="text4" refType="h" fact="0.1465"/>
          <dgm:constr type="w" for="ch" forName="text4" refType="w" fact="0.1624"/>
          <dgm:constr type="h" for="ch" forName="text4" refType="h" fact="0.2645"/>
          <dgm:constr type="l" for="ch" forName="text2" refType="w" fact="0.2794"/>
          <dgm:constr type="t" for="ch" forName="text2" refType="h" fact="0.2925"/>
          <dgm:constr type="w" for="ch" forName="text2" refType="w" fact="0.1624"/>
          <dgm:constr type="h" for="ch" forName="text2" refType="h" fact="0.2645"/>
          <dgm:constr type="l" for="ch" forName="image3" refType="w" fact="0.2794"/>
          <dgm:constr type="t" for="ch" forName="image3" refType="h" fact="0"/>
          <dgm:constr type="w" for="ch" forName="image3" refType="w" fact="0.1624"/>
          <dgm:constr type="h" for="ch" forName="image3" refType="h" fact="0.2645"/>
          <dgm:constr type="l" for="ch" forName="text1" refType="w" fact="0.1397"/>
          <dgm:constr type="t" for="ch" forName="text1" refType="h" fact="0.4395"/>
          <dgm:constr type="w" for="ch" forName="text1" refType="w" fact="0.1624"/>
          <dgm:constr type="h" for="ch" forName="text1" refType="h" fact="0.2645"/>
          <dgm:constr type="l" for="ch" forName="text3" refType="w" fact="0.1397"/>
          <dgm:constr type="t" for="ch" forName="text3" refType="h" fact="0.1471"/>
          <dgm:constr type="w" for="ch" forName="text3" refType="w" fact="0.1624"/>
          <dgm:constr type="h" for="ch" forName="text3" refType="h" fact="0.2645"/>
          <dgm:constr type="l" for="ch" forName="textaccent1" refType="w" fact="0.1436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4"/>
          <dgm:constr type="h" for="ch" forName="image1" refType="h" fact="0.2645"/>
          <dgm:constr type="l" for="ch" forName="imageaccent1" refType="w" fact="0.1112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2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31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2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41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6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5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93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1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9"/>
          <dgm:constr type="t" for="ch" forName="image6" refType="h" fact="0.5872"/>
          <dgm:constr type="w" for="ch" forName="image6" refType="w" fact="0.1624"/>
          <dgm:constr type="h" for="ch" forName="image6" refType="h" fact="0.2645"/>
          <dgm:constr type="l" for="ch" forName="text6" refType="w" fact="0.6986"/>
          <dgm:constr type="t" for="ch" forName="text6" refType="h" fact="0.4424"/>
          <dgm:constr type="w" for="ch" forName="text6" refType="w" fact="0.1624"/>
          <dgm:constr type="h" for="ch" forName="text6" refType="h" fact="0.2645"/>
          <dgm:constr type="l" for="ch" forName="imageaccent6" refType="w" fact="0.7007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8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3"/>
          <dgm:constr type="t" for="ch" forName="text7" refType="h" fact="0.5856"/>
          <dgm:constr type="w" for="ch" forName="text7" refType="w" fact="0.1624"/>
          <dgm:constr type="h" for="ch" forName="text7" refType="h" fact="0.2645"/>
          <dgm:constr type="l" for="ch" forName="image7" refType="w" fact="0.1396"/>
          <dgm:constr type="t" for="ch" forName="image7" refType="h" fact="0.7326"/>
          <dgm:constr type="w" for="ch" forName="image7" refType="w" fact="0.1624"/>
          <dgm:constr type="h" for="ch" forName="image7" refType="h" fact="0.2645"/>
          <dgm:constr type="l" for="ch" forName="imageaccent7" refType="w" fact="0.2501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4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9"/>
          <dgm:constr type="t" for="ch" forName="image8" refType="h" fact="0.7355"/>
          <dgm:constr type="w" for="ch" forName="image8" refType="w" fact="0.1624"/>
          <dgm:constr type="h" for="ch" forName="image8" refType="h" fact="0.2645"/>
          <dgm:constr type="l" for="ch" forName="text8" refType="w" fact="0.8376"/>
          <dgm:constr type="t" for="ch" forName="text8" refType="h" fact="0.5906"/>
          <dgm:constr type="w" for="ch" forName="text8" refType="w" fact="0.1624"/>
          <dgm:constr type="h" for="ch" forName="text8" refType="h" fact="0.2645"/>
          <dgm:constr type="l" for="ch" forName="imageaccent8" refType="w" fact="0.8397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8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</dgm:constrLst>
      </dgm:if>
      <dgm:if name="Name10" axis="ch" ptType="node" func="cnt" op="equ" val="9">
        <dgm:alg type="composite">
          <dgm:param type="ar" val="1.8986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952"/>
          <dgm:constr type="w" for="ch" forName="image4" refType="w" fact="0.1623"/>
          <dgm:constr type="h" for="ch" forName="image4" refType="h" fact="0.2645"/>
          <dgm:constr type="l" for="ch" forName="text5" refType="w" fact="0.5585"/>
          <dgm:constr type="t" for="ch" forName="text5" refType="h" fact="0.0028"/>
          <dgm:constr type="w" for="ch" forName="text5" refType="w" fact="0.1623"/>
          <dgm:constr type="h" for="ch" forName="text5" refType="h" fact="0.2645"/>
          <dgm:constr type="l" for="ch" forName="image5" refType="w" fact="0.6982"/>
          <dgm:constr type="t" for="ch" forName="image5" refType="h" fact="0.1504"/>
          <dgm:constr type="w" for="ch" forName="image5" refType="w" fact="0.1623"/>
          <dgm:constr type="h" for="ch" forName="image5" refType="h" fact="0.2645"/>
          <dgm:constr type="l" for="ch" forName="image2" refType="w" fact="0.4189"/>
          <dgm:constr type="t" for="ch" forName="image2" refType="h" fact="0.439"/>
          <dgm:constr type="w" for="ch" forName="image2" refType="w" fact="0.1623"/>
          <dgm:constr type="h" for="ch" forName="image2" refType="h" fact="0.2645"/>
          <dgm:constr type="l" for="ch" forName="text4" refType="w" fact="0.4189"/>
          <dgm:constr type="t" for="ch" forName="text4" refType="h" fact="0.1465"/>
          <dgm:constr type="w" for="ch" forName="text4" refType="w" fact="0.1623"/>
          <dgm:constr type="h" for="ch" forName="text4" refType="h" fact="0.2645"/>
          <dgm:constr type="l" for="ch" forName="text2" refType="w" fact="0.2793"/>
          <dgm:constr type="t" for="ch" forName="text2" refType="h" fact="0.2925"/>
          <dgm:constr type="w" for="ch" forName="text2" refType="w" fact="0.1623"/>
          <dgm:constr type="h" for="ch" forName="text2" refType="h" fact="0.2645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645"/>
          <dgm:constr type="l" for="ch" forName="text1" refType="w" fact="0.1396"/>
          <dgm:constr type="t" for="ch" forName="text1" refType="h" fact="0.4395"/>
          <dgm:constr type="w" for="ch" forName="text1" refType="w" fact="0.1623"/>
          <dgm:constr type="h" for="ch" forName="text1" refType="h" fact="0.2645"/>
          <dgm:constr type="l" for="ch" forName="text3" refType="w" fact="0.1396"/>
          <dgm:constr type="t" for="ch" forName="text3" refType="h" fact="0.1471"/>
          <dgm:constr type="w" for="ch" forName="text3" refType="w" fact="0.1623"/>
          <dgm:constr type="h" for="ch" forName="text3" refType="h" fact="0.2645"/>
          <dgm:constr type="l" for="ch" forName="textaccent1" refType="w" fact="0.1435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3"/>
          <dgm:constr type="h" for="ch" forName="image1" refType="h" fact="0.2645"/>
          <dgm:constr type="l" for="ch" forName="imageaccent1" refType="w" fact="0.1111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28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1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39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3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1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89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05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5"/>
          <dgm:constr type="t" for="ch" forName="image6" refType="h" fact="0.5872"/>
          <dgm:constr type="w" for="ch" forName="image6" refType="w" fact="0.1623"/>
          <dgm:constr type="h" for="ch" forName="image6" refType="h" fact="0.2645"/>
          <dgm:constr type="l" for="ch" forName="text6" refType="w" fact="0.6982"/>
          <dgm:constr type="t" for="ch" forName="text6" refType="h" fact="0.4424"/>
          <dgm:constr type="w" for="ch" forName="text6" refType="w" fact="0.1623"/>
          <dgm:constr type="h" for="ch" forName="text6" refType="h" fact="0.2645"/>
          <dgm:constr type="l" for="ch" forName="imageaccent6" refType="w" fact="0.7002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3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2"/>
          <dgm:constr type="t" for="ch" forName="text7" refType="h" fact="0.5856"/>
          <dgm:constr type="w" for="ch" forName="text7" refType="w" fact="0.1623"/>
          <dgm:constr type="h" for="ch" forName="text7" refType="h" fact="0.2645"/>
          <dgm:constr type="l" for="ch" forName="image7" refType="w" fact="0.1395"/>
          <dgm:constr type="t" for="ch" forName="image7" refType="h" fact="0.7326"/>
          <dgm:constr type="w" for="ch" forName="image7" refType="w" fact="0.1623"/>
          <dgm:constr type="h" for="ch" forName="image7" refType="h" fact="0.2645"/>
          <dgm:constr type="l" for="ch" forName="imageaccent7" refType="w" fact="0.25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38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5"/>
          <dgm:constr type="t" for="ch" forName="image8" refType="h" fact="0.7355"/>
          <dgm:constr type="w" for="ch" forName="image8" refType="w" fact="0.1623"/>
          <dgm:constr type="h" for="ch" forName="image8" refType="h" fact="0.2645"/>
          <dgm:constr type="l" for="ch" forName="text8" refType="w" fact="0.8371"/>
          <dgm:constr type="t" for="ch" forName="text8" refType="h" fact="0.5906"/>
          <dgm:constr type="w" for="ch" forName="text8" refType="w" fact="0.1623"/>
          <dgm:constr type="h" for="ch" forName="text8" refType="h" fact="0.2645"/>
          <dgm:constr type="l" for="ch" forName="imageaccent8" refType="w" fact="0.8392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3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  <dgm:constr type="l" for="ch" forName="text9" refType="w" fact="0.8377"/>
          <dgm:constr type="t" for="ch" forName="text9" refType="h" fact="0.0057"/>
          <dgm:constr type="w" for="ch" forName="text9" refType="w" fact="0.1623"/>
          <dgm:constr type="h" for="ch" forName="text9" refType="h" fact="0.2645"/>
          <dgm:constr type="l" for="ch" forName="textaccent9" refType="w" fact="0.95"/>
          <dgm:constr type="t" for="ch" forName="textaccent9" refType="h" fact="0.2383"/>
          <dgm:constr type="w" for="ch" forName="textaccent9" refType="w" fact="0.0189"/>
          <dgm:constr type="h" for="ch" forName="textaccent9" refType="h" fact="0.031"/>
          <dgm:constr type="l" for="ch" forName="image9" refType="w" fact="0.8377"/>
          <dgm:constr type="t" for="ch" forName="image9" refType="h" fact="0.2977"/>
          <dgm:constr type="w" for="ch" forName="image9" refType="w" fact="0.1623"/>
          <dgm:constr type="h" for="ch" forName="image9" refType="h" fact="0.2645"/>
          <dgm:constr type="l" for="ch" forName="imageaccent9" refType="w" fact="0.95"/>
          <dgm:constr type="t" for="ch" forName="imageaccent9" refType="h" fact="0.2993"/>
          <dgm:constr type="w" for="ch" forName="imageaccent9" refType="w" fact="0.0189"/>
          <dgm:constr type="h" for="ch" forName="imageaccent9" refType="h" fact="0.031"/>
        </dgm:constrLst>
      </dgm:if>
      <dgm:if name="Name11" axis="ch" ptType="node" func="cnt" op="equ" val="10">
        <dgm:alg type="composite">
          <dgm:param type="ar" val="1.6608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583"/>
          <dgm:constr type="w" for="ch" forName="image4" refType="w" fact="0.1623"/>
          <dgm:constr type="h" for="ch" forName="image4" refType="h" fact="0.2314"/>
          <dgm:constr type="l" for="ch" forName="text5" refType="w" fact="0.5585"/>
          <dgm:constr type="t" for="ch" forName="text5" refType="h" fact="0.0024"/>
          <dgm:constr type="w" for="ch" forName="text5" refType="w" fact="0.1623"/>
          <dgm:constr type="h" for="ch" forName="text5" refType="h" fact="0.2314"/>
          <dgm:constr type="l" for="ch" forName="image5" refType="w" fact="0.6982"/>
          <dgm:constr type="t" for="ch" forName="image5" refType="h" fact="0.1316"/>
          <dgm:constr type="w" for="ch" forName="image5" refType="w" fact="0.1623"/>
          <dgm:constr type="h" for="ch" forName="image5" refType="h" fact="0.2314"/>
          <dgm:constr type="l" for="ch" forName="image2" refType="w" fact="0.4189"/>
          <dgm:constr type="t" for="ch" forName="image2" refType="h" fact="0.384"/>
          <dgm:constr type="w" for="ch" forName="image2" refType="w" fact="0.1623"/>
          <dgm:constr type="h" for="ch" forName="image2" refType="h" fact="0.2314"/>
          <dgm:constr type="l" for="ch" forName="text4" refType="w" fact="0.4189"/>
          <dgm:constr type="t" for="ch" forName="text4" refType="h" fact="0.1282"/>
          <dgm:constr type="w" for="ch" forName="text4" refType="w" fact="0.1623"/>
          <dgm:constr type="h" for="ch" forName="text4" refType="h" fact="0.2314"/>
          <dgm:constr type="l" for="ch" forName="text2" refType="w" fact="0.2793"/>
          <dgm:constr type="t" for="ch" forName="text2" refType="h" fact="0.2558"/>
          <dgm:constr type="w" for="ch" forName="text2" refType="w" fact="0.1623"/>
          <dgm:constr type="h" for="ch" forName="text2" refType="h" fact="0.2314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314"/>
          <dgm:constr type="l" for="ch" forName="text1" refType="w" fact="0.1396"/>
          <dgm:constr type="t" for="ch" forName="text1" refType="h" fact="0.3845"/>
          <dgm:constr type="w" for="ch" forName="text1" refType="w" fact="0.1623"/>
          <dgm:constr type="h" for="ch" forName="text1" refType="h" fact="0.2314"/>
          <dgm:constr type="l" for="ch" forName="text3" refType="w" fact="0.1396"/>
          <dgm:constr type="t" for="ch" forName="text3" refType="h" fact="0.1286"/>
          <dgm:constr type="w" for="ch" forName="text3" refType="w" fact="0.1623"/>
          <dgm:constr type="h" for="ch" forName="text3" refType="h" fact="0.2314"/>
          <dgm:constr type="l" for="ch" forName="textaccent1" refType="w" fact="0.1435"/>
          <dgm:constr type="t" for="ch" forName="textaccent1" refType="h" fact="0.488"/>
          <dgm:constr type="w" for="ch" forName="textaccent1" refType="w" fact="0.0189"/>
          <dgm:constr type="h" for="ch" forName="textaccent1" refType="h" fact="0.0271"/>
          <dgm:constr type="l" for="ch" forName="image1" refType="w" fact="0"/>
          <dgm:constr type="t" for="ch" forName="image1" refType="h" fact="0.2566"/>
          <dgm:constr type="w" for="ch" forName="image1" refType="w" fact="0.1623"/>
          <dgm:constr type="h" for="ch" forName="image1" refType="h" fact="0.2314"/>
          <dgm:constr type="l" for="ch" forName="imageaccent1" refType="w" fact="0.1111"/>
          <dgm:constr type="t" for="ch" forName="imageaccent1" refType="h" fact="0.4572"/>
          <dgm:constr type="w" for="ch" forName="imageaccent1" refType="w" fact="0.0189"/>
          <dgm:constr type="h" for="ch" forName="imageaccent1" refType="h" fact="0.0271"/>
          <dgm:constr type="l" for="ch" forName="textaccent2" refType="w" fact="0.391"/>
          <dgm:constr type="t" for="ch" forName="textaccent2" refType="h" fact="0.456"/>
          <dgm:constr type="w" for="ch" forName="textaccent2" refType="w" fact="0.0189"/>
          <dgm:constr type="h" for="ch" forName="textaccent2" refType="h" fact="0.0271"/>
          <dgm:constr type="l" for="ch" forName="imageaccent2" refType="w" fact="0.4228"/>
          <dgm:constr type="t" for="ch" forName="imageaccent2" refType="h" fact="0.487"/>
          <dgm:constr type="w" for="ch" forName="imageaccent2" refType="w" fact="0.0189"/>
          <dgm:constr type="h" for="ch" forName="imageaccent2" refType="h" fact="0.0271"/>
          <dgm:constr type="l" for="ch" forName="textaccent3" refType="w" fact="0.2501"/>
          <dgm:constr type="t" for="ch" forName="textaccent3" refType="h" fact="0.1318"/>
          <dgm:constr type="w" for="ch" forName="textaccent3" refType="w" fact="0.0189"/>
          <dgm:constr type="h" for="ch" forName="textaccent3" refType="h" fact="0.0271"/>
          <dgm:constr type="l" for="ch" forName="imageaccent3" refType="w" fact="0.2839"/>
          <dgm:constr type="t" for="ch" forName="imageaccent3" refType="h" fact="0.1025"/>
          <dgm:constr type="w" for="ch" forName="imageaccent3" refType="w" fact="0.0189"/>
          <dgm:constr type="h" for="ch" forName="imageaccent3" refType="h" fact="0.0271"/>
          <dgm:constr type="l" for="ch" forName="textaccent4" refType="w" fact="0.5593"/>
          <dgm:constr type="t" for="ch" forName="textaccent4" refType="h" fact="0.2307"/>
          <dgm:constr type="w" for="ch" forName="textaccent4" refType="w" fact="0.0189"/>
          <dgm:constr type="h" for="ch" forName="textaccent4" refType="h" fact="0.0271"/>
          <dgm:constr type="l" for="ch" forName="imageaccent4" refType="w" fact="0.5901"/>
          <dgm:constr type="t" for="ch" forName="imageaccent4" refType="h" fact="0.2624"/>
          <dgm:constr type="w" for="ch" forName="imageaccent4" refType="w" fact="0.0189"/>
          <dgm:constr type="h" for="ch" forName="imageaccent4" refType="h" fact="0.0271"/>
          <dgm:constr type="l" for="ch" forName="textaccent5" refType="w" fact="0.6989"/>
          <dgm:constr type="t" for="ch" forName="textaccent5" refType="h" fact="0.1062"/>
          <dgm:constr type="w" for="ch" forName="textaccent5" refType="w" fact="0.0189"/>
          <dgm:constr type="h" for="ch" forName="textaccent5" refType="h" fact="0.0271"/>
          <dgm:constr type="l" for="ch" forName="imageaccent5" refType="w" fact="0.7305"/>
          <dgm:constr type="t" for="ch" forName="imageaccent5" refType="h" fact="0.1367"/>
          <dgm:constr type="w" for="ch" forName="imageaccent5" refType="w" fact="0.0189"/>
          <dgm:constr type="h" for="ch" forName="imageaccent5" refType="h" fact="0.0271"/>
          <dgm:constr type="l" for="ch" forName="image6" refType="w" fact="0.5585"/>
          <dgm:constr type="t" for="ch" forName="image6" refType="h" fact="0.5137"/>
          <dgm:constr type="w" for="ch" forName="image6" refType="w" fact="0.1623"/>
          <dgm:constr type="h" for="ch" forName="image6" refType="h" fact="0.2314"/>
          <dgm:constr type="l" for="ch" forName="text6" refType="w" fact="0.6982"/>
          <dgm:constr type="t" for="ch" forName="text6" refType="h" fact="0.387"/>
          <dgm:constr type="w" for="ch" forName="text6" refType="w" fact="0.1623"/>
          <dgm:constr type="h" for="ch" forName="text6" refType="h" fact="0.2314"/>
          <dgm:constr type="l" for="ch" forName="imageaccent6" refType="w" fact="0.7002"/>
          <dgm:constr type="t" for="ch" forName="imageaccent6" refType="h" fact="0.6152"/>
          <dgm:constr type="w" for="ch" forName="imageaccent6" refType="w" fact="0.0189"/>
          <dgm:constr type="h" for="ch" forName="imageaccent6" refType="h" fact="0.0271"/>
          <dgm:constr type="l" for="ch" forName="textaccent6" refType="w" fact="0.7303"/>
          <dgm:constr type="t" for="ch" forName="textaccent6" refType="h" fact="0.5897"/>
          <dgm:constr type="w" for="ch" forName="textaccent6" refType="w" fact="0.0189"/>
          <dgm:constr type="h" for="ch" forName="textaccent6" refType="h" fact="0.0271"/>
          <dgm:constr type="l" for="ch" forName="text7" refType="w" fact="0.2792"/>
          <dgm:constr type="t" for="ch" forName="text7" refType="h" fact="0.5122"/>
          <dgm:constr type="w" for="ch" forName="text7" refType="w" fact="0.1623"/>
          <dgm:constr type="h" for="ch" forName="text7" refType="h" fact="0.2314"/>
          <dgm:constr type="l" for="ch" forName="image7" refType="w" fact="0.1395"/>
          <dgm:constr type="t" for="ch" forName="image7" refType="h" fact="0.6409"/>
          <dgm:constr type="w" for="ch" forName="image7" refType="w" fact="0.1623"/>
          <dgm:constr type="h" for="ch" forName="image7" refType="h" fact="0.2314"/>
          <dgm:constr type="l" for="ch" forName="imageaccent7" refType="w" fact="0.25"/>
          <dgm:constr type="t" for="ch" forName="imageaccent7" refType="h" fact="0.6441"/>
          <dgm:constr type="w" for="ch" forName="imageaccent7" refType="w" fact="0.0189"/>
          <dgm:constr type="h" for="ch" forName="imageaccent7" refType="h" fact="0.0271"/>
          <dgm:constr type="l" for="ch" forName="textaccent7" refType="w" fact="0.2838"/>
          <dgm:constr type="t" for="ch" forName="textaccent7" refType="h" fact="0.6148"/>
          <dgm:constr type="w" for="ch" forName="textaccent7" refType="w" fact="0.0189"/>
          <dgm:constr type="h" for="ch" forName="textaccent7" refType="h" fact="0.0271"/>
          <dgm:constr type="l" for="ch" forName="image8" refType="w" fact="0.6975"/>
          <dgm:constr type="t" for="ch" forName="image8" refType="h" fact="0.6433"/>
          <dgm:constr type="w" for="ch" forName="image8" refType="w" fact="0.1623"/>
          <dgm:constr type="h" for="ch" forName="image8" refType="h" fact="0.2314"/>
          <dgm:constr type="l" for="ch" forName="text8" refType="w" fact="0.8371"/>
          <dgm:constr type="t" for="ch" forName="text8" refType="h" fact="0.5167"/>
          <dgm:constr type="w" for="ch" forName="text8" refType="w" fact="0.1623"/>
          <dgm:constr type="h" for="ch" forName="text8" refType="h" fact="0.2314"/>
          <dgm:constr type="l" for="ch" forName="imageaccent8" refType="w" fact="0.8392"/>
          <dgm:constr type="t" for="ch" forName="imageaccent8" refType="h" fact="0.7449"/>
          <dgm:constr type="w" for="ch" forName="imageaccent8" refType="w" fact="0.0189"/>
          <dgm:constr type="h" for="ch" forName="imageaccent8" refType="h" fact="0.0271"/>
          <dgm:constr type="l" for="ch" forName="textaccent8" refType="w" fact="0.8693"/>
          <dgm:constr type="t" for="ch" forName="textaccent8" refType="h" fact="0.7194"/>
          <dgm:constr type="w" for="ch" forName="textaccent8" refType="w" fact="0.0189"/>
          <dgm:constr type="h" for="ch" forName="textaccent8" refType="h" fact="0.0271"/>
          <dgm:constr type="l" for="ch" forName="text9" refType="w" fact="0.8377"/>
          <dgm:constr type="t" for="ch" forName="text9" refType="h" fact="0.005"/>
          <dgm:constr type="w" for="ch" forName="text9" refType="w" fact="0.1623"/>
          <dgm:constr type="h" for="ch" forName="text9" refType="h" fact="0.2314"/>
          <dgm:constr type="l" for="ch" forName="textaccent9" refType="w" fact="0.95"/>
          <dgm:constr type="t" for="ch" forName="textaccent9" refType="h" fact="0.2084"/>
          <dgm:constr type="w" for="ch" forName="textaccent9" refType="w" fact="0.0189"/>
          <dgm:constr type="h" for="ch" forName="textaccent9" refType="h" fact="0.0271"/>
          <dgm:constr type="l" for="ch" forName="image9" refType="w" fact="0.8377"/>
          <dgm:constr type="t" for="ch" forName="image9" refType="h" fact="0.2604"/>
          <dgm:constr type="w" for="ch" forName="image9" refType="w" fact="0.1623"/>
          <dgm:constr type="h" for="ch" forName="image9" refType="h" fact="0.2314"/>
          <dgm:constr type="l" for="ch" forName="imageaccent9" refType="w" fact="0.95"/>
          <dgm:constr type="t" for="ch" forName="imageaccent9" refType="h" fact="0.2618"/>
          <dgm:constr type="w" for="ch" forName="imageaccent9" refType="w" fact="0.0189"/>
          <dgm:constr type="h" for="ch" forName="imageaccent9" refType="h" fact="0.0271"/>
          <dgm:constr type="l" for="ch" forName="image10" refType="w" fact="0.2786"/>
          <dgm:constr type="t" for="ch" forName="image10" refType="h" fact="0.7686"/>
          <dgm:constr type="w" for="ch" forName="image10" refType="w" fact="0.1623"/>
          <dgm:constr type="h" for="ch" forName="image10" refType="h" fact="0.2314"/>
          <dgm:constr type="l" for="ch" forName="text10" refType="w" fact="0.4183"/>
          <dgm:constr type="t" for="ch" forName="text10" refType="h" fact="0.6419"/>
          <dgm:constr type="w" for="ch" forName="text10" refType="w" fact="0.1623"/>
          <dgm:constr type="h" for="ch" forName="text10" refType="h" fact="0.2314"/>
          <dgm:constr type="l" for="ch" forName="imageaccent10" refType="w" fact="0.4203"/>
          <dgm:constr type="t" for="ch" forName="imageaccent10" refType="h" fact="0.8701"/>
          <dgm:constr type="w" for="ch" forName="imageaccent10" refType="w" fact="0.0189"/>
          <dgm:constr type="h" for="ch" forName="imageaccent10" refType="h" fact="0.0271"/>
          <dgm:constr type="l" for="ch" forName="textaccent10" refType="w" fact="0.4504"/>
          <dgm:constr type="t" for="ch" forName="textaccent10" refType="h" fact="0.8446"/>
          <dgm:constr type="w" for="ch" forName="textaccent10" refType="w" fact="0.0189"/>
          <dgm:constr type="h" for="ch" forName="textaccent10" refType="h" fact="0.0271"/>
        </dgm:constrLst>
      </dgm:if>
      <dgm:if name="Name12" axis="ch" ptType="node" func="cnt" op="equ" val="11">
        <dgm:alg type="composite">
          <dgm:param type="ar" val="1.4704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287"/>
          <dgm:constr type="w" for="ch" forName="image4" refType="w" fact="0.1623"/>
          <dgm:constr type="h" for="ch" forName="image4" refType="h" fact="0.2049"/>
          <dgm:constr type="l" for="ch" forName="text5" refType="w" fact="0.5585"/>
          <dgm:constr type="t" for="ch" forName="text5" refType="h" fact="0.0022"/>
          <dgm:constr type="w" for="ch" forName="text5" refType="w" fact="0.1623"/>
          <dgm:constr type="h" for="ch" forName="text5" refType="h" fact="0.2049"/>
          <dgm:constr type="l" for="ch" forName="image5" refType="w" fact="0.6982"/>
          <dgm:constr type="t" for="ch" forName="image5" refType="h" fact="0.1165"/>
          <dgm:constr type="w" for="ch" forName="image5" refType="w" fact="0.1623"/>
          <dgm:constr type="h" for="ch" forName="image5" refType="h" fact="0.2049"/>
          <dgm:constr type="l" for="ch" forName="image2" refType="w" fact="0.4189"/>
          <dgm:constr type="t" for="ch" forName="image2" refType="h" fact="0.34"/>
          <dgm:constr type="w" for="ch" forName="image2" refType="w" fact="0.1623"/>
          <dgm:constr type="h" for="ch" forName="image2" refType="h" fact="0.2049"/>
          <dgm:constr type="l" for="ch" forName="text4" refType="w" fact="0.4189"/>
          <dgm:constr type="t" for="ch" forName="text4" refType="h" fact="0.1135"/>
          <dgm:constr type="w" for="ch" forName="text4" refType="w" fact="0.1623"/>
          <dgm:constr type="h" for="ch" forName="text4" refType="h" fact="0.2049"/>
          <dgm:constr type="l" for="ch" forName="text2" refType="w" fact="0.2793"/>
          <dgm:constr type="t" for="ch" forName="text2" refType="h" fact="0.2265"/>
          <dgm:constr type="w" for="ch" forName="text2" refType="w" fact="0.1623"/>
          <dgm:constr type="h" for="ch" forName="text2" refType="h" fact="0.2049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049"/>
          <dgm:constr type="l" for="ch" forName="text1" refType="w" fact="0.1396"/>
          <dgm:constr type="t" for="ch" forName="text1" refType="h" fact="0.3404"/>
          <dgm:constr type="w" for="ch" forName="text1" refType="w" fact="0.1623"/>
          <dgm:constr type="h" for="ch" forName="text1" refType="h" fact="0.2049"/>
          <dgm:constr type="l" for="ch" forName="text3" refType="w" fact="0.1396"/>
          <dgm:constr type="t" for="ch" forName="text3" refType="h" fact="0.1139"/>
          <dgm:constr type="w" for="ch" forName="text3" refType="w" fact="0.1623"/>
          <dgm:constr type="h" for="ch" forName="text3" refType="h" fact="0.2049"/>
          <dgm:constr type="l" for="ch" forName="textaccent1" refType="w" fact="0.1435"/>
          <dgm:constr type="t" for="ch" forName="textaccent1" refType="h" fact="0.432"/>
          <dgm:constr type="w" for="ch" forName="textaccent1" refType="w" fact="0.0189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623"/>
          <dgm:constr type="h" for="ch" forName="image1" refType="h" fact="0.2049"/>
          <dgm:constr type="l" for="ch" forName="imageaccent1" refType="w" fact="0.1111"/>
          <dgm:constr type="t" for="ch" forName="imageaccent1" refType="h" fact="0.4048"/>
          <dgm:constr type="w" for="ch" forName="imageaccent1" refType="w" fact="0.0189"/>
          <dgm:constr type="h" for="ch" forName="imageaccent1" refType="h" fact="0.024"/>
          <dgm:constr type="l" for="ch" forName="textaccent2" refType="w" fact="0.391"/>
          <dgm:constr type="t" for="ch" forName="textaccent2" refType="h" fact="0.4038"/>
          <dgm:constr type="w" for="ch" forName="textaccent2" refType="w" fact="0.0189"/>
          <dgm:constr type="h" for="ch" forName="textaccent2" refType="h" fact="0.024"/>
          <dgm:constr type="l" for="ch" forName="imageaccent2" refType="w" fact="0.4228"/>
          <dgm:constr type="t" for="ch" forName="imageaccent2" refType="h" fact="0.4312"/>
          <dgm:constr type="w" for="ch" forName="imageaccent2" refType="w" fact="0.0189"/>
          <dgm:constr type="h" for="ch" forName="imageaccent2" refType="h" fact="0.024"/>
          <dgm:constr type="l" for="ch" forName="textaccent3" refType="w" fact="0.2501"/>
          <dgm:constr type="t" for="ch" forName="textaccent3" refType="h" fact="0.1167"/>
          <dgm:constr type="w" for="ch" forName="textaccent3" refType="w" fact="0.0189"/>
          <dgm:constr type="h" for="ch" forName="textaccent3" refType="h" fact="0.024"/>
          <dgm:constr type="l" for="ch" forName="imageaccent3" refType="w" fact="0.2839"/>
          <dgm:constr type="t" for="ch" forName="imageaccent3" refType="h" fact="0.0908"/>
          <dgm:constr type="w" for="ch" forName="imageaccent3" refType="w" fact="0.0189"/>
          <dgm:constr type="h" for="ch" forName="imageaccent3" refType="h" fact="0.024"/>
          <dgm:constr type="l" for="ch" forName="textaccent4" refType="w" fact="0.5593"/>
          <dgm:constr type="t" for="ch" forName="textaccent4" refType="h" fact="0.2042"/>
          <dgm:constr type="w" for="ch" forName="textaccent4" refType="w" fact="0.0189"/>
          <dgm:constr type="h" for="ch" forName="textaccent4" refType="h" fact="0.024"/>
          <dgm:constr type="l" for="ch" forName="imageaccent4" refType="w" fact="0.5901"/>
          <dgm:constr type="t" for="ch" forName="imageaccent4" refType="h" fact="0.2323"/>
          <dgm:constr type="w" for="ch" forName="imageaccent4" refType="w" fact="0.0189"/>
          <dgm:constr type="h" for="ch" forName="imageaccent4" refType="h" fact="0.024"/>
          <dgm:constr type="l" for="ch" forName="textaccent5" refType="w" fact="0.6989"/>
          <dgm:constr type="t" for="ch" forName="textaccent5" refType="h" fact="0.094"/>
          <dgm:constr type="w" for="ch" forName="textaccent5" refType="w" fact="0.0189"/>
          <dgm:constr type="h" for="ch" forName="textaccent5" refType="h" fact="0.024"/>
          <dgm:constr type="l" for="ch" forName="imageaccent5" refType="w" fact="0.7305"/>
          <dgm:constr type="t" for="ch" forName="imageaccent5" refType="h" fact="0.121"/>
          <dgm:constr type="w" for="ch" forName="imageaccent5" refType="w" fact="0.0189"/>
          <dgm:constr type="h" for="ch" forName="imageaccent5" refType="h" fact="0.024"/>
          <dgm:constr type="l" for="ch" forName="image6" refType="w" fact="0.5585"/>
          <dgm:constr type="t" for="ch" forName="image6" refType="h" fact="0.4548"/>
          <dgm:constr type="w" for="ch" forName="image6" refType="w" fact="0.1623"/>
          <dgm:constr type="h" for="ch" forName="image6" refType="h" fact="0.2049"/>
          <dgm:constr type="l" for="ch" forName="text6" refType="w" fact="0.6982"/>
          <dgm:constr type="t" for="ch" forName="text6" refType="h" fact="0.3426"/>
          <dgm:constr type="w" for="ch" forName="text6" refType="w" fact="0.1623"/>
          <dgm:constr type="h" for="ch" forName="text6" refType="h" fact="0.2049"/>
          <dgm:constr type="l" for="ch" forName="imageaccent6" refType="w" fact="0.7002"/>
          <dgm:constr type="t" for="ch" forName="imageaccent6" refType="h" fact="0.5447"/>
          <dgm:constr type="w" for="ch" forName="imageaccent6" refType="w" fact="0.0189"/>
          <dgm:constr type="h" for="ch" forName="imageaccent6" refType="h" fact="0.024"/>
          <dgm:constr type="l" for="ch" forName="textaccent6" refType="w" fact="0.7303"/>
          <dgm:constr type="t" for="ch" forName="textaccent6" refType="h" fact="0.5221"/>
          <dgm:constr type="w" for="ch" forName="textaccent6" refType="w" fact="0.0189"/>
          <dgm:constr type="h" for="ch" forName="textaccent6" refType="h" fact="0.024"/>
          <dgm:constr type="l" for="ch" forName="text7" refType="w" fact="0.2792"/>
          <dgm:constr type="t" for="ch" forName="text7" refType="h" fact="0.4535"/>
          <dgm:constr type="w" for="ch" forName="text7" refType="w" fact="0.1623"/>
          <dgm:constr type="h" for="ch" forName="text7" refType="h" fact="0.2049"/>
          <dgm:constr type="l" for="ch" forName="image7" refType="w" fact="0.1395"/>
          <dgm:constr type="t" for="ch" forName="image7" refType="h" fact="0.5674"/>
          <dgm:constr type="w" for="ch" forName="image7" refType="w" fact="0.1623"/>
          <dgm:constr type="h" for="ch" forName="image7" refType="h" fact="0.2049"/>
          <dgm:constr type="l" for="ch" forName="imageaccent7" refType="w" fact="0.25"/>
          <dgm:constr type="t" for="ch" forName="imageaccent7" refType="h" fact="0.5703"/>
          <dgm:constr type="w" for="ch" forName="imageaccent7" refType="w" fact="0.0189"/>
          <dgm:constr type="h" for="ch" forName="imageaccent7" refType="h" fact="0.024"/>
          <dgm:constr type="l" for="ch" forName="textaccent7" refType="w" fact="0.2838"/>
          <dgm:constr type="t" for="ch" forName="textaccent7" refType="h" fact="0.5443"/>
          <dgm:constr type="w" for="ch" forName="textaccent7" refType="w" fact="0.0189"/>
          <dgm:constr type="h" for="ch" forName="textaccent7" refType="h" fact="0.024"/>
          <dgm:constr type="l" for="ch" forName="image8" refType="w" fact="0.6975"/>
          <dgm:constr type="t" for="ch" forName="image8" refType="h" fact="0.5696"/>
          <dgm:constr type="w" for="ch" forName="image8" refType="w" fact="0.1623"/>
          <dgm:constr type="h" for="ch" forName="image8" refType="h" fact="0.2049"/>
          <dgm:constr type="l" for="ch" forName="text8" refType="w" fact="0.8371"/>
          <dgm:constr type="t" for="ch" forName="text8" refType="h" fact="0.4574"/>
          <dgm:constr type="w" for="ch" forName="text8" refType="w" fact="0.1623"/>
          <dgm:constr type="h" for="ch" forName="text8" refType="h" fact="0.2049"/>
          <dgm:constr type="l" for="ch" forName="imageaccent8" refType="w" fact="0.8392"/>
          <dgm:constr type="t" for="ch" forName="imageaccent8" refType="h" fact="0.6595"/>
          <dgm:constr type="w" for="ch" forName="imageaccent8" refType="w" fact="0.0189"/>
          <dgm:constr type="h" for="ch" forName="imageaccent8" refType="h" fact="0.024"/>
          <dgm:constr type="l" for="ch" forName="textaccent8" refType="w" fact="0.8693"/>
          <dgm:constr type="t" for="ch" forName="textaccent8" refType="h" fact="0.6369"/>
          <dgm:constr type="w" for="ch" forName="textaccent8" refType="w" fact="0.0189"/>
          <dgm:constr type="h" for="ch" forName="textaccent8" refType="h" fact="0.024"/>
          <dgm:constr type="l" for="ch" forName="text9" refType="w" fact="0.8377"/>
          <dgm:constr type="t" for="ch" forName="text9" refType="h" fact="0.0044"/>
          <dgm:constr type="w" for="ch" forName="text9" refType="w" fact="0.1623"/>
          <dgm:constr type="h" for="ch" forName="text9" refType="h" fact="0.2049"/>
          <dgm:constr type="l" for="ch" forName="textaccent9" refType="w" fact="0.95"/>
          <dgm:constr type="t" for="ch" forName="textaccent9" refType="h" fact="0.1846"/>
          <dgm:constr type="w" for="ch" forName="textaccent9" refType="w" fact="0.0189"/>
          <dgm:constr type="h" for="ch" forName="textaccent9" refType="h" fact="0.024"/>
          <dgm:constr type="l" for="ch" forName="image9" refType="w" fact="0.8377"/>
          <dgm:constr type="t" for="ch" forName="image9" refType="h" fact="0.2306"/>
          <dgm:constr type="w" for="ch" forName="image9" refType="w" fact="0.1623"/>
          <dgm:constr type="h" for="ch" forName="image9" refType="h" fact="0.2049"/>
          <dgm:constr type="l" for="ch" forName="imageaccent9" refType="w" fact="0.95"/>
          <dgm:constr type="t" for="ch" forName="imageaccent9" refType="h" fact="0.2318"/>
          <dgm:constr type="w" for="ch" forName="imageaccent9" refType="w" fact="0.0189"/>
          <dgm:constr type="h" for="ch" forName="imageaccent9" refType="h" fact="0.024"/>
          <dgm:constr type="l" for="ch" forName="image10" refType="w" fact="0.2786"/>
          <dgm:constr type="t" for="ch" forName="image10" refType="h" fact="0.6805"/>
          <dgm:constr type="w" for="ch" forName="image10" refType="w" fact="0.1623"/>
          <dgm:constr type="h" for="ch" forName="image10" refType="h" fact="0.2049"/>
          <dgm:constr type="l" for="ch" forName="text10" refType="w" fact="0.4183"/>
          <dgm:constr type="t" for="ch" forName="text10" refType="h" fact="0.5683"/>
          <dgm:constr type="w" for="ch" forName="text10" refType="w" fact="0.1623"/>
          <dgm:constr type="h" for="ch" forName="text10" refType="h" fact="0.2049"/>
          <dgm:constr type="l" for="ch" forName="imageaccent10" refType="w" fact="0.4203"/>
          <dgm:constr type="t" for="ch" forName="imageaccent10" refType="h" fact="0.7704"/>
          <dgm:constr type="w" for="ch" forName="imageaccent10" refType="w" fact="0.0189"/>
          <dgm:constr type="h" for="ch" forName="imageaccent10" refType="h" fact="0.024"/>
          <dgm:constr type="l" for="ch" forName="textaccent10" refType="w" fact="0.4504"/>
          <dgm:constr type="t" for="ch" forName="textaccent10" refType="h" fact="0.7478"/>
          <dgm:constr type="w" for="ch" forName="textaccent10" refType="w" fact="0.0189"/>
          <dgm:constr type="h" for="ch" forName="textaccent10" refType="h" fact="0.024"/>
          <dgm:constr type="l" for="ch" forName="text11" refType="w" fact="0.6971"/>
          <dgm:constr type="t" for="ch" forName="text11" refType="h" fact="0.7951"/>
          <dgm:constr type="w" for="ch" forName="text11" refType="w" fact="0.1623"/>
          <dgm:constr type="h" for="ch" forName="text11" refType="h" fact="0.2049"/>
          <dgm:constr type="l" for="ch" forName="image11" refType="w" fact="0.5575"/>
          <dgm:constr type="t" for="ch" forName="image11" refType="h" fact="0.6816"/>
          <dgm:constr type="w" for="ch" forName="image11" refType="w" fact="0.1623"/>
          <dgm:constr type="h" for="ch" forName="image11" refType="h" fact="0.2049"/>
          <dgm:constr type="l" for="ch" forName="imageaccent11" refType="w" fact="0.6692"/>
          <dgm:constr type="t" for="ch" forName="imageaccent11" refType="h" fact="0.8589"/>
          <dgm:constr type="w" for="ch" forName="imageaccent11" refType="w" fact="0.0189"/>
          <dgm:constr type="h" for="ch" forName="imageaccent11" refType="h" fact="0.024"/>
          <dgm:constr type="l" for="ch" forName="textaccent11" refType="w" fact="0.701"/>
          <dgm:constr type="t" for="ch" forName="textaccent11" refType="h" fact="0.8863"/>
          <dgm:constr type="w" for="ch" forName="textaccent11" refType="w" fact="0.0189"/>
          <dgm:constr type="h" for="ch" forName="textaccent11" refType="h" fact="0.024"/>
        </dgm:constrLst>
      </dgm:if>
      <dgm:else name="Name13">
        <dgm:alg type="composite">
          <dgm:param type="ar" val="1.675"/>
        </dgm:alg>
        <dgm:constrLst>
          <dgm:constr type="primFontSz" for="des" ptType="node" op="equ" val="65"/>
          <dgm:constr type="l" for="ch" forName="image4" refType="w" fact="0.4903"/>
          <dgm:constr type="t" for="ch" forName="image4" refType="h" fact="0.2287"/>
          <dgm:constr type="w" for="ch" forName="image4" refType="w" fact="0.1425"/>
          <dgm:constr type="h" for="ch" forName="image4" refType="h" fact="0.2049"/>
          <dgm:constr type="l" for="ch" forName="text5" refType="w" fact="0.4903"/>
          <dgm:constr type="t" for="ch" forName="text5" refType="h" fact="0.0022"/>
          <dgm:constr type="w" for="ch" forName="text5" refType="w" fact="0.1425"/>
          <dgm:constr type="h" for="ch" forName="text5" refType="h" fact="0.2049"/>
          <dgm:constr type="l" for="ch" forName="image5" refType="w" fact="0.6129"/>
          <dgm:constr type="t" for="ch" forName="image5" refType="h" fact="0.1165"/>
          <dgm:constr type="w" for="ch" forName="image5" refType="w" fact="0.1425"/>
          <dgm:constr type="h" for="ch" forName="image5" refType="h" fact="0.2049"/>
          <dgm:constr type="l" for="ch" forName="image2" refType="w" fact="0.3677"/>
          <dgm:constr type="t" for="ch" forName="image2" refType="h" fact="0.34"/>
          <dgm:constr type="w" for="ch" forName="image2" refType="w" fact="0.1425"/>
          <dgm:constr type="h" for="ch" forName="image2" refType="h" fact="0.2049"/>
          <dgm:constr type="l" for="ch" forName="text4" refType="w" fact="0.3677"/>
          <dgm:constr type="t" for="ch" forName="text4" refType="h" fact="0.1135"/>
          <dgm:constr type="w" for="ch" forName="text4" refType="w" fact="0.1425"/>
          <dgm:constr type="h" for="ch" forName="text4" refType="h" fact="0.2049"/>
          <dgm:constr type="l" for="ch" forName="text2" refType="w" fact="0.2452"/>
          <dgm:constr type="t" for="ch" forName="text2" refType="h" fact="0.2265"/>
          <dgm:constr type="w" for="ch" forName="text2" refType="w" fact="0.1425"/>
          <dgm:constr type="h" for="ch" forName="text2" refType="h" fact="0.2049"/>
          <dgm:constr type="l" for="ch" forName="image3" refType="w" fact="0.2452"/>
          <dgm:constr type="t" for="ch" forName="image3" refType="h" fact="0"/>
          <dgm:constr type="w" for="ch" forName="image3" refType="w" fact="0.1425"/>
          <dgm:constr type="h" for="ch" forName="image3" refType="h" fact="0.2049"/>
          <dgm:constr type="l" for="ch" forName="text1" refType="w" fact="0.1226"/>
          <dgm:constr type="t" for="ch" forName="text1" refType="h" fact="0.3404"/>
          <dgm:constr type="w" for="ch" forName="text1" refType="w" fact="0.1425"/>
          <dgm:constr type="h" for="ch" forName="text1" refType="h" fact="0.2049"/>
          <dgm:constr type="l" for="ch" forName="text3" refType="w" fact="0.1226"/>
          <dgm:constr type="t" for="ch" forName="text3" refType="h" fact="0.1139"/>
          <dgm:constr type="w" for="ch" forName="text3" refType="w" fact="0.1425"/>
          <dgm:constr type="h" for="ch" forName="text3" refType="h" fact="0.2049"/>
          <dgm:constr type="l" for="ch" forName="textaccent1" refType="w" fact="0.126"/>
          <dgm:constr type="t" for="ch" forName="textaccent1" refType="h" fact="0.432"/>
          <dgm:constr type="w" for="ch" forName="textaccent1" refType="w" fact="0.0166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425"/>
          <dgm:constr type="h" for="ch" forName="image1" refType="h" fact="0.2049"/>
          <dgm:constr type="l" for="ch" forName="imageaccent1" refType="w" fact="0.0976"/>
          <dgm:constr type="t" for="ch" forName="imageaccent1" refType="h" fact="0.4048"/>
          <dgm:constr type="w" for="ch" forName="imageaccent1" refType="w" fact="0.0166"/>
          <dgm:constr type="h" for="ch" forName="imageaccent1" refType="h" fact="0.024"/>
          <dgm:constr type="l" for="ch" forName="textaccent2" refType="w" fact="0.3432"/>
          <dgm:constr type="t" for="ch" forName="textaccent2" refType="h" fact="0.4038"/>
          <dgm:constr type="w" for="ch" forName="textaccent2" refType="w" fact="0.0166"/>
          <dgm:constr type="h" for="ch" forName="textaccent2" refType="h" fact="0.024"/>
          <dgm:constr type="l" for="ch" forName="imageaccent2" refType="w" fact="0.3712"/>
          <dgm:constr type="t" for="ch" forName="imageaccent2" refType="h" fact="0.4312"/>
          <dgm:constr type="w" for="ch" forName="imageaccent2" refType="w" fact="0.0166"/>
          <dgm:constr type="h" for="ch" forName="imageaccent2" refType="h" fact="0.024"/>
          <dgm:constr type="l" for="ch" forName="textaccent3" refType="w" fact="0.2196"/>
          <dgm:constr type="t" for="ch" forName="textaccent3" refType="h" fact="0.1167"/>
          <dgm:constr type="w" for="ch" forName="textaccent3" refType="w" fact="0.0166"/>
          <dgm:constr type="h" for="ch" forName="textaccent3" refType="h" fact="0.024"/>
          <dgm:constr type="l" for="ch" forName="imageaccent3" refType="w" fact="0.2492"/>
          <dgm:constr type="t" for="ch" forName="imageaccent3" refType="h" fact="0.0908"/>
          <dgm:constr type="w" for="ch" forName="imageaccent3" refType="w" fact="0.0166"/>
          <dgm:constr type="h" for="ch" forName="imageaccent3" refType="h" fact="0.024"/>
          <dgm:constr type="l" for="ch" forName="textaccent4" refType="w" fact="0.491"/>
          <dgm:constr type="t" for="ch" forName="textaccent4" refType="h" fact="0.2042"/>
          <dgm:constr type="w" for="ch" forName="textaccent4" refType="w" fact="0.0166"/>
          <dgm:constr type="h" for="ch" forName="textaccent4" refType="h" fact="0.024"/>
          <dgm:constr type="l" for="ch" forName="imageaccent4" refType="w" fact="0.5181"/>
          <dgm:constr type="t" for="ch" forName="imageaccent4" refType="h" fact="0.2323"/>
          <dgm:constr type="w" for="ch" forName="imageaccent4" refType="w" fact="0.0166"/>
          <dgm:constr type="h" for="ch" forName="imageaccent4" refType="h" fact="0.024"/>
          <dgm:constr type="l" for="ch" forName="textaccent5" refType="w" fact="0.6136"/>
          <dgm:constr type="t" for="ch" forName="textaccent5" refType="h" fact="0.094"/>
          <dgm:constr type="w" for="ch" forName="textaccent5" refType="w" fact="0.0166"/>
          <dgm:constr type="h" for="ch" forName="textaccent5" refType="h" fact="0.024"/>
          <dgm:constr type="l" for="ch" forName="imageaccent5" refType="w" fact="0.6413"/>
          <dgm:constr type="t" for="ch" forName="imageaccent5" refType="h" fact="0.121"/>
          <dgm:constr type="w" for="ch" forName="imageaccent5" refType="w" fact="0.0166"/>
          <dgm:constr type="h" for="ch" forName="imageaccent5" refType="h" fact="0.024"/>
          <dgm:constr type="l" for="ch" forName="image6" refType="w" fact="0.4903"/>
          <dgm:constr type="t" for="ch" forName="image6" refType="h" fact="0.4548"/>
          <dgm:constr type="w" for="ch" forName="image6" refType="w" fact="0.1425"/>
          <dgm:constr type="h" for="ch" forName="image6" refType="h" fact="0.2049"/>
          <dgm:constr type="l" for="ch" forName="text6" refType="w" fact="0.6129"/>
          <dgm:constr type="t" for="ch" forName="text6" refType="h" fact="0.3426"/>
          <dgm:constr type="w" for="ch" forName="text6" refType="w" fact="0.1425"/>
          <dgm:constr type="h" for="ch" forName="text6" refType="h" fact="0.2049"/>
          <dgm:constr type="l" for="ch" forName="imageaccent6" refType="w" fact="0.6147"/>
          <dgm:constr type="t" for="ch" forName="imageaccent6" refType="h" fact="0.5447"/>
          <dgm:constr type="w" for="ch" forName="imageaccent6" refType="w" fact="0.0166"/>
          <dgm:constr type="h" for="ch" forName="imageaccent6" refType="h" fact="0.024"/>
          <dgm:constr type="l" for="ch" forName="textaccent6" refType="w" fact="0.6411"/>
          <dgm:constr type="t" for="ch" forName="textaccent6" refType="h" fact="0.5221"/>
          <dgm:constr type="w" for="ch" forName="textaccent6" refType="w" fact="0.0166"/>
          <dgm:constr type="h" for="ch" forName="textaccent6" refType="h" fact="0.024"/>
          <dgm:constr type="l" for="ch" forName="text7" refType="w" fact="0.2451"/>
          <dgm:constr type="t" for="ch" forName="text7" refType="h" fact="0.4535"/>
          <dgm:constr type="w" for="ch" forName="text7" refType="w" fact="0.1425"/>
          <dgm:constr type="h" for="ch" forName="text7" refType="h" fact="0.2049"/>
          <dgm:constr type="l" for="ch" forName="image7" refType="w" fact="0.1225"/>
          <dgm:constr type="t" for="ch" forName="image7" refType="h" fact="0.5674"/>
          <dgm:constr type="w" for="ch" forName="image7" refType="w" fact="0.1425"/>
          <dgm:constr type="h" for="ch" forName="image7" refType="h" fact="0.2049"/>
          <dgm:constr type="l" for="ch" forName="imageaccent7" refType="w" fact="0.2195"/>
          <dgm:constr type="t" for="ch" forName="imageaccent7" refType="h" fact="0.5703"/>
          <dgm:constr type="w" for="ch" forName="imageaccent7" refType="w" fact="0.0166"/>
          <dgm:constr type="h" for="ch" forName="imageaccent7" refType="h" fact="0.024"/>
          <dgm:constr type="l" for="ch" forName="textaccent7" refType="w" fact="0.2491"/>
          <dgm:constr type="t" for="ch" forName="textaccent7" refType="h" fact="0.5443"/>
          <dgm:constr type="w" for="ch" forName="textaccent7" refType="w" fact="0.0166"/>
          <dgm:constr type="h" for="ch" forName="textaccent7" refType="h" fact="0.024"/>
          <dgm:constr type="l" for="ch" forName="image8" refType="w" fact="0.6123"/>
          <dgm:constr type="t" for="ch" forName="image8" refType="h" fact="0.5696"/>
          <dgm:constr type="w" for="ch" forName="image8" refType="w" fact="0.1425"/>
          <dgm:constr type="h" for="ch" forName="image8" refType="h" fact="0.2049"/>
          <dgm:constr type="l" for="ch" forName="text8" refType="w" fact="0.7349"/>
          <dgm:constr type="t" for="ch" forName="text8" refType="h" fact="0.4574"/>
          <dgm:constr type="w" for="ch" forName="text8" refType="w" fact="0.1425"/>
          <dgm:constr type="h" for="ch" forName="text8" refType="h" fact="0.2049"/>
          <dgm:constr type="l" for="ch" forName="imageaccent8" refType="w" fact="0.7367"/>
          <dgm:constr type="t" for="ch" forName="imageaccent8" refType="h" fact="0.6595"/>
          <dgm:constr type="w" for="ch" forName="imageaccent8" refType="w" fact="0.0166"/>
          <dgm:constr type="h" for="ch" forName="imageaccent8" refType="h" fact="0.024"/>
          <dgm:constr type="l" for="ch" forName="textaccent8" refType="w" fact="0.7631"/>
          <dgm:constr type="t" for="ch" forName="textaccent8" refType="h" fact="0.6369"/>
          <dgm:constr type="w" for="ch" forName="textaccent8" refType="w" fact="0.0166"/>
          <dgm:constr type="h" for="ch" forName="textaccent8" refType="h" fact="0.024"/>
          <dgm:constr type="l" for="ch" forName="text9" refType="w" fact="0.7354"/>
          <dgm:constr type="t" for="ch" forName="text9" refType="h" fact="0.0044"/>
          <dgm:constr type="w" for="ch" forName="text9" refType="w" fact="0.1425"/>
          <dgm:constr type="h" for="ch" forName="text9" refType="h" fact="0.2049"/>
          <dgm:constr type="l" for="ch" forName="textaccent9" refType="w" fact="0.8339"/>
          <dgm:constr type="t" for="ch" forName="textaccent9" refType="h" fact="0.1846"/>
          <dgm:constr type="w" for="ch" forName="textaccent9" refType="w" fact="0.0166"/>
          <dgm:constr type="h" for="ch" forName="textaccent9" refType="h" fact="0.024"/>
          <dgm:constr type="l" for="ch" forName="image9" refType="w" fact="0.7354"/>
          <dgm:constr type="t" for="ch" forName="image9" refType="h" fact="0.2306"/>
          <dgm:constr type="w" for="ch" forName="image9" refType="w" fact="0.1425"/>
          <dgm:constr type="h" for="ch" forName="image9" refType="h" fact="0.2049"/>
          <dgm:constr type="l" for="ch" forName="imageaccent9" refType="w" fact="0.8339"/>
          <dgm:constr type="t" for="ch" forName="imageaccent9" refType="h" fact="0.2318"/>
          <dgm:constr type="w" for="ch" forName="imageaccent9" refType="w" fact="0.0166"/>
          <dgm:constr type="h" for="ch" forName="imageaccent9" refType="h" fact="0.024"/>
          <dgm:constr type="l" for="ch" forName="image10" refType="w" fact="0.2446"/>
          <dgm:constr type="t" for="ch" forName="image10" refType="h" fact="0.6805"/>
          <dgm:constr type="w" for="ch" forName="image10" refType="w" fact="0.1425"/>
          <dgm:constr type="h" for="ch" forName="image10" refType="h" fact="0.2049"/>
          <dgm:constr type="l" for="ch" forName="text10" refType="w" fact="0.3672"/>
          <dgm:constr type="t" for="ch" forName="text10" refType="h" fact="0.5683"/>
          <dgm:constr type="w" for="ch" forName="text10" refType="w" fact="0.1425"/>
          <dgm:constr type="h" for="ch" forName="text10" refType="h" fact="0.2049"/>
          <dgm:constr type="l" for="ch" forName="imageaccent10" refType="w" fact="0.369"/>
          <dgm:constr type="t" for="ch" forName="imageaccent10" refType="h" fact="0.7704"/>
          <dgm:constr type="w" for="ch" forName="imageaccent10" refType="w" fact="0.0166"/>
          <dgm:constr type="h" for="ch" forName="imageaccent10" refType="h" fact="0.024"/>
          <dgm:constr type="l" for="ch" forName="textaccent10" refType="w" fact="0.3954"/>
          <dgm:constr type="t" for="ch" forName="textaccent10" refType="h" fact="0.7478"/>
          <dgm:constr type="w" for="ch" forName="textaccent10" refType="w" fact="0.0166"/>
          <dgm:constr type="h" for="ch" forName="textaccent10" refType="h" fact="0.024"/>
          <dgm:constr type="l" for="ch" forName="text11" refType="w" fact="0.612"/>
          <dgm:constr type="t" for="ch" forName="text11" refType="h" fact="0.7951"/>
          <dgm:constr type="w" for="ch" forName="text11" refType="w" fact="0.1425"/>
          <dgm:constr type="h" for="ch" forName="text11" refType="h" fact="0.2049"/>
          <dgm:constr type="l" for="ch" forName="image11" refType="w" fact="0.4894"/>
          <dgm:constr type="t" for="ch" forName="image11" refType="h" fact="0.6816"/>
          <dgm:constr type="w" for="ch" forName="image11" refType="w" fact="0.1425"/>
          <dgm:constr type="h" for="ch" forName="image11" refType="h" fact="0.2049"/>
          <dgm:constr type="l" for="ch" forName="imageaccent11" refType="w" fact="0.5874"/>
          <dgm:constr type="t" for="ch" forName="imageaccent11" refType="h" fact="0.8589"/>
          <dgm:constr type="w" for="ch" forName="imageaccent11" refType="w" fact="0.0166"/>
          <dgm:constr type="h" for="ch" forName="imageaccent11" refType="h" fact="0.024"/>
          <dgm:constr type="l" for="ch" forName="textaccent11" refType="w" fact="0.6154"/>
          <dgm:constr type="t" for="ch" forName="textaccent11" refType="h" fact="0.8863"/>
          <dgm:constr type="w" for="ch" forName="textaccent11" refType="w" fact="0.0166"/>
          <dgm:constr type="h" for="ch" forName="textaccent11" refType="h" fact="0.024"/>
          <dgm:constr type="l" for="ch" forName="text12" refType="w" fact="0.735"/>
          <dgm:constr type="t" for="ch" forName="text12" refType="h" fact="0.684"/>
          <dgm:constr type="w" for="ch" forName="text12" refType="w" fact="0.1425"/>
          <dgm:constr type="h" for="ch" forName="text12" refType="h" fact="0.2049"/>
          <dgm:constr type="l" for="ch" forName="image12" refType="w" fact="0.8575"/>
          <dgm:constr type="t" for="ch" forName="image12" refType="h" fact="0.5718"/>
          <dgm:constr type="w" for="ch" forName="image12" refType="w" fact="0.1425"/>
          <dgm:constr type="h" for="ch" forName="image12" refType="h" fact="0.2049"/>
          <dgm:constr type="l" for="ch" forName="textaccent12" refType="w" fact="0.8594"/>
          <dgm:constr type="t" for="ch" forName="textaccent12" refType="h" fact="0.7739"/>
          <dgm:constr type="w" for="ch" forName="textaccent12" refType="w" fact="0.0166"/>
          <dgm:constr type="h" for="ch" forName="textaccent12" refType="h" fact="0.024"/>
          <dgm:constr type="l" for="ch" forName="imageaccent12" refType="w" fact="0.8858"/>
          <dgm:constr type="t" for="ch" forName="imageaccent12" refType="h" fact="0.7513"/>
          <dgm:constr type="w" for="ch" forName="imageaccent12" refType="w" fact="0.0166"/>
          <dgm:constr type="h" for="ch" forName="imageaccent12" refType="h" fact="0.024"/>
        </dgm:constrLst>
      </dgm:else>
    </dgm:choose>
    <dgm:forEach name="wrapper" axis="self" ptType="parTrans">
      <dgm:forEach name="wrapper2" axis="self" ptType="sibTrans" st="2">
        <dgm:forEach name="textRepeat" axis="self">
          <dgm:layoutNode name="textRepeatNode" styleLbl="alignNode1">
            <dgm:varLst>
              <dgm:chMax val="0"/>
              <dgm:chPref val="0"/>
              <dgm:bulletEnabled val="1"/>
            </dgm:varLst>
            <dgm:alg type="tx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.1"/>
              <dgm:constr type="bMarg" refType="primFontSz" fact="0.1"/>
            </dgm:constrLst>
            <dgm:ruleLst>
              <dgm:rule type="primFontSz" val="5" fact="NaN" max="NaN"/>
            </dgm:ruleLst>
          </dgm:layoutNode>
        </dgm:forEach>
        <dgm:forEach name="accentRepeat" axis="self">
          <dgm:layoutNode name="accentRepeatNode" styleLbl="solidAlignAcc1">
            <dgm:alg type="sp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/>
          </dgm:layoutNode>
        </dgm:forEach>
        <dgm:forEach name="imageRepeat" axis="self">
          <dgm:layoutNode name="imageRepeatNode" styleLbl="alignAcc1">
            <dgm:alg type="sp"/>
            <dgm:shape xmlns:r="http://schemas.openxmlformats.org/officeDocument/2006/relationships" type="hexagon" r:blip="" blipPhldr="1">
              <dgm:adjLst>
                <dgm:adj idx="1" val="0.25"/>
                <dgm:adj idx="2" val="1.1547"/>
              </dgm:adjLst>
            </dgm:shape>
            <dgm:presOf axis="self"/>
          </dgm:layoutNode>
        </dgm:forEach>
      </dgm:forEach>
    </dgm:forEach>
    <dgm:forEach name="Name14" axis="ch" ptType="node" cnt="1">
      <dgm:layoutNode name="text1">
        <dgm:alg type="sp"/>
        <dgm:shape xmlns:r="http://schemas.openxmlformats.org/officeDocument/2006/relationships" r:blip="">
          <dgm:adjLst/>
        </dgm:shape>
        <dgm:presOf/>
        <dgm:constrLst/>
        <dgm:forEach name="Name15" ref="textRepeat"/>
      </dgm:layoutNode>
      <dgm:layoutNode name="textaccent1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"/>
      </dgm:layoutNode>
    </dgm:forEach>
    <dgm:forEach name="Name17" axis="ch" ptType="sibTrans" hideLastTrans="0" cnt="1">
      <dgm:layoutNode name="image1">
        <dgm:alg type="sp"/>
        <dgm:shape xmlns:r="http://schemas.openxmlformats.org/officeDocument/2006/relationships" r:blip="">
          <dgm:adjLst/>
        </dgm:shape>
        <dgm:presOf/>
        <dgm:constrLst/>
        <dgm:forEach name="Name18" ref="imageRepeat"/>
      </dgm:layoutNode>
      <dgm:layoutNode name="imageaccent1">
        <dgm:alg type="sp"/>
        <dgm:shape xmlns:r="http://schemas.openxmlformats.org/officeDocument/2006/relationships" r:blip="">
          <dgm:adjLst/>
        </dgm:shape>
        <dgm:presOf/>
        <dgm:constrLst/>
        <dgm:forEach name="Name19" ref="accentRepeat"/>
      </dgm:layoutNode>
    </dgm:forEach>
    <dgm:forEach name="Name20" axis="ch" ptType="node" st="2" cnt="1">
      <dgm:layoutNode name="text2">
        <dgm:alg type="sp"/>
        <dgm:shape xmlns:r="http://schemas.openxmlformats.org/officeDocument/2006/relationships" r:blip="">
          <dgm:adjLst/>
        </dgm:shape>
        <dgm:presOf/>
        <dgm:constrLst/>
        <dgm:forEach name="Name21" ref="textRepeat"/>
      </dgm:layoutNode>
      <dgm:layoutNode name="textaccent2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"/>
      </dgm:layoutNode>
    </dgm:forEach>
    <dgm:forEach name="Name23" axis="ch" ptType="sibTrans" hideLastTrans="0" st="2" cnt="1">
      <dgm:layoutNode name="image2">
        <dgm:alg type="sp"/>
        <dgm:shape xmlns:r="http://schemas.openxmlformats.org/officeDocument/2006/relationships" r:blip="">
          <dgm:adjLst/>
        </dgm:shape>
        <dgm:presOf/>
        <dgm:constrLst/>
        <dgm:forEach name="Name24" ref="imageRepeat"/>
      </dgm:layoutNode>
      <dgm:layoutNode name="imageaccent2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"/>
      </dgm:layoutNode>
    </dgm:forEach>
    <dgm:forEach name="Name26" axis="ch" ptType="node" st="3" cnt="1">
      <dgm:layoutNode name="text3">
        <dgm:alg type="sp"/>
        <dgm:shape xmlns:r="http://schemas.openxmlformats.org/officeDocument/2006/relationships" r:blip="">
          <dgm:adjLst/>
        </dgm:shape>
        <dgm:presOf/>
        <dgm:constrLst/>
        <dgm:forEach name="Name27" ref="textRepeat"/>
      </dgm:layoutNode>
      <dgm:layoutNode name="textaccent3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</dgm:forEach>
    <dgm:forEach name="Name29" axis="ch" ptType="sibTrans" hideLastTrans="0" st="3" cnt="1">
      <dgm:layoutNode name="image3">
        <dgm:alg type="sp"/>
        <dgm:shape xmlns:r="http://schemas.openxmlformats.org/officeDocument/2006/relationships" r:blip="">
          <dgm:adjLst/>
        </dgm:shape>
        <dgm:presOf/>
        <dgm:constrLst/>
        <dgm:forEach name="Name30" ref="imageRepeat"/>
      </dgm:layoutNode>
      <dgm:layoutNode name="imageaccent3">
        <dgm:alg type="sp"/>
        <dgm:shape xmlns:r="http://schemas.openxmlformats.org/officeDocument/2006/relationships" r:blip="">
          <dgm:adjLst/>
        </dgm:shape>
        <dgm:presOf/>
        <dgm:constrLst/>
        <dgm:forEach name="Name31" ref="accentRepeat"/>
      </dgm:layoutNode>
    </dgm:forEach>
    <dgm:forEach name="Name32" axis="ch" ptType="node" st="4" cnt="1">
      <dgm:layoutNode name="text4">
        <dgm:alg type="sp"/>
        <dgm:shape xmlns:r="http://schemas.openxmlformats.org/officeDocument/2006/relationships" r:blip="">
          <dgm:adjLst/>
        </dgm:shape>
        <dgm:presOf/>
        <dgm:constrLst/>
        <dgm:forEach name="Name33" ref="textRepeat"/>
      </dgm:layoutNode>
      <dgm:layoutNode name="textaccent4">
        <dgm:alg type="sp"/>
        <dgm:shape xmlns:r="http://schemas.openxmlformats.org/officeDocument/2006/relationships" r:blip="">
          <dgm:adjLst/>
        </dgm:shape>
        <dgm:presOf/>
        <dgm:constrLst/>
        <dgm:forEach name="Name34" ref="accentRepeat"/>
      </dgm:layoutNode>
    </dgm:forEach>
    <dgm:forEach name="Name35" axis="ch" ptType="sibTrans" hideLastTrans="0" st="4" cnt="1">
      <dgm:layoutNode name="image4">
        <dgm:alg type="sp"/>
        <dgm:shape xmlns:r="http://schemas.openxmlformats.org/officeDocument/2006/relationships" r:blip="">
          <dgm:adjLst/>
        </dgm:shape>
        <dgm:presOf/>
        <dgm:constrLst/>
        <dgm:forEach name="Name36" ref="imageRepeat"/>
      </dgm:layoutNode>
      <dgm:layoutNode name="imageaccent4">
        <dgm:alg type="sp"/>
        <dgm:shape xmlns:r="http://schemas.openxmlformats.org/officeDocument/2006/relationships" r:blip="">
          <dgm:adjLst/>
        </dgm:shape>
        <dgm:presOf/>
        <dgm:constrLst/>
        <dgm:forEach name="Name37" ref="accentRepeat"/>
      </dgm:layoutNode>
    </dgm:forEach>
    <dgm:forEach name="Name38" axis="ch" ptType="node" st="5" cnt="1">
      <dgm:layoutNode name="text5">
        <dgm:alg type="sp"/>
        <dgm:shape xmlns:r="http://schemas.openxmlformats.org/officeDocument/2006/relationships" r:blip="">
          <dgm:adjLst/>
        </dgm:shape>
        <dgm:presOf/>
        <dgm:constrLst/>
        <dgm:forEach name="Name39" ref="textRepeat"/>
      </dgm:layoutNode>
      <dgm:layoutNode name="textaccent5">
        <dgm:alg type="sp"/>
        <dgm:shape xmlns:r="http://schemas.openxmlformats.org/officeDocument/2006/relationships" r:blip="">
          <dgm:adjLst/>
        </dgm:shape>
        <dgm:presOf/>
        <dgm:constrLst/>
        <dgm:forEach name="Name40" ref="accentRepeat"/>
      </dgm:layoutNode>
    </dgm:forEach>
    <dgm:forEach name="Name41" axis="ch" ptType="sibTrans" hideLastTrans="0" st="5" cnt="1">
      <dgm:layoutNode name="image5">
        <dgm:alg type="sp"/>
        <dgm:shape xmlns:r="http://schemas.openxmlformats.org/officeDocument/2006/relationships" r:blip="">
          <dgm:adjLst/>
        </dgm:shape>
        <dgm:presOf/>
        <dgm:constrLst/>
        <dgm:forEach name="Name42" ref="imageRepeat"/>
      </dgm:layoutNode>
      <dgm:layoutNode name="imageaccent5">
        <dgm:alg type="sp"/>
        <dgm:shape xmlns:r="http://schemas.openxmlformats.org/officeDocument/2006/relationships" r:blip="">
          <dgm:adjLst/>
        </dgm:shape>
        <dgm:presOf/>
        <dgm:constrLst/>
        <dgm:forEach name="Name43" ref="accentRepeat"/>
      </dgm:layoutNode>
    </dgm:forEach>
    <dgm:forEach name="Name44" axis="ch" ptType="node" st="6" cnt="1">
      <dgm:layoutNode name="text6">
        <dgm:alg type="sp"/>
        <dgm:shape xmlns:r="http://schemas.openxmlformats.org/officeDocument/2006/relationships" r:blip="">
          <dgm:adjLst/>
        </dgm:shape>
        <dgm:presOf/>
        <dgm:constrLst/>
        <dgm:forEach name="Name45" ref="textRepeat"/>
      </dgm:layoutNode>
      <dgm:layoutNode name="textaccent6">
        <dgm:alg type="sp"/>
        <dgm:shape xmlns:r="http://schemas.openxmlformats.org/officeDocument/2006/relationships" r:blip="">
          <dgm:adjLst/>
        </dgm:shape>
        <dgm:presOf/>
        <dgm:constrLst/>
        <dgm:forEach name="Name46" ref="accentRepeat"/>
      </dgm:layoutNode>
    </dgm:forEach>
    <dgm:forEach name="Name47" axis="ch" ptType="sibTrans" hideLastTrans="0" st="6" cnt="1">
      <dgm:layoutNode name="image6">
        <dgm:alg type="sp"/>
        <dgm:shape xmlns:r="http://schemas.openxmlformats.org/officeDocument/2006/relationships" r:blip="">
          <dgm:adjLst/>
        </dgm:shape>
        <dgm:presOf/>
        <dgm:constrLst/>
        <dgm:forEach name="Name48" ref="imageRepeat"/>
      </dgm:layoutNode>
      <dgm:layoutNode name="imageaccent6">
        <dgm:alg type="sp"/>
        <dgm:shape xmlns:r="http://schemas.openxmlformats.org/officeDocument/2006/relationships" r:blip="">
          <dgm:adjLst/>
        </dgm:shape>
        <dgm:presOf/>
        <dgm:constrLst/>
        <dgm:forEach name="Name49" ref="accentRepeat"/>
      </dgm:layoutNode>
    </dgm:forEach>
    <dgm:forEach name="Name50" axis="ch" ptType="node" st="7" cnt="1">
      <dgm:layoutNode name="text7">
        <dgm:alg type="sp"/>
        <dgm:shape xmlns:r="http://schemas.openxmlformats.org/officeDocument/2006/relationships" r:blip="">
          <dgm:adjLst/>
        </dgm:shape>
        <dgm:presOf/>
        <dgm:constrLst/>
        <dgm:forEach name="Name51" ref="textRepeat"/>
      </dgm:layoutNode>
      <dgm:layoutNode name="textaccent7">
        <dgm:alg type="sp"/>
        <dgm:shape xmlns:r="http://schemas.openxmlformats.org/officeDocument/2006/relationships" r:blip="">
          <dgm:adjLst/>
        </dgm:shape>
        <dgm:presOf/>
        <dgm:constrLst/>
        <dgm:forEach name="Name52" ref="accentRepeat"/>
      </dgm:layoutNode>
    </dgm:forEach>
    <dgm:forEach name="Name53" axis="ch" ptType="sibTrans" hideLastTrans="0" st="7" cnt="1">
      <dgm:layoutNode name="image7">
        <dgm:alg type="sp"/>
        <dgm:shape xmlns:r="http://schemas.openxmlformats.org/officeDocument/2006/relationships" r:blip="">
          <dgm:adjLst/>
        </dgm:shape>
        <dgm:presOf/>
        <dgm:constrLst/>
        <dgm:forEach name="Name54" ref="imageRepeat"/>
      </dgm:layoutNode>
      <dgm:layoutNode name="imageaccent7">
        <dgm:alg type="sp"/>
        <dgm:shape xmlns:r="http://schemas.openxmlformats.org/officeDocument/2006/relationships" r:blip="">
          <dgm:adjLst/>
        </dgm:shape>
        <dgm:presOf/>
        <dgm:constrLst/>
        <dgm:forEach name="Name55" ref="accentRepeat"/>
      </dgm:layoutNode>
    </dgm:forEach>
    <dgm:forEach name="Name56" axis="ch" ptType="node" st="8" cnt="1">
      <dgm:layoutNode name="text8">
        <dgm:alg type="sp"/>
        <dgm:shape xmlns:r="http://schemas.openxmlformats.org/officeDocument/2006/relationships" r:blip="">
          <dgm:adjLst/>
        </dgm:shape>
        <dgm:presOf/>
        <dgm:constrLst/>
        <dgm:forEach name="Name57" ref="textRepeat"/>
      </dgm:layoutNode>
      <dgm:layoutNode name="textaccent8">
        <dgm:alg type="sp"/>
        <dgm:shape xmlns:r="http://schemas.openxmlformats.org/officeDocument/2006/relationships" r:blip="">
          <dgm:adjLst/>
        </dgm:shape>
        <dgm:presOf/>
        <dgm:constrLst/>
        <dgm:forEach name="Name58" ref="accentRepeat"/>
      </dgm:layoutNode>
    </dgm:forEach>
    <dgm:forEach name="Name59" axis="ch" ptType="sibTrans" hideLastTrans="0" st="8" cnt="1">
      <dgm:layoutNode name="image8">
        <dgm:alg type="sp"/>
        <dgm:shape xmlns:r="http://schemas.openxmlformats.org/officeDocument/2006/relationships" r:blip="">
          <dgm:adjLst/>
        </dgm:shape>
        <dgm:presOf/>
        <dgm:constrLst/>
        <dgm:forEach name="Name60" ref="imageRepeat"/>
      </dgm:layoutNode>
      <dgm:layoutNode name="imageaccent8">
        <dgm:alg type="sp"/>
        <dgm:shape xmlns:r="http://schemas.openxmlformats.org/officeDocument/2006/relationships" r:blip="">
          <dgm:adjLst/>
        </dgm:shape>
        <dgm:presOf/>
        <dgm:constrLst/>
        <dgm:forEach name="Name61" ref="accentRepeat"/>
      </dgm:layoutNode>
    </dgm:forEach>
    <dgm:forEach name="Name62" axis="ch" ptType="node" st="9" cnt="1">
      <dgm:layoutNode name="text9">
        <dgm:alg type="sp"/>
        <dgm:shape xmlns:r="http://schemas.openxmlformats.org/officeDocument/2006/relationships" r:blip="">
          <dgm:adjLst/>
        </dgm:shape>
        <dgm:presOf/>
        <dgm:constrLst/>
        <dgm:forEach name="Name63" ref="textRepeat"/>
      </dgm:layoutNode>
      <dgm:layoutNode name="textaccent9">
        <dgm:alg type="sp"/>
        <dgm:shape xmlns:r="http://schemas.openxmlformats.org/officeDocument/2006/relationships" r:blip="">
          <dgm:adjLst/>
        </dgm:shape>
        <dgm:presOf/>
        <dgm:constrLst/>
        <dgm:forEach name="Name64" ref="accentRepeat"/>
      </dgm:layoutNode>
    </dgm:forEach>
    <dgm:forEach name="Name65" axis="ch" ptType="sibTrans" hideLastTrans="0" st="9" cnt="1">
      <dgm:layoutNode name="image9">
        <dgm:alg type="sp"/>
        <dgm:shape xmlns:r="http://schemas.openxmlformats.org/officeDocument/2006/relationships" r:blip="">
          <dgm:adjLst/>
        </dgm:shape>
        <dgm:presOf/>
        <dgm:constrLst/>
        <dgm:forEach name="Name66" ref="imageRepeat"/>
      </dgm:layoutNode>
      <dgm:layoutNode name="imageaccent9">
        <dgm:alg type="sp"/>
        <dgm:shape xmlns:r="http://schemas.openxmlformats.org/officeDocument/2006/relationships" r:blip="">
          <dgm:adjLst/>
        </dgm:shape>
        <dgm:presOf/>
        <dgm:constrLst/>
        <dgm:forEach name="Name67" ref="accentRepeat"/>
      </dgm:layoutNode>
    </dgm:forEach>
    <dgm:forEach name="Name68" axis="ch" ptType="node" st="10" cnt="1">
      <dgm:layoutNode name="text10">
        <dgm:alg type="sp"/>
        <dgm:shape xmlns:r="http://schemas.openxmlformats.org/officeDocument/2006/relationships" r:blip="">
          <dgm:adjLst/>
        </dgm:shape>
        <dgm:presOf/>
        <dgm:constrLst/>
        <dgm:forEach name="Name69" ref="textRepeat"/>
      </dgm:layoutNode>
      <dgm:layoutNode name="textaccent10">
        <dgm:alg type="sp"/>
        <dgm:shape xmlns:r="http://schemas.openxmlformats.org/officeDocument/2006/relationships" r:blip="">
          <dgm:adjLst/>
        </dgm:shape>
        <dgm:presOf/>
        <dgm:constrLst/>
        <dgm:forEach name="Name70" ref="accentRepeat"/>
      </dgm:layoutNode>
    </dgm:forEach>
    <dgm:forEach name="Name71" axis="ch" ptType="sibTrans" hideLastTrans="0" st="10" cnt="1">
      <dgm:layoutNode name="image10">
        <dgm:alg type="sp"/>
        <dgm:shape xmlns:r="http://schemas.openxmlformats.org/officeDocument/2006/relationships" r:blip="">
          <dgm:adjLst/>
        </dgm:shape>
        <dgm:presOf/>
        <dgm:constrLst/>
        <dgm:forEach name="Name72" ref="imageRepeat"/>
      </dgm:layoutNode>
      <dgm:layoutNode name="imageaccent10">
        <dgm:alg type="sp"/>
        <dgm:shape xmlns:r="http://schemas.openxmlformats.org/officeDocument/2006/relationships" r:blip="">
          <dgm:adjLst/>
        </dgm:shape>
        <dgm:presOf/>
        <dgm:constrLst/>
        <dgm:forEach name="Name73" ref="accentRepeat"/>
      </dgm:layoutNode>
    </dgm:forEach>
    <dgm:forEach name="Name74" axis="ch" ptType="node" st="11" cnt="1">
      <dgm:layoutNode name="text11">
        <dgm:alg type="sp"/>
        <dgm:shape xmlns:r="http://schemas.openxmlformats.org/officeDocument/2006/relationships" r:blip="">
          <dgm:adjLst/>
        </dgm:shape>
        <dgm:presOf/>
        <dgm:constrLst/>
        <dgm:forEach name="Name75" ref="textRepeat"/>
      </dgm:layoutNode>
      <dgm:layoutNode name="textaccent1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</dgm:forEach>
    <dgm:forEach name="Name77" axis="ch" ptType="sibTrans" hideLastTrans="0" st="11" cnt="1">
      <dgm:layoutNode name="image11">
        <dgm:alg type="sp"/>
        <dgm:shape xmlns:r="http://schemas.openxmlformats.org/officeDocument/2006/relationships" r:blip="">
          <dgm:adjLst/>
        </dgm:shape>
        <dgm:presOf/>
        <dgm:constrLst/>
        <dgm:forEach name="Name78" ref="imageRepeat"/>
      </dgm:layoutNode>
      <dgm:layoutNode name="imageaccent11">
        <dgm:alg type="sp"/>
        <dgm:shape xmlns:r="http://schemas.openxmlformats.org/officeDocument/2006/relationships" r:blip="">
          <dgm:adjLst/>
        </dgm:shape>
        <dgm:presOf/>
        <dgm:constrLst/>
        <dgm:forEach name="Name79" ref="accentRepeat"/>
      </dgm:layoutNode>
    </dgm:forEach>
    <dgm:forEach name="Name80" axis="ch" ptType="node" st="12" cnt="1">
      <dgm:layoutNode name="text12">
        <dgm:alg type="sp"/>
        <dgm:shape xmlns:r="http://schemas.openxmlformats.org/officeDocument/2006/relationships" r:blip="">
          <dgm:adjLst/>
        </dgm:shape>
        <dgm:presOf/>
        <dgm:constrLst/>
        <dgm:forEach name="Name81" ref="textRepeat"/>
      </dgm:layoutNode>
      <dgm:layoutNode name="textaccent12">
        <dgm:alg type="sp"/>
        <dgm:shape xmlns:r="http://schemas.openxmlformats.org/officeDocument/2006/relationships" r:blip="">
          <dgm:adjLst/>
        </dgm:shape>
        <dgm:presOf/>
        <dgm:constrLst/>
        <dgm:forEach name="Name82" ref="accentRepeat"/>
      </dgm:layoutNode>
    </dgm:forEach>
    <dgm:forEach name="Name83" axis="ch" ptType="sibTrans" hideLastTrans="0" st="12" cnt="1">
      <dgm:layoutNode name="image12">
        <dgm:alg type="sp"/>
        <dgm:shape xmlns:r="http://schemas.openxmlformats.org/officeDocument/2006/relationships" r:blip="">
          <dgm:adjLst/>
        </dgm:shape>
        <dgm:presOf/>
        <dgm:constrLst/>
        <dgm:forEach name="Name84" ref="imageRepeat"/>
      </dgm:layoutNode>
      <dgm:layoutNode name="imageaccent12">
        <dgm:alg type="sp"/>
        <dgm:shape xmlns:r="http://schemas.openxmlformats.org/officeDocument/2006/relationships" r:blip="">
          <dgm:adjLst/>
        </dgm:shape>
        <dgm:presOf/>
        <dgm:constrLst/>
        <dgm:forEach name="Name85" ref="accentRepeat"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4E83E-AB12-43C5-8383-6A7DB5E33A15}" type="datetimeFigureOut">
              <a:rPr lang="zh-TW" altLang="en-US" smtClean="0"/>
              <a:t>2020/1/8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CEF443-1BD6-4DC6-9398-826E631C41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49580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17412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fld id="{F2DD0E5E-9547-4BDA-B3D2-BF08EC9AFB5A}" type="slidenum">
              <a:rPr lang="zh-TW" altLang="en-US" smtClean="0">
                <a:solidFill>
                  <a:prstClr val="black"/>
                </a:solidFill>
              </a:rPr>
              <a:pPr eaLnBrk="1" hangingPunct="1"/>
              <a:t>1</a:t>
            </a:fld>
            <a:endParaRPr lang="zh-TW" alt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84425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1843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fld id="{FA0F5C1E-D27C-4092-8622-36D92958A659}" type="slidenum">
              <a:rPr lang="zh-TW" altLang="en-US" smtClean="0">
                <a:solidFill>
                  <a:prstClr val="black"/>
                </a:solidFill>
              </a:rPr>
              <a:pPr eaLnBrk="1" hangingPunct="1"/>
              <a:t>2</a:t>
            </a:fld>
            <a:endParaRPr lang="zh-TW" alt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6366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19460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fld id="{9D5076CF-D14F-4628-9CD5-8D982D560AFF}" type="slidenum">
              <a:rPr lang="zh-TW" altLang="en-US" smtClean="0">
                <a:solidFill>
                  <a:prstClr val="black"/>
                </a:solidFill>
              </a:rPr>
              <a:pPr eaLnBrk="1" hangingPunct="1"/>
              <a:t>3</a:t>
            </a:fld>
            <a:endParaRPr lang="zh-TW" alt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55190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2048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fld id="{84CAF943-AA9A-4A44-BDF4-FD94C9E53ECA}" type="slidenum">
              <a:rPr lang="zh-TW" altLang="en-US" smtClean="0">
                <a:solidFill>
                  <a:prstClr val="black"/>
                </a:solidFill>
              </a:rPr>
              <a:pPr eaLnBrk="1" hangingPunct="1"/>
              <a:t>4</a:t>
            </a:fld>
            <a:endParaRPr lang="zh-TW" alt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33830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21508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fld id="{6E8D5B8B-86E1-49DD-99D4-0A1E6645F43A}" type="slidenum">
              <a:rPr lang="zh-TW" altLang="en-US" smtClean="0">
                <a:solidFill>
                  <a:prstClr val="black"/>
                </a:solidFill>
              </a:rPr>
              <a:pPr eaLnBrk="1" hangingPunct="1"/>
              <a:t>5</a:t>
            </a:fld>
            <a:endParaRPr lang="zh-TW" alt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76651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22532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fld id="{FADE2AD9-7733-42D5-8809-F83D7E561753}" type="slidenum">
              <a:rPr lang="zh-TW" altLang="en-US" smtClean="0">
                <a:solidFill>
                  <a:prstClr val="black"/>
                </a:solidFill>
              </a:rPr>
              <a:pPr eaLnBrk="1" hangingPunct="1"/>
              <a:t>6</a:t>
            </a:fld>
            <a:endParaRPr lang="zh-TW" alt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16339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2355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fld id="{22F0057C-F823-4648-A656-EE2231CA4C2E}" type="slidenum">
              <a:rPr lang="zh-TW" altLang="en-US" smtClean="0">
                <a:solidFill>
                  <a:prstClr val="black"/>
                </a:solidFill>
              </a:rPr>
              <a:pPr eaLnBrk="1" hangingPunct="1"/>
              <a:t>7</a:t>
            </a:fld>
            <a:endParaRPr lang="zh-TW" alt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80260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24580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fld id="{814167B7-B615-4152-90F3-D8B1F9AC185F}" type="slidenum">
              <a:rPr lang="zh-TW" altLang="en-US" smtClean="0">
                <a:solidFill>
                  <a:prstClr val="black"/>
                </a:solidFill>
              </a:rPr>
              <a:pPr eaLnBrk="1" hangingPunct="1"/>
              <a:t>8</a:t>
            </a:fld>
            <a:endParaRPr lang="zh-TW" alt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5319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>
              <a:solidFill>
                <a:srgbClr val="FFFFFF"/>
              </a:solidFill>
            </a:endParaRPr>
          </a:p>
        </p:txBody>
      </p:sp>
      <p:sp>
        <p:nvSpPr>
          <p:cNvPr id="5" name="Freeform 7"/>
          <p:cNvSpPr/>
          <p:nvPr/>
        </p:nvSpPr>
        <p:spPr>
          <a:xfrm>
            <a:off x="-1588" y="-1588"/>
            <a:ext cx="9145588" cy="6859588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363F46-ADA6-4308-A979-5EAD9918606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00708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89125D-5D6C-4641-81B6-BBE0D269AFE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20591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0E9E5B-76EF-4FEB-BB99-79FED7239A3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026937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25435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61390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5830759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843157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607362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29616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98930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1511005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B9E972-CAD9-4621-8926-6EC955D0369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250639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42482836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23896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5048027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235710685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 preserve="1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39308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/>
          <p:nvPr/>
        </p:nvSpPr>
        <p:spPr>
          <a:xfrm>
            <a:off x="-1588" y="-1588"/>
            <a:ext cx="9145588" cy="6859588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>
              <a:solidFill>
                <a:srgbClr val="FFFFFF"/>
              </a:solidFill>
            </a:endParaRPr>
          </a:p>
        </p:txBody>
      </p:sp>
      <p:sp>
        <p:nvSpPr>
          <p:cNvPr id="5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2B500C-4159-4B71-8F36-CCDE0E09458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69932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05E22C-FA07-4C85-A227-63484256CDE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64801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09C5CA-0341-4B29-BC50-6598EB806A2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8894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57B08F-A177-40F1-BBC2-1A31F0252CC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73841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7BDE8B-8495-442D-8CC9-56DF0F93221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99614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>
              <a:solidFill>
                <a:srgbClr val="FFFFFF"/>
              </a:solidFill>
            </a:endParaRPr>
          </a:p>
        </p:txBody>
      </p:sp>
      <p:sp>
        <p:nvSpPr>
          <p:cNvPr id="6" name="Right Triangle 17"/>
          <p:cNvSpPr/>
          <p:nvPr/>
        </p:nvSpPr>
        <p:spPr>
          <a:xfrm rot="5400000">
            <a:off x="433388" y="-433388"/>
            <a:ext cx="6858000" cy="7724775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altLang="zh-TW">
              <a:solidFill>
                <a:srgbClr val="434342"/>
              </a:solidFill>
            </a:endParaRP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3A2AC2F-C944-4B9B-AFD2-41F7C1196586}" type="slidenum">
              <a:rPr lang="en-US" altLang="zh-TW">
                <a:solidFill>
                  <a:srgbClr val="434342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43434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050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>
              <a:solidFill>
                <a:srgbClr val="FFFFFF"/>
              </a:solidFill>
            </a:endParaRPr>
          </a:p>
        </p:txBody>
      </p:sp>
      <p:sp>
        <p:nvSpPr>
          <p:cNvPr id="6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>
              <a:solidFill>
                <a:srgbClr val="FFFFFF"/>
              </a:solidFill>
            </a:endParaRP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rtlCol="0" anchor="ctr">
            <a:normAutofit/>
          </a:bodyPr>
          <a:lstStyle>
            <a:lvl1pPr algn="r">
              <a:defRPr/>
            </a:lvl1pPr>
          </a:lstStyle>
          <a:p>
            <a:pPr lvl="0"/>
            <a:r>
              <a:rPr lang="zh-TW" altLang="en-US" noProof="0" smtClean="0"/>
              <a:t>按一下圖示以新增圖片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7F76F6-A383-4887-A07E-9A396D523B9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71374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3175" y="5051425"/>
            <a:ext cx="3575050" cy="1806575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>
              <a:solidFill>
                <a:srgbClr val="FFFFFF"/>
              </a:solidFill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1588" y="5051425"/>
            <a:ext cx="9145588" cy="180657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>
              <a:solidFill>
                <a:srgbClr val="FFFFFF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325" y="365125"/>
            <a:ext cx="7521575" cy="5492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22325" y="1100138"/>
            <a:ext cx="7521575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613" y="5870575"/>
            <a:ext cx="2176462" cy="201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900" y="6284913"/>
            <a:ext cx="4724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50" y="6170613"/>
            <a:ext cx="503238" cy="503237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 smtClean="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593F6B8-7190-4AD1-BEFB-3E18583646EF}" type="slidenum">
              <a:rPr kumimoji="1" lang="en-US" altLang="zh-TW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TW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8507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2800" kern="1200" cap="all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  <a:ea typeface="微軟正黑體" pitchFamily="34" charset="-12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  <a:ea typeface="微軟正黑體" pitchFamily="34" charset="-12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  <a:ea typeface="微軟正黑體" pitchFamily="34" charset="-12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  <a:ea typeface="微軟正黑體" pitchFamily="34" charset="-120"/>
        </a:defRPr>
      </a:lvl9pPr>
    </p:titleStyle>
    <p:bodyStyle>
      <a:lvl1pPr marL="342900" indent="-342900" algn="l" rtl="0" fontAlgn="base">
        <a:spcBef>
          <a:spcPts val="800"/>
        </a:spcBef>
        <a:spcAft>
          <a:spcPct val="0"/>
        </a:spcAft>
        <a:buFont typeface="Arial" charset="0"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038" indent="-173038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1638" indent="-163513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238" indent="-163513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8838" indent="-173038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3" descr="NKG PPT Format Proposals_20100317 (2)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Slide Number Placeholder 6"/>
          <p:cNvSpPr>
            <a:spLocks/>
          </p:cNvSpPr>
          <p:nvPr userDrawn="1"/>
        </p:nvSpPr>
        <p:spPr bwMode="auto">
          <a:xfrm>
            <a:off x="4217988" y="6524625"/>
            <a:ext cx="498475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597" tIns="50797" rIns="101597" bIns="50797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F75BEAB6-CBC8-410D-8F17-AB1F77D702DF}" type="slidenum">
              <a:rPr kumimoji="1" lang="en-US" altLang="zh-TW" sz="1400">
                <a:solidFill>
                  <a:srgbClr val="FFFFFF"/>
                </a:solidFill>
                <a:latin typeface="Arial" charset="0"/>
                <a:ea typeface="標楷體" pitchFamily="65" charset="-12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kumimoji="1" lang="en-US" altLang="zh-TW" sz="1400">
              <a:solidFill>
                <a:srgbClr val="FFFFFF"/>
              </a:solidFill>
              <a:latin typeface="Arial" charset="0"/>
              <a:ea typeface="標楷體" pitchFamily="65" charset="-120"/>
            </a:endParaRPr>
          </a:p>
        </p:txBody>
      </p:sp>
      <p:sp>
        <p:nvSpPr>
          <p:cNvPr id="2052" name="Text Box 5"/>
          <p:cNvSpPr txBox="1">
            <a:spLocks noChangeArrowheads="1"/>
          </p:cNvSpPr>
          <p:nvPr userDrawn="1"/>
        </p:nvSpPr>
        <p:spPr bwMode="auto">
          <a:xfrm>
            <a:off x="8172450" y="6542088"/>
            <a:ext cx="971550" cy="26987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708688"/>
            </a:prstShdw>
          </a:effectLst>
          <a:extLst/>
        </p:spPr>
        <p:txBody>
          <a:bodyPr lIns="101597" tIns="50797" rIns="101597" bIns="50797">
            <a:spAutoFit/>
          </a:bodyPr>
          <a:lstStyle>
            <a:lvl1pPr defTabSz="1016000" eaLnBrk="0" hangingPunct="0">
              <a:defRPr kumimoji="1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1pPr>
            <a:lvl2pPr marL="742950" indent="-285750" defTabSz="1016000" eaLnBrk="0" hangingPunct="0">
              <a:defRPr kumimoji="1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2pPr>
            <a:lvl3pPr marL="1143000" indent="-228600" defTabSz="1016000" eaLnBrk="0" hangingPunct="0">
              <a:defRPr kumimoji="1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3pPr>
            <a:lvl4pPr marL="1600200" indent="-228600" defTabSz="1016000" eaLnBrk="0" hangingPunct="0">
              <a:defRPr kumimoji="1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4pPr>
            <a:lvl5pPr marL="2057400" indent="-228600" defTabSz="1016000" eaLnBrk="0" hangingPunct="0">
              <a:defRPr kumimoji="1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5pPr>
            <a:lvl6pPr marL="2514600" indent="-228600" defTabSz="10160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6pPr>
            <a:lvl7pPr marL="2971800" indent="-228600" defTabSz="10160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7pPr>
            <a:lvl8pPr marL="3429000" indent="-228600" defTabSz="10160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8pPr>
            <a:lvl9pPr marL="3886200" indent="-228600" defTabSz="10160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標楷體" pitchFamily="65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sz="1100" smtClean="0">
                <a:solidFill>
                  <a:srgbClr val="FFFFFF"/>
                </a:solidFill>
              </a:rPr>
              <a:t>Confidential</a:t>
            </a:r>
            <a:endParaRPr lang="en-US" altLang="zh-TW" sz="1100" smtClean="0">
              <a:solidFill>
                <a:srgbClr val="FFFFFF"/>
              </a:solidFill>
            </a:endParaRPr>
          </a:p>
        </p:txBody>
      </p:sp>
      <p:sp>
        <p:nvSpPr>
          <p:cNvPr id="3077" name="Rectangle 14"/>
          <p:cNvSpPr>
            <a:spLocks noChangeArrowheads="1"/>
          </p:cNvSpPr>
          <p:nvPr userDrawn="1"/>
        </p:nvSpPr>
        <p:spPr bwMode="auto">
          <a:xfrm>
            <a:off x="0" y="5445125"/>
            <a:ext cx="9144000" cy="10080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zh-TW" altLang="zh-TW" sz="1300" b="1">
              <a:solidFill>
                <a:srgbClr val="000000"/>
              </a:solidFill>
              <a:latin typeface="Arial" charset="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25423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標楷體" pitchFamily="65" charset="-12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標楷體" pitchFamily="65" charset="-12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標楷體" pitchFamily="65" charset="-12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標楷體" pitchFamily="65" charset="-12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標楷體" pitchFamily="65" charset="-12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標楷體" pitchFamily="65" charset="-12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標楷體" pitchFamily="65" charset="-12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96975"/>
            <a:ext cx="7772400" cy="233203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sz="5400" dirty="0" smtClean="0">
                <a:latin typeface="標楷體" pitchFamily="65" charset="-120"/>
                <a:ea typeface="標楷體" pitchFamily="65" charset="-120"/>
              </a:rPr>
              <a:t>植物工廠</a:t>
            </a:r>
            <a:r>
              <a:rPr lang="en-US" altLang="zh-TW" sz="5400" dirty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5400" dirty="0">
                <a:latin typeface="標楷體" pitchFamily="65" charset="-120"/>
                <a:ea typeface="標楷體" pitchFamily="65" charset="-120"/>
              </a:rPr>
            </a:br>
            <a:r>
              <a:rPr lang="zh-TW" altLang="en-US" sz="5400" dirty="0">
                <a:latin typeface="標楷體" pitchFamily="65" charset="-120"/>
                <a:ea typeface="標楷體" pitchFamily="65" charset="-120"/>
              </a:rPr>
              <a:t>七大</a:t>
            </a:r>
            <a:r>
              <a:rPr lang="zh-TW" altLang="en-US" sz="5400" dirty="0" smtClean="0">
                <a:latin typeface="標楷體" pitchFamily="65" charset="-120"/>
                <a:ea typeface="標楷體" pitchFamily="65" charset="-120"/>
              </a:rPr>
              <a:t>面向</a:t>
            </a:r>
            <a:r>
              <a:rPr lang="en-US" altLang="zh-TW" sz="54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5400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5400" dirty="0" smtClean="0">
                <a:latin typeface="標楷體" pitchFamily="65" charset="-120"/>
                <a:ea typeface="標楷體" pitchFamily="65" charset="-120"/>
              </a:rPr>
              <a:t>五言打油詩</a:t>
            </a:r>
            <a:endParaRPr lang="zh-TW" altLang="en-US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508500"/>
            <a:ext cx="6400800" cy="1130300"/>
          </a:xfrm>
        </p:spPr>
        <p:txBody>
          <a:bodyPr rtlCol="0"/>
          <a:lstStyle/>
          <a:p>
            <a:pPr algn="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sz="3200">
                <a:latin typeface="標楷體" pitchFamily="65" charset="-120"/>
                <a:ea typeface="標楷體" pitchFamily="65" charset="-120"/>
              </a:rPr>
              <a:t>方煒  台大生機系</a:t>
            </a:r>
            <a:endParaRPr lang="zh-TW" altLang="zh-TW" sz="3200"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4" name="內容版面配置區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7913456"/>
              </p:ext>
            </p:extLst>
          </p:nvPr>
        </p:nvGraphicFramePr>
        <p:xfrm>
          <a:off x="4355976" y="836712"/>
          <a:ext cx="4320480" cy="3024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993717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方塊 6"/>
          <p:cNvSpPr txBox="1"/>
          <p:nvPr/>
        </p:nvSpPr>
        <p:spPr>
          <a:xfrm>
            <a:off x="0" y="0"/>
            <a:ext cx="2357438" cy="1016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TW" altLang="en-US" sz="6000" dirty="0">
                <a:solidFill>
                  <a:srgbClr val="FFFFFF"/>
                </a:solidFill>
                <a:latin typeface="標楷體" pitchFamily="65" charset="-120"/>
                <a:ea typeface="標楷體" pitchFamily="65" charset="-120"/>
              </a:rPr>
              <a:t>改變</a:t>
            </a:r>
          </a:p>
        </p:txBody>
      </p:sp>
      <p:sp>
        <p:nvSpPr>
          <p:cNvPr id="5123" name="內容版面配置區 8"/>
          <p:cNvSpPr>
            <a:spLocks noGrp="1"/>
          </p:cNvSpPr>
          <p:nvPr>
            <p:ph idx="1"/>
          </p:nvPr>
        </p:nvSpPr>
        <p:spPr>
          <a:xfrm>
            <a:off x="2987824" y="764704"/>
            <a:ext cx="3214688" cy="5688013"/>
          </a:xfrm>
        </p:spPr>
        <p:txBody>
          <a:bodyPr rtlCol="0">
            <a:normAutofit/>
          </a:bodyPr>
          <a:lstStyle/>
          <a:p>
            <a:pPr fontAlgn="auto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農人變工人</a:t>
            </a:r>
          </a:p>
          <a:p>
            <a:pPr fontAlgn="auto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務農變上班</a:t>
            </a:r>
          </a:p>
          <a:p>
            <a:pPr fontAlgn="auto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室外變室內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pPr fontAlgn="auto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平面變立體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pPr fontAlgn="auto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環境變舒適</a:t>
            </a:r>
          </a:p>
          <a:p>
            <a:pPr fontAlgn="auto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工作變輕鬆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 fontAlgn="auto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收穫變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穩定農民展歡顏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pPr fontAlgn="auto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農村現生機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zh-TW" altLang="en-US" sz="4000" dirty="0" smtClean="0"/>
          </a:p>
        </p:txBody>
      </p:sp>
      <p:graphicFrame>
        <p:nvGraphicFramePr>
          <p:cNvPr id="5" name="內容版面配置區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94169652"/>
              </p:ext>
            </p:extLst>
          </p:nvPr>
        </p:nvGraphicFramePr>
        <p:xfrm>
          <a:off x="6186413" y="20960"/>
          <a:ext cx="2957587" cy="1728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566964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字方塊 9"/>
          <p:cNvSpPr txBox="1"/>
          <p:nvPr/>
        </p:nvSpPr>
        <p:spPr>
          <a:xfrm>
            <a:off x="0" y="1588"/>
            <a:ext cx="2357438" cy="10156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TW" altLang="en-US" sz="6000" dirty="0" smtClean="0">
                <a:solidFill>
                  <a:srgbClr val="FFFFFF"/>
                </a:solidFill>
                <a:latin typeface="標楷體" pitchFamily="65" charset="-120"/>
                <a:ea typeface="標楷體" pitchFamily="65" charset="-120"/>
              </a:rPr>
              <a:t>工作</a:t>
            </a:r>
            <a:endParaRPr kumimoji="1" lang="zh-TW" altLang="en-US" sz="6000" dirty="0">
              <a:solidFill>
                <a:srgbClr val="FFFFFF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869480" y="676870"/>
            <a:ext cx="3214688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>
              <a:spcAft>
                <a:spcPct val="0"/>
              </a:spcAft>
              <a:defRPr/>
            </a:pPr>
            <a:r>
              <a:rPr kumimoji="1" lang="zh-TW" altLang="zh-TW" sz="4000" b="1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朝九又晚五</a:t>
            </a:r>
          </a:p>
          <a:p>
            <a:pPr fontAlgn="base">
              <a:spcAft>
                <a:spcPct val="0"/>
              </a:spcAft>
              <a:defRPr/>
            </a:pPr>
            <a:r>
              <a:rPr kumimoji="1" lang="zh-TW" altLang="en-US" sz="4000" b="1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做半天</a:t>
            </a:r>
            <a:r>
              <a:rPr kumimoji="1" lang="zh-TW" altLang="zh-TW" sz="4000" b="1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也行</a:t>
            </a:r>
            <a:endParaRPr kumimoji="1" lang="en-US" altLang="zh-TW" sz="4000" b="1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marL="342900" indent="-342900" eaLnBrk="0" fontAlgn="base" hangingPunct="0">
              <a:spcAft>
                <a:spcPct val="0"/>
              </a:spcAft>
              <a:defRPr/>
            </a:pPr>
            <a:r>
              <a:rPr kumimoji="1" lang="zh-TW" altLang="en-US" sz="4000" b="1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勞動負荷輕</a:t>
            </a:r>
            <a:endParaRPr kumimoji="1" lang="en-US" altLang="zh-TW" sz="4000" b="1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marL="342900" indent="-342900" eaLnBrk="0" fontAlgn="base" hangingPunct="0">
              <a:spcAft>
                <a:spcPct val="0"/>
              </a:spcAft>
              <a:defRPr/>
            </a:pPr>
            <a:r>
              <a:rPr kumimoji="1" lang="zh-TW" altLang="en-US" sz="4000" b="1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年輕人喜歡</a:t>
            </a:r>
            <a:endParaRPr kumimoji="1" lang="en-US" altLang="zh-TW" sz="4000" b="1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marL="342900" indent="-342900" eaLnBrk="0" fontAlgn="base" hangingPunct="0">
              <a:spcAft>
                <a:spcPct val="0"/>
              </a:spcAft>
              <a:defRPr/>
            </a:pPr>
            <a:r>
              <a:rPr kumimoji="1" lang="zh-TW" altLang="en-US" sz="4000" b="1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年紀大也行</a:t>
            </a:r>
            <a:endParaRPr kumimoji="1" lang="en-US" altLang="zh-TW" sz="4000" b="1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marL="342900" indent="-342900" eaLnBrk="0" fontAlgn="base" hangingPunct="0">
              <a:spcAft>
                <a:spcPct val="0"/>
              </a:spcAft>
              <a:defRPr/>
            </a:pPr>
            <a:r>
              <a:rPr kumimoji="1" lang="zh-TW" altLang="en-US" sz="4000" b="1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殘弱免用力</a:t>
            </a:r>
            <a:endParaRPr kumimoji="1" lang="en-US" altLang="zh-TW" sz="4000" b="1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marL="342900" indent="-342900" eaLnBrk="0" fontAlgn="base" hangingPunct="0">
              <a:spcAft>
                <a:spcPct val="0"/>
              </a:spcAft>
              <a:defRPr/>
            </a:pPr>
            <a:r>
              <a:rPr kumimoji="1" lang="zh-TW" altLang="en-US" sz="4000" b="1" kern="0" dirty="0">
                <a:solidFill>
                  <a:srgbClr val="000000"/>
                </a:solidFill>
                <a:latin typeface="Arial" pitchFamily="34" charset="0"/>
                <a:ea typeface="標楷體" pitchFamily="65" charset="-120"/>
              </a:rPr>
              <a:t>婦</a:t>
            </a:r>
            <a:r>
              <a:rPr kumimoji="1" lang="zh-TW" altLang="en-US" sz="4000" b="1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老免彎腰</a:t>
            </a:r>
            <a:endParaRPr kumimoji="1" lang="en-US" altLang="zh-TW" sz="4000" b="1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marL="342900" indent="-342900" eaLnBrk="0" fontAlgn="base" hangingPunct="0">
              <a:spcAft>
                <a:spcPct val="0"/>
              </a:spcAft>
              <a:defRPr/>
            </a:pPr>
            <a:r>
              <a:rPr kumimoji="1" lang="zh-TW" altLang="en-US" sz="4000" b="1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講</a:t>
            </a:r>
            <a:r>
              <a:rPr kumimoji="1" lang="zh-TW" altLang="en-US" sz="4000" b="1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衛生最好</a:t>
            </a:r>
            <a:endParaRPr kumimoji="1" lang="en-US" altLang="zh-TW" sz="4000" b="1" dirty="0" smtClean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marL="342900" indent="-342900" eaLnBrk="0" fontAlgn="base" hangingPunct="0">
              <a:spcAft>
                <a:spcPct val="0"/>
              </a:spcAft>
              <a:defRPr/>
            </a:pPr>
            <a:r>
              <a:rPr kumimoji="1" lang="zh-TW" altLang="en-US" sz="4000" b="1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能</a:t>
            </a:r>
            <a:r>
              <a:rPr kumimoji="1" lang="zh-TW" altLang="en-US" sz="4000" b="1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細心就行</a:t>
            </a:r>
            <a:endParaRPr kumimoji="1" lang="en-US" altLang="zh-TW" sz="4000" b="1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6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6053600"/>
              </p:ext>
            </p:extLst>
          </p:nvPr>
        </p:nvGraphicFramePr>
        <p:xfrm>
          <a:off x="6210408" y="-34115"/>
          <a:ext cx="2957587" cy="1728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66960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idx="1"/>
          </p:nvPr>
        </p:nvSpPr>
        <p:spPr>
          <a:xfrm>
            <a:off x="2906713" y="214312"/>
            <a:ext cx="3786187" cy="6643687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zh-TW" altLang="en-US" sz="4000" dirty="0" smtClean="0">
                <a:ea typeface="標楷體" pitchFamily="65" charset="-120"/>
              </a:rPr>
              <a:t>舊工廠可用</a:t>
            </a:r>
            <a:endParaRPr lang="en-US" altLang="zh-TW" sz="4000" dirty="0" smtClean="0">
              <a:ea typeface="標楷體" pitchFamily="65" charset="-12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zh-TW" altLang="en-US" sz="4000" dirty="0" smtClean="0">
                <a:ea typeface="標楷體" pitchFamily="65" charset="-120"/>
              </a:rPr>
              <a:t>舊貨櫃也行</a:t>
            </a:r>
            <a:endParaRPr lang="en-US" altLang="zh-TW" sz="4000" dirty="0" smtClean="0">
              <a:ea typeface="標楷體" pitchFamily="65" charset="-12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zh-TW" altLang="en-US" sz="4000" dirty="0" smtClean="0">
                <a:ea typeface="標楷體" pitchFamily="65" charset="-120"/>
              </a:rPr>
              <a:t>蚊子館可用</a:t>
            </a:r>
            <a:endParaRPr lang="en-US" altLang="zh-TW" sz="4000" dirty="0" smtClean="0">
              <a:ea typeface="標楷體" pitchFamily="65" charset="-12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zh-TW" altLang="en-US" sz="4000" dirty="0" smtClean="0">
                <a:ea typeface="標楷體" pitchFamily="65" charset="-120"/>
              </a:rPr>
              <a:t>畸零地或是</a:t>
            </a:r>
            <a:endParaRPr lang="en-US" altLang="zh-TW" sz="4000" dirty="0" smtClean="0">
              <a:ea typeface="標楷體" pitchFamily="65" charset="-120"/>
            </a:endParaRPr>
          </a:p>
          <a:p>
            <a:pPr>
              <a:buFontTx/>
              <a:buNone/>
            </a:pPr>
            <a:r>
              <a:rPr lang="zh-TW" altLang="en-US" sz="4000" dirty="0" smtClean="0">
                <a:ea typeface="標楷體" pitchFamily="65" charset="-120"/>
              </a:rPr>
              <a:t>都會區都行</a:t>
            </a:r>
            <a:endParaRPr lang="en-US" altLang="zh-TW" sz="4000" dirty="0" smtClean="0">
              <a:ea typeface="標楷體" pitchFamily="65" charset="-120"/>
            </a:endParaRPr>
          </a:p>
          <a:p>
            <a:pPr>
              <a:buFontTx/>
              <a:buNone/>
            </a:pPr>
            <a:r>
              <a:rPr lang="zh-TW" altLang="en-US" sz="4000" dirty="0" smtClean="0">
                <a:ea typeface="標楷體" pitchFamily="65" charset="-120"/>
              </a:rPr>
              <a:t>地下室可用</a:t>
            </a:r>
            <a:endParaRPr lang="en-US" altLang="zh-TW" sz="4000" dirty="0" smtClean="0">
              <a:ea typeface="標楷體" pitchFamily="65" charset="-120"/>
            </a:endParaRPr>
          </a:p>
          <a:p>
            <a:pPr>
              <a:buFontTx/>
              <a:buNone/>
            </a:pPr>
            <a:r>
              <a:rPr lang="zh-TW" altLang="en-US" sz="4000" dirty="0" smtClean="0">
                <a:ea typeface="標楷體" pitchFamily="65" charset="-120"/>
              </a:rPr>
              <a:t>大廈內或是</a:t>
            </a:r>
          </a:p>
          <a:p>
            <a:r>
              <a:rPr lang="zh-TW" altLang="en-US" sz="4000" dirty="0" smtClean="0">
                <a:ea typeface="標楷體" pitchFamily="65" charset="-120"/>
              </a:rPr>
              <a:t>教室內也行</a:t>
            </a:r>
          </a:p>
          <a:p>
            <a:pPr>
              <a:buFontTx/>
              <a:buNone/>
            </a:pPr>
            <a:r>
              <a:rPr lang="zh-TW" altLang="en-US" sz="4000" dirty="0" smtClean="0">
                <a:ea typeface="標楷體" pitchFamily="65" charset="-120"/>
              </a:rPr>
              <a:t>還地於山林</a:t>
            </a:r>
          </a:p>
          <a:p>
            <a:pPr>
              <a:buFontTx/>
              <a:buNone/>
            </a:pPr>
            <a:r>
              <a:rPr lang="zh-TW" altLang="en-US" sz="4000" dirty="0" smtClean="0">
                <a:ea typeface="標楷體" pitchFamily="65" charset="-120"/>
              </a:rPr>
              <a:t>生態得永續</a:t>
            </a:r>
          </a:p>
        </p:txBody>
      </p:sp>
      <p:sp>
        <p:nvSpPr>
          <p:cNvPr id="9219" name="Rectangle 5"/>
          <p:cNvSpPr>
            <a:spLocks/>
          </p:cNvSpPr>
          <p:nvPr/>
        </p:nvSpPr>
        <p:spPr bwMode="auto">
          <a:xfrm>
            <a:off x="4929188" y="1857375"/>
            <a:ext cx="3527425" cy="453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endParaRPr kumimoji="1" lang="zh-TW" altLang="en-US" sz="4000">
              <a:solidFill>
                <a:srgbClr val="000000"/>
              </a:solidFill>
              <a:latin typeface="Arial" charset="0"/>
              <a:ea typeface="標楷體" pitchFamily="65" charset="-120"/>
            </a:endParaRPr>
          </a:p>
        </p:txBody>
      </p:sp>
      <p:sp>
        <p:nvSpPr>
          <p:cNvPr id="9220" name="Rectangle 3"/>
          <p:cNvSpPr>
            <a:spLocks noChangeArrowheads="1"/>
          </p:cNvSpPr>
          <p:nvPr/>
        </p:nvSpPr>
        <p:spPr bwMode="auto">
          <a:xfrm>
            <a:off x="3286125" y="214313"/>
            <a:ext cx="3683000" cy="664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endParaRPr kumimoji="1" lang="zh-TW" altLang="en-US" sz="36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0" y="0"/>
            <a:ext cx="2357438" cy="1016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TW" altLang="en-US" sz="6000" dirty="0">
                <a:solidFill>
                  <a:srgbClr val="FFFFFF"/>
                </a:solidFill>
                <a:latin typeface="標楷體" pitchFamily="65" charset="-120"/>
                <a:ea typeface="標楷體" pitchFamily="65" charset="-120"/>
              </a:rPr>
              <a:t>廠房</a:t>
            </a:r>
          </a:p>
        </p:txBody>
      </p:sp>
      <p:graphicFrame>
        <p:nvGraphicFramePr>
          <p:cNvPr id="8" name="內容版面配置區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3911678"/>
              </p:ext>
            </p:extLst>
          </p:nvPr>
        </p:nvGraphicFramePr>
        <p:xfrm>
          <a:off x="6186413" y="0"/>
          <a:ext cx="2957587" cy="1728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094683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5"/>
          <p:cNvSpPr>
            <a:spLocks/>
          </p:cNvSpPr>
          <p:nvPr/>
        </p:nvSpPr>
        <p:spPr bwMode="auto">
          <a:xfrm>
            <a:off x="4929188" y="1857375"/>
            <a:ext cx="3527425" cy="453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endParaRPr kumimoji="1" lang="zh-TW" altLang="en-US" sz="4000">
              <a:solidFill>
                <a:srgbClr val="000000"/>
              </a:solidFill>
              <a:latin typeface="Arial" charset="0"/>
              <a:ea typeface="標楷體" pitchFamily="65" charset="-120"/>
            </a:endParaRP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3286125" y="214313"/>
            <a:ext cx="3683000" cy="664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endParaRPr kumimoji="1" lang="zh-TW" altLang="en-US" sz="36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3131840" y="116632"/>
            <a:ext cx="2879725" cy="6597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r>
              <a:rPr kumimoji="1" lang="zh-TW" altLang="en-US" sz="3600" b="1" kern="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陽光轉發電</a:t>
            </a:r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r>
              <a:rPr kumimoji="1" lang="zh-TW" altLang="en-US" sz="3600" b="1" kern="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風力也可行</a:t>
            </a:r>
            <a:endParaRPr kumimoji="1" lang="en-US" altLang="zh-TW" sz="3600" b="1" kern="0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r>
              <a:rPr kumimoji="1" lang="zh-TW" altLang="en-US" sz="3600" b="1" kern="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節能又節水</a:t>
            </a:r>
            <a:endParaRPr kumimoji="1" lang="en-US" altLang="zh-TW" sz="3600" b="1" kern="0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r>
              <a:rPr kumimoji="1" lang="zh-TW" altLang="en-US" sz="3600" b="1" kern="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減碳更減廢</a:t>
            </a:r>
            <a:endParaRPr kumimoji="1" lang="en-US" altLang="zh-TW" sz="3600" b="1" kern="0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r>
              <a:rPr kumimoji="1" lang="zh-TW" altLang="en-US" sz="3600" b="1" kern="0" dirty="0" smtClean="0">
                <a:solidFill>
                  <a:srgbClr val="000000"/>
                </a:solidFill>
                <a:ea typeface="標楷體" pitchFamily="65" charset="-120"/>
              </a:rPr>
              <a:t>隔熱</a:t>
            </a:r>
            <a:r>
              <a:rPr kumimoji="1" lang="zh-TW" altLang="en-US" sz="3600" b="1" kern="0" dirty="0">
                <a:solidFill>
                  <a:srgbClr val="000000"/>
                </a:solidFill>
                <a:ea typeface="標楷體" pitchFamily="65" charset="-120"/>
              </a:rPr>
              <a:t>且密閉</a:t>
            </a:r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r>
              <a:rPr kumimoji="1" lang="zh-TW" altLang="en-US" sz="3600" b="1" kern="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不怕蟲來侵</a:t>
            </a:r>
            <a:endParaRPr kumimoji="1" lang="en-US" altLang="zh-TW" sz="3600" b="1" kern="0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r>
              <a:rPr kumimoji="1" lang="zh-TW" altLang="en-US" sz="3600" b="1" kern="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潔淨室栽培</a:t>
            </a:r>
            <a:endParaRPr kumimoji="1" lang="en-US" altLang="zh-TW" sz="3600" b="1" kern="0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r>
              <a:rPr kumimoji="1" lang="zh-TW" altLang="en-US" sz="3600" b="1" kern="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不怕菌來襲</a:t>
            </a:r>
            <a:endParaRPr kumimoji="1" lang="en-US" altLang="zh-TW" sz="3600" b="1" kern="0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r>
              <a:rPr kumimoji="1" lang="zh-TW" altLang="en-US" sz="3600" b="1" kern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無畏</a:t>
            </a:r>
            <a:r>
              <a:rPr kumimoji="1" lang="zh-TW" altLang="en-US" sz="3600" b="1" kern="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風和</a:t>
            </a:r>
            <a:r>
              <a:rPr kumimoji="1" lang="zh-TW" altLang="en-US" sz="3600" b="1" kern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雨</a:t>
            </a:r>
            <a:endParaRPr kumimoji="1" lang="en-US" altLang="zh-TW" sz="3600" b="1" kern="0" dirty="0" smtClean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r>
              <a:rPr kumimoji="1" lang="zh-TW" altLang="en-US" sz="3600" b="1" kern="0" dirty="0">
                <a:solidFill>
                  <a:srgbClr val="000000"/>
                </a:solidFill>
                <a:latin typeface="Arial" charset="0"/>
                <a:ea typeface="標楷體" pitchFamily="65" charset="-120"/>
              </a:rPr>
              <a:t>有水電就</a:t>
            </a:r>
            <a:r>
              <a:rPr kumimoji="1" lang="zh-TW" altLang="en-US" sz="3600" b="1" kern="0" dirty="0" smtClean="0">
                <a:solidFill>
                  <a:srgbClr val="000000"/>
                </a:solidFill>
                <a:latin typeface="Arial" charset="0"/>
                <a:ea typeface="標楷體" pitchFamily="65" charset="-120"/>
              </a:rPr>
              <a:t>行</a:t>
            </a:r>
            <a:endParaRPr kumimoji="1" lang="zh-TW" altLang="en-US" sz="3600" b="1" kern="0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endParaRPr kumimoji="1" lang="en-US" altLang="zh-TW" sz="3600" b="1" kern="0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endParaRPr kumimoji="1" lang="zh-TW" altLang="en-US" sz="3600" b="1" kern="0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marL="342900" indent="-342900" algn="ctr"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endParaRPr kumimoji="1" lang="en-US" altLang="zh-TW" sz="3600" b="1" kern="0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marL="342900" indent="-342900" algn="ctr"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endParaRPr kumimoji="1" lang="zh-TW" altLang="en-US" sz="3600" b="1" kern="0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marL="342900" indent="-342900" algn="ctr"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endParaRPr kumimoji="1" lang="en-US" altLang="zh-TW" sz="3600" b="1" kern="0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marL="342900" indent="-342900" algn="ctr"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endParaRPr kumimoji="1" lang="zh-TW" altLang="en-US" sz="3600" b="1" kern="0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marL="342900" indent="-342900" algn="ctr"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endParaRPr kumimoji="1" lang="zh-TW" altLang="en-US" sz="3600" b="1" kern="0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179388" y="57150"/>
            <a:ext cx="2357437" cy="1016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TW" altLang="en-US" sz="6000" dirty="0">
                <a:solidFill>
                  <a:srgbClr val="FFFFFF"/>
                </a:solidFill>
                <a:latin typeface="標楷體" pitchFamily="65" charset="-120"/>
                <a:ea typeface="標楷體" pitchFamily="65" charset="-120"/>
              </a:rPr>
              <a:t>設施</a:t>
            </a:r>
          </a:p>
        </p:txBody>
      </p:sp>
      <p:graphicFrame>
        <p:nvGraphicFramePr>
          <p:cNvPr id="12" name="內容版面配置區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5327086"/>
              </p:ext>
            </p:extLst>
          </p:nvPr>
        </p:nvGraphicFramePr>
        <p:xfrm>
          <a:off x="6186413" y="0"/>
          <a:ext cx="2957587" cy="1728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59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內容版面配置區 2"/>
          <p:cNvSpPr txBox="1">
            <a:spLocks/>
          </p:cNvSpPr>
          <p:nvPr/>
        </p:nvSpPr>
        <p:spPr bwMode="auto">
          <a:xfrm>
            <a:off x="250825" y="15875"/>
            <a:ext cx="2952750" cy="643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fontAlgn="base" hangingPunct="0">
              <a:spcBef>
                <a:spcPts val="600"/>
              </a:spcBef>
              <a:spcAft>
                <a:spcPct val="0"/>
              </a:spcAft>
              <a:defRPr/>
            </a:pPr>
            <a:r>
              <a:rPr kumimoji="1" lang="zh-TW" altLang="en-US" sz="3200" b="1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環控科學化</a:t>
            </a:r>
            <a:endParaRPr kumimoji="1" lang="en-US" altLang="zh-TW" sz="3200" b="1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marL="800100" lvl="1" indent="-342900" eaLnBrk="0" fontAlgn="base" hangingPunct="0">
              <a:spcBef>
                <a:spcPts val="600"/>
              </a:spcBef>
              <a:spcAft>
                <a:spcPct val="0"/>
              </a:spcAft>
              <a:defRPr/>
            </a:pPr>
            <a:r>
              <a:rPr kumimoji="1" lang="zh-TW" altLang="zh-TW" sz="3200" b="1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光風水養氣 </a:t>
            </a:r>
          </a:p>
          <a:p>
            <a:pPr marL="800100" lvl="1" indent="-342900" eaLnBrk="0" fontAlgn="base" hangingPunct="0">
              <a:spcBef>
                <a:spcPts val="600"/>
              </a:spcBef>
              <a:spcAft>
                <a:spcPct val="0"/>
              </a:spcAft>
              <a:defRPr/>
            </a:pPr>
            <a:r>
              <a:rPr kumimoji="1" lang="zh-TW" altLang="zh-TW" sz="3200" b="1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環境調控易</a:t>
            </a:r>
            <a:endParaRPr kumimoji="1" lang="en-US" altLang="zh-TW" sz="3200" b="1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marL="800100" lvl="1" indent="-342900" eaLnBrk="0" fontAlgn="base" hangingPunct="0">
              <a:spcBef>
                <a:spcPts val="600"/>
              </a:spcBef>
              <a:spcAft>
                <a:spcPct val="0"/>
              </a:spcAft>
              <a:defRPr/>
            </a:pPr>
            <a:r>
              <a:rPr kumimoji="1" lang="zh-TW" altLang="zh-TW" sz="3200" b="1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不靠天吃飯</a:t>
            </a:r>
          </a:p>
          <a:p>
            <a:pPr marL="800100" lvl="1" indent="-342900" eaLnBrk="0" fontAlgn="base" hangingPunct="0">
              <a:spcBef>
                <a:spcPts val="600"/>
              </a:spcBef>
              <a:spcAft>
                <a:spcPct val="0"/>
              </a:spcAft>
              <a:defRPr/>
            </a:pPr>
            <a:r>
              <a:rPr kumimoji="1" lang="zh-TW" altLang="zh-TW" sz="3200" b="1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高效風險低</a:t>
            </a:r>
            <a:endParaRPr kumimoji="1" lang="en-US" altLang="zh-TW" sz="3200" b="1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marL="342900" indent="-342900" eaLnBrk="0" fontAlgn="base" hangingPunct="0">
              <a:spcBef>
                <a:spcPts val="600"/>
              </a:spcBef>
              <a:spcAft>
                <a:spcPct val="0"/>
              </a:spcAft>
              <a:defRPr/>
            </a:pPr>
            <a:r>
              <a:rPr kumimoji="1" lang="zh-TW" altLang="en-US" sz="3200" b="1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管理標準化</a:t>
            </a:r>
            <a:endParaRPr kumimoji="1" lang="en-US" altLang="zh-TW" sz="3200" b="1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marL="800100" lvl="1" indent="-342900" eaLnBrk="0" fontAlgn="base" hangingPunct="0">
              <a:spcBef>
                <a:spcPts val="600"/>
              </a:spcBef>
              <a:spcAft>
                <a:spcPct val="0"/>
              </a:spcAft>
              <a:defRPr/>
            </a:pPr>
            <a:r>
              <a:rPr kumimoji="1" lang="zh-TW" altLang="en-US" sz="3200" b="1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栽培重管理</a:t>
            </a:r>
            <a:endParaRPr kumimoji="1" lang="en-US" altLang="zh-TW" sz="3200" b="1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marL="800100" lvl="1" indent="-342900" eaLnBrk="0" fontAlgn="base" hangingPunct="0">
              <a:spcBef>
                <a:spcPts val="600"/>
              </a:spcBef>
              <a:spcAft>
                <a:spcPct val="0"/>
              </a:spcAft>
              <a:defRPr/>
            </a:pPr>
            <a:r>
              <a:rPr kumimoji="1" lang="zh-TW" altLang="en-US" sz="3200" b="1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管理看數據</a:t>
            </a:r>
            <a:endParaRPr kumimoji="1" lang="en-US" altLang="zh-TW" sz="3200" b="1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marL="800100" lvl="1" indent="-3429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/>
            </a:pPr>
            <a:r>
              <a:rPr kumimoji="1" lang="zh-TW" altLang="en-US" sz="3200" b="1" dirty="0">
                <a:solidFill>
                  <a:srgbClr val="000000"/>
                </a:solidFill>
                <a:latin typeface="Calibri" pitchFamily="34" charset="0"/>
                <a:ea typeface="標楷體" pitchFamily="65" charset="-120"/>
              </a:rPr>
              <a:t>穩態化量產</a:t>
            </a:r>
            <a:endParaRPr kumimoji="1" lang="en-US" altLang="zh-TW" sz="3200" b="1" dirty="0">
              <a:solidFill>
                <a:srgbClr val="000000"/>
              </a:solidFill>
              <a:latin typeface="Calibri" pitchFamily="34" charset="0"/>
              <a:ea typeface="標楷體" pitchFamily="65" charset="-120"/>
            </a:endParaRPr>
          </a:p>
          <a:p>
            <a:pPr marL="800100" lvl="1" indent="-3429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/>
            </a:pPr>
            <a:r>
              <a:rPr kumimoji="1" lang="zh-TW" altLang="en-US" sz="3200" b="1" dirty="0">
                <a:solidFill>
                  <a:srgbClr val="000000"/>
                </a:solidFill>
                <a:latin typeface="Arial" pitchFamily="34" charset="0"/>
                <a:ea typeface="標楷體" pitchFamily="65" charset="-120"/>
              </a:rPr>
              <a:t>產出可連續</a:t>
            </a:r>
            <a:endParaRPr kumimoji="1" lang="zh-TW" altLang="en-US" sz="3200" b="1" dirty="0">
              <a:solidFill>
                <a:srgbClr val="000000"/>
              </a:solidFill>
              <a:latin typeface="Calibri" pitchFamily="34" charset="0"/>
              <a:ea typeface="標楷體" pitchFamily="65" charset="-120"/>
            </a:endParaRPr>
          </a:p>
          <a:p>
            <a:pPr marL="800100" lvl="1" indent="-3429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/>
            </a:pPr>
            <a:r>
              <a:rPr kumimoji="1" lang="zh-TW" altLang="en-US" sz="3200" b="1" dirty="0">
                <a:solidFill>
                  <a:srgbClr val="000000"/>
                </a:solidFill>
                <a:latin typeface="Calibri" pitchFamily="34" charset="0"/>
                <a:ea typeface="標楷體" pitchFamily="65" charset="-120"/>
              </a:rPr>
              <a:t>立體化栽培</a:t>
            </a:r>
            <a:endParaRPr kumimoji="1" lang="zh-TW" altLang="zh-TW" sz="3200" b="1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lvl="1" fontAlgn="base">
              <a:spcBef>
                <a:spcPts val="600"/>
              </a:spcBef>
              <a:spcAft>
                <a:spcPct val="0"/>
              </a:spcAft>
              <a:defRPr/>
            </a:pPr>
            <a:r>
              <a:rPr kumimoji="1" lang="zh-TW" altLang="en-US" sz="3200" b="1" dirty="0">
                <a:solidFill>
                  <a:srgbClr val="000000"/>
                </a:solidFill>
                <a:latin typeface="Arial" pitchFamily="34" charset="0"/>
                <a:ea typeface="標楷體" pitchFamily="65" charset="-120"/>
              </a:rPr>
              <a:t>產量可預測</a:t>
            </a:r>
            <a:endParaRPr kumimoji="1" lang="en-US" altLang="zh-TW" sz="3200" b="1" dirty="0">
              <a:solidFill>
                <a:srgbClr val="000000"/>
              </a:solidFill>
              <a:latin typeface="Arial" pitchFamily="34" charset="0"/>
              <a:ea typeface="標楷體" pitchFamily="65" charset="-120"/>
            </a:endParaRPr>
          </a:p>
          <a:p>
            <a:pPr lvl="1" fontAlgn="base">
              <a:spcBef>
                <a:spcPts val="600"/>
              </a:spcBef>
              <a:spcAft>
                <a:spcPct val="0"/>
              </a:spcAft>
              <a:defRPr/>
            </a:pPr>
            <a:endParaRPr kumimoji="1" lang="en-US" altLang="zh-TW" sz="3200" b="1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fontAlgn="base">
              <a:spcBef>
                <a:spcPts val="600"/>
              </a:spcBef>
              <a:spcAft>
                <a:spcPct val="0"/>
              </a:spcAft>
              <a:defRPr/>
            </a:pPr>
            <a:endParaRPr kumimoji="1" lang="en-US" altLang="zh-TW" sz="3200" b="1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6578601" y="-2645"/>
            <a:ext cx="2357437" cy="1016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TW" altLang="en-US" sz="6000" dirty="0">
                <a:solidFill>
                  <a:srgbClr val="FFFFFF"/>
                </a:solidFill>
                <a:latin typeface="標楷體" pitchFamily="65" charset="-120"/>
                <a:ea typeface="標楷體" pitchFamily="65" charset="-120"/>
              </a:rPr>
              <a:t>管理</a:t>
            </a:r>
          </a:p>
        </p:txBody>
      </p:sp>
      <p:sp>
        <p:nvSpPr>
          <p:cNvPr id="12" name="矩形 11"/>
          <p:cNvSpPr/>
          <p:nvPr/>
        </p:nvSpPr>
        <p:spPr>
          <a:xfrm>
            <a:off x="3511550" y="1125538"/>
            <a:ext cx="2428875" cy="524668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>
              <a:spcBef>
                <a:spcPts val="600"/>
              </a:spcBef>
              <a:spcAft>
                <a:spcPct val="0"/>
              </a:spcAft>
              <a:defRPr/>
            </a:pPr>
            <a:r>
              <a:rPr kumimoji="1" lang="zh-TW" altLang="en-US" sz="3200" b="1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模組化系統</a:t>
            </a:r>
            <a:endParaRPr kumimoji="1" lang="en-US" altLang="zh-TW" sz="3200" b="1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fontAlgn="base">
              <a:spcBef>
                <a:spcPts val="600"/>
              </a:spcBef>
              <a:spcAft>
                <a:spcPct val="0"/>
              </a:spcAft>
              <a:defRPr/>
            </a:pPr>
            <a:r>
              <a:rPr kumimoji="1" lang="zh-TW" altLang="zh-TW" sz="3200" b="1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標準化製程</a:t>
            </a:r>
            <a:endParaRPr kumimoji="1" lang="en-US" altLang="zh-TW" sz="3200" b="1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fontAlgn="base">
              <a:spcBef>
                <a:spcPts val="600"/>
              </a:spcBef>
              <a:spcAft>
                <a:spcPct val="0"/>
              </a:spcAft>
              <a:defRPr/>
            </a:pPr>
            <a:r>
              <a:rPr kumimoji="1" lang="zh-TW" altLang="en-US" sz="3200" b="1" dirty="0">
                <a:solidFill>
                  <a:srgbClr val="000000"/>
                </a:solidFill>
                <a:latin typeface="Arial" pitchFamily="34" charset="0"/>
                <a:ea typeface="標楷體" pitchFamily="65" charset="-120"/>
              </a:rPr>
              <a:t>產期可規劃</a:t>
            </a:r>
          </a:p>
          <a:p>
            <a:pPr fontAlgn="base">
              <a:spcBef>
                <a:spcPts val="600"/>
              </a:spcBef>
              <a:spcAft>
                <a:spcPct val="0"/>
              </a:spcAft>
              <a:defRPr/>
            </a:pPr>
            <a:r>
              <a:rPr kumimoji="1" lang="zh-TW" altLang="zh-TW" sz="3200" b="1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規格化產品</a:t>
            </a:r>
            <a:endParaRPr kumimoji="1" lang="en-US" altLang="zh-TW" sz="3200" b="1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kumimoji="1" lang="zh-TW" altLang="en-US" sz="3200" b="1" dirty="0">
                <a:solidFill>
                  <a:srgbClr val="000000"/>
                </a:solidFill>
                <a:latin typeface="Arial" pitchFamily="34" charset="0"/>
                <a:ea typeface="標楷體" pitchFamily="65" charset="-120"/>
              </a:rPr>
              <a:t>價格可固定</a:t>
            </a:r>
            <a:endParaRPr kumimoji="1" lang="en-US" altLang="zh-TW" sz="3200" b="1" dirty="0">
              <a:solidFill>
                <a:srgbClr val="000000"/>
              </a:solidFill>
              <a:latin typeface="Arial" pitchFamily="34" charset="0"/>
              <a:ea typeface="標楷體" pitchFamily="65" charset="-120"/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kumimoji="1" lang="zh-TW" altLang="en-US" sz="3200" b="1" dirty="0">
                <a:solidFill>
                  <a:srgbClr val="000000"/>
                </a:solidFill>
                <a:latin typeface="Arial" pitchFamily="34" charset="0"/>
                <a:ea typeface="標楷體" pitchFamily="65" charset="-120"/>
              </a:rPr>
              <a:t>透明化管理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kumimoji="1" lang="zh-TW" altLang="en-US" sz="3200" b="1" dirty="0">
                <a:solidFill>
                  <a:srgbClr val="000000"/>
                </a:solidFill>
                <a:latin typeface="Arial" pitchFamily="34" charset="0"/>
                <a:ea typeface="標楷體" pitchFamily="65" charset="-120"/>
              </a:rPr>
              <a:t>來源可追蹤</a:t>
            </a:r>
            <a:endParaRPr kumimoji="1" lang="en-US" altLang="zh-TW" sz="3200" b="1" dirty="0">
              <a:solidFill>
                <a:srgbClr val="000000"/>
              </a:solidFill>
              <a:latin typeface="Arial" pitchFamily="34" charset="0"/>
              <a:ea typeface="標楷體" pitchFamily="65" charset="-120"/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kumimoji="1" lang="zh-TW" altLang="en-US" sz="3200" b="1" dirty="0">
                <a:solidFill>
                  <a:srgbClr val="000000"/>
                </a:solidFill>
                <a:latin typeface="Calibri" pitchFamily="34" charset="0"/>
                <a:ea typeface="標楷體" pitchFamily="65" charset="-120"/>
              </a:rPr>
              <a:t>產銷有履歷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/>
            </a:pPr>
            <a:endParaRPr kumimoji="1" lang="zh-TW" altLang="en-US" sz="3200" b="1" dirty="0">
              <a:solidFill>
                <a:srgbClr val="000000"/>
              </a:solidFill>
              <a:latin typeface="Calibri" pitchFamily="34" charset="0"/>
              <a:ea typeface="標楷體" pitchFamily="65" charset="-12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6443663" y="3933056"/>
            <a:ext cx="2428875" cy="22923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kumimoji="1" lang="zh-TW" altLang="zh-TW" sz="3200" b="1" kern="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三</a:t>
            </a:r>
            <a:r>
              <a:rPr kumimoji="1" lang="en-US" altLang="zh-TW" sz="3200" b="1" kern="0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C</a:t>
            </a:r>
            <a:r>
              <a:rPr kumimoji="1" lang="zh-TW" altLang="en-US" sz="3200" b="1" kern="0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kumimoji="1" lang="zh-TW" altLang="zh-TW" sz="3200" b="1" kern="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新產業</a:t>
            </a:r>
            <a:endParaRPr kumimoji="1" lang="en-US" altLang="zh-TW" sz="3200" b="1" kern="0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fontAlgn="base">
              <a:spcBef>
                <a:spcPts val="600"/>
              </a:spcBef>
              <a:spcAft>
                <a:spcPct val="0"/>
              </a:spcAft>
              <a:defRPr/>
            </a:pPr>
            <a:r>
              <a:rPr kumimoji="1" lang="zh-TW" altLang="en-US" sz="3200" b="1" kern="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是門好生意</a:t>
            </a:r>
            <a:endParaRPr kumimoji="1" lang="en-US" altLang="zh-TW" sz="3200" b="1" kern="0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fontAlgn="base">
              <a:spcBef>
                <a:spcPts val="600"/>
              </a:spcBef>
              <a:spcAft>
                <a:spcPct val="0"/>
              </a:spcAft>
              <a:defRPr/>
            </a:pPr>
            <a:r>
              <a:rPr kumimoji="1" lang="zh-TW" altLang="en-US" sz="3200" b="1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農業科技化</a:t>
            </a:r>
            <a:endParaRPr kumimoji="1" lang="en-US" altLang="zh-TW" sz="3200" b="1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fontAlgn="base">
              <a:spcBef>
                <a:spcPts val="600"/>
              </a:spcBef>
              <a:spcAft>
                <a:spcPct val="0"/>
              </a:spcAft>
              <a:defRPr/>
            </a:pPr>
            <a:r>
              <a:rPr kumimoji="1" lang="zh-TW" altLang="en-US" sz="3200" b="1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是個好主意</a:t>
            </a:r>
            <a:endParaRPr kumimoji="1" lang="en-US" altLang="zh-TW" sz="3200" b="1" kern="0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14" name="內容版面配置區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9938783"/>
              </p:ext>
            </p:extLst>
          </p:nvPr>
        </p:nvGraphicFramePr>
        <p:xfrm>
          <a:off x="6179306" y="1125538"/>
          <a:ext cx="2957587" cy="1728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0949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ChangeArrowheads="1"/>
          </p:cNvSpPr>
          <p:nvPr/>
        </p:nvSpPr>
        <p:spPr bwMode="auto">
          <a:xfrm>
            <a:off x="4643438" y="214313"/>
            <a:ext cx="2325687" cy="664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endParaRPr kumimoji="1" lang="zh-TW" altLang="en-US" sz="36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3234531" y="585316"/>
            <a:ext cx="2571750" cy="584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kumimoji="1" lang="zh-TW" altLang="en-US" sz="3200" b="1" dirty="0">
                <a:solidFill>
                  <a:srgbClr val="000000"/>
                </a:solidFill>
                <a:latin typeface="Arial" charset="0"/>
                <a:ea typeface="標楷體" pitchFamily="65" charset="-120"/>
              </a:rPr>
              <a:t>集約化栽培</a:t>
            </a:r>
            <a:endParaRPr kumimoji="1" lang="en-US" altLang="zh-TW" sz="3200" b="1" dirty="0">
              <a:solidFill>
                <a:srgbClr val="000000"/>
              </a:solidFill>
              <a:latin typeface="Arial" charset="0"/>
              <a:ea typeface="標楷體" pitchFamily="65" charset="-120"/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kumimoji="1" lang="zh-TW" altLang="en-US" sz="3200" b="1" dirty="0">
                <a:solidFill>
                  <a:srgbClr val="000000"/>
                </a:solidFill>
                <a:latin typeface="Arial" charset="0"/>
                <a:ea typeface="標楷體" pitchFamily="65" charset="-120"/>
              </a:rPr>
              <a:t>光與肥聯控</a:t>
            </a:r>
            <a:endParaRPr kumimoji="1" lang="en-US" altLang="zh-TW" sz="3200" b="1" dirty="0">
              <a:solidFill>
                <a:srgbClr val="000000"/>
              </a:solidFill>
              <a:latin typeface="Arial" charset="0"/>
              <a:ea typeface="標楷體" pitchFamily="65" charset="-120"/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kumimoji="1" lang="zh-TW" altLang="en-US" sz="3200" b="1" dirty="0">
                <a:solidFill>
                  <a:srgbClr val="000000"/>
                </a:solidFill>
                <a:latin typeface="Arial" charset="0"/>
                <a:ea typeface="標楷體" pitchFamily="65" charset="-120"/>
              </a:rPr>
              <a:t>硝酸鹽需低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kumimoji="1" lang="zh-TW" altLang="en-US" sz="3200" b="1" dirty="0">
                <a:solidFill>
                  <a:srgbClr val="000000"/>
                </a:solidFill>
                <a:latin typeface="Arial" charset="0"/>
                <a:ea typeface="標楷體" pitchFamily="65" charset="-120"/>
              </a:rPr>
              <a:t>植化素需高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kumimoji="1" lang="zh-TW" altLang="en-US" sz="3200" b="1" dirty="0">
                <a:solidFill>
                  <a:srgbClr val="000000"/>
                </a:solidFill>
                <a:latin typeface="Arial" charset="0"/>
                <a:ea typeface="標楷體" pitchFamily="65" charset="-120"/>
              </a:rPr>
              <a:t>進出全管制</a:t>
            </a:r>
            <a:endParaRPr kumimoji="1" lang="en-US" altLang="zh-TW" sz="3200" b="1" dirty="0">
              <a:solidFill>
                <a:srgbClr val="000000"/>
              </a:solidFill>
              <a:latin typeface="Arial" charset="0"/>
              <a:ea typeface="標楷體" pitchFamily="65" charset="-120"/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kumimoji="1" lang="zh-TW" altLang="en-US" sz="3200" b="1" dirty="0">
                <a:solidFill>
                  <a:srgbClr val="000000"/>
                </a:solidFill>
                <a:latin typeface="Arial" charset="0"/>
                <a:ea typeface="標楷體" pitchFamily="65" charset="-120"/>
              </a:rPr>
              <a:t>生菌數更少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kumimoji="1" lang="zh-TW" altLang="en-US" sz="3200" b="1" dirty="0">
                <a:solidFill>
                  <a:srgbClr val="000000"/>
                </a:solidFill>
                <a:latin typeface="Arial" charset="0"/>
                <a:ea typeface="標楷體" pitchFamily="65" charset="-120"/>
              </a:rPr>
              <a:t>完全無農藥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kumimoji="1" lang="zh-TW" altLang="en-US" sz="3200" b="1" dirty="0">
                <a:solidFill>
                  <a:srgbClr val="000000"/>
                </a:solidFill>
                <a:latin typeface="Arial" charset="0"/>
                <a:ea typeface="標楷體" pitchFamily="65" charset="-120"/>
              </a:rPr>
              <a:t>更無重金屬</a:t>
            </a:r>
            <a:endParaRPr kumimoji="1" lang="en-US" altLang="zh-TW" sz="3200" b="1" dirty="0">
              <a:solidFill>
                <a:srgbClr val="000000"/>
              </a:solidFill>
              <a:latin typeface="Arial" charset="0"/>
              <a:ea typeface="標楷體" pitchFamily="65" charset="-120"/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kumimoji="1" lang="zh-TW" altLang="en-US" sz="3200" b="1" dirty="0">
                <a:solidFill>
                  <a:srgbClr val="000000"/>
                </a:solidFill>
                <a:latin typeface="Arial" charset="0"/>
                <a:ea typeface="標楷體" pitchFamily="65" charset="-120"/>
              </a:rPr>
              <a:t>免洗可鮮食</a:t>
            </a:r>
            <a:endParaRPr kumimoji="1" lang="en-US" altLang="zh-TW" sz="3200" b="1" dirty="0">
              <a:solidFill>
                <a:srgbClr val="000000"/>
              </a:solidFill>
              <a:latin typeface="Arial" charset="0"/>
              <a:ea typeface="標楷體" pitchFamily="65" charset="-120"/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r>
              <a:rPr kumimoji="1" lang="zh-TW" altLang="en-US" sz="3200" b="1" dirty="0">
                <a:solidFill>
                  <a:srgbClr val="000000"/>
                </a:solidFill>
                <a:latin typeface="Arial" charset="0"/>
                <a:ea typeface="標楷體" pitchFamily="65" charset="-120"/>
              </a:rPr>
              <a:t>減廢排放少</a:t>
            </a:r>
            <a:endParaRPr kumimoji="1" lang="en-US" altLang="zh-TW" sz="3200" b="1" dirty="0">
              <a:solidFill>
                <a:srgbClr val="000000"/>
              </a:solidFill>
              <a:latin typeface="Arial" charset="0"/>
              <a:ea typeface="標楷體" pitchFamily="65" charset="-120"/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endParaRPr kumimoji="1" lang="en-US" altLang="zh-TW" sz="3200" b="1" dirty="0">
              <a:solidFill>
                <a:srgbClr val="000000"/>
              </a:solidFill>
              <a:latin typeface="Arial" charset="0"/>
              <a:ea typeface="標楷體" pitchFamily="65" charset="-120"/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endParaRPr kumimoji="1" lang="en-US" altLang="zh-TW" sz="3200" b="1" dirty="0">
              <a:solidFill>
                <a:srgbClr val="000000"/>
              </a:solidFill>
              <a:latin typeface="Arial" charset="0"/>
              <a:ea typeface="標楷體" pitchFamily="65" charset="-120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0" y="0"/>
            <a:ext cx="2357438" cy="1016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TW" altLang="en-US" sz="6000" dirty="0">
                <a:solidFill>
                  <a:srgbClr val="FFFFFF"/>
                </a:solidFill>
                <a:latin typeface="標楷體" pitchFamily="65" charset="-120"/>
                <a:ea typeface="標楷體" pitchFamily="65" charset="-120"/>
              </a:rPr>
              <a:t>產品</a:t>
            </a:r>
          </a:p>
        </p:txBody>
      </p:sp>
      <p:graphicFrame>
        <p:nvGraphicFramePr>
          <p:cNvPr id="8" name="內容版面配置區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1259648"/>
              </p:ext>
            </p:extLst>
          </p:nvPr>
        </p:nvGraphicFramePr>
        <p:xfrm>
          <a:off x="6186413" y="4027"/>
          <a:ext cx="2957587" cy="1728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69766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ChangeArrowheads="1"/>
          </p:cNvSpPr>
          <p:nvPr/>
        </p:nvSpPr>
        <p:spPr bwMode="auto">
          <a:xfrm>
            <a:off x="3131840" y="1073150"/>
            <a:ext cx="2857500" cy="545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r>
              <a:rPr kumimoji="1" lang="zh-TW" altLang="en-US" sz="3600" b="1" dirty="0">
                <a:solidFill>
                  <a:srgbClr val="000000"/>
                </a:solidFill>
                <a:latin typeface="Calibri" pitchFamily="34" charset="0"/>
                <a:ea typeface="標楷體" pitchFamily="65" charset="-120"/>
              </a:rPr>
              <a:t>銷售在地化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kumimoji="1" lang="zh-TW" altLang="en-US" sz="3600" b="1" dirty="0">
                <a:solidFill>
                  <a:srgbClr val="000000"/>
                </a:solidFill>
                <a:latin typeface="Arial" charset="0"/>
                <a:ea typeface="標楷體" pitchFamily="65" charset="-120"/>
              </a:rPr>
              <a:t>產品里程短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r>
              <a:rPr kumimoji="1" lang="zh-TW" altLang="en-US" sz="3600" b="1" dirty="0">
                <a:solidFill>
                  <a:srgbClr val="000000"/>
                </a:solidFill>
                <a:latin typeface="Calibri" pitchFamily="34" charset="0"/>
                <a:ea typeface="標楷體" pitchFamily="65" charset="-120"/>
              </a:rPr>
              <a:t>短程少油耗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kumimoji="1" lang="zh-TW" altLang="en-US" sz="3600" b="1" dirty="0">
                <a:solidFill>
                  <a:srgbClr val="000000"/>
                </a:solidFill>
                <a:latin typeface="Arial" charset="0"/>
                <a:ea typeface="標楷體" pitchFamily="65" charset="-120"/>
              </a:rPr>
              <a:t>減碳最環保</a:t>
            </a:r>
            <a:endParaRPr kumimoji="1" lang="zh-TW" altLang="en-US" sz="3600" b="1" dirty="0">
              <a:solidFill>
                <a:srgbClr val="000000"/>
              </a:solidFill>
              <a:latin typeface="Arial" charset="0"/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kumimoji="1" lang="zh-TW" altLang="en-US" sz="3600" b="1" dirty="0">
                <a:solidFill>
                  <a:srgbClr val="000000"/>
                </a:solidFill>
                <a:latin typeface="Arial" charset="0"/>
                <a:ea typeface="標楷體" pitchFamily="65" charset="-120"/>
              </a:rPr>
              <a:t>產品有認證</a:t>
            </a:r>
            <a:endParaRPr kumimoji="1" lang="en-US" altLang="zh-TW" sz="3600" b="1" dirty="0">
              <a:solidFill>
                <a:srgbClr val="000000"/>
              </a:solidFill>
              <a:latin typeface="Arial" charset="0"/>
              <a:ea typeface="標楷體" pitchFamily="65" charset="-120"/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r>
              <a:rPr kumimoji="1" lang="zh-TW" altLang="en-US" sz="3600" b="1" dirty="0">
                <a:solidFill>
                  <a:srgbClr val="000000"/>
                </a:solidFill>
                <a:latin typeface="Calibri" pitchFamily="34" charset="0"/>
                <a:ea typeface="標楷體" pitchFamily="65" charset="-120"/>
              </a:rPr>
              <a:t>食品更安全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r>
              <a:rPr kumimoji="1" lang="zh-TW" altLang="en-US" sz="3600" b="1" dirty="0">
                <a:solidFill>
                  <a:srgbClr val="000000"/>
                </a:solidFill>
                <a:latin typeface="Calibri" pitchFamily="34" charset="0"/>
                <a:ea typeface="標楷體" pitchFamily="65" charset="-120"/>
              </a:rPr>
              <a:t>健康有保障</a:t>
            </a:r>
            <a:endParaRPr kumimoji="1" lang="en-US" altLang="zh-TW" sz="3600" b="1" dirty="0">
              <a:solidFill>
                <a:srgbClr val="000000"/>
              </a:solidFill>
              <a:latin typeface="Calibri" pitchFamily="34" charset="0"/>
              <a:ea typeface="標楷體" pitchFamily="65" charset="-120"/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r>
              <a:rPr kumimoji="1" lang="zh-TW" altLang="en-US" sz="3600" b="1" dirty="0">
                <a:solidFill>
                  <a:srgbClr val="000000"/>
                </a:solidFill>
                <a:latin typeface="Arial" charset="0"/>
                <a:ea typeface="標楷體" pitchFamily="65" charset="-120"/>
              </a:rPr>
              <a:t>安心又安康</a:t>
            </a:r>
            <a:endParaRPr kumimoji="1" lang="en-US" altLang="zh-TW" sz="3600" b="1" dirty="0">
              <a:solidFill>
                <a:srgbClr val="000000"/>
              </a:solidFill>
              <a:latin typeface="Arial" charset="0"/>
              <a:ea typeface="標楷體" pitchFamily="65" charset="-120"/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endParaRPr kumimoji="1" lang="en-US" altLang="zh-TW" sz="3600" b="1" dirty="0">
              <a:solidFill>
                <a:srgbClr val="000000"/>
              </a:solidFill>
              <a:latin typeface="Arial" charset="0"/>
              <a:ea typeface="標楷體" pitchFamily="65" charset="-120"/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0" y="33338"/>
            <a:ext cx="2357438" cy="1016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TW" altLang="en-US" sz="6000" dirty="0">
                <a:solidFill>
                  <a:srgbClr val="FFFFFF"/>
                </a:solidFill>
                <a:latin typeface="標楷體" pitchFamily="65" charset="-120"/>
                <a:ea typeface="標楷體" pitchFamily="65" charset="-120"/>
              </a:rPr>
              <a:t>行銷</a:t>
            </a:r>
          </a:p>
        </p:txBody>
      </p:sp>
      <p:graphicFrame>
        <p:nvGraphicFramePr>
          <p:cNvPr id="6" name="內容版面配置區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9610219"/>
              </p:ext>
            </p:extLst>
          </p:nvPr>
        </p:nvGraphicFramePr>
        <p:xfrm>
          <a:off x="6172266" y="33338"/>
          <a:ext cx="2957587" cy="1728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855949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角度">
  <a:themeElements>
    <a:clrScheme name="角度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角度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角度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7_自訂設計">
  <a:themeElements>
    <a:clrScheme name="1_自訂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自訂 2">
      <a:majorFont>
        <a:latin typeface="Times New Roman"/>
        <a:ea typeface="微軟正黑體"/>
        <a:cs typeface=""/>
      </a:majorFont>
      <a:minorFont>
        <a:latin typeface="Times New Roman"/>
        <a:ea typeface="微軟正黑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自訂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自訂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自訂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自訂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自訂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自訂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自訂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自訂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自訂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自訂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自訂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自訂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1120</TotalTime>
  <Words>354</Words>
  <Application>Microsoft Office PowerPoint</Application>
  <PresentationFormat>如螢幕大小 (4:3)</PresentationFormat>
  <Paragraphs>157</Paragraphs>
  <Slides>8</Slides>
  <Notes>8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8</vt:i4>
      </vt:variant>
    </vt:vector>
  </HeadingPairs>
  <TitlesOfParts>
    <vt:vector size="20" baseType="lpstr">
      <vt:lpstr>Tunga</vt:lpstr>
      <vt:lpstr>微軟正黑體</vt:lpstr>
      <vt:lpstr>新細明體</vt:lpstr>
      <vt:lpstr>標楷體</vt:lpstr>
      <vt:lpstr>Arial</vt:lpstr>
      <vt:lpstr>Calibri</vt:lpstr>
      <vt:lpstr>Franklin Gothic Book</vt:lpstr>
      <vt:lpstr>Franklin Gothic Medium</vt:lpstr>
      <vt:lpstr>Times New Roman</vt:lpstr>
      <vt:lpstr>Wingdings</vt:lpstr>
      <vt:lpstr>角度</vt:lpstr>
      <vt:lpstr>7_自訂設計</vt:lpstr>
      <vt:lpstr>植物工廠 七大面向 五言打油詩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PF_Key Technology</dc:title>
  <dc:creator>weifang</dc:creator>
  <cp:lastModifiedBy>Wei FANG</cp:lastModifiedBy>
  <cp:revision>118</cp:revision>
  <dcterms:created xsi:type="dcterms:W3CDTF">2012-01-06T05:56:01Z</dcterms:created>
  <dcterms:modified xsi:type="dcterms:W3CDTF">2020-01-08T15:26:03Z</dcterms:modified>
</cp:coreProperties>
</file>