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29" r:id="rId3"/>
    <p:sldId id="330" r:id="rId4"/>
    <p:sldId id="331" r:id="rId5"/>
    <p:sldId id="301" r:id="rId6"/>
    <p:sldId id="321" r:id="rId7"/>
    <p:sldId id="323" r:id="rId8"/>
    <p:sldId id="322" r:id="rId9"/>
    <p:sldId id="325" r:id="rId10"/>
    <p:sldId id="335" r:id="rId11"/>
    <p:sldId id="336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F728B7-C953-40FD-B945-5BD2D9D37FAD}" type="doc">
      <dgm:prSet loTypeId="urn:microsoft.com/office/officeart/2005/8/layout/cycle4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E5165B2A-B10E-473A-9541-2CA9D37E86E9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環境</a:t>
          </a:r>
        </a:p>
      </dgm:t>
    </dgm:pt>
    <dgm:pt modelId="{4CF6C5B8-82FB-47C5-B193-9BBEF54815A9}" type="parTrans" cxnId="{0445E6A8-6771-4A6D-AAA6-6E9C7244E327}">
      <dgm:prSet/>
      <dgm:spPr/>
      <dgm:t>
        <a:bodyPr/>
        <a:lstStyle/>
        <a:p>
          <a:endParaRPr lang="zh-TW" altLang="en-US"/>
        </a:p>
      </dgm:t>
    </dgm:pt>
    <dgm:pt modelId="{DE364AA5-403E-438C-BD86-623410FF4883}" type="sibTrans" cxnId="{0445E6A8-6771-4A6D-AAA6-6E9C7244E327}">
      <dgm:prSet/>
      <dgm:spPr/>
      <dgm:t>
        <a:bodyPr/>
        <a:lstStyle/>
        <a:p>
          <a:endParaRPr lang="zh-TW" altLang="en-US"/>
        </a:p>
      </dgm:t>
    </dgm:pt>
    <dgm:pt modelId="{62D2D121-C3C4-473E-9489-808EC15AAB55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永續</a:t>
          </a:r>
        </a:p>
      </dgm:t>
    </dgm:pt>
    <dgm:pt modelId="{75725788-6F53-4BF1-9B81-140BF403ED5B}" type="parTrans" cxnId="{1F3B65DF-F09D-4649-92F4-5FCCD00E692E}">
      <dgm:prSet/>
      <dgm:spPr/>
      <dgm:t>
        <a:bodyPr/>
        <a:lstStyle/>
        <a:p>
          <a:endParaRPr lang="zh-TW" altLang="en-US"/>
        </a:p>
      </dgm:t>
    </dgm:pt>
    <dgm:pt modelId="{EDA8B18C-F18C-49C4-A9DC-040BE5726BB2}" type="sibTrans" cxnId="{1F3B65DF-F09D-4649-92F4-5FCCD00E692E}">
      <dgm:prSet/>
      <dgm:spPr/>
      <dgm:t>
        <a:bodyPr/>
        <a:lstStyle/>
        <a:p>
          <a:endParaRPr lang="zh-TW" altLang="en-US"/>
        </a:p>
      </dgm:t>
    </dgm:pt>
    <dgm:pt modelId="{2B278211-0BED-442E-99F1-68C8C348B483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資源</a:t>
          </a:r>
        </a:p>
      </dgm:t>
    </dgm:pt>
    <dgm:pt modelId="{373332C4-0D8B-489F-975C-BB6F80DA9543}" type="parTrans" cxnId="{60A53480-106D-4D34-A616-FCF3267C010B}">
      <dgm:prSet/>
      <dgm:spPr/>
      <dgm:t>
        <a:bodyPr/>
        <a:lstStyle/>
        <a:p>
          <a:endParaRPr lang="zh-TW" altLang="en-US"/>
        </a:p>
      </dgm:t>
    </dgm:pt>
    <dgm:pt modelId="{11E6FCC9-2F13-4004-84B3-98E374C78D53}" type="sibTrans" cxnId="{60A53480-106D-4D34-A616-FCF3267C010B}">
      <dgm:prSet/>
      <dgm:spPr/>
      <dgm:t>
        <a:bodyPr/>
        <a:lstStyle/>
        <a:p>
          <a:endParaRPr lang="zh-TW" altLang="en-US"/>
        </a:p>
      </dgm:t>
    </dgm:pt>
    <dgm:pt modelId="{C3212A86-1046-4732-80AC-E6AC9D9E12B2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有限</a:t>
          </a:r>
        </a:p>
      </dgm:t>
    </dgm:pt>
    <dgm:pt modelId="{2FE1240A-405A-4AD5-B762-502F2A0C99CF}" type="parTrans" cxnId="{989F47C4-DE98-4B76-9C32-8CC7E23A7139}">
      <dgm:prSet/>
      <dgm:spPr/>
      <dgm:t>
        <a:bodyPr/>
        <a:lstStyle/>
        <a:p>
          <a:endParaRPr lang="zh-TW" altLang="en-US"/>
        </a:p>
      </dgm:t>
    </dgm:pt>
    <dgm:pt modelId="{89B9D0F1-BCC7-4026-89A2-42BA9CA9C517}" type="sibTrans" cxnId="{989F47C4-DE98-4B76-9C32-8CC7E23A7139}">
      <dgm:prSet/>
      <dgm:spPr/>
      <dgm:t>
        <a:bodyPr/>
        <a:lstStyle/>
        <a:p>
          <a:endParaRPr lang="zh-TW" altLang="en-US"/>
        </a:p>
      </dgm:t>
    </dgm:pt>
    <dgm:pt modelId="{1E621785-1584-412D-9A85-DCDED044FBB0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食物</a:t>
          </a:r>
        </a:p>
      </dgm:t>
    </dgm:pt>
    <dgm:pt modelId="{40E0A7D9-2607-4536-963A-415B0FA733F2}" type="parTrans" cxnId="{2F6E7F06-F6F2-46ED-8FF3-7ED9A63BF23D}">
      <dgm:prSet/>
      <dgm:spPr/>
      <dgm:t>
        <a:bodyPr/>
        <a:lstStyle/>
        <a:p>
          <a:endParaRPr lang="zh-TW" altLang="en-US"/>
        </a:p>
      </dgm:t>
    </dgm:pt>
    <dgm:pt modelId="{04402F09-1749-4A27-BDDF-3DDEAE165DDD}" type="sibTrans" cxnId="{2F6E7F06-F6F2-46ED-8FF3-7ED9A63BF23D}">
      <dgm:prSet/>
      <dgm:spPr/>
      <dgm:t>
        <a:bodyPr/>
        <a:lstStyle/>
        <a:p>
          <a:endParaRPr lang="zh-TW" altLang="en-US"/>
        </a:p>
      </dgm:t>
    </dgm:pt>
    <dgm:pt modelId="{F35B75C2-018F-4487-8224-945E4BCFF636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充足</a:t>
          </a:r>
        </a:p>
      </dgm:t>
    </dgm:pt>
    <dgm:pt modelId="{4981D77E-F174-4B2C-AF44-2311E3A6DCE5}" type="parTrans" cxnId="{123649C5-32EF-4141-B11E-9641FD3D7BD6}">
      <dgm:prSet/>
      <dgm:spPr/>
      <dgm:t>
        <a:bodyPr/>
        <a:lstStyle/>
        <a:p>
          <a:endParaRPr lang="zh-TW" altLang="en-US"/>
        </a:p>
      </dgm:t>
    </dgm:pt>
    <dgm:pt modelId="{D2486EA0-8C2F-4CC0-BF6B-02E224C32C34}" type="sibTrans" cxnId="{123649C5-32EF-4141-B11E-9641FD3D7BD6}">
      <dgm:prSet/>
      <dgm:spPr/>
      <dgm:t>
        <a:bodyPr/>
        <a:lstStyle/>
        <a:p>
          <a:endParaRPr lang="zh-TW" altLang="en-US"/>
        </a:p>
      </dgm:t>
    </dgm:pt>
    <dgm:pt modelId="{DAF57D48-51CB-4F0E-A9EE-06E01B6FBBFB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健康</a:t>
          </a:r>
        </a:p>
      </dgm:t>
    </dgm:pt>
    <dgm:pt modelId="{03278CDA-865D-4D8A-93C4-045F22C90338}" type="parTrans" cxnId="{193B2DB6-8F91-4EE2-A9B9-05435D63D248}">
      <dgm:prSet/>
      <dgm:spPr/>
      <dgm:t>
        <a:bodyPr/>
        <a:lstStyle/>
        <a:p>
          <a:endParaRPr lang="zh-TW" altLang="en-US"/>
        </a:p>
      </dgm:t>
    </dgm:pt>
    <dgm:pt modelId="{7ECEB051-B855-4D4E-99F5-449800B5B3F2}" type="sibTrans" cxnId="{193B2DB6-8F91-4EE2-A9B9-05435D63D248}">
      <dgm:prSet/>
      <dgm:spPr/>
      <dgm:t>
        <a:bodyPr/>
        <a:lstStyle/>
        <a:p>
          <a:endParaRPr lang="zh-TW" altLang="en-US"/>
        </a:p>
      </dgm:t>
    </dgm:pt>
    <dgm:pt modelId="{1F15C839-502E-4BF9-9376-D0579A824D09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確保</a:t>
          </a:r>
        </a:p>
      </dgm:t>
    </dgm:pt>
    <dgm:pt modelId="{D7034567-1DC8-4386-9402-EDDFAD6ECCC4}" type="parTrans" cxnId="{E2BF8975-B098-4FC4-8989-FF582CB42D42}">
      <dgm:prSet/>
      <dgm:spPr/>
      <dgm:t>
        <a:bodyPr/>
        <a:lstStyle/>
        <a:p>
          <a:endParaRPr lang="zh-TW" altLang="en-US"/>
        </a:p>
      </dgm:t>
    </dgm:pt>
    <dgm:pt modelId="{C497A4C1-4EB7-4B65-80CA-E1A4B025E732}" type="sibTrans" cxnId="{E2BF8975-B098-4FC4-8989-FF582CB42D42}">
      <dgm:prSet/>
      <dgm:spPr/>
      <dgm:t>
        <a:bodyPr/>
        <a:lstStyle/>
        <a:p>
          <a:endParaRPr lang="zh-TW" altLang="en-US"/>
        </a:p>
      </dgm:t>
    </dgm:pt>
    <dgm:pt modelId="{F02E9227-694D-4269-9B0C-0C3C10AAA558}" type="pres">
      <dgm:prSet presAssocID="{6CF728B7-C953-40FD-B945-5BD2D9D37FAD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B122232F-17F8-49EB-908C-E38700544786}" type="pres">
      <dgm:prSet presAssocID="{6CF728B7-C953-40FD-B945-5BD2D9D37FAD}" presName="children" presStyleCnt="0"/>
      <dgm:spPr/>
    </dgm:pt>
    <dgm:pt modelId="{FEC0D943-5E6F-49EA-A36E-9FC208C6ADDD}" type="pres">
      <dgm:prSet presAssocID="{6CF728B7-C953-40FD-B945-5BD2D9D37FAD}" presName="child1group" presStyleCnt="0"/>
      <dgm:spPr/>
    </dgm:pt>
    <dgm:pt modelId="{91B68702-39AF-409B-85D3-D00919CC06D8}" type="pres">
      <dgm:prSet presAssocID="{6CF728B7-C953-40FD-B945-5BD2D9D37FAD}" presName="child1" presStyleLbl="bgAcc1" presStyleIdx="0" presStyleCnt="4"/>
      <dgm:spPr/>
    </dgm:pt>
    <dgm:pt modelId="{CEE77E76-1BCD-4B4A-8210-BE5026C67FB4}" type="pres">
      <dgm:prSet presAssocID="{6CF728B7-C953-40FD-B945-5BD2D9D37FAD}" presName="child1Text" presStyleLbl="bgAcc1" presStyleIdx="0" presStyleCnt="4">
        <dgm:presLayoutVars>
          <dgm:bulletEnabled val="1"/>
        </dgm:presLayoutVars>
      </dgm:prSet>
      <dgm:spPr/>
    </dgm:pt>
    <dgm:pt modelId="{E255BEB3-394A-4A5F-A7F2-A4D0E8219B28}" type="pres">
      <dgm:prSet presAssocID="{6CF728B7-C953-40FD-B945-5BD2D9D37FAD}" presName="child2group" presStyleCnt="0"/>
      <dgm:spPr/>
    </dgm:pt>
    <dgm:pt modelId="{F0B92AC9-3A53-4D61-B65C-4D82C9D456A3}" type="pres">
      <dgm:prSet presAssocID="{6CF728B7-C953-40FD-B945-5BD2D9D37FAD}" presName="child2" presStyleLbl="bgAcc1" presStyleIdx="1" presStyleCnt="4"/>
      <dgm:spPr/>
    </dgm:pt>
    <dgm:pt modelId="{F9F1CC87-E19A-4CCA-B565-ADEC580FA7A3}" type="pres">
      <dgm:prSet presAssocID="{6CF728B7-C953-40FD-B945-5BD2D9D37FAD}" presName="child2Text" presStyleLbl="bgAcc1" presStyleIdx="1" presStyleCnt="4">
        <dgm:presLayoutVars>
          <dgm:bulletEnabled val="1"/>
        </dgm:presLayoutVars>
      </dgm:prSet>
      <dgm:spPr/>
    </dgm:pt>
    <dgm:pt modelId="{DBC6E3A9-13CE-441F-BF9F-D10F05D31F02}" type="pres">
      <dgm:prSet presAssocID="{6CF728B7-C953-40FD-B945-5BD2D9D37FAD}" presName="child3group" presStyleCnt="0"/>
      <dgm:spPr/>
    </dgm:pt>
    <dgm:pt modelId="{AC4EF1D2-B9F4-4951-953A-A6A8F67AB7A6}" type="pres">
      <dgm:prSet presAssocID="{6CF728B7-C953-40FD-B945-5BD2D9D37FAD}" presName="child3" presStyleLbl="bgAcc1" presStyleIdx="2" presStyleCnt="4"/>
      <dgm:spPr/>
    </dgm:pt>
    <dgm:pt modelId="{0F4C0547-A6C3-452A-A857-BC78881019D8}" type="pres">
      <dgm:prSet presAssocID="{6CF728B7-C953-40FD-B945-5BD2D9D37FAD}" presName="child3Text" presStyleLbl="bgAcc1" presStyleIdx="2" presStyleCnt="4">
        <dgm:presLayoutVars>
          <dgm:bulletEnabled val="1"/>
        </dgm:presLayoutVars>
      </dgm:prSet>
      <dgm:spPr/>
    </dgm:pt>
    <dgm:pt modelId="{BD1D1CD0-B221-4905-9E78-54B720AE06C9}" type="pres">
      <dgm:prSet presAssocID="{6CF728B7-C953-40FD-B945-5BD2D9D37FAD}" presName="child4group" presStyleCnt="0"/>
      <dgm:spPr/>
    </dgm:pt>
    <dgm:pt modelId="{40875620-CF16-48CC-AFAA-D1F98B333773}" type="pres">
      <dgm:prSet presAssocID="{6CF728B7-C953-40FD-B945-5BD2D9D37FAD}" presName="child4" presStyleLbl="bgAcc1" presStyleIdx="3" presStyleCnt="4"/>
      <dgm:spPr/>
    </dgm:pt>
    <dgm:pt modelId="{52036D39-25BC-4C5D-9A58-6D2C2094769E}" type="pres">
      <dgm:prSet presAssocID="{6CF728B7-C953-40FD-B945-5BD2D9D37FAD}" presName="child4Text" presStyleLbl="bgAcc1" presStyleIdx="3" presStyleCnt="4">
        <dgm:presLayoutVars>
          <dgm:bulletEnabled val="1"/>
        </dgm:presLayoutVars>
      </dgm:prSet>
      <dgm:spPr/>
    </dgm:pt>
    <dgm:pt modelId="{C15A1878-2A68-4459-9788-CFBB3B2E8D48}" type="pres">
      <dgm:prSet presAssocID="{6CF728B7-C953-40FD-B945-5BD2D9D37FAD}" presName="childPlaceholder" presStyleCnt="0"/>
      <dgm:spPr/>
    </dgm:pt>
    <dgm:pt modelId="{1E47394F-EE89-49AF-96AD-B2B6A7DF3EF4}" type="pres">
      <dgm:prSet presAssocID="{6CF728B7-C953-40FD-B945-5BD2D9D37FAD}" presName="circle" presStyleCnt="0"/>
      <dgm:spPr/>
    </dgm:pt>
    <dgm:pt modelId="{3A9EE23F-950A-4D12-BF58-51C790D7D3C6}" type="pres">
      <dgm:prSet presAssocID="{6CF728B7-C953-40FD-B945-5BD2D9D37FAD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1D7DC8F6-4EFA-4E4B-988F-7CF151E570D6}" type="pres">
      <dgm:prSet presAssocID="{6CF728B7-C953-40FD-B945-5BD2D9D37FAD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338FC5C3-2DF7-4945-94DD-715265C1E706}" type="pres">
      <dgm:prSet presAssocID="{6CF728B7-C953-40FD-B945-5BD2D9D37FAD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D6AC876A-ECFE-472E-8AFC-A590421BDE15}" type="pres">
      <dgm:prSet presAssocID="{6CF728B7-C953-40FD-B945-5BD2D9D37FAD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8C8A3DCC-3101-4D6F-97AF-F7D760510791}" type="pres">
      <dgm:prSet presAssocID="{6CF728B7-C953-40FD-B945-5BD2D9D37FAD}" presName="quadrantPlaceholder" presStyleCnt="0"/>
      <dgm:spPr/>
    </dgm:pt>
    <dgm:pt modelId="{830E8A76-7727-466D-A8EA-374A3556E8FC}" type="pres">
      <dgm:prSet presAssocID="{6CF728B7-C953-40FD-B945-5BD2D9D37FAD}" presName="center1" presStyleLbl="fgShp" presStyleIdx="0" presStyleCnt="2"/>
      <dgm:spPr/>
    </dgm:pt>
    <dgm:pt modelId="{EC05E3C0-D4B9-4B4F-9B82-39B4E384B610}" type="pres">
      <dgm:prSet presAssocID="{6CF728B7-C953-40FD-B945-5BD2D9D37FAD}" presName="center2" presStyleLbl="fgShp" presStyleIdx="1" presStyleCnt="2"/>
      <dgm:spPr/>
    </dgm:pt>
  </dgm:ptLst>
  <dgm:cxnLst>
    <dgm:cxn modelId="{33578201-B08D-450D-B9AC-C34F3364A364}" type="presOf" srcId="{62D2D121-C3C4-473E-9489-808EC15AAB55}" destId="{91B68702-39AF-409B-85D3-D00919CC06D8}" srcOrd="0" destOrd="0" presId="urn:microsoft.com/office/officeart/2005/8/layout/cycle4"/>
    <dgm:cxn modelId="{2F6E7F06-F6F2-46ED-8FF3-7ED9A63BF23D}" srcId="{6CF728B7-C953-40FD-B945-5BD2D9D37FAD}" destId="{1E621785-1584-412D-9A85-DCDED044FBB0}" srcOrd="2" destOrd="0" parTransId="{40E0A7D9-2607-4536-963A-415B0FA733F2}" sibTransId="{04402F09-1749-4A27-BDDF-3DDEAE165DDD}"/>
    <dgm:cxn modelId="{98876F37-B1A7-4DB0-B1F9-8BFAF3A36A39}" type="presOf" srcId="{F35B75C2-018F-4487-8224-945E4BCFF636}" destId="{0F4C0547-A6C3-452A-A857-BC78881019D8}" srcOrd="1" destOrd="0" presId="urn:microsoft.com/office/officeart/2005/8/layout/cycle4"/>
    <dgm:cxn modelId="{B359E63F-A83D-4439-BE88-7BF1041C05F2}" type="presOf" srcId="{E5165B2A-B10E-473A-9541-2CA9D37E86E9}" destId="{3A9EE23F-950A-4D12-BF58-51C790D7D3C6}" srcOrd="0" destOrd="0" presId="urn:microsoft.com/office/officeart/2005/8/layout/cycle4"/>
    <dgm:cxn modelId="{4F56AB62-B575-4456-88A7-1826266C8AE3}" type="presOf" srcId="{C3212A86-1046-4732-80AC-E6AC9D9E12B2}" destId="{F9F1CC87-E19A-4CCA-B565-ADEC580FA7A3}" srcOrd="1" destOrd="0" presId="urn:microsoft.com/office/officeart/2005/8/layout/cycle4"/>
    <dgm:cxn modelId="{7BA98265-69EA-4AD6-AC19-2B865C5C0ED6}" type="presOf" srcId="{1F15C839-502E-4BF9-9376-D0579A824D09}" destId="{40875620-CF16-48CC-AFAA-D1F98B333773}" srcOrd="0" destOrd="0" presId="urn:microsoft.com/office/officeart/2005/8/layout/cycle4"/>
    <dgm:cxn modelId="{5310F56F-BD08-4AD9-B688-B9509D403A2E}" type="presOf" srcId="{6CF728B7-C953-40FD-B945-5BD2D9D37FAD}" destId="{F02E9227-694D-4269-9B0C-0C3C10AAA558}" srcOrd="0" destOrd="0" presId="urn:microsoft.com/office/officeart/2005/8/layout/cycle4"/>
    <dgm:cxn modelId="{E2BF8975-B098-4FC4-8989-FF582CB42D42}" srcId="{DAF57D48-51CB-4F0E-A9EE-06E01B6FBBFB}" destId="{1F15C839-502E-4BF9-9376-D0579A824D09}" srcOrd="0" destOrd="0" parTransId="{D7034567-1DC8-4386-9402-EDDFAD6ECCC4}" sibTransId="{C497A4C1-4EB7-4B65-80CA-E1A4B025E732}"/>
    <dgm:cxn modelId="{4238ED5A-C011-4BE6-876B-889FA3B83065}" type="presOf" srcId="{F35B75C2-018F-4487-8224-945E4BCFF636}" destId="{AC4EF1D2-B9F4-4951-953A-A6A8F67AB7A6}" srcOrd="0" destOrd="0" presId="urn:microsoft.com/office/officeart/2005/8/layout/cycle4"/>
    <dgm:cxn modelId="{60A53480-106D-4D34-A616-FCF3267C010B}" srcId="{6CF728B7-C953-40FD-B945-5BD2D9D37FAD}" destId="{2B278211-0BED-442E-99F1-68C8C348B483}" srcOrd="1" destOrd="0" parTransId="{373332C4-0D8B-489F-975C-BB6F80DA9543}" sibTransId="{11E6FCC9-2F13-4004-84B3-98E374C78D53}"/>
    <dgm:cxn modelId="{3A140797-F526-4F2E-8070-B9B8A7CBBA79}" type="presOf" srcId="{1E621785-1584-412D-9A85-DCDED044FBB0}" destId="{338FC5C3-2DF7-4945-94DD-715265C1E706}" srcOrd="0" destOrd="0" presId="urn:microsoft.com/office/officeart/2005/8/layout/cycle4"/>
    <dgm:cxn modelId="{0445E6A8-6771-4A6D-AAA6-6E9C7244E327}" srcId="{6CF728B7-C953-40FD-B945-5BD2D9D37FAD}" destId="{E5165B2A-B10E-473A-9541-2CA9D37E86E9}" srcOrd="0" destOrd="0" parTransId="{4CF6C5B8-82FB-47C5-B193-9BBEF54815A9}" sibTransId="{DE364AA5-403E-438C-BD86-623410FF4883}"/>
    <dgm:cxn modelId="{193B2DB6-8F91-4EE2-A9B9-05435D63D248}" srcId="{6CF728B7-C953-40FD-B945-5BD2D9D37FAD}" destId="{DAF57D48-51CB-4F0E-A9EE-06E01B6FBBFB}" srcOrd="3" destOrd="0" parTransId="{03278CDA-865D-4D8A-93C4-045F22C90338}" sibTransId="{7ECEB051-B855-4D4E-99F5-449800B5B3F2}"/>
    <dgm:cxn modelId="{172EC9BB-9A0D-4AF6-91AB-320A88598DBF}" type="presOf" srcId="{C3212A86-1046-4732-80AC-E6AC9D9E12B2}" destId="{F0B92AC9-3A53-4D61-B65C-4D82C9D456A3}" srcOrd="0" destOrd="0" presId="urn:microsoft.com/office/officeart/2005/8/layout/cycle4"/>
    <dgm:cxn modelId="{989F47C4-DE98-4B76-9C32-8CC7E23A7139}" srcId="{2B278211-0BED-442E-99F1-68C8C348B483}" destId="{C3212A86-1046-4732-80AC-E6AC9D9E12B2}" srcOrd="0" destOrd="0" parTransId="{2FE1240A-405A-4AD5-B762-502F2A0C99CF}" sibTransId="{89B9D0F1-BCC7-4026-89A2-42BA9CA9C517}"/>
    <dgm:cxn modelId="{123649C5-32EF-4141-B11E-9641FD3D7BD6}" srcId="{1E621785-1584-412D-9A85-DCDED044FBB0}" destId="{F35B75C2-018F-4487-8224-945E4BCFF636}" srcOrd="0" destOrd="0" parTransId="{4981D77E-F174-4B2C-AF44-2311E3A6DCE5}" sibTransId="{D2486EA0-8C2F-4CC0-BF6B-02E224C32C34}"/>
    <dgm:cxn modelId="{D06A0BCD-D121-4294-B7A5-D39CF207D16F}" type="presOf" srcId="{DAF57D48-51CB-4F0E-A9EE-06E01B6FBBFB}" destId="{D6AC876A-ECFE-472E-8AFC-A590421BDE15}" srcOrd="0" destOrd="0" presId="urn:microsoft.com/office/officeart/2005/8/layout/cycle4"/>
    <dgm:cxn modelId="{5A1887DB-E467-4C12-A8FC-1FEE5AB033DB}" type="presOf" srcId="{2B278211-0BED-442E-99F1-68C8C348B483}" destId="{1D7DC8F6-4EFA-4E4B-988F-7CF151E570D6}" srcOrd="0" destOrd="0" presId="urn:microsoft.com/office/officeart/2005/8/layout/cycle4"/>
    <dgm:cxn modelId="{9474A5DE-B901-4D82-8346-DA733751BEBE}" type="presOf" srcId="{1F15C839-502E-4BF9-9376-D0579A824D09}" destId="{52036D39-25BC-4C5D-9A58-6D2C2094769E}" srcOrd="1" destOrd="0" presId="urn:microsoft.com/office/officeart/2005/8/layout/cycle4"/>
    <dgm:cxn modelId="{1F3B65DF-F09D-4649-92F4-5FCCD00E692E}" srcId="{E5165B2A-B10E-473A-9541-2CA9D37E86E9}" destId="{62D2D121-C3C4-473E-9489-808EC15AAB55}" srcOrd="0" destOrd="0" parTransId="{75725788-6F53-4BF1-9B81-140BF403ED5B}" sibTransId="{EDA8B18C-F18C-49C4-A9DC-040BE5726BB2}"/>
    <dgm:cxn modelId="{D178C2E9-9274-4E12-A561-50E04548DA53}" type="presOf" srcId="{62D2D121-C3C4-473E-9489-808EC15AAB55}" destId="{CEE77E76-1BCD-4B4A-8210-BE5026C67FB4}" srcOrd="1" destOrd="0" presId="urn:microsoft.com/office/officeart/2005/8/layout/cycle4"/>
    <dgm:cxn modelId="{27899575-F243-4A37-BA6F-604537AC4D0E}" type="presParOf" srcId="{F02E9227-694D-4269-9B0C-0C3C10AAA558}" destId="{B122232F-17F8-49EB-908C-E38700544786}" srcOrd="0" destOrd="0" presId="urn:microsoft.com/office/officeart/2005/8/layout/cycle4"/>
    <dgm:cxn modelId="{1FF803A3-03A7-402A-A4D1-6D88ECAC9D32}" type="presParOf" srcId="{B122232F-17F8-49EB-908C-E38700544786}" destId="{FEC0D943-5E6F-49EA-A36E-9FC208C6ADDD}" srcOrd="0" destOrd="0" presId="urn:microsoft.com/office/officeart/2005/8/layout/cycle4"/>
    <dgm:cxn modelId="{B0EE78D8-7928-4617-9A85-94BEAB8BF1E2}" type="presParOf" srcId="{FEC0D943-5E6F-49EA-A36E-9FC208C6ADDD}" destId="{91B68702-39AF-409B-85D3-D00919CC06D8}" srcOrd="0" destOrd="0" presId="urn:microsoft.com/office/officeart/2005/8/layout/cycle4"/>
    <dgm:cxn modelId="{6D956189-93C0-4280-890D-9691DD58EE31}" type="presParOf" srcId="{FEC0D943-5E6F-49EA-A36E-9FC208C6ADDD}" destId="{CEE77E76-1BCD-4B4A-8210-BE5026C67FB4}" srcOrd="1" destOrd="0" presId="urn:microsoft.com/office/officeart/2005/8/layout/cycle4"/>
    <dgm:cxn modelId="{749F7E23-B4BD-4A62-B228-7B13759551E4}" type="presParOf" srcId="{B122232F-17F8-49EB-908C-E38700544786}" destId="{E255BEB3-394A-4A5F-A7F2-A4D0E8219B28}" srcOrd="1" destOrd="0" presId="urn:microsoft.com/office/officeart/2005/8/layout/cycle4"/>
    <dgm:cxn modelId="{3FF9BE01-0BC0-4BA0-9055-9FE784AEA502}" type="presParOf" srcId="{E255BEB3-394A-4A5F-A7F2-A4D0E8219B28}" destId="{F0B92AC9-3A53-4D61-B65C-4D82C9D456A3}" srcOrd="0" destOrd="0" presId="urn:microsoft.com/office/officeart/2005/8/layout/cycle4"/>
    <dgm:cxn modelId="{EE74F8E0-F8B3-4A2B-96F8-60782E7A3885}" type="presParOf" srcId="{E255BEB3-394A-4A5F-A7F2-A4D0E8219B28}" destId="{F9F1CC87-E19A-4CCA-B565-ADEC580FA7A3}" srcOrd="1" destOrd="0" presId="urn:microsoft.com/office/officeart/2005/8/layout/cycle4"/>
    <dgm:cxn modelId="{58136F2F-94CD-416C-B950-5CF9157FE015}" type="presParOf" srcId="{B122232F-17F8-49EB-908C-E38700544786}" destId="{DBC6E3A9-13CE-441F-BF9F-D10F05D31F02}" srcOrd="2" destOrd="0" presId="urn:microsoft.com/office/officeart/2005/8/layout/cycle4"/>
    <dgm:cxn modelId="{E9566590-52B6-41CB-ABF6-FD6E66B8D7E4}" type="presParOf" srcId="{DBC6E3A9-13CE-441F-BF9F-D10F05D31F02}" destId="{AC4EF1D2-B9F4-4951-953A-A6A8F67AB7A6}" srcOrd="0" destOrd="0" presId="urn:microsoft.com/office/officeart/2005/8/layout/cycle4"/>
    <dgm:cxn modelId="{CDD5F3EA-DEEA-4C8D-B350-E94E01DD09FC}" type="presParOf" srcId="{DBC6E3A9-13CE-441F-BF9F-D10F05D31F02}" destId="{0F4C0547-A6C3-452A-A857-BC78881019D8}" srcOrd="1" destOrd="0" presId="urn:microsoft.com/office/officeart/2005/8/layout/cycle4"/>
    <dgm:cxn modelId="{F6BB8FA7-EEE3-4C68-A096-2995DB6B325E}" type="presParOf" srcId="{B122232F-17F8-49EB-908C-E38700544786}" destId="{BD1D1CD0-B221-4905-9E78-54B720AE06C9}" srcOrd="3" destOrd="0" presId="urn:microsoft.com/office/officeart/2005/8/layout/cycle4"/>
    <dgm:cxn modelId="{DFBACC26-A53D-48B5-9AA2-AB4DEAE2E909}" type="presParOf" srcId="{BD1D1CD0-B221-4905-9E78-54B720AE06C9}" destId="{40875620-CF16-48CC-AFAA-D1F98B333773}" srcOrd="0" destOrd="0" presId="urn:microsoft.com/office/officeart/2005/8/layout/cycle4"/>
    <dgm:cxn modelId="{A3C18F5F-58EC-4EE2-BD86-73589000F354}" type="presParOf" srcId="{BD1D1CD0-B221-4905-9E78-54B720AE06C9}" destId="{52036D39-25BC-4C5D-9A58-6D2C2094769E}" srcOrd="1" destOrd="0" presId="urn:microsoft.com/office/officeart/2005/8/layout/cycle4"/>
    <dgm:cxn modelId="{88E54EED-2DDC-4335-A523-DDDE3884C95A}" type="presParOf" srcId="{B122232F-17F8-49EB-908C-E38700544786}" destId="{C15A1878-2A68-4459-9788-CFBB3B2E8D48}" srcOrd="4" destOrd="0" presId="urn:microsoft.com/office/officeart/2005/8/layout/cycle4"/>
    <dgm:cxn modelId="{12E2AA2F-2E68-480C-9F71-11A86359A3C0}" type="presParOf" srcId="{F02E9227-694D-4269-9B0C-0C3C10AAA558}" destId="{1E47394F-EE89-49AF-96AD-B2B6A7DF3EF4}" srcOrd="1" destOrd="0" presId="urn:microsoft.com/office/officeart/2005/8/layout/cycle4"/>
    <dgm:cxn modelId="{4EEB1FC8-63CE-45F6-9482-08C0A0F99023}" type="presParOf" srcId="{1E47394F-EE89-49AF-96AD-B2B6A7DF3EF4}" destId="{3A9EE23F-950A-4D12-BF58-51C790D7D3C6}" srcOrd="0" destOrd="0" presId="urn:microsoft.com/office/officeart/2005/8/layout/cycle4"/>
    <dgm:cxn modelId="{0E0231C1-B450-4EBE-8D52-6C565CD0EF58}" type="presParOf" srcId="{1E47394F-EE89-49AF-96AD-B2B6A7DF3EF4}" destId="{1D7DC8F6-4EFA-4E4B-988F-7CF151E570D6}" srcOrd="1" destOrd="0" presId="urn:microsoft.com/office/officeart/2005/8/layout/cycle4"/>
    <dgm:cxn modelId="{702DA6A0-8522-483A-9264-B04BAFFCBCB3}" type="presParOf" srcId="{1E47394F-EE89-49AF-96AD-B2B6A7DF3EF4}" destId="{338FC5C3-2DF7-4945-94DD-715265C1E706}" srcOrd="2" destOrd="0" presId="urn:microsoft.com/office/officeart/2005/8/layout/cycle4"/>
    <dgm:cxn modelId="{4456D640-9531-41EC-B934-AD065EBD56DC}" type="presParOf" srcId="{1E47394F-EE89-49AF-96AD-B2B6A7DF3EF4}" destId="{D6AC876A-ECFE-472E-8AFC-A590421BDE15}" srcOrd="3" destOrd="0" presId="urn:microsoft.com/office/officeart/2005/8/layout/cycle4"/>
    <dgm:cxn modelId="{537F4CD5-C4D5-44EC-B0B9-07D5B0C478F6}" type="presParOf" srcId="{1E47394F-EE89-49AF-96AD-B2B6A7DF3EF4}" destId="{8C8A3DCC-3101-4D6F-97AF-F7D760510791}" srcOrd="4" destOrd="0" presId="urn:microsoft.com/office/officeart/2005/8/layout/cycle4"/>
    <dgm:cxn modelId="{C22D57BB-8187-4DFC-85EC-33A50EEC2AEF}" type="presParOf" srcId="{F02E9227-694D-4269-9B0C-0C3C10AAA558}" destId="{830E8A76-7727-466D-A8EA-374A3556E8FC}" srcOrd="2" destOrd="0" presId="urn:microsoft.com/office/officeart/2005/8/layout/cycle4"/>
    <dgm:cxn modelId="{508C2384-7CB7-46B3-AD56-BD8C3A053372}" type="presParOf" srcId="{F02E9227-694D-4269-9B0C-0C3C10AAA558}" destId="{EC05E3C0-D4B9-4B4F-9B82-39B4E384B610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4EF1D2-B9F4-4951-953A-A6A8F67AB7A6}">
      <dsp:nvSpPr>
        <dsp:cNvPr id="0" name=""/>
        <dsp:cNvSpPr/>
      </dsp:nvSpPr>
      <dsp:spPr>
        <a:xfrm>
          <a:off x="3681984" y="2763519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800" kern="1200" dirty="0">
              <a:latin typeface="標楷體" panose="03000509000000000000" pitchFamily="65" charset="-120"/>
              <a:ea typeface="標楷體" panose="03000509000000000000" pitchFamily="65" charset="-120"/>
            </a:rPr>
            <a:t>充足</a:t>
          </a:r>
        </a:p>
      </dsp:txBody>
      <dsp:txXfrm>
        <a:off x="4312835" y="3117207"/>
        <a:ext cx="1348197" cy="918226"/>
      </dsp:txXfrm>
    </dsp:sp>
    <dsp:sp modelId="{40875620-CF16-48CC-AFAA-D1F98B333773}">
      <dsp:nvSpPr>
        <dsp:cNvPr id="0" name=""/>
        <dsp:cNvSpPr/>
      </dsp:nvSpPr>
      <dsp:spPr>
        <a:xfrm>
          <a:off x="406400" y="2763519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800" kern="1200" dirty="0">
              <a:latin typeface="標楷體" panose="03000509000000000000" pitchFamily="65" charset="-120"/>
              <a:ea typeface="標楷體" panose="03000509000000000000" pitchFamily="65" charset="-120"/>
            </a:rPr>
            <a:t>確保</a:t>
          </a:r>
        </a:p>
      </dsp:txBody>
      <dsp:txXfrm>
        <a:off x="434967" y="3117207"/>
        <a:ext cx="1348197" cy="918226"/>
      </dsp:txXfrm>
    </dsp:sp>
    <dsp:sp modelId="{F0B92AC9-3A53-4D61-B65C-4D82C9D456A3}">
      <dsp:nvSpPr>
        <dsp:cNvPr id="0" name=""/>
        <dsp:cNvSpPr/>
      </dsp:nvSpPr>
      <dsp:spPr>
        <a:xfrm>
          <a:off x="3681984" y="0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800" kern="1200" dirty="0">
              <a:latin typeface="標楷體" panose="03000509000000000000" pitchFamily="65" charset="-120"/>
              <a:ea typeface="標楷體" panose="03000509000000000000" pitchFamily="65" charset="-120"/>
            </a:rPr>
            <a:t>有限</a:t>
          </a:r>
        </a:p>
      </dsp:txBody>
      <dsp:txXfrm>
        <a:off x="4312835" y="28567"/>
        <a:ext cx="1348197" cy="918226"/>
      </dsp:txXfrm>
    </dsp:sp>
    <dsp:sp modelId="{91B68702-39AF-409B-85D3-D00919CC06D8}">
      <dsp:nvSpPr>
        <dsp:cNvPr id="0" name=""/>
        <dsp:cNvSpPr/>
      </dsp:nvSpPr>
      <dsp:spPr>
        <a:xfrm>
          <a:off x="406400" y="0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800" kern="1200" dirty="0">
              <a:latin typeface="標楷體" panose="03000509000000000000" pitchFamily="65" charset="-120"/>
              <a:ea typeface="標楷體" panose="03000509000000000000" pitchFamily="65" charset="-120"/>
            </a:rPr>
            <a:t>永續</a:t>
          </a:r>
        </a:p>
      </dsp:txBody>
      <dsp:txXfrm>
        <a:off x="434967" y="28567"/>
        <a:ext cx="1348197" cy="918226"/>
      </dsp:txXfrm>
    </dsp:sp>
    <dsp:sp modelId="{3A9EE23F-950A-4D12-BF58-51C790D7D3C6}">
      <dsp:nvSpPr>
        <dsp:cNvPr id="0" name=""/>
        <dsp:cNvSpPr/>
      </dsp:nvSpPr>
      <dsp:spPr>
        <a:xfrm>
          <a:off x="1247648" y="231647"/>
          <a:ext cx="1759712" cy="1759712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100" kern="1200" dirty="0">
              <a:latin typeface="標楷體" panose="03000509000000000000" pitchFamily="65" charset="-120"/>
              <a:ea typeface="標楷體" panose="03000509000000000000" pitchFamily="65" charset="-120"/>
            </a:rPr>
            <a:t>環境</a:t>
          </a:r>
        </a:p>
      </dsp:txBody>
      <dsp:txXfrm>
        <a:off x="1763056" y="747055"/>
        <a:ext cx="1244304" cy="1244304"/>
      </dsp:txXfrm>
    </dsp:sp>
    <dsp:sp modelId="{1D7DC8F6-4EFA-4E4B-988F-7CF151E570D6}">
      <dsp:nvSpPr>
        <dsp:cNvPr id="0" name=""/>
        <dsp:cNvSpPr/>
      </dsp:nvSpPr>
      <dsp:spPr>
        <a:xfrm rot="5400000">
          <a:off x="3088640" y="231647"/>
          <a:ext cx="1759712" cy="1759712"/>
        </a:xfrm>
        <a:prstGeom prst="pieWedg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100" kern="1200" dirty="0">
              <a:latin typeface="標楷體" panose="03000509000000000000" pitchFamily="65" charset="-120"/>
              <a:ea typeface="標楷體" panose="03000509000000000000" pitchFamily="65" charset="-120"/>
            </a:rPr>
            <a:t>資源</a:t>
          </a:r>
        </a:p>
      </dsp:txBody>
      <dsp:txXfrm rot="-5400000">
        <a:off x="3088640" y="747055"/>
        <a:ext cx="1244304" cy="1244304"/>
      </dsp:txXfrm>
    </dsp:sp>
    <dsp:sp modelId="{338FC5C3-2DF7-4945-94DD-715265C1E706}">
      <dsp:nvSpPr>
        <dsp:cNvPr id="0" name=""/>
        <dsp:cNvSpPr/>
      </dsp:nvSpPr>
      <dsp:spPr>
        <a:xfrm rot="10800000">
          <a:off x="3088640" y="2072640"/>
          <a:ext cx="1759712" cy="1759712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100" kern="1200" dirty="0">
              <a:latin typeface="標楷體" panose="03000509000000000000" pitchFamily="65" charset="-120"/>
              <a:ea typeface="標楷體" panose="03000509000000000000" pitchFamily="65" charset="-120"/>
            </a:rPr>
            <a:t>食物</a:t>
          </a:r>
        </a:p>
      </dsp:txBody>
      <dsp:txXfrm rot="10800000">
        <a:off x="3088640" y="2072640"/>
        <a:ext cx="1244304" cy="1244304"/>
      </dsp:txXfrm>
    </dsp:sp>
    <dsp:sp modelId="{D6AC876A-ECFE-472E-8AFC-A590421BDE15}">
      <dsp:nvSpPr>
        <dsp:cNvPr id="0" name=""/>
        <dsp:cNvSpPr/>
      </dsp:nvSpPr>
      <dsp:spPr>
        <a:xfrm rot="16200000">
          <a:off x="1247648" y="2072640"/>
          <a:ext cx="1759712" cy="1759712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100" kern="1200" dirty="0">
              <a:latin typeface="標楷體" panose="03000509000000000000" pitchFamily="65" charset="-120"/>
              <a:ea typeface="標楷體" panose="03000509000000000000" pitchFamily="65" charset="-120"/>
            </a:rPr>
            <a:t>健康</a:t>
          </a:r>
        </a:p>
      </dsp:txBody>
      <dsp:txXfrm rot="5400000">
        <a:off x="1763056" y="2072640"/>
        <a:ext cx="1244304" cy="1244304"/>
      </dsp:txXfrm>
    </dsp:sp>
    <dsp:sp modelId="{830E8A76-7727-466D-A8EA-374A3556E8FC}">
      <dsp:nvSpPr>
        <dsp:cNvPr id="0" name=""/>
        <dsp:cNvSpPr/>
      </dsp:nvSpPr>
      <dsp:spPr>
        <a:xfrm>
          <a:off x="2744216" y="1666240"/>
          <a:ext cx="607568" cy="528320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05E3C0-D4B9-4B4F-9B82-39B4E384B610}">
      <dsp:nvSpPr>
        <dsp:cNvPr id="0" name=""/>
        <dsp:cNvSpPr/>
      </dsp:nvSpPr>
      <dsp:spPr>
        <a:xfrm rot="10800000">
          <a:off x="2744216" y="1869440"/>
          <a:ext cx="607568" cy="528320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E0AF6-D493-4BD1-9743-60EE694EB389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3ADB2-542C-4111-99B5-F11D5ABB94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1389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285D-FDC4-4543-931B-22288B6D4CAB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7206-2DB9-49FE-914A-6D66ABFDF7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476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285D-FDC4-4543-931B-22288B6D4CAB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7206-2DB9-49FE-914A-6D66ABFDF7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52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285D-FDC4-4543-931B-22288B6D4CAB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7206-2DB9-49FE-914A-6D66ABFDF7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413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285D-FDC4-4543-931B-22288B6D4CAB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7206-2DB9-49FE-914A-6D66ABFDF7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6991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285D-FDC4-4543-931B-22288B6D4CAB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7206-2DB9-49FE-914A-6D66ABFDF7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7074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285D-FDC4-4543-931B-22288B6D4CAB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7206-2DB9-49FE-914A-6D66ABFDF7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151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285D-FDC4-4543-931B-22288B6D4CAB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7206-2DB9-49FE-914A-6D66ABFDF7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2862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285D-FDC4-4543-931B-22288B6D4CAB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7206-2DB9-49FE-914A-6D66ABFDF7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1757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285D-FDC4-4543-931B-22288B6D4CAB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7206-2DB9-49FE-914A-6D66ABFDF7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3421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285D-FDC4-4543-931B-22288B6D4CAB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7206-2DB9-49FE-914A-6D66ABFDF7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0483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285D-FDC4-4543-931B-22288B6D4CAB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7206-2DB9-49FE-914A-6D66ABFDF7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6948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6285D-FDC4-4543-931B-22288B6D4CAB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27206-2DB9-49FE-914A-6D66ABFDF7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994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db.com/title/tt0497116/mediaviewer/rm2695729664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search?q=an+inconvenient+truth+2+%E4%B8%AD%E6%96%87&amp;hl=zh_tw&amp;biw=1120&amp;bih=564&amp;tbm=vid&amp;ei=slwZY7fdJqPfmAXf8LmwAg&amp;ved=0ahUKEwi3_tL1m4T6AhWjL6YKHV94DiYQ4dUDCA0&amp;uact=5&amp;oq=an+inconvenient+truth+2+%E4%B8%AD%E6%96%87&amp;gs_lcp=Cg1nd3Mtd2l6LXZpZGVvEAMyBQgAEKIEMgUIABCiBDoECAAQQzoICAAQHhAPEAVQ8QdYzBpgyR1oAXAAeACAATqIAc4BkgEBNJgBAKABAcABAQ&amp;sclient=gws-wiz-video" TargetMode="External"/><Relationship Id="rId5" Type="http://schemas.openxmlformats.org/officeDocument/2006/relationships/hyperlink" Target="https://www.google.com/search?q=an+inconvenient+truth+%E4%B8%AD%E6%96%87&amp;hl=zh_tw&amp;source=lnms&amp;tbm=vid&amp;sa=X&amp;ved=2ahUKEwi63_HIoIT6AhWMGKYKHVKDAOIQ_AUoA3oECAEQBQ&amp;cshid=1662607775128197&amp;biw=1120&amp;bih=564&amp;dpr=1.5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d.com/talks/jonathan_foley_the_other_inconvenient_truth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961564" y="1273162"/>
            <a:ext cx="6578221" cy="2784231"/>
          </a:xfrm>
        </p:spPr>
        <p:txBody>
          <a:bodyPr anchor="ctr">
            <a:normAutofit/>
          </a:bodyPr>
          <a:lstStyle/>
          <a:p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引言：人類面臨的挑戰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330054" y="4272552"/>
            <a:ext cx="6096000" cy="1655762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方煒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台灣大學生物資源暨農學院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生物產業機電工程學系教授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330054" y="534783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環控農業工程學</a:t>
            </a:r>
          </a:p>
        </p:txBody>
      </p:sp>
      <p:sp>
        <p:nvSpPr>
          <p:cNvPr id="7" name="矩形 6"/>
          <p:cNvSpPr/>
          <p:nvPr/>
        </p:nvSpPr>
        <p:spPr>
          <a:xfrm>
            <a:off x="4877482" y="5943942"/>
            <a:ext cx="30011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dirty="0">
                <a:solidFill>
                  <a:prstClr val="black"/>
                </a:solidFill>
              </a:rPr>
              <a:t>weifang@ntu.edu.tw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68784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環控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農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業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088107"/>
            <a:ext cx="10515600" cy="43126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Controlled Environment Agriculture  </a:t>
            </a:r>
          </a:p>
          <a:p>
            <a:pPr marL="0" indent="0" algn="ctr">
              <a:buNone/>
            </a:pP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作物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或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動物 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經濟動物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與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昆蟲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Controlled Environment Aquaculture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水產養殖</a:t>
            </a: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Controlled Environment Aquaponics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魚菜共生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或稱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複合養殖</a:t>
            </a: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endParaRPr lang="en-US" altLang="zh-TW" sz="3600" dirty="0"/>
          </a:p>
          <a:p>
            <a:pPr algn="ctr"/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13563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Google search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搜尋的關鍵詞   看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YouTube 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影片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Mushroom production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Artificial meat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Aquaponics</a:t>
            </a:r>
          </a:p>
          <a:p>
            <a:pPr lvl="1"/>
            <a:r>
              <a:rPr lang="en-US" altLang="zh-TW" dirty="0" err="1"/>
              <a:t>UrbanAgNews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貨櫃養魚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植物工廠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魚菜共生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養蟲工廠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253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挑戰一、氣候變遷</a:t>
            </a:r>
          </a:p>
        </p:txBody>
      </p:sp>
      <p:pic>
        <p:nvPicPr>
          <p:cNvPr id="1026" name="Picture 2" descr="http://ia.media-imdb.com/images/M/MV5BOTg3NjYxMjM5OF5BMl5BanBnXkFtZTcwMzQzMDA0MQ@@._V1_SY1000_CR0,0,677,1000_AL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202" y="1597979"/>
            <a:ext cx="2794735" cy="4128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86120" y="5803039"/>
            <a:ext cx="29066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000" dirty="0">
                <a:solidFill>
                  <a:schemeClr val="bg1">
                    <a:lumMod val="65000"/>
                  </a:schemeClr>
                </a:solidFill>
                <a:hlinkClick r:id="rId3"/>
              </a:rPr>
              <a:t>http://www.imdb.com/title/tt0497116/mediaviewer/rm2695729664</a:t>
            </a:r>
            <a:endParaRPr lang="en-US" altLang="zh-TW" sz="1000" dirty="0">
              <a:solidFill>
                <a:schemeClr val="bg1">
                  <a:lumMod val="65000"/>
                </a:schemeClr>
              </a:solidFill>
            </a:endParaRPr>
          </a:p>
          <a:p>
            <a:endParaRPr lang="zh-TW" alt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028" name="Picture 4" descr="「inconvenient truth」的圖片搜尋結果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171" y="2620945"/>
            <a:ext cx="2476500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6571172" y="5726095"/>
            <a:ext cx="50417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000" dirty="0">
                <a:solidFill>
                  <a:schemeClr val="bg1">
                    <a:lumMod val="65000"/>
                  </a:schemeClr>
                </a:solidFill>
              </a:rPr>
              <a:t>https://images-na.ssl-images-amazon.com/images/I/51JgxCOl9qL._SX258_BO1,204,203,200_.jpg</a:t>
            </a:r>
            <a:endParaRPr lang="zh-TW" alt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6571171" y="1697615"/>
            <a:ext cx="44442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dirty="0"/>
              <a:t>An Inconvenient Truth (2006)</a:t>
            </a:r>
            <a:endParaRPr lang="zh-TW" altLang="en-US" sz="2800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CF87151-BAFC-4BA9-B506-3B764099DFDB}"/>
              </a:ext>
            </a:extLst>
          </p:cNvPr>
          <p:cNvSpPr txBox="1"/>
          <p:nvPr/>
        </p:nvSpPr>
        <p:spPr>
          <a:xfrm>
            <a:off x="3357240" y="6357037"/>
            <a:ext cx="1641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hlinkClick r:id="rId5"/>
              </a:rPr>
              <a:t>Google search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6E72929-A507-4F8D-94E4-1AE71BEAD9E5}"/>
              </a:ext>
            </a:extLst>
          </p:cNvPr>
          <p:cNvSpPr txBox="1"/>
          <p:nvPr/>
        </p:nvSpPr>
        <p:spPr>
          <a:xfrm>
            <a:off x="6571171" y="6357037"/>
            <a:ext cx="198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hlinkClick r:id="rId6"/>
              </a:rPr>
              <a:t>Google search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4048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86" y="2570479"/>
            <a:ext cx="8297662" cy="1417754"/>
          </a:xfrm>
        </p:spPr>
        <p:txBody>
          <a:bodyPr>
            <a:normAutofit fontScale="90000"/>
          </a:bodyPr>
          <a:lstStyle/>
          <a:p>
            <a:r>
              <a:rPr lang="en-US" altLang="zh-TW" b="1" dirty="0"/>
              <a:t>The Other Inconvenient Truth </a:t>
            </a:r>
            <a:br>
              <a:rPr lang="en-US" altLang="zh-TW" b="1" dirty="0"/>
            </a:br>
            <a:r>
              <a:rPr lang="en-US" altLang="zh-TW" sz="2400" dirty="0"/>
              <a:t>(2010, Jonathan Foley, </a:t>
            </a:r>
            <a:r>
              <a:rPr lang="en-US" altLang="zh-TW" sz="2400" dirty="0" err="1"/>
              <a:t>TEDtalk</a:t>
            </a:r>
            <a:r>
              <a:rPr lang="en-US" altLang="zh-TW" sz="2400" dirty="0"/>
              <a:t>) </a:t>
            </a:r>
            <a:br>
              <a:rPr lang="en-US" altLang="zh-TW" sz="2400" dirty="0"/>
            </a:br>
            <a:r>
              <a:rPr lang="en-US" altLang="zh-TW" sz="1800" dirty="0">
                <a:hlinkClick r:id="rId2"/>
              </a:rPr>
              <a:t>https://www.ted.com/talks/jonathan_foley_the_other_inconvenient_truth</a:t>
            </a:r>
            <a:br>
              <a:rPr lang="en-US" altLang="zh-TW" sz="1600" dirty="0"/>
            </a:br>
            <a:br>
              <a:rPr lang="en-US" altLang="zh-TW" sz="1600" dirty="0"/>
            </a:br>
            <a:endParaRPr lang="zh-TW" altLang="en-US" sz="16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挑戰二、農業</a:t>
            </a:r>
          </a:p>
        </p:txBody>
      </p:sp>
    </p:spTree>
    <p:extLst>
      <p:ext uri="{BB962C8B-B14F-4D97-AF65-F5344CB8AC3E}">
        <p14:creationId xmlns:p14="http://schemas.microsoft.com/office/powerpoint/2010/main" val="1720961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867228" y="427937"/>
            <a:ext cx="10515600" cy="566394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altLang="zh-TW" sz="9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40%</a:t>
            </a:r>
            <a:r>
              <a:rPr lang="zh-TW" altLang="en-US" sz="9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土</a:t>
            </a:r>
            <a:endParaRPr lang="en-US" altLang="zh-TW" sz="9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zh-TW" sz="9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70%</a:t>
            </a:r>
            <a:r>
              <a:rPr lang="zh-TW" altLang="en-US" sz="9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水</a:t>
            </a:r>
            <a:endParaRPr lang="en-US" altLang="zh-TW" sz="9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zh-TW" sz="9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30% </a:t>
            </a:r>
            <a:r>
              <a:rPr lang="zh-TW" altLang="en-US" sz="9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碳</a:t>
            </a:r>
            <a:endParaRPr lang="en-US" altLang="zh-TW" sz="9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zh-TW" sz="9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 x </a:t>
            </a:r>
            <a:r>
              <a:rPr lang="zh-TW" altLang="en-US" sz="9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氮、磷</a:t>
            </a:r>
            <a:endParaRPr lang="en-US" altLang="zh-TW" sz="9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zh-TW" sz="9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70 </a:t>
            </a:r>
            <a:r>
              <a:rPr lang="zh-TW" altLang="en-US" sz="9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億</a:t>
            </a:r>
            <a:endParaRPr lang="en-US" altLang="zh-TW" sz="9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zh-TW" sz="9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90</a:t>
            </a:r>
            <a:r>
              <a:rPr lang="zh-TW" altLang="en-US" sz="9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億</a:t>
            </a:r>
            <a:endParaRPr lang="en-US" altLang="zh-TW" sz="9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67228" y="1659349"/>
            <a:ext cx="87244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挑戰二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531209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630865706"/>
              </p:ext>
            </p:extLst>
          </p:nvPr>
        </p:nvGraphicFramePr>
        <p:xfrm>
          <a:off x="4104456" y="19888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919536" y="620688"/>
            <a:ext cx="8305800" cy="864096"/>
          </a:xfrm>
        </p:spPr>
        <p:txBody>
          <a:bodyPr/>
          <a:lstStyle/>
          <a:p>
            <a:pPr algn="ctr"/>
            <a:r>
              <a:rPr lang="en-US" altLang="zh-TW" sz="4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Glo</a:t>
            </a:r>
            <a:r>
              <a:rPr lang="en-US" altLang="zh-TW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Na</a:t>
            </a:r>
            <a:r>
              <a:rPr lang="en-US" altLang="zh-TW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cal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Issues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標題 2"/>
          <p:cNvSpPr txBox="1">
            <a:spLocks/>
          </p:cNvSpPr>
          <p:nvPr/>
        </p:nvSpPr>
        <p:spPr>
          <a:xfrm>
            <a:off x="1750640" y="1988840"/>
            <a:ext cx="24731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TW" sz="48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Glo</a:t>
            </a:r>
            <a:r>
              <a:rPr lang="en-US" altLang="zh-TW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bal</a:t>
            </a:r>
          </a:p>
          <a:p>
            <a:pPr algn="l"/>
            <a:r>
              <a:rPr lang="zh-TW" altLang="en-US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全球</a:t>
            </a:r>
            <a:endParaRPr lang="zh-TW" altLang="en-US" dirty="0">
              <a:solidFill>
                <a:prstClr val="black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" name="標題 2"/>
          <p:cNvSpPr txBox="1">
            <a:spLocks/>
          </p:cNvSpPr>
          <p:nvPr/>
        </p:nvSpPr>
        <p:spPr>
          <a:xfrm>
            <a:off x="1750640" y="3303240"/>
            <a:ext cx="24731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TW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Na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tional</a:t>
            </a:r>
          </a:p>
          <a:p>
            <a:pPr algn="l"/>
            <a:r>
              <a:rPr lang="zh-TW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國家</a:t>
            </a:r>
            <a:endParaRPr lang="zh-TW" altLang="en-US" dirty="0">
              <a:solidFill>
                <a:prstClr val="black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" name="標題 2"/>
          <p:cNvSpPr txBox="1">
            <a:spLocks/>
          </p:cNvSpPr>
          <p:nvPr/>
        </p:nvSpPr>
        <p:spPr>
          <a:xfrm>
            <a:off x="1750640" y="4662264"/>
            <a:ext cx="24731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Lo</a:t>
            </a:r>
            <a:r>
              <a:rPr lang="en-US" altLang="zh-TW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cal</a:t>
            </a:r>
          </a:p>
          <a:p>
            <a:pPr algn="l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地區</a:t>
            </a:r>
            <a:endParaRPr lang="zh-TW" altLang="en-US" dirty="0">
              <a:solidFill>
                <a:prstClr val="black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957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24000" y="1300163"/>
            <a:ext cx="9144000" cy="555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1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51101"/>
            <a:ext cx="9144000" cy="122802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5400" dirty="0">
                <a:solidFill>
                  <a:srgbClr val="FFFF00"/>
                </a:solidFill>
                <a:latin typeface="Calibri" pitchFamily="34" charset="0"/>
              </a:rPr>
              <a:t>B</a:t>
            </a:r>
            <a:r>
              <a:rPr lang="en-US" altLang="ja-JP" sz="2800" dirty="0">
                <a:solidFill>
                  <a:srgbClr val="FFFF00"/>
                </a:solidFill>
                <a:latin typeface="Calibri" pitchFamily="34" charset="0"/>
              </a:rPr>
              <a:t>illions of plants of various kinds are needed to solve ‘</a:t>
            </a:r>
            <a:r>
              <a:rPr lang="en-US" altLang="ja-JP" sz="2800" dirty="0" err="1">
                <a:solidFill>
                  <a:srgbClr val="FFFF00"/>
                </a:solidFill>
                <a:latin typeface="Calibri" pitchFamily="34" charset="0"/>
              </a:rPr>
              <a:t>glonacal</a:t>
            </a:r>
            <a:r>
              <a:rPr lang="en-US" altLang="ja-JP" sz="2800" dirty="0">
                <a:solidFill>
                  <a:srgbClr val="FFFF00"/>
                </a:solidFill>
                <a:latin typeface="Calibri" pitchFamily="34" charset="0"/>
              </a:rPr>
              <a:t>’ issues on environment, food/feed and bio-resource</a:t>
            </a:r>
            <a:endParaRPr lang="ja-JP" altLang="en-US" sz="3200" dirty="0">
              <a:solidFill>
                <a:srgbClr val="FFFF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69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86863" cy="1160463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zh-TW" sz="3600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日趨減少的農村人口能夠持續為</a:t>
            </a:r>
            <a:br>
              <a:rPr lang="en-US" altLang="zh-TW" sz="3600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zh-TW" sz="3600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日益增多的都市人口提供足夠糧食嗎？</a:t>
            </a:r>
            <a:endParaRPr lang="zh-TW" altLang="en-US" sz="3600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圖片 3"/>
          <p:cNvPicPr/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749991" y="1498170"/>
            <a:ext cx="8734880" cy="512034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3025392" y="1269087"/>
            <a:ext cx="5806706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每星期全球有約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165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萬人遷入都市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8621486" y="3519195"/>
            <a:ext cx="2743354" cy="830997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都會農業</a:t>
            </a:r>
          </a:p>
        </p:txBody>
      </p:sp>
      <p:sp>
        <p:nvSpPr>
          <p:cNvPr id="3" name="矩形 2"/>
          <p:cNvSpPr/>
          <p:nvPr/>
        </p:nvSpPr>
        <p:spPr>
          <a:xfrm>
            <a:off x="289944" y="6249181"/>
            <a:ext cx="45206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6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Worldwide challenges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156671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539262" y="284094"/>
            <a:ext cx="11488614" cy="6120680"/>
          </a:xfrm>
        </p:spPr>
        <p:txBody>
          <a:bodyPr rtlCol="0" anchor="ctr">
            <a:noAutofit/>
          </a:bodyPr>
          <a:lstStyle/>
          <a:p>
            <a:pPr algn="l">
              <a:defRPr/>
            </a:pPr>
            <a:r>
              <a:rPr lang="zh-TW" altLang="en-US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有沒有一種</a:t>
            </a:r>
            <a:r>
              <a:rPr lang="zh-TW" altLang="en-US" sz="7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食物生產系統</a:t>
            </a:r>
            <a:r>
              <a:rPr lang="zh-TW" altLang="en-US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b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使用</a:t>
            </a:r>
            <a:b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最少的資源 </a:t>
            </a:r>
            <a:r>
              <a:rPr lang="en-US" altLang="zh-TW" sz="44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4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土地、水、人力與能源等</a:t>
            </a:r>
            <a:r>
              <a:rPr lang="en-US" altLang="zh-TW" sz="44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4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b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對環境的影響小，</a:t>
            </a:r>
            <a:b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而能夠</a:t>
            </a:r>
            <a:b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在最短的時間內</a:t>
            </a:r>
            <a:b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栽培出高品質的農漁牧產品</a:t>
            </a:r>
            <a:r>
              <a:rPr lang="en-US" altLang="ja-JP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ja-JP" altLang="en-US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0950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9D5317-4260-456C-B753-7647DF800E3B}" type="datetime1">
              <a:rPr lang="ja-JP" altLang="en-US"/>
              <a:pPr>
                <a:defRPr/>
              </a:pPr>
              <a:t>2022/9/8</a:t>
            </a:fld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43B314-3AD3-4853-974E-5EA6A2F24CB2}" type="slidenum">
              <a:rPr lang="ja-JP" altLang="en-US"/>
              <a:pPr>
                <a:defRPr/>
              </a:pPr>
              <a:t>9</a:t>
            </a:fld>
            <a:endParaRPr lang="ja-JP" altLang="en-US" dirty="0"/>
          </a:p>
        </p:txBody>
      </p:sp>
      <p:graphicFrame>
        <p:nvGraphicFramePr>
          <p:cNvPr id="1026" name="グラフ 4"/>
          <p:cNvGraphicFramePr>
            <a:graphicFrameLocks/>
          </p:cNvGraphicFramePr>
          <p:nvPr>
            <p:extLst/>
          </p:nvPr>
        </p:nvGraphicFramePr>
        <p:xfrm>
          <a:off x="2485391" y="1619478"/>
          <a:ext cx="7219950" cy="478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グラフ" r:id="rId3" imgW="7219984" imgH="4781685" progId="Excel.Chart.8">
                  <p:embed/>
                </p:oleObj>
              </mc:Choice>
              <mc:Fallback>
                <p:oleObj name="グラフ" r:id="rId3" imgW="7219984" imgH="4781685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5391" y="1619478"/>
                        <a:ext cx="7219950" cy="478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テキスト ボックス 5"/>
          <p:cNvSpPr txBox="1">
            <a:spLocks noChangeArrowheads="1"/>
          </p:cNvSpPr>
          <p:nvPr/>
        </p:nvSpPr>
        <p:spPr bwMode="auto">
          <a:xfrm>
            <a:off x="410547" y="84528"/>
            <a:ext cx="11402007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zh-TW" altLang="en-US" sz="44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往右投入大、成本高，往上產值高、價值高</a:t>
            </a:r>
            <a:endParaRPr lang="en-US" altLang="zh-TW" sz="44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1" hangingPunct="1"/>
            <a:r>
              <a:rPr lang="zh-TW" altLang="en-US" sz="44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成本增加、風險降低</a:t>
            </a:r>
            <a:endParaRPr lang="ja-JP" altLang="en-US" sz="44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30" name="テキスト ボックス 6"/>
          <p:cNvSpPr txBox="1">
            <a:spLocks noChangeArrowheads="1"/>
          </p:cNvSpPr>
          <p:nvPr/>
        </p:nvSpPr>
        <p:spPr bwMode="auto">
          <a:xfrm>
            <a:off x="1485133" y="1990831"/>
            <a:ext cx="1107996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itchFamily="34" charset="0"/>
              </a:rPr>
              <a:t>Value Created or Yield</a:t>
            </a:r>
          </a:p>
          <a:p>
            <a:pPr eaLnBrk="1" hangingPunct="1"/>
            <a:r>
              <a:rPr lang="ja-JP" altLang="en-US" sz="2800" dirty="0">
                <a:latin typeface="Calibri" pitchFamily="34" charset="0"/>
              </a:rPr>
              <a:t>（</a:t>
            </a:r>
            <a:r>
              <a:rPr lang="en-US" altLang="ja-JP" sz="2800" dirty="0">
                <a:latin typeface="Calibri" pitchFamily="34" charset="0"/>
              </a:rPr>
              <a:t>Arbitrary scale</a:t>
            </a:r>
            <a:r>
              <a:rPr lang="en-US" altLang="ja-JP" sz="2400" dirty="0">
                <a:latin typeface="Calibri" pitchFamily="34" charset="0"/>
              </a:rPr>
              <a:t>)</a:t>
            </a:r>
            <a:endParaRPr lang="ja-JP" altLang="en-US" sz="2400" dirty="0">
              <a:latin typeface="Calibri" pitchFamily="34" charset="0"/>
            </a:endParaRPr>
          </a:p>
        </p:txBody>
      </p:sp>
      <p:sp>
        <p:nvSpPr>
          <p:cNvPr id="1031" name="テキスト ボックス 7"/>
          <p:cNvSpPr txBox="1">
            <a:spLocks noChangeArrowheads="1"/>
          </p:cNvSpPr>
          <p:nvPr/>
        </p:nvSpPr>
        <p:spPr bwMode="auto">
          <a:xfrm>
            <a:off x="3381376" y="4248378"/>
            <a:ext cx="18573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800">
                <a:latin typeface="Calibri" pitchFamily="34" charset="0"/>
              </a:rPr>
              <a:t>Open &amp;</a:t>
            </a:r>
          </a:p>
          <a:p>
            <a:pPr eaLnBrk="1" hangingPunct="1"/>
            <a:r>
              <a:rPr lang="en-US" altLang="ja-JP" sz="2800">
                <a:latin typeface="Calibri" pitchFamily="34" charset="0"/>
              </a:rPr>
              <a:t>Extensive</a:t>
            </a:r>
            <a:endParaRPr lang="ja-JP" altLang="en-US" sz="2800">
              <a:latin typeface="Calibri" pitchFamily="34" charset="0"/>
            </a:endParaRPr>
          </a:p>
        </p:txBody>
      </p:sp>
      <p:sp>
        <p:nvSpPr>
          <p:cNvPr id="1032" name="テキスト ボックス 8"/>
          <p:cNvSpPr txBox="1">
            <a:spLocks noChangeArrowheads="1"/>
          </p:cNvSpPr>
          <p:nvPr/>
        </p:nvSpPr>
        <p:spPr bwMode="auto">
          <a:xfrm>
            <a:off x="3238501" y="5939065"/>
            <a:ext cx="6715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400">
                <a:latin typeface="Calibri" pitchFamily="34" charset="0"/>
              </a:rPr>
              <a:t>Amounts of Resource Input or Cost (Arbitrary scale)</a:t>
            </a:r>
            <a:endParaRPr lang="ja-JP" altLang="en-US" sz="2400">
              <a:latin typeface="Calibri" pitchFamily="34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 rot="-900000">
            <a:off x="3689729" y="5238432"/>
            <a:ext cx="1966913" cy="322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正方形/長方形 12"/>
          <p:cNvSpPr/>
          <p:nvPr/>
        </p:nvSpPr>
        <p:spPr>
          <a:xfrm rot="-2520000">
            <a:off x="5514341" y="4424852"/>
            <a:ext cx="1162050" cy="298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" name="向左箭號 2"/>
          <p:cNvSpPr/>
          <p:nvPr/>
        </p:nvSpPr>
        <p:spPr>
          <a:xfrm rot="1466680">
            <a:off x="5514342" y="1936419"/>
            <a:ext cx="1162049" cy="769257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R&amp;D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タイトル 1"/>
          <p:cNvSpPr txBox="1">
            <a:spLocks/>
          </p:cNvSpPr>
          <p:nvPr/>
        </p:nvSpPr>
        <p:spPr>
          <a:xfrm>
            <a:off x="6345918" y="4795295"/>
            <a:ext cx="4529363" cy="101123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作物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生產系統的分類</a:t>
            </a:r>
            <a:endParaRPr lang="ja-JP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9741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391</Words>
  <Application>Microsoft Office PowerPoint</Application>
  <PresentationFormat>寬螢幕</PresentationFormat>
  <Paragraphs>76</Paragraphs>
  <Slides>11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0" baseType="lpstr">
      <vt:lpstr>ＭＳ Ｐゴシック</vt:lpstr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グラフ</vt:lpstr>
      <vt:lpstr>引言：人類面臨的挑戰</vt:lpstr>
      <vt:lpstr>挑戰一、氣候變遷</vt:lpstr>
      <vt:lpstr>The Other Inconvenient Truth  (2010, Jonathan Foley, TEDtalk)  https://www.ted.com/talks/jonathan_foley_the_other_inconvenient_truth  </vt:lpstr>
      <vt:lpstr>PowerPoint 簡報</vt:lpstr>
      <vt:lpstr>GloNacal    Issues</vt:lpstr>
      <vt:lpstr>Billions of plants of various kinds are needed to solve ‘glonacal’ issues on environment, food/feed and bio-resource</vt:lpstr>
      <vt:lpstr>日趨減少的農村人口能夠持續為 日益增多的都市人口提供足夠糧食嗎？</vt:lpstr>
      <vt:lpstr>有沒有一種食物生產系統， 使用 最少的資源 (土地、水、人力與能源等)， 對環境的影響小， 而能夠 在最短的時間內 栽培出高品質的農漁牧產品?</vt:lpstr>
      <vt:lpstr>PowerPoint 簡報</vt:lpstr>
      <vt:lpstr>環控農業</vt:lpstr>
      <vt:lpstr>Google search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全環控人工光植物工廠 全球商機與發展現況</dc:title>
  <dc:creator>Wei FANG</dc:creator>
  <cp:lastModifiedBy>FangWei</cp:lastModifiedBy>
  <cp:revision>95</cp:revision>
  <dcterms:created xsi:type="dcterms:W3CDTF">2015-12-06T03:58:21Z</dcterms:created>
  <dcterms:modified xsi:type="dcterms:W3CDTF">2022-09-08T05:00:13Z</dcterms:modified>
</cp:coreProperties>
</file>