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淺色樣式 1 - 輔色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淺色樣式 2 - 輔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32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'Pdrop-nets1'!$B$1</c:f>
              <c:strCache>
                <c:ptCount val="1"/>
                <c:pt idx="0">
                  <c:v>No-Thrips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'Pdrop-nets1'!$A$66:$A$126</c:f>
              <c:numCache>
                <c:formatCode>0.00000</c:formatCode>
                <c:ptCount val="61"/>
                <c:pt idx="0">
                  <c:v>0</c:v>
                </c:pt>
                <c:pt idx="1">
                  <c:v>1.0160000000000002E-4</c:v>
                </c:pt>
                <c:pt idx="2">
                  <c:v>4.0640000000000007E-4</c:v>
                </c:pt>
                <c:pt idx="3" formatCode="0.000">
                  <c:v>0.1949196</c:v>
                </c:pt>
                <c:pt idx="4" formatCode="0.000">
                  <c:v>0.25074879999999999</c:v>
                </c:pt>
                <c:pt idx="5" formatCode="0.000">
                  <c:v>0.31998920000000003</c:v>
                </c:pt>
                <c:pt idx="6" formatCode="0.000">
                  <c:v>0.43840400000000002</c:v>
                </c:pt>
                <c:pt idx="7" formatCode="0.000">
                  <c:v>0.58506360000000002</c:v>
                </c:pt>
                <c:pt idx="8" formatCode="0.000">
                  <c:v>0.60568840000000002</c:v>
                </c:pt>
                <c:pt idx="9" formatCode="0.000">
                  <c:v>0.61762640000000002</c:v>
                </c:pt>
                <c:pt idx="10" formatCode="0.000">
                  <c:v>0.62966600000000006</c:v>
                </c:pt>
                <c:pt idx="11" formatCode="0.000">
                  <c:v>0.74599800000000005</c:v>
                </c:pt>
                <c:pt idx="12" formatCode="0.000">
                  <c:v>0.873506</c:v>
                </c:pt>
                <c:pt idx="13" formatCode="0.000">
                  <c:v>0.92638880000000012</c:v>
                </c:pt>
                <c:pt idx="14" formatCode="0.000">
                  <c:v>0.94462599999999997</c:v>
                </c:pt>
                <c:pt idx="15" formatCode="0.000">
                  <c:v>0.94985839999999999</c:v>
                </c:pt>
                <c:pt idx="16" formatCode="0.000">
                  <c:v>1.1999468</c:v>
                </c:pt>
                <c:pt idx="17" formatCode="0.000">
                  <c:v>1.2109704000000001</c:v>
                </c:pt>
                <c:pt idx="18" formatCode="0.000">
                  <c:v>1.2207240000000001</c:v>
                </c:pt>
                <c:pt idx="19" formatCode="0.000">
                  <c:v>1.2326112</c:v>
                </c:pt>
                <c:pt idx="20" formatCode="0.000">
                  <c:v>1.2452604</c:v>
                </c:pt>
                <c:pt idx="21" formatCode="0.000">
                  <c:v>1.3546328000000003</c:v>
                </c:pt>
                <c:pt idx="22" formatCode="0.000">
                  <c:v>1.4567407999999999</c:v>
                </c:pt>
                <c:pt idx="23" formatCode="0.000">
                  <c:v>1.5919704000000001</c:v>
                </c:pt>
                <c:pt idx="24" formatCode="0.000">
                  <c:v>1.6023336000000001</c:v>
                </c:pt>
                <c:pt idx="25" formatCode="0.000">
                  <c:v>1.6108171999999998</c:v>
                </c:pt>
                <c:pt idx="26" formatCode="0.000">
                  <c:v>1.6228568000000001</c:v>
                </c:pt>
                <c:pt idx="27" formatCode="0.000">
                  <c:v>1.6771619999999998</c:v>
                </c:pt>
                <c:pt idx="28" formatCode="0.000">
                  <c:v>1.6918432000000003</c:v>
                </c:pt>
                <c:pt idx="29" formatCode="0.000">
                  <c:v>1.778</c:v>
                </c:pt>
                <c:pt idx="30" formatCode="0.000">
                  <c:v>1.9232880000000001</c:v>
                </c:pt>
                <c:pt idx="31" formatCode="0.000">
                  <c:v>2.0249388000000001</c:v>
                </c:pt>
                <c:pt idx="32" formatCode="0.000">
                  <c:v>2.0261580000000001</c:v>
                </c:pt>
                <c:pt idx="33" formatCode="0.000">
                  <c:v>2.0648168</c:v>
                </c:pt>
                <c:pt idx="34" formatCode="0.000">
                  <c:v>2.0975319999999997</c:v>
                </c:pt>
                <c:pt idx="35" formatCode="0.000">
                  <c:v>2.1696680000000002</c:v>
                </c:pt>
                <c:pt idx="36" formatCode="0.000">
                  <c:v>2.2083268</c:v>
                </c:pt>
                <c:pt idx="37" formatCode="0.000">
                  <c:v>2.2166071999999999</c:v>
                </c:pt>
                <c:pt idx="38" formatCode="0.000">
                  <c:v>2.2656800000000001</c:v>
                </c:pt>
                <c:pt idx="39" formatCode="0.000">
                  <c:v>2.4143208</c:v>
                </c:pt>
                <c:pt idx="40" formatCode="0.000">
                  <c:v>2.6189939999999998</c:v>
                </c:pt>
                <c:pt idx="41" formatCode="0.000">
                  <c:v>2.7072335999999999</c:v>
                </c:pt>
                <c:pt idx="42" formatCode="0.000">
                  <c:v>2.73685</c:v>
                </c:pt>
                <c:pt idx="43" formatCode="0.000">
                  <c:v>2.7707335999999998</c:v>
                </c:pt>
                <c:pt idx="44" formatCode="0.000">
                  <c:v>2.7751531999999997</c:v>
                </c:pt>
                <c:pt idx="45" formatCode="0.000">
                  <c:v>2.7990800000000005</c:v>
                </c:pt>
                <c:pt idx="46" formatCode="0.000">
                  <c:v>2.8455620000000001</c:v>
                </c:pt>
                <c:pt idx="47" formatCode="0.000">
                  <c:v>3.1929832</c:v>
                </c:pt>
                <c:pt idx="48" formatCode="0.000">
                  <c:v>3.4207704000000003</c:v>
                </c:pt>
                <c:pt idx="49" formatCode="0.000">
                  <c:v>3.4331147999999998</c:v>
                </c:pt>
                <c:pt idx="50" formatCode="0.000">
                  <c:v>3.4617152000000004</c:v>
                </c:pt>
                <c:pt idx="51" formatCode="0.000">
                  <c:v>3.4784792000000002</c:v>
                </c:pt>
                <c:pt idx="52" formatCode="0.000">
                  <c:v>3.4869119999999998</c:v>
                </c:pt>
                <c:pt idx="53" formatCode="0.000">
                  <c:v>3.4981896000000003</c:v>
                </c:pt>
                <c:pt idx="54" formatCode="0.000">
                  <c:v>3.8169088000000002</c:v>
                </c:pt>
                <c:pt idx="55" formatCode="0.000">
                  <c:v>3.8290500000000005</c:v>
                </c:pt>
                <c:pt idx="56" formatCode="0.000">
                  <c:v>3.8368731999999999</c:v>
                </c:pt>
                <c:pt idx="57" formatCode="0.000">
                  <c:v>3.8374320000000002</c:v>
                </c:pt>
                <c:pt idx="58" formatCode="0.000">
                  <c:v>3.8386512000000002</c:v>
                </c:pt>
                <c:pt idx="59" formatCode="0.000">
                  <c:v>3.8452552000000009</c:v>
                </c:pt>
                <c:pt idx="60" formatCode="0.000">
                  <c:v>3.8466268000000006</c:v>
                </c:pt>
              </c:numCache>
            </c:numRef>
          </c:xVal>
          <c:yVal>
            <c:numRef>
              <c:f>'Pdrop-nets1'!$B$66:$B$126</c:f>
              <c:numCache>
                <c:formatCode>0.00</c:formatCode>
                <c:ptCount val="61"/>
                <c:pt idx="0">
                  <c:v>0</c:v>
                </c:pt>
                <c:pt idx="1">
                  <c:v>2.6786205000000001</c:v>
                </c:pt>
                <c:pt idx="2">
                  <c:v>2.68609572</c:v>
                </c:pt>
                <c:pt idx="3">
                  <c:v>8.0109440999999997</c:v>
                </c:pt>
                <c:pt idx="4">
                  <c:v>9.7103107800000004</c:v>
                </c:pt>
                <c:pt idx="5">
                  <c:v>11.905533720000001</c:v>
                </c:pt>
                <c:pt idx="6">
                  <c:v>15.817565519999999</c:v>
                </c:pt>
                <c:pt idx="7">
                  <c:v>20.908190340000001</c:v>
                </c:pt>
                <c:pt idx="8">
                  <c:v>21.648237120000001</c:v>
                </c:pt>
                <c:pt idx="9">
                  <c:v>22.081799880000002</c:v>
                </c:pt>
                <c:pt idx="10">
                  <c:v>22.520346120000003</c:v>
                </c:pt>
                <c:pt idx="11">
                  <c:v>26.94318462</c:v>
                </c:pt>
                <c:pt idx="12">
                  <c:v>32.255574300000006</c:v>
                </c:pt>
                <c:pt idx="13">
                  <c:v>34.607776860000001</c:v>
                </c:pt>
                <c:pt idx="14">
                  <c:v>35.435034540000004</c:v>
                </c:pt>
                <c:pt idx="15">
                  <c:v>35.671749840000004</c:v>
                </c:pt>
                <c:pt idx="16">
                  <c:v>47.731771440000003</c:v>
                </c:pt>
                <c:pt idx="17">
                  <c:v>48.287429459999998</c:v>
                </c:pt>
                <c:pt idx="18">
                  <c:v>48.778302240000002</c:v>
                </c:pt>
                <c:pt idx="19">
                  <c:v>49.381303320000001</c:v>
                </c:pt>
                <c:pt idx="20">
                  <c:v>50.019188759999999</c:v>
                </c:pt>
                <c:pt idx="21">
                  <c:v>55.67294682</c:v>
                </c:pt>
                <c:pt idx="22">
                  <c:v>61.19464266</c:v>
                </c:pt>
                <c:pt idx="23">
                  <c:v>68.936478840000007</c:v>
                </c:pt>
                <c:pt idx="24">
                  <c:v>69.549446879999991</c:v>
                </c:pt>
                <c:pt idx="25">
                  <c:v>70.055270100000001</c:v>
                </c:pt>
                <c:pt idx="26">
                  <c:v>70.775382960000002</c:v>
                </c:pt>
                <c:pt idx="27">
                  <c:v>74.069463240000005</c:v>
                </c:pt>
                <c:pt idx="28">
                  <c:v>74.973964859999995</c:v>
                </c:pt>
                <c:pt idx="29">
                  <c:v>80.383532400000007</c:v>
                </c:pt>
                <c:pt idx="30">
                  <c:v>89.799817860000005</c:v>
                </c:pt>
                <c:pt idx="31">
                  <c:v>96.55990847999999</c:v>
                </c:pt>
                <c:pt idx="32">
                  <c:v>96.639644160000003</c:v>
                </c:pt>
                <c:pt idx="33">
                  <c:v>99.248495939999998</c:v>
                </c:pt>
                <c:pt idx="34">
                  <c:v>101.46614454</c:v>
                </c:pt>
                <c:pt idx="35">
                  <c:v>106.4097567</c:v>
                </c:pt>
                <c:pt idx="36">
                  <c:v>109.09086893999999</c:v>
                </c:pt>
                <c:pt idx="37">
                  <c:v>109.66895262000001</c:v>
                </c:pt>
                <c:pt idx="38">
                  <c:v>113.13247122</c:v>
                </c:pt>
                <c:pt idx="39">
                  <c:v>124.48483865999999</c:v>
                </c:pt>
                <c:pt idx="40">
                  <c:v>139.78661400000001</c:v>
                </c:pt>
                <c:pt idx="41">
                  <c:v>145.87891830000001</c:v>
                </c:pt>
                <c:pt idx="42">
                  <c:v>147.89971943999998</c:v>
                </c:pt>
                <c:pt idx="43">
                  <c:v>150.20457894</c:v>
                </c:pt>
                <c:pt idx="44">
                  <c:v>150.50607948000001</c:v>
                </c:pt>
                <c:pt idx="45">
                  <c:v>152.12321874</c:v>
                </c:pt>
                <c:pt idx="46">
                  <c:v>155.26031940000001</c:v>
                </c:pt>
                <c:pt idx="47">
                  <c:v>178.42851792000002</c:v>
                </c:pt>
                <c:pt idx="48">
                  <c:v>193.46616882000001</c:v>
                </c:pt>
                <c:pt idx="49">
                  <c:v>194.28096779999998</c:v>
                </c:pt>
                <c:pt idx="50">
                  <c:v>196.16223150000002</c:v>
                </c:pt>
                <c:pt idx="51">
                  <c:v>197.26358058</c:v>
                </c:pt>
                <c:pt idx="52">
                  <c:v>197.81923860000001</c:v>
                </c:pt>
                <c:pt idx="53">
                  <c:v>198.55928538000001</c:v>
                </c:pt>
                <c:pt idx="54">
                  <c:v>219.4724592</c:v>
                </c:pt>
                <c:pt idx="55">
                  <c:v>220.26732426000001</c:v>
                </c:pt>
                <c:pt idx="56">
                  <c:v>220.78062270000001</c:v>
                </c:pt>
                <c:pt idx="57">
                  <c:v>220.81550706000002</c:v>
                </c:pt>
                <c:pt idx="58">
                  <c:v>220.89773448</c:v>
                </c:pt>
                <c:pt idx="59">
                  <c:v>221.32880550000002</c:v>
                </c:pt>
                <c:pt idx="60">
                  <c:v>221.41850814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709-40A5-ACF9-324525D23755}"/>
            </c:ext>
          </c:extLst>
        </c:ser>
        <c:ser>
          <c:idx val="1"/>
          <c:order val="1"/>
          <c:tx>
            <c:strRef>
              <c:f>'Pdrop-nets1'!$C$1</c:f>
              <c:strCache>
                <c:ptCount val="1"/>
                <c:pt idx="0">
                  <c:v>Econet S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'Pdrop-nets1'!$A$66:$A$126</c:f>
              <c:numCache>
                <c:formatCode>0.00000</c:formatCode>
                <c:ptCount val="61"/>
                <c:pt idx="0">
                  <c:v>0</c:v>
                </c:pt>
                <c:pt idx="1">
                  <c:v>1.0160000000000002E-4</c:v>
                </c:pt>
                <c:pt idx="2">
                  <c:v>4.0640000000000007E-4</c:v>
                </c:pt>
                <c:pt idx="3" formatCode="0.000">
                  <c:v>0.1949196</c:v>
                </c:pt>
                <c:pt idx="4" formatCode="0.000">
                  <c:v>0.25074879999999999</c:v>
                </c:pt>
                <c:pt idx="5" formatCode="0.000">
                  <c:v>0.31998920000000003</c:v>
                </c:pt>
                <c:pt idx="6" formatCode="0.000">
                  <c:v>0.43840400000000002</c:v>
                </c:pt>
                <c:pt idx="7" formatCode="0.000">
                  <c:v>0.58506360000000002</c:v>
                </c:pt>
                <c:pt idx="8" formatCode="0.000">
                  <c:v>0.60568840000000002</c:v>
                </c:pt>
                <c:pt idx="9" formatCode="0.000">
                  <c:v>0.61762640000000002</c:v>
                </c:pt>
                <c:pt idx="10" formatCode="0.000">
                  <c:v>0.62966600000000006</c:v>
                </c:pt>
                <c:pt idx="11" formatCode="0.000">
                  <c:v>0.74599800000000005</c:v>
                </c:pt>
                <c:pt idx="12" formatCode="0.000">
                  <c:v>0.873506</c:v>
                </c:pt>
                <c:pt idx="13" formatCode="0.000">
                  <c:v>0.92638880000000012</c:v>
                </c:pt>
                <c:pt idx="14" formatCode="0.000">
                  <c:v>0.94462599999999997</c:v>
                </c:pt>
                <c:pt idx="15" formatCode="0.000">
                  <c:v>0.94985839999999999</c:v>
                </c:pt>
                <c:pt idx="16" formatCode="0.000">
                  <c:v>1.1999468</c:v>
                </c:pt>
                <c:pt idx="17" formatCode="0.000">
                  <c:v>1.2109704000000001</c:v>
                </c:pt>
                <c:pt idx="18" formatCode="0.000">
                  <c:v>1.2207240000000001</c:v>
                </c:pt>
                <c:pt idx="19" formatCode="0.000">
                  <c:v>1.2326112</c:v>
                </c:pt>
                <c:pt idx="20" formatCode="0.000">
                  <c:v>1.2452604</c:v>
                </c:pt>
                <c:pt idx="21" formatCode="0.000">
                  <c:v>1.3546328000000003</c:v>
                </c:pt>
                <c:pt idx="22" formatCode="0.000">
                  <c:v>1.4567407999999999</c:v>
                </c:pt>
                <c:pt idx="23" formatCode="0.000">
                  <c:v>1.5919704000000001</c:v>
                </c:pt>
                <c:pt idx="24" formatCode="0.000">
                  <c:v>1.6023336000000001</c:v>
                </c:pt>
                <c:pt idx="25" formatCode="0.000">
                  <c:v>1.6108171999999998</c:v>
                </c:pt>
                <c:pt idx="26" formatCode="0.000">
                  <c:v>1.6228568000000001</c:v>
                </c:pt>
                <c:pt idx="27" formatCode="0.000">
                  <c:v>1.6771619999999998</c:v>
                </c:pt>
                <c:pt idx="28" formatCode="0.000">
                  <c:v>1.6918432000000003</c:v>
                </c:pt>
                <c:pt idx="29" formatCode="0.000">
                  <c:v>1.778</c:v>
                </c:pt>
                <c:pt idx="30" formatCode="0.000">
                  <c:v>1.9232880000000001</c:v>
                </c:pt>
                <c:pt idx="31" formatCode="0.000">
                  <c:v>2.0249388000000001</c:v>
                </c:pt>
                <c:pt idx="32" formatCode="0.000">
                  <c:v>2.0261580000000001</c:v>
                </c:pt>
                <c:pt idx="33" formatCode="0.000">
                  <c:v>2.0648168</c:v>
                </c:pt>
                <c:pt idx="34" formatCode="0.000">
                  <c:v>2.0975319999999997</c:v>
                </c:pt>
                <c:pt idx="35" formatCode="0.000">
                  <c:v>2.1696680000000002</c:v>
                </c:pt>
                <c:pt idx="36" formatCode="0.000">
                  <c:v>2.2083268</c:v>
                </c:pt>
                <c:pt idx="37" formatCode="0.000">
                  <c:v>2.2166071999999999</c:v>
                </c:pt>
                <c:pt idx="38" formatCode="0.000">
                  <c:v>2.2656800000000001</c:v>
                </c:pt>
                <c:pt idx="39" formatCode="0.000">
                  <c:v>2.4143208</c:v>
                </c:pt>
                <c:pt idx="40" formatCode="0.000">
                  <c:v>2.6189939999999998</c:v>
                </c:pt>
                <c:pt idx="41" formatCode="0.000">
                  <c:v>2.7072335999999999</c:v>
                </c:pt>
                <c:pt idx="42" formatCode="0.000">
                  <c:v>2.73685</c:v>
                </c:pt>
                <c:pt idx="43" formatCode="0.000">
                  <c:v>2.7707335999999998</c:v>
                </c:pt>
                <c:pt idx="44" formatCode="0.000">
                  <c:v>2.7751531999999997</c:v>
                </c:pt>
                <c:pt idx="45" formatCode="0.000">
                  <c:v>2.7990800000000005</c:v>
                </c:pt>
                <c:pt idx="46" formatCode="0.000">
                  <c:v>2.8455620000000001</c:v>
                </c:pt>
                <c:pt idx="47" formatCode="0.000">
                  <c:v>3.1929832</c:v>
                </c:pt>
                <c:pt idx="48" formatCode="0.000">
                  <c:v>3.4207704000000003</c:v>
                </c:pt>
                <c:pt idx="49" formatCode="0.000">
                  <c:v>3.4331147999999998</c:v>
                </c:pt>
                <c:pt idx="50" formatCode="0.000">
                  <c:v>3.4617152000000004</c:v>
                </c:pt>
                <c:pt idx="51" formatCode="0.000">
                  <c:v>3.4784792000000002</c:v>
                </c:pt>
                <c:pt idx="52" formatCode="0.000">
                  <c:v>3.4869119999999998</c:v>
                </c:pt>
                <c:pt idx="53" formatCode="0.000">
                  <c:v>3.4981896000000003</c:v>
                </c:pt>
                <c:pt idx="54" formatCode="0.000">
                  <c:v>3.8169088000000002</c:v>
                </c:pt>
                <c:pt idx="55" formatCode="0.000">
                  <c:v>3.8290500000000005</c:v>
                </c:pt>
                <c:pt idx="56" formatCode="0.000">
                  <c:v>3.8368731999999999</c:v>
                </c:pt>
                <c:pt idx="57" formatCode="0.000">
                  <c:v>3.8374320000000002</c:v>
                </c:pt>
                <c:pt idx="58" formatCode="0.000">
                  <c:v>3.8386512000000002</c:v>
                </c:pt>
                <c:pt idx="59" formatCode="0.000">
                  <c:v>3.8452552000000009</c:v>
                </c:pt>
                <c:pt idx="60" formatCode="0.000">
                  <c:v>3.8466268000000006</c:v>
                </c:pt>
              </c:numCache>
            </c:numRef>
          </c:xVal>
          <c:yVal>
            <c:numRef>
              <c:f>'Pdrop-nets1'!$C$66:$C$126</c:f>
              <c:numCache>
                <c:formatCode>0.00</c:formatCode>
                <c:ptCount val="61"/>
                <c:pt idx="0">
                  <c:v>0</c:v>
                </c:pt>
                <c:pt idx="1">
                  <c:v>0.82725768</c:v>
                </c:pt>
                <c:pt idx="2">
                  <c:v>0.82974942000000007</c:v>
                </c:pt>
                <c:pt idx="3">
                  <c:v>3.1520511</c:v>
                </c:pt>
                <c:pt idx="4">
                  <c:v>3.8497383000000003</c:v>
                </c:pt>
                <c:pt idx="5">
                  <c:v>4.7517481799999999</c:v>
                </c:pt>
                <c:pt idx="6">
                  <c:v>6.4286892</c:v>
                </c:pt>
                <c:pt idx="7">
                  <c:v>8.5740773400000005</c:v>
                </c:pt>
                <c:pt idx="8">
                  <c:v>8.86561092</c:v>
                </c:pt>
                <c:pt idx="9">
                  <c:v>9.0325574999999994</c:v>
                </c:pt>
                <c:pt idx="10">
                  <c:v>9.1995040800000005</c:v>
                </c:pt>
                <c:pt idx="11">
                  <c:v>10.814151600000001</c:v>
                </c:pt>
                <c:pt idx="12">
                  <c:v>12.658039199999999</c:v>
                </c:pt>
                <c:pt idx="13">
                  <c:v>13.45788774</c:v>
                </c:pt>
                <c:pt idx="14">
                  <c:v>13.73945436</c:v>
                </c:pt>
                <c:pt idx="15">
                  <c:v>13.819190040000001</c:v>
                </c:pt>
                <c:pt idx="16">
                  <c:v>17.875742760000001</c:v>
                </c:pt>
                <c:pt idx="17">
                  <c:v>18.060131520000002</c:v>
                </c:pt>
                <c:pt idx="18">
                  <c:v>18.22458636</c:v>
                </c:pt>
                <c:pt idx="19">
                  <c:v>18.426417300000001</c:v>
                </c:pt>
                <c:pt idx="20">
                  <c:v>18.638215200000001</c:v>
                </c:pt>
                <c:pt idx="21">
                  <c:v>20.516987159999999</c:v>
                </c:pt>
                <c:pt idx="22">
                  <c:v>22.313531700000002</c:v>
                </c:pt>
                <c:pt idx="23">
                  <c:v>24.792813000000002</c:v>
                </c:pt>
                <c:pt idx="24">
                  <c:v>24.989660460000003</c:v>
                </c:pt>
                <c:pt idx="25">
                  <c:v>25.151623560000001</c:v>
                </c:pt>
                <c:pt idx="26">
                  <c:v>25.383355380000001</c:v>
                </c:pt>
                <c:pt idx="27">
                  <c:v>26.442344880000004</c:v>
                </c:pt>
                <c:pt idx="28">
                  <c:v>26.736370200000003</c:v>
                </c:pt>
                <c:pt idx="29">
                  <c:v>28.498030379999999</c:v>
                </c:pt>
                <c:pt idx="30">
                  <c:v>31.612705380000005</c:v>
                </c:pt>
                <c:pt idx="31">
                  <c:v>33.860254860000005</c:v>
                </c:pt>
                <c:pt idx="32">
                  <c:v>33.885172259999997</c:v>
                </c:pt>
                <c:pt idx="33">
                  <c:v>34.754789519999996</c:v>
                </c:pt>
                <c:pt idx="34">
                  <c:v>35.492344560000006</c:v>
                </c:pt>
                <c:pt idx="35">
                  <c:v>37.141876439999997</c:v>
                </c:pt>
                <c:pt idx="36">
                  <c:v>38.033919359999999</c:v>
                </c:pt>
                <c:pt idx="37">
                  <c:v>38.22578334</c:v>
                </c:pt>
                <c:pt idx="38">
                  <c:v>39.371983740000005</c:v>
                </c:pt>
                <c:pt idx="39">
                  <c:v>42.920221499999997</c:v>
                </c:pt>
                <c:pt idx="40">
                  <c:v>48.038255460000002</c:v>
                </c:pt>
                <c:pt idx="41">
                  <c:v>50.350590180000005</c:v>
                </c:pt>
                <c:pt idx="42">
                  <c:v>51.140471760000004</c:v>
                </c:pt>
                <c:pt idx="43">
                  <c:v>52.054940340000002</c:v>
                </c:pt>
                <c:pt idx="44">
                  <c:v>52.17454386</c:v>
                </c:pt>
                <c:pt idx="45">
                  <c:v>52.824888000000001</c:v>
                </c:pt>
                <c:pt idx="46">
                  <c:v>54.103150620000001</c:v>
                </c:pt>
                <c:pt idx="47">
                  <c:v>64.050176700000009</c:v>
                </c:pt>
                <c:pt idx="48">
                  <c:v>70.66823814</c:v>
                </c:pt>
                <c:pt idx="49">
                  <c:v>71.037015660000009</c:v>
                </c:pt>
                <c:pt idx="50">
                  <c:v>71.90164944</c:v>
                </c:pt>
                <c:pt idx="51">
                  <c:v>72.409964400000007</c:v>
                </c:pt>
                <c:pt idx="52">
                  <c:v>72.669105360000003</c:v>
                </c:pt>
                <c:pt idx="53">
                  <c:v>73.012965480000005</c:v>
                </c:pt>
                <c:pt idx="54">
                  <c:v>82.952516340000003</c:v>
                </c:pt>
                <c:pt idx="55">
                  <c:v>83.333752560000008</c:v>
                </c:pt>
                <c:pt idx="56">
                  <c:v>83.577943079999997</c:v>
                </c:pt>
                <c:pt idx="57">
                  <c:v>83.59538526</c:v>
                </c:pt>
                <c:pt idx="58">
                  <c:v>83.6352531</c:v>
                </c:pt>
                <c:pt idx="59">
                  <c:v>83.842067520000001</c:v>
                </c:pt>
                <c:pt idx="60">
                  <c:v>83.884427099999996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709-40A5-ACF9-324525D23755}"/>
            </c:ext>
          </c:extLst>
        </c:ser>
        <c:ser>
          <c:idx val="2"/>
          <c:order val="2"/>
          <c:tx>
            <c:strRef>
              <c:f>'Pdrop-nets1'!$D$1</c:f>
              <c:strCache>
                <c:ptCount val="1"/>
                <c:pt idx="0">
                  <c:v>Econet T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'Pdrop-nets1'!$A$66:$A$126</c:f>
              <c:numCache>
                <c:formatCode>0.00000</c:formatCode>
                <c:ptCount val="61"/>
                <c:pt idx="0">
                  <c:v>0</c:v>
                </c:pt>
                <c:pt idx="1">
                  <c:v>1.0160000000000002E-4</c:v>
                </c:pt>
                <c:pt idx="2">
                  <c:v>4.0640000000000007E-4</c:v>
                </c:pt>
                <c:pt idx="3" formatCode="0.000">
                  <c:v>0.1949196</c:v>
                </c:pt>
                <c:pt idx="4" formatCode="0.000">
                  <c:v>0.25074879999999999</c:v>
                </c:pt>
                <c:pt idx="5" formatCode="0.000">
                  <c:v>0.31998920000000003</c:v>
                </c:pt>
                <c:pt idx="6" formatCode="0.000">
                  <c:v>0.43840400000000002</c:v>
                </c:pt>
                <c:pt idx="7" formatCode="0.000">
                  <c:v>0.58506360000000002</c:v>
                </c:pt>
                <c:pt idx="8" formatCode="0.000">
                  <c:v>0.60568840000000002</c:v>
                </c:pt>
                <c:pt idx="9" formatCode="0.000">
                  <c:v>0.61762640000000002</c:v>
                </c:pt>
                <c:pt idx="10" formatCode="0.000">
                  <c:v>0.62966600000000006</c:v>
                </c:pt>
                <c:pt idx="11" formatCode="0.000">
                  <c:v>0.74599800000000005</c:v>
                </c:pt>
                <c:pt idx="12" formatCode="0.000">
                  <c:v>0.873506</c:v>
                </c:pt>
                <c:pt idx="13" formatCode="0.000">
                  <c:v>0.92638880000000012</c:v>
                </c:pt>
                <c:pt idx="14" formatCode="0.000">
                  <c:v>0.94462599999999997</c:v>
                </c:pt>
                <c:pt idx="15" formatCode="0.000">
                  <c:v>0.94985839999999999</c:v>
                </c:pt>
                <c:pt idx="16" formatCode="0.000">
                  <c:v>1.1999468</c:v>
                </c:pt>
                <c:pt idx="17" formatCode="0.000">
                  <c:v>1.2109704000000001</c:v>
                </c:pt>
                <c:pt idx="18" formatCode="0.000">
                  <c:v>1.2207240000000001</c:v>
                </c:pt>
                <c:pt idx="19" formatCode="0.000">
                  <c:v>1.2326112</c:v>
                </c:pt>
                <c:pt idx="20" formatCode="0.000">
                  <c:v>1.2452604</c:v>
                </c:pt>
                <c:pt idx="21" formatCode="0.000">
                  <c:v>1.3546328000000003</c:v>
                </c:pt>
                <c:pt idx="22" formatCode="0.000">
                  <c:v>1.4567407999999999</c:v>
                </c:pt>
                <c:pt idx="23" formatCode="0.000">
                  <c:v>1.5919704000000001</c:v>
                </c:pt>
                <c:pt idx="24" formatCode="0.000">
                  <c:v>1.6023336000000001</c:v>
                </c:pt>
                <c:pt idx="25" formatCode="0.000">
                  <c:v>1.6108171999999998</c:v>
                </c:pt>
                <c:pt idx="26" formatCode="0.000">
                  <c:v>1.6228568000000001</c:v>
                </c:pt>
                <c:pt idx="27" formatCode="0.000">
                  <c:v>1.6771619999999998</c:v>
                </c:pt>
                <c:pt idx="28" formatCode="0.000">
                  <c:v>1.6918432000000003</c:v>
                </c:pt>
                <c:pt idx="29" formatCode="0.000">
                  <c:v>1.778</c:v>
                </c:pt>
                <c:pt idx="30" formatCode="0.000">
                  <c:v>1.9232880000000001</c:v>
                </c:pt>
                <c:pt idx="31" formatCode="0.000">
                  <c:v>2.0249388000000001</c:v>
                </c:pt>
                <c:pt idx="32" formatCode="0.000">
                  <c:v>2.0261580000000001</c:v>
                </c:pt>
                <c:pt idx="33" formatCode="0.000">
                  <c:v>2.0648168</c:v>
                </c:pt>
                <c:pt idx="34" formatCode="0.000">
                  <c:v>2.0975319999999997</c:v>
                </c:pt>
                <c:pt idx="35" formatCode="0.000">
                  <c:v>2.1696680000000002</c:v>
                </c:pt>
                <c:pt idx="36" formatCode="0.000">
                  <c:v>2.2083268</c:v>
                </c:pt>
                <c:pt idx="37" formatCode="0.000">
                  <c:v>2.2166071999999999</c:v>
                </c:pt>
                <c:pt idx="38" formatCode="0.000">
                  <c:v>2.2656800000000001</c:v>
                </c:pt>
                <c:pt idx="39" formatCode="0.000">
                  <c:v>2.4143208</c:v>
                </c:pt>
                <c:pt idx="40" formatCode="0.000">
                  <c:v>2.6189939999999998</c:v>
                </c:pt>
                <c:pt idx="41" formatCode="0.000">
                  <c:v>2.7072335999999999</c:v>
                </c:pt>
                <c:pt idx="42" formatCode="0.000">
                  <c:v>2.73685</c:v>
                </c:pt>
                <c:pt idx="43" formatCode="0.000">
                  <c:v>2.7707335999999998</c:v>
                </c:pt>
                <c:pt idx="44" formatCode="0.000">
                  <c:v>2.7751531999999997</c:v>
                </c:pt>
                <c:pt idx="45" formatCode="0.000">
                  <c:v>2.7990800000000005</c:v>
                </c:pt>
                <c:pt idx="46" formatCode="0.000">
                  <c:v>2.8455620000000001</c:v>
                </c:pt>
                <c:pt idx="47" formatCode="0.000">
                  <c:v>3.1929832</c:v>
                </c:pt>
                <c:pt idx="48" formatCode="0.000">
                  <c:v>3.4207704000000003</c:v>
                </c:pt>
                <c:pt idx="49" formatCode="0.000">
                  <c:v>3.4331147999999998</c:v>
                </c:pt>
                <c:pt idx="50" formatCode="0.000">
                  <c:v>3.4617152000000004</c:v>
                </c:pt>
                <c:pt idx="51" formatCode="0.000">
                  <c:v>3.4784792000000002</c:v>
                </c:pt>
                <c:pt idx="52" formatCode="0.000">
                  <c:v>3.4869119999999998</c:v>
                </c:pt>
                <c:pt idx="53" formatCode="0.000">
                  <c:v>3.4981896000000003</c:v>
                </c:pt>
                <c:pt idx="54" formatCode="0.000">
                  <c:v>3.8169088000000002</c:v>
                </c:pt>
                <c:pt idx="55" formatCode="0.000">
                  <c:v>3.8290500000000005</c:v>
                </c:pt>
                <c:pt idx="56" formatCode="0.000">
                  <c:v>3.8368731999999999</c:v>
                </c:pt>
                <c:pt idx="57" formatCode="0.000">
                  <c:v>3.8374320000000002</c:v>
                </c:pt>
                <c:pt idx="58" formatCode="0.000">
                  <c:v>3.8386512000000002</c:v>
                </c:pt>
                <c:pt idx="59" formatCode="0.000">
                  <c:v>3.8452552000000009</c:v>
                </c:pt>
                <c:pt idx="60" formatCode="0.000">
                  <c:v>3.8466268000000006</c:v>
                </c:pt>
              </c:numCache>
            </c:numRef>
          </c:xVal>
          <c:yVal>
            <c:numRef>
              <c:f>'Pdrop-nets1'!$D$66:$D$126</c:f>
              <c:numCache>
                <c:formatCode>0.00</c:formatCode>
                <c:ptCount val="61"/>
                <c:pt idx="0">
                  <c:v>0</c:v>
                </c:pt>
                <c:pt idx="1">
                  <c:v>0.27409140000000004</c:v>
                </c:pt>
                <c:pt idx="2">
                  <c:v>0.27409140000000004</c:v>
                </c:pt>
                <c:pt idx="3">
                  <c:v>1.6943831999999999</c:v>
                </c:pt>
                <c:pt idx="4">
                  <c:v>2.1129955200000001</c:v>
                </c:pt>
                <c:pt idx="5">
                  <c:v>2.6437361400000001</c:v>
                </c:pt>
                <c:pt idx="6">
                  <c:v>3.6155147400000001</c:v>
                </c:pt>
                <c:pt idx="7">
                  <c:v>5.0681991599999998</c:v>
                </c:pt>
                <c:pt idx="8">
                  <c:v>5.30242272</c:v>
                </c:pt>
                <c:pt idx="9">
                  <c:v>5.4419601599999998</c:v>
                </c:pt>
                <c:pt idx="10">
                  <c:v>5.5864810799999995</c:v>
                </c:pt>
                <c:pt idx="11">
                  <c:v>7.0242150600000004</c:v>
                </c:pt>
                <c:pt idx="12">
                  <c:v>8.6438460599999996</c:v>
                </c:pt>
                <c:pt idx="13">
                  <c:v>9.3290745600000005</c:v>
                </c:pt>
                <c:pt idx="14">
                  <c:v>9.5682815999999988</c:v>
                </c:pt>
                <c:pt idx="15">
                  <c:v>9.6355585800000014</c:v>
                </c:pt>
                <c:pt idx="16">
                  <c:v>13.119011100000002</c:v>
                </c:pt>
                <c:pt idx="17">
                  <c:v>13.285957680000001</c:v>
                </c:pt>
                <c:pt idx="18">
                  <c:v>13.432970340000001</c:v>
                </c:pt>
                <c:pt idx="19">
                  <c:v>13.61486736</c:v>
                </c:pt>
                <c:pt idx="20">
                  <c:v>13.809223079999999</c:v>
                </c:pt>
                <c:pt idx="21">
                  <c:v>15.573375</c:v>
                </c:pt>
                <c:pt idx="22">
                  <c:v>17.327559960000002</c:v>
                </c:pt>
                <c:pt idx="23">
                  <c:v>19.74953124</c:v>
                </c:pt>
                <c:pt idx="24">
                  <c:v>19.93890348</c:v>
                </c:pt>
                <c:pt idx="25">
                  <c:v>20.090899619999998</c:v>
                </c:pt>
                <c:pt idx="26">
                  <c:v>20.310172739999999</c:v>
                </c:pt>
                <c:pt idx="27">
                  <c:v>21.291918299999999</c:v>
                </c:pt>
                <c:pt idx="28">
                  <c:v>21.556042740000002</c:v>
                </c:pt>
                <c:pt idx="29">
                  <c:v>23.128330680000001</c:v>
                </c:pt>
                <c:pt idx="30">
                  <c:v>25.834360319999998</c:v>
                </c:pt>
                <c:pt idx="31">
                  <c:v>27.765458820000003</c:v>
                </c:pt>
                <c:pt idx="32">
                  <c:v>27.790376220000002</c:v>
                </c:pt>
                <c:pt idx="33">
                  <c:v>28.532914740000002</c:v>
                </c:pt>
                <c:pt idx="34">
                  <c:v>29.165816700000001</c:v>
                </c:pt>
                <c:pt idx="35">
                  <c:v>30.576141540000002</c:v>
                </c:pt>
                <c:pt idx="36">
                  <c:v>31.343597460000005</c:v>
                </c:pt>
                <c:pt idx="37">
                  <c:v>31.508052300000003</c:v>
                </c:pt>
                <c:pt idx="38">
                  <c:v>32.497273079999999</c:v>
                </c:pt>
                <c:pt idx="39">
                  <c:v>35.587030679999998</c:v>
                </c:pt>
                <c:pt idx="40">
                  <c:v>40.146914880000004</c:v>
                </c:pt>
                <c:pt idx="41">
                  <c:v>42.249943439999996</c:v>
                </c:pt>
                <c:pt idx="42">
                  <c:v>42.975039780000003</c:v>
                </c:pt>
                <c:pt idx="43">
                  <c:v>43.822231379999998</c:v>
                </c:pt>
                <c:pt idx="44">
                  <c:v>43.93435968</c:v>
                </c:pt>
                <c:pt idx="45">
                  <c:v>44.542344239999998</c:v>
                </c:pt>
                <c:pt idx="46">
                  <c:v>45.743362920000003</c:v>
                </c:pt>
                <c:pt idx="47">
                  <c:v>55.423772819999996</c:v>
                </c:pt>
                <c:pt idx="48">
                  <c:v>62.191338660000007</c:v>
                </c:pt>
                <c:pt idx="49">
                  <c:v>62.560116180000009</c:v>
                </c:pt>
                <c:pt idx="50">
                  <c:v>63.412291260000003</c:v>
                </c:pt>
                <c:pt idx="51">
                  <c:v>63.910639260000004</c:v>
                </c:pt>
                <c:pt idx="52">
                  <c:v>64.162305000000003</c:v>
                </c:pt>
                <c:pt idx="53">
                  <c:v>64.496198160000006</c:v>
                </c:pt>
                <c:pt idx="54">
                  <c:v>73.86514056</c:v>
                </c:pt>
                <c:pt idx="55">
                  <c:v>74.216475900000006</c:v>
                </c:pt>
                <c:pt idx="56">
                  <c:v>74.445715980000003</c:v>
                </c:pt>
                <c:pt idx="57">
                  <c:v>74.460666419999995</c:v>
                </c:pt>
                <c:pt idx="58">
                  <c:v>74.498042520000013</c:v>
                </c:pt>
                <c:pt idx="59">
                  <c:v>74.689906500000006</c:v>
                </c:pt>
                <c:pt idx="60">
                  <c:v>74.729774340000006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A709-40A5-ACF9-324525D23755}"/>
            </c:ext>
          </c:extLst>
        </c:ser>
        <c:ser>
          <c:idx val="3"/>
          <c:order val="3"/>
          <c:tx>
            <c:strRef>
              <c:f>'Pdrop-nets1'!$E$1</c:f>
              <c:strCache>
                <c:ptCount val="1"/>
                <c:pt idx="0">
                  <c:v>Protex 2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'Pdrop-nets1'!$A$66:$A$126</c:f>
              <c:numCache>
                <c:formatCode>0.00000</c:formatCode>
                <c:ptCount val="61"/>
                <c:pt idx="0">
                  <c:v>0</c:v>
                </c:pt>
                <c:pt idx="1">
                  <c:v>1.0160000000000002E-4</c:v>
                </c:pt>
                <c:pt idx="2">
                  <c:v>4.0640000000000007E-4</c:v>
                </c:pt>
                <c:pt idx="3" formatCode="0.000">
                  <c:v>0.1949196</c:v>
                </c:pt>
                <c:pt idx="4" formatCode="0.000">
                  <c:v>0.25074879999999999</c:v>
                </c:pt>
                <c:pt idx="5" formatCode="0.000">
                  <c:v>0.31998920000000003</c:v>
                </c:pt>
                <c:pt idx="6" formatCode="0.000">
                  <c:v>0.43840400000000002</c:v>
                </c:pt>
                <c:pt idx="7" formatCode="0.000">
                  <c:v>0.58506360000000002</c:v>
                </c:pt>
                <c:pt idx="8" formatCode="0.000">
                  <c:v>0.60568840000000002</c:v>
                </c:pt>
                <c:pt idx="9" formatCode="0.000">
                  <c:v>0.61762640000000002</c:v>
                </c:pt>
                <c:pt idx="10" formatCode="0.000">
                  <c:v>0.62966600000000006</c:v>
                </c:pt>
                <c:pt idx="11" formatCode="0.000">
                  <c:v>0.74599800000000005</c:v>
                </c:pt>
                <c:pt idx="12" formatCode="0.000">
                  <c:v>0.873506</c:v>
                </c:pt>
                <c:pt idx="13" formatCode="0.000">
                  <c:v>0.92638880000000012</c:v>
                </c:pt>
                <c:pt idx="14" formatCode="0.000">
                  <c:v>0.94462599999999997</c:v>
                </c:pt>
                <c:pt idx="15" formatCode="0.000">
                  <c:v>0.94985839999999999</c:v>
                </c:pt>
                <c:pt idx="16" formatCode="0.000">
                  <c:v>1.1999468</c:v>
                </c:pt>
                <c:pt idx="17" formatCode="0.000">
                  <c:v>1.2109704000000001</c:v>
                </c:pt>
                <c:pt idx="18" formatCode="0.000">
                  <c:v>1.2207240000000001</c:v>
                </c:pt>
                <c:pt idx="19" formatCode="0.000">
                  <c:v>1.2326112</c:v>
                </c:pt>
                <c:pt idx="20" formatCode="0.000">
                  <c:v>1.2452604</c:v>
                </c:pt>
                <c:pt idx="21" formatCode="0.000">
                  <c:v>1.3546328000000003</c:v>
                </c:pt>
                <c:pt idx="22" formatCode="0.000">
                  <c:v>1.4567407999999999</c:v>
                </c:pt>
                <c:pt idx="23" formatCode="0.000">
                  <c:v>1.5919704000000001</c:v>
                </c:pt>
                <c:pt idx="24" formatCode="0.000">
                  <c:v>1.6023336000000001</c:v>
                </c:pt>
                <c:pt idx="25" formatCode="0.000">
                  <c:v>1.6108171999999998</c:v>
                </c:pt>
                <c:pt idx="26" formatCode="0.000">
                  <c:v>1.6228568000000001</c:v>
                </c:pt>
                <c:pt idx="27" formatCode="0.000">
                  <c:v>1.6771619999999998</c:v>
                </c:pt>
                <c:pt idx="28" formatCode="0.000">
                  <c:v>1.6918432000000003</c:v>
                </c:pt>
                <c:pt idx="29" formatCode="0.000">
                  <c:v>1.778</c:v>
                </c:pt>
                <c:pt idx="30" formatCode="0.000">
                  <c:v>1.9232880000000001</c:v>
                </c:pt>
                <c:pt idx="31" formatCode="0.000">
                  <c:v>2.0249388000000001</c:v>
                </c:pt>
                <c:pt idx="32" formatCode="0.000">
                  <c:v>2.0261580000000001</c:v>
                </c:pt>
                <c:pt idx="33" formatCode="0.000">
                  <c:v>2.0648168</c:v>
                </c:pt>
                <c:pt idx="34" formatCode="0.000">
                  <c:v>2.0975319999999997</c:v>
                </c:pt>
                <c:pt idx="35" formatCode="0.000">
                  <c:v>2.1696680000000002</c:v>
                </c:pt>
                <c:pt idx="36" formatCode="0.000">
                  <c:v>2.2083268</c:v>
                </c:pt>
                <c:pt idx="37" formatCode="0.000">
                  <c:v>2.2166071999999999</c:v>
                </c:pt>
                <c:pt idx="38" formatCode="0.000">
                  <c:v>2.2656800000000001</c:v>
                </c:pt>
                <c:pt idx="39" formatCode="0.000">
                  <c:v>2.4143208</c:v>
                </c:pt>
                <c:pt idx="40" formatCode="0.000">
                  <c:v>2.6189939999999998</c:v>
                </c:pt>
                <c:pt idx="41" formatCode="0.000">
                  <c:v>2.7072335999999999</c:v>
                </c:pt>
                <c:pt idx="42" formatCode="0.000">
                  <c:v>2.73685</c:v>
                </c:pt>
                <c:pt idx="43" formatCode="0.000">
                  <c:v>2.7707335999999998</c:v>
                </c:pt>
                <c:pt idx="44" formatCode="0.000">
                  <c:v>2.7751531999999997</c:v>
                </c:pt>
                <c:pt idx="45" formatCode="0.000">
                  <c:v>2.7990800000000005</c:v>
                </c:pt>
                <c:pt idx="46" formatCode="0.000">
                  <c:v>2.8455620000000001</c:v>
                </c:pt>
                <c:pt idx="47" formatCode="0.000">
                  <c:v>3.1929832</c:v>
                </c:pt>
                <c:pt idx="48" formatCode="0.000">
                  <c:v>3.4207704000000003</c:v>
                </c:pt>
                <c:pt idx="49" formatCode="0.000">
                  <c:v>3.4331147999999998</c:v>
                </c:pt>
                <c:pt idx="50" formatCode="0.000">
                  <c:v>3.4617152000000004</c:v>
                </c:pt>
                <c:pt idx="51" formatCode="0.000">
                  <c:v>3.4784792000000002</c:v>
                </c:pt>
                <c:pt idx="52" formatCode="0.000">
                  <c:v>3.4869119999999998</c:v>
                </c:pt>
                <c:pt idx="53" formatCode="0.000">
                  <c:v>3.4981896000000003</c:v>
                </c:pt>
                <c:pt idx="54" formatCode="0.000">
                  <c:v>3.8169088000000002</c:v>
                </c:pt>
                <c:pt idx="55" formatCode="0.000">
                  <c:v>3.8290500000000005</c:v>
                </c:pt>
                <c:pt idx="56" formatCode="0.000">
                  <c:v>3.8368731999999999</c:v>
                </c:pt>
                <c:pt idx="57" formatCode="0.000">
                  <c:v>3.8374320000000002</c:v>
                </c:pt>
                <c:pt idx="58" formatCode="0.000">
                  <c:v>3.8386512000000002</c:v>
                </c:pt>
                <c:pt idx="59" formatCode="0.000">
                  <c:v>3.8452552000000009</c:v>
                </c:pt>
                <c:pt idx="60" formatCode="0.000">
                  <c:v>3.8466268000000006</c:v>
                </c:pt>
              </c:numCache>
            </c:numRef>
          </c:xVal>
          <c:yVal>
            <c:numRef>
              <c:f>'Pdrop-nets1'!$E$66:$E$126</c:f>
              <c:numCache>
                <c:formatCode>0.00</c:formatCode>
                <c:ptCount val="61"/>
                <c:pt idx="0">
                  <c:v>0</c:v>
                </c:pt>
                <c:pt idx="1">
                  <c:v>1.9933920000000001E-2</c:v>
                </c:pt>
                <c:pt idx="2">
                  <c:v>1.9933920000000001E-2</c:v>
                </c:pt>
                <c:pt idx="3">
                  <c:v>1.1935434600000001</c:v>
                </c:pt>
                <c:pt idx="4">
                  <c:v>1.5398953200000001</c:v>
                </c:pt>
                <c:pt idx="5">
                  <c:v>1.9784415599999998</c:v>
                </c:pt>
                <c:pt idx="6">
                  <c:v>2.7658314000000002</c:v>
                </c:pt>
                <c:pt idx="7">
                  <c:v>3.8572135200000002</c:v>
                </c:pt>
                <c:pt idx="8">
                  <c:v>4.0291435800000004</c:v>
                </c:pt>
                <c:pt idx="9">
                  <c:v>4.1313049200000007</c:v>
                </c:pt>
                <c:pt idx="10">
                  <c:v>4.2359580000000001</c:v>
                </c:pt>
                <c:pt idx="11">
                  <c:v>5.36471622</c:v>
                </c:pt>
                <c:pt idx="12">
                  <c:v>6.8398262999999995</c:v>
                </c:pt>
                <c:pt idx="13">
                  <c:v>7.4752200000000002</c:v>
                </c:pt>
                <c:pt idx="14">
                  <c:v>7.6895096399999998</c:v>
                </c:pt>
                <c:pt idx="15">
                  <c:v>7.7468196599999999</c:v>
                </c:pt>
                <c:pt idx="16">
                  <c:v>10.340721</c:v>
                </c:pt>
                <c:pt idx="17">
                  <c:v>10.46032452</c:v>
                </c:pt>
                <c:pt idx="18">
                  <c:v>10.569961080000001</c:v>
                </c:pt>
                <c:pt idx="19">
                  <c:v>10.7020233</c:v>
                </c:pt>
                <c:pt idx="20">
                  <c:v>10.84654422</c:v>
                </c:pt>
                <c:pt idx="21">
                  <c:v>12.184608600000001</c:v>
                </c:pt>
                <c:pt idx="22">
                  <c:v>13.522672979999999</c:v>
                </c:pt>
                <c:pt idx="23">
                  <c:v>15.344134920000002</c:v>
                </c:pt>
                <c:pt idx="24">
                  <c:v>15.48367236</c:v>
                </c:pt>
                <c:pt idx="25">
                  <c:v>15.598292400000002</c:v>
                </c:pt>
                <c:pt idx="26">
                  <c:v>15.762747239999999</c:v>
                </c:pt>
                <c:pt idx="27">
                  <c:v>16.49282706</c:v>
                </c:pt>
                <c:pt idx="28">
                  <c:v>16.689674520000001</c:v>
                </c:pt>
                <c:pt idx="29">
                  <c:v>17.868267539999998</c:v>
                </c:pt>
                <c:pt idx="30">
                  <c:v>19.9463787</c:v>
                </c:pt>
                <c:pt idx="31">
                  <c:v>21.48627402</c:v>
                </c:pt>
                <c:pt idx="32">
                  <c:v>21.5037162</c:v>
                </c:pt>
                <c:pt idx="33">
                  <c:v>22.106717279999998</c:v>
                </c:pt>
                <c:pt idx="34">
                  <c:v>22.624999200000001</c:v>
                </c:pt>
                <c:pt idx="35">
                  <c:v>23.788641779999999</c:v>
                </c:pt>
                <c:pt idx="36">
                  <c:v>24.426527220000001</c:v>
                </c:pt>
                <c:pt idx="37">
                  <c:v>24.563572920000002</c:v>
                </c:pt>
                <c:pt idx="38">
                  <c:v>25.385847120000001</c:v>
                </c:pt>
                <c:pt idx="39">
                  <c:v>27.96479802</c:v>
                </c:pt>
                <c:pt idx="40">
                  <c:v>31.742275860000003</c:v>
                </c:pt>
                <c:pt idx="41">
                  <c:v>33.456592980000003</c:v>
                </c:pt>
                <c:pt idx="42">
                  <c:v>34.044643620000002</c:v>
                </c:pt>
                <c:pt idx="43">
                  <c:v>34.724888640000003</c:v>
                </c:pt>
                <c:pt idx="44">
                  <c:v>34.814591280000002</c:v>
                </c:pt>
                <c:pt idx="45">
                  <c:v>35.300480579999999</c:v>
                </c:pt>
                <c:pt idx="46">
                  <c:v>36.257308739999999</c:v>
                </c:pt>
                <c:pt idx="47">
                  <c:v>43.794822240000002</c:v>
                </c:pt>
                <c:pt idx="48">
                  <c:v>49.017509280000006</c:v>
                </c:pt>
                <c:pt idx="49">
                  <c:v>49.304059379999998</c:v>
                </c:pt>
                <c:pt idx="50">
                  <c:v>49.971845700000003</c:v>
                </c:pt>
                <c:pt idx="51">
                  <c:v>50.363048880000001</c:v>
                </c:pt>
                <c:pt idx="52">
                  <c:v>50.562388079999998</c:v>
                </c:pt>
                <c:pt idx="53">
                  <c:v>50.826512520000001</c:v>
                </c:pt>
                <c:pt idx="54">
                  <c:v>58.493596499999995</c:v>
                </c:pt>
                <c:pt idx="55">
                  <c:v>58.792605299999998</c:v>
                </c:pt>
                <c:pt idx="56">
                  <c:v>58.986961020000003</c:v>
                </c:pt>
                <c:pt idx="57">
                  <c:v>59.001911460000002</c:v>
                </c:pt>
                <c:pt idx="58">
                  <c:v>59.031812340000002</c:v>
                </c:pt>
                <c:pt idx="59">
                  <c:v>59.19626718</c:v>
                </c:pt>
                <c:pt idx="60">
                  <c:v>59.228659800000003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A709-40A5-ACF9-324525D23755}"/>
            </c:ext>
          </c:extLst>
        </c:ser>
        <c:ser>
          <c:idx val="4"/>
          <c:order val="4"/>
          <c:tx>
            <c:strRef>
              <c:f>'Pdrop-nets1'!$F$1</c:f>
              <c:strCache>
                <c:ptCount val="1"/>
                <c:pt idx="0">
                  <c:v>BugBed 123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'Pdrop-nets1'!$A$66:$A$126</c:f>
              <c:numCache>
                <c:formatCode>0.00000</c:formatCode>
                <c:ptCount val="61"/>
                <c:pt idx="0">
                  <c:v>0</c:v>
                </c:pt>
                <c:pt idx="1">
                  <c:v>1.0160000000000002E-4</c:v>
                </c:pt>
                <c:pt idx="2">
                  <c:v>4.0640000000000007E-4</c:v>
                </c:pt>
                <c:pt idx="3" formatCode="0.000">
                  <c:v>0.1949196</c:v>
                </c:pt>
                <c:pt idx="4" formatCode="0.000">
                  <c:v>0.25074879999999999</c:v>
                </c:pt>
                <c:pt idx="5" formatCode="0.000">
                  <c:v>0.31998920000000003</c:v>
                </c:pt>
                <c:pt idx="6" formatCode="0.000">
                  <c:v>0.43840400000000002</c:v>
                </c:pt>
                <c:pt idx="7" formatCode="0.000">
                  <c:v>0.58506360000000002</c:v>
                </c:pt>
                <c:pt idx="8" formatCode="0.000">
                  <c:v>0.60568840000000002</c:v>
                </c:pt>
                <c:pt idx="9" formatCode="0.000">
                  <c:v>0.61762640000000002</c:v>
                </c:pt>
                <c:pt idx="10" formatCode="0.000">
                  <c:v>0.62966600000000006</c:v>
                </c:pt>
                <c:pt idx="11" formatCode="0.000">
                  <c:v>0.74599800000000005</c:v>
                </c:pt>
                <c:pt idx="12" formatCode="0.000">
                  <c:v>0.873506</c:v>
                </c:pt>
                <c:pt idx="13" formatCode="0.000">
                  <c:v>0.92638880000000012</c:v>
                </c:pt>
                <c:pt idx="14" formatCode="0.000">
                  <c:v>0.94462599999999997</c:v>
                </c:pt>
                <c:pt idx="15" formatCode="0.000">
                  <c:v>0.94985839999999999</c:v>
                </c:pt>
                <c:pt idx="16" formatCode="0.000">
                  <c:v>1.1999468</c:v>
                </c:pt>
                <c:pt idx="17" formatCode="0.000">
                  <c:v>1.2109704000000001</c:v>
                </c:pt>
                <c:pt idx="18" formatCode="0.000">
                  <c:v>1.2207240000000001</c:v>
                </c:pt>
                <c:pt idx="19" formatCode="0.000">
                  <c:v>1.2326112</c:v>
                </c:pt>
                <c:pt idx="20" formatCode="0.000">
                  <c:v>1.2452604</c:v>
                </c:pt>
                <c:pt idx="21" formatCode="0.000">
                  <c:v>1.3546328000000003</c:v>
                </c:pt>
                <c:pt idx="22" formatCode="0.000">
                  <c:v>1.4567407999999999</c:v>
                </c:pt>
                <c:pt idx="23" formatCode="0.000">
                  <c:v>1.5919704000000001</c:v>
                </c:pt>
                <c:pt idx="24" formatCode="0.000">
                  <c:v>1.6023336000000001</c:v>
                </c:pt>
                <c:pt idx="25" formatCode="0.000">
                  <c:v>1.6108171999999998</c:v>
                </c:pt>
                <c:pt idx="26" formatCode="0.000">
                  <c:v>1.6228568000000001</c:v>
                </c:pt>
                <c:pt idx="27" formatCode="0.000">
                  <c:v>1.6771619999999998</c:v>
                </c:pt>
                <c:pt idx="28" formatCode="0.000">
                  <c:v>1.6918432000000003</c:v>
                </c:pt>
                <c:pt idx="29" formatCode="0.000">
                  <c:v>1.778</c:v>
                </c:pt>
                <c:pt idx="30" formatCode="0.000">
                  <c:v>1.9232880000000001</c:v>
                </c:pt>
                <c:pt idx="31" formatCode="0.000">
                  <c:v>2.0249388000000001</c:v>
                </c:pt>
                <c:pt idx="32" formatCode="0.000">
                  <c:v>2.0261580000000001</c:v>
                </c:pt>
                <c:pt idx="33" formatCode="0.000">
                  <c:v>2.0648168</c:v>
                </c:pt>
                <c:pt idx="34" formatCode="0.000">
                  <c:v>2.0975319999999997</c:v>
                </c:pt>
                <c:pt idx="35" formatCode="0.000">
                  <c:v>2.1696680000000002</c:v>
                </c:pt>
                <c:pt idx="36" formatCode="0.000">
                  <c:v>2.2083268</c:v>
                </c:pt>
                <c:pt idx="37" formatCode="0.000">
                  <c:v>2.2166071999999999</c:v>
                </c:pt>
                <c:pt idx="38" formatCode="0.000">
                  <c:v>2.2656800000000001</c:v>
                </c:pt>
                <c:pt idx="39" formatCode="0.000">
                  <c:v>2.4143208</c:v>
                </c:pt>
                <c:pt idx="40" formatCode="0.000">
                  <c:v>2.6189939999999998</c:v>
                </c:pt>
                <c:pt idx="41" formatCode="0.000">
                  <c:v>2.7072335999999999</c:v>
                </c:pt>
                <c:pt idx="42" formatCode="0.000">
                  <c:v>2.73685</c:v>
                </c:pt>
                <c:pt idx="43" formatCode="0.000">
                  <c:v>2.7707335999999998</c:v>
                </c:pt>
                <c:pt idx="44" formatCode="0.000">
                  <c:v>2.7751531999999997</c:v>
                </c:pt>
                <c:pt idx="45" formatCode="0.000">
                  <c:v>2.7990800000000005</c:v>
                </c:pt>
                <c:pt idx="46" formatCode="0.000">
                  <c:v>2.8455620000000001</c:v>
                </c:pt>
                <c:pt idx="47" formatCode="0.000">
                  <c:v>3.1929832</c:v>
                </c:pt>
                <c:pt idx="48" formatCode="0.000">
                  <c:v>3.4207704000000003</c:v>
                </c:pt>
                <c:pt idx="49" formatCode="0.000">
                  <c:v>3.4331147999999998</c:v>
                </c:pt>
                <c:pt idx="50" formatCode="0.000">
                  <c:v>3.4617152000000004</c:v>
                </c:pt>
                <c:pt idx="51" formatCode="0.000">
                  <c:v>3.4784792000000002</c:v>
                </c:pt>
                <c:pt idx="52" formatCode="0.000">
                  <c:v>3.4869119999999998</c:v>
                </c:pt>
                <c:pt idx="53" formatCode="0.000">
                  <c:v>3.4981896000000003</c:v>
                </c:pt>
                <c:pt idx="54" formatCode="0.000">
                  <c:v>3.8169088000000002</c:v>
                </c:pt>
                <c:pt idx="55" formatCode="0.000">
                  <c:v>3.8290500000000005</c:v>
                </c:pt>
                <c:pt idx="56" formatCode="0.000">
                  <c:v>3.8368731999999999</c:v>
                </c:pt>
                <c:pt idx="57" formatCode="0.000">
                  <c:v>3.8374320000000002</c:v>
                </c:pt>
                <c:pt idx="58" formatCode="0.000">
                  <c:v>3.8386512000000002</c:v>
                </c:pt>
                <c:pt idx="59" formatCode="0.000">
                  <c:v>3.8452552000000009</c:v>
                </c:pt>
                <c:pt idx="60" formatCode="0.000">
                  <c:v>3.8466268000000006</c:v>
                </c:pt>
              </c:numCache>
            </c:numRef>
          </c:xVal>
          <c:yVal>
            <c:numRef>
              <c:f>'Pdrop-nets1'!$F$66:$F$126</c:f>
              <c:numCache>
                <c:formatCode>0.00</c:formatCode>
                <c:ptCount val="61"/>
                <c:pt idx="0">
                  <c:v>0</c:v>
                </c:pt>
                <c:pt idx="1">
                  <c:v>4.4851320000000007E-2</c:v>
                </c:pt>
                <c:pt idx="2">
                  <c:v>4.7343060000000006E-2</c:v>
                </c:pt>
                <c:pt idx="3">
                  <c:v>1.495044</c:v>
                </c:pt>
                <c:pt idx="4">
                  <c:v>1.9111645799999999</c:v>
                </c:pt>
                <c:pt idx="5">
                  <c:v>2.4269547600000001</c:v>
                </c:pt>
                <c:pt idx="6">
                  <c:v>3.3165059400000003</c:v>
                </c:pt>
                <c:pt idx="7">
                  <c:v>4.42782198</c:v>
                </c:pt>
                <c:pt idx="8">
                  <c:v>4.5848016000000005</c:v>
                </c:pt>
                <c:pt idx="9">
                  <c:v>4.6745042400000001</c:v>
                </c:pt>
                <c:pt idx="10">
                  <c:v>4.7666986200000006</c:v>
                </c:pt>
                <c:pt idx="11">
                  <c:v>5.6637250200000002</c:v>
                </c:pt>
                <c:pt idx="12">
                  <c:v>6.6678962400000001</c:v>
                </c:pt>
                <c:pt idx="13">
                  <c:v>7.0914920400000003</c:v>
                </c:pt>
                <c:pt idx="14">
                  <c:v>7.2385047</c:v>
                </c:pt>
                <c:pt idx="15">
                  <c:v>7.2808642800000003</c:v>
                </c:pt>
                <c:pt idx="16">
                  <c:v>9.4162854599999992</c:v>
                </c:pt>
                <c:pt idx="17">
                  <c:v>9.5159550600000014</c:v>
                </c:pt>
                <c:pt idx="18">
                  <c:v>9.60814944</c:v>
                </c:pt>
                <c:pt idx="19">
                  <c:v>9.7202777400000002</c:v>
                </c:pt>
                <c:pt idx="20">
                  <c:v>9.8398812600000003</c:v>
                </c:pt>
                <c:pt idx="21">
                  <c:v>10.96614774</c:v>
                </c:pt>
                <c:pt idx="22">
                  <c:v>12.24191862</c:v>
                </c:pt>
                <c:pt idx="23">
                  <c:v>14.404748940000001</c:v>
                </c:pt>
                <c:pt idx="24">
                  <c:v>14.566712040000001</c:v>
                </c:pt>
                <c:pt idx="25">
                  <c:v>14.69628252</c:v>
                </c:pt>
                <c:pt idx="26">
                  <c:v>14.875687800000001</c:v>
                </c:pt>
                <c:pt idx="27">
                  <c:v>15.623209800000001</c:v>
                </c:pt>
                <c:pt idx="28">
                  <c:v>15.812582040000001</c:v>
                </c:pt>
                <c:pt idx="29">
                  <c:v>16.874063280000001</c:v>
                </c:pt>
                <c:pt idx="30">
                  <c:v>18.551004300000002</c:v>
                </c:pt>
                <c:pt idx="31">
                  <c:v>19.73208906</c:v>
                </c:pt>
                <c:pt idx="32">
                  <c:v>19.744547760000003</c:v>
                </c:pt>
                <c:pt idx="33">
                  <c:v>20.225453580000003</c:v>
                </c:pt>
                <c:pt idx="34">
                  <c:v>20.663999820000001</c:v>
                </c:pt>
                <c:pt idx="35">
                  <c:v>21.772824119999999</c:v>
                </c:pt>
                <c:pt idx="36">
                  <c:v>22.410709560000001</c:v>
                </c:pt>
                <c:pt idx="37">
                  <c:v>22.547755260000002</c:v>
                </c:pt>
                <c:pt idx="38">
                  <c:v>23.347603800000002</c:v>
                </c:pt>
                <c:pt idx="39">
                  <c:v>25.68734766</c:v>
                </c:pt>
                <c:pt idx="40">
                  <c:v>28.911659220000001</c:v>
                </c:pt>
                <c:pt idx="41">
                  <c:v>30.324475800000002</c:v>
                </c:pt>
                <c:pt idx="42">
                  <c:v>30.802889879999999</c:v>
                </c:pt>
                <c:pt idx="43">
                  <c:v>31.353564420000001</c:v>
                </c:pt>
                <c:pt idx="44">
                  <c:v>31.425824880000004</c:v>
                </c:pt>
                <c:pt idx="45">
                  <c:v>31.817028060000002</c:v>
                </c:pt>
                <c:pt idx="46">
                  <c:v>32.584483980000002</c:v>
                </c:pt>
                <c:pt idx="47">
                  <c:v>38.504858220000003</c:v>
                </c:pt>
                <c:pt idx="48">
                  <c:v>42.546460500000002</c:v>
                </c:pt>
                <c:pt idx="49">
                  <c:v>42.768225359999995</c:v>
                </c:pt>
                <c:pt idx="50">
                  <c:v>43.286507280000002</c:v>
                </c:pt>
                <c:pt idx="51">
                  <c:v>43.592991300000001</c:v>
                </c:pt>
                <c:pt idx="52">
                  <c:v>43.747479179999999</c:v>
                </c:pt>
                <c:pt idx="53">
                  <c:v>43.951801859999996</c:v>
                </c:pt>
                <c:pt idx="54">
                  <c:v>49.989287879999999</c:v>
                </c:pt>
                <c:pt idx="55">
                  <c:v>50.226003179999999</c:v>
                </c:pt>
                <c:pt idx="56">
                  <c:v>50.377999320000001</c:v>
                </c:pt>
                <c:pt idx="57">
                  <c:v>50.387966280000001</c:v>
                </c:pt>
                <c:pt idx="58">
                  <c:v>50.41288368</c:v>
                </c:pt>
                <c:pt idx="59">
                  <c:v>50.542454159999998</c:v>
                </c:pt>
                <c:pt idx="60">
                  <c:v>50.567371560000005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A709-40A5-ACF9-324525D23755}"/>
            </c:ext>
          </c:extLst>
        </c:ser>
        <c:ser>
          <c:idx val="5"/>
          <c:order val="5"/>
          <c:tx>
            <c:strRef>
              <c:f>'Pdrop-nets1'!$G$1</c:f>
              <c:strCache>
                <c:ptCount val="1"/>
                <c:pt idx="0">
                  <c:v>Pak 52x52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'Pdrop-nets1'!$A$66:$A$126</c:f>
              <c:numCache>
                <c:formatCode>0.00000</c:formatCode>
                <c:ptCount val="61"/>
                <c:pt idx="0">
                  <c:v>0</c:v>
                </c:pt>
                <c:pt idx="1">
                  <c:v>1.0160000000000002E-4</c:v>
                </c:pt>
                <c:pt idx="2">
                  <c:v>4.0640000000000007E-4</c:v>
                </c:pt>
                <c:pt idx="3" formatCode="0.000">
                  <c:v>0.1949196</c:v>
                </c:pt>
                <c:pt idx="4" formatCode="0.000">
                  <c:v>0.25074879999999999</c:v>
                </c:pt>
                <c:pt idx="5" formatCode="0.000">
                  <c:v>0.31998920000000003</c:v>
                </c:pt>
                <c:pt idx="6" formatCode="0.000">
                  <c:v>0.43840400000000002</c:v>
                </c:pt>
                <c:pt idx="7" formatCode="0.000">
                  <c:v>0.58506360000000002</c:v>
                </c:pt>
                <c:pt idx="8" formatCode="0.000">
                  <c:v>0.60568840000000002</c:v>
                </c:pt>
                <c:pt idx="9" formatCode="0.000">
                  <c:v>0.61762640000000002</c:v>
                </c:pt>
                <c:pt idx="10" formatCode="0.000">
                  <c:v>0.62966600000000006</c:v>
                </c:pt>
                <c:pt idx="11" formatCode="0.000">
                  <c:v>0.74599800000000005</c:v>
                </c:pt>
                <c:pt idx="12" formatCode="0.000">
                  <c:v>0.873506</c:v>
                </c:pt>
                <c:pt idx="13" formatCode="0.000">
                  <c:v>0.92638880000000012</c:v>
                </c:pt>
                <c:pt idx="14" formatCode="0.000">
                  <c:v>0.94462599999999997</c:v>
                </c:pt>
                <c:pt idx="15" formatCode="0.000">
                  <c:v>0.94985839999999999</c:v>
                </c:pt>
                <c:pt idx="16" formatCode="0.000">
                  <c:v>1.1999468</c:v>
                </c:pt>
                <c:pt idx="17" formatCode="0.000">
                  <c:v>1.2109704000000001</c:v>
                </c:pt>
                <c:pt idx="18" formatCode="0.000">
                  <c:v>1.2207240000000001</c:v>
                </c:pt>
                <c:pt idx="19" formatCode="0.000">
                  <c:v>1.2326112</c:v>
                </c:pt>
                <c:pt idx="20" formatCode="0.000">
                  <c:v>1.2452604</c:v>
                </c:pt>
                <c:pt idx="21" formatCode="0.000">
                  <c:v>1.3546328000000003</c:v>
                </c:pt>
                <c:pt idx="22" formatCode="0.000">
                  <c:v>1.4567407999999999</c:v>
                </c:pt>
                <c:pt idx="23" formatCode="0.000">
                  <c:v>1.5919704000000001</c:v>
                </c:pt>
                <c:pt idx="24" formatCode="0.000">
                  <c:v>1.6023336000000001</c:v>
                </c:pt>
                <c:pt idx="25" formatCode="0.000">
                  <c:v>1.6108171999999998</c:v>
                </c:pt>
                <c:pt idx="26" formatCode="0.000">
                  <c:v>1.6228568000000001</c:v>
                </c:pt>
                <c:pt idx="27" formatCode="0.000">
                  <c:v>1.6771619999999998</c:v>
                </c:pt>
                <c:pt idx="28" formatCode="0.000">
                  <c:v>1.6918432000000003</c:v>
                </c:pt>
                <c:pt idx="29" formatCode="0.000">
                  <c:v>1.778</c:v>
                </c:pt>
                <c:pt idx="30" formatCode="0.000">
                  <c:v>1.9232880000000001</c:v>
                </c:pt>
                <c:pt idx="31" formatCode="0.000">
                  <c:v>2.0249388000000001</c:v>
                </c:pt>
                <c:pt idx="32" formatCode="0.000">
                  <c:v>2.0261580000000001</c:v>
                </c:pt>
                <c:pt idx="33" formatCode="0.000">
                  <c:v>2.0648168</c:v>
                </c:pt>
                <c:pt idx="34" formatCode="0.000">
                  <c:v>2.0975319999999997</c:v>
                </c:pt>
                <c:pt idx="35" formatCode="0.000">
                  <c:v>2.1696680000000002</c:v>
                </c:pt>
                <c:pt idx="36" formatCode="0.000">
                  <c:v>2.2083268</c:v>
                </c:pt>
                <c:pt idx="37" formatCode="0.000">
                  <c:v>2.2166071999999999</c:v>
                </c:pt>
                <c:pt idx="38" formatCode="0.000">
                  <c:v>2.2656800000000001</c:v>
                </c:pt>
                <c:pt idx="39" formatCode="0.000">
                  <c:v>2.4143208</c:v>
                </c:pt>
                <c:pt idx="40" formatCode="0.000">
                  <c:v>2.6189939999999998</c:v>
                </c:pt>
                <c:pt idx="41" formatCode="0.000">
                  <c:v>2.7072335999999999</c:v>
                </c:pt>
                <c:pt idx="42" formatCode="0.000">
                  <c:v>2.73685</c:v>
                </c:pt>
                <c:pt idx="43" formatCode="0.000">
                  <c:v>2.7707335999999998</c:v>
                </c:pt>
                <c:pt idx="44" formatCode="0.000">
                  <c:v>2.7751531999999997</c:v>
                </c:pt>
                <c:pt idx="45" formatCode="0.000">
                  <c:v>2.7990800000000005</c:v>
                </c:pt>
                <c:pt idx="46" formatCode="0.000">
                  <c:v>2.8455620000000001</c:v>
                </c:pt>
                <c:pt idx="47" formatCode="0.000">
                  <c:v>3.1929832</c:v>
                </c:pt>
                <c:pt idx="48" formatCode="0.000">
                  <c:v>3.4207704000000003</c:v>
                </c:pt>
                <c:pt idx="49" formatCode="0.000">
                  <c:v>3.4331147999999998</c:v>
                </c:pt>
                <c:pt idx="50" formatCode="0.000">
                  <c:v>3.4617152000000004</c:v>
                </c:pt>
                <c:pt idx="51" formatCode="0.000">
                  <c:v>3.4784792000000002</c:v>
                </c:pt>
                <c:pt idx="52" formatCode="0.000">
                  <c:v>3.4869119999999998</c:v>
                </c:pt>
                <c:pt idx="53" formatCode="0.000">
                  <c:v>3.4981896000000003</c:v>
                </c:pt>
                <c:pt idx="54" formatCode="0.000">
                  <c:v>3.8169088000000002</c:v>
                </c:pt>
                <c:pt idx="55" formatCode="0.000">
                  <c:v>3.8290500000000005</c:v>
                </c:pt>
                <c:pt idx="56" formatCode="0.000">
                  <c:v>3.8368731999999999</c:v>
                </c:pt>
                <c:pt idx="57" formatCode="0.000">
                  <c:v>3.8374320000000002</c:v>
                </c:pt>
                <c:pt idx="58" formatCode="0.000">
                  <c:v>3.8386512000000002</c:v>
                </c:pt>
                <c:pt idx="59" formatCode="0.000">
                  <c:v>3.8452552000000009</c:v>
                </c:pt>
                <c:pt idx="60" formatCode="0.000">
                  <c:v>3.8466268000000006</c:v>
                </c:pt>
              </c:numCache>
            </c:numRef>
          </c:xVal>
          <c:yVal>
            <c:numRef>
              <c:f>'Pdrop-nets1'!$G$66:$G$126</c:f>
              <c:numCache>
                <c:formatCode>0.00</c:formatCode>
                <c:ptCount val="61"/>
                <c:pt idx="0">
                  <c:v>0</c:v>
                </c:pt>
                <c:pt idx="1">
                  <c:v>0.2242566</c:v>
                </c:pt>
                <c:pt idx="2">
                  <c:v>0.22674833999999999</c:v>
                </c:pt>
                <c:pt idx="3">
                  <c:v>1.32809742</c:v>
                </c:pt>
                <c:pt idx="4">
                  <c:v>1.6470401400000001</c:v>
                </c:pt>
                <c:pt idx="5">
                  <c:v>2.0457185400000002</c:v>
                </c:pt>
                <c:pt idx="6">
                  <c:v>2.7409140000000001</c:v>
                </c:pt>
                <c:pt idx="7">
                  <c:v>3.6329569199999998</c:v>
                </c:pt>
                <c:pt idx="8">
                  <c:v>3.7625274000000002</c:v>
                </c:pt>
                <c:pt idx="9">
                  <c:v>3.8372796</c:v>
                </c:pt>
                <c:pt idx="10">
                  <c:v>3.9120317999999998</c:v>
                </c:pt>
                <c:pt idx="11">
                  <c:v>4.6720125000000001</c:v>
                </c:pt>
                <c:pt idx="12">
                  <c:v>5.5790058600000005</c:v>
                </c:pt>
                <c:pt idx="13">
                  <c:v>5.9876512200000001</c:v>
                </c:pt>
                <c:pt idx="14">
                  <c:v>6.1346638799999997</c:v>
                </c:pt>
                <c:pt idx="15">
                  <c:v>6.17702346</c:v>
                </c:pt>
                <c:pt idx="16">
                  <c:v>8.5915195200000003</c:v>
                </c:pt>
                <c:pt idx="17">
                  <c:v>8.7161065200000003</c:v>
                </c:pt>
                <c:pt idx="18">
                  <c:v>8.8282348200000005</c:v>
                </c:pt>
                <c:pt idx="19">
                  <c:v>8.9652805200000003</c:v>
                </c:pt>
                <c:pt idx="20">
                  <c:v>9.11229318</c:v>
                </c:pt>
                <c:pt idx="21">
                  <c:v>10.432915379999999</c:v>
                </c:pt>
                <c:pt idx="22">
                  <c:v>11.676293640000001</c:v>
                </c:pt>
                <c:pt idx="23">
                  <c:v>13.285957680000001</c:v>
                </c:pt>
                <c:pt idx="24">
                  <c:v>13.405561200000001</c:v>
                </c:pt>
                <c:pt idx="25">
                  <c:v>13.5052308</c:v>
                </c:pt>
                <c:pt idx="26">
                  <c:v>13.644768240000001</c:v>
                </c:pt>
                <c:pt idx="27">
                  <c:v>14.267703239999999</c:v>
                </c:pt>
                <c:pt idx="28">
                  <c:v>14.434649820000001</c:v>
                </c:pt>
                <c:pt idx="29">
                  <c:v>15.391477979999999</c:v>
                </c:pt>
                <c:pt idx="30">
                  <c:v>16.943832</c:v>
                </c:pt>
                <c:pt idx="31">
                  <c:v>18.032722380000003</c:v>
                </c:pt>
                <c:pt idx="32">
                  <c:v>18.045181079999999</c:v>
                </c:pt>
                <c:pt idx="33">
                  <c:v>18.46877688</c:v>
                </c:pt>
                <c:pt idx="34">
                  <c:v>18.832570919999998</c:v>
                </c:pt>
                <c:pt idx="35">
                  <c:v>19.672287300000001</c:v>
                </c:pt>
                <c:pt idx="36">
                  <c:v>20.143226160000001</c:v>
                </c:pt>
                <c:pt idx="37">
                  <c:v>20.24787924</c:v>
                </c:pt>
                <c:pt idx="38">
                  <c:v>20.885764680000001</c:v>
                </c:pt>
                <c:pt idx="39">
                  <c:v>23.031152819999999</c:v>
                </c:pt>
                <c:pt idx="40">
                  <c:v>26.322741359999998</c:v>
                </c:pt>
                <c:pt idx="41">
                  <c:v>27.790376220000002</c:v>
                </c:pt>
                <c:pt idx="42">
                  <c:v>28.283740739999999</c:v>
                </c:pt>
                <c:pt idx="43">
                  <c:v>28.849365719999998</c:v>
                </c:pt>
                <c:pt idx="44">
                  <c:v>28.92411792</c:v>
                </c:pt>
                <c:pt idx="45">
                  <c:v>29.322796320000002</c:v>
                </c:pt>
                <c:pt idx="46">
                  <c:v>30.102710940000001</c:v>
                </c:pt>
                <c:pt idx="47">
                  <c:v>35.958299939999996</c:v>
                </c:pt>
                <c:pt idx="48">
                  <c:v>39.822988680000002</c:v>
                </c:pt>
                <c:pt idx="49">
                  <c:v>40.032294839999999</c:v>
                </c:pt>
                <c:pt idx="50">
                  <c:v>40.520675879999999</c:v>
                </c:pt>
                <c:pt idx="51">
                  <c:v>40.804734239999995</c:v>
                </c:pt>
                <c:pt idx="52">
                  <c:v>40.949255160000007</c:v>
                </c:pt>
                <c:pt idx="53">
                  <c:v>41.143610879999997</c:v>
                </c:pt>
                <c:pt idx="54">
                  <c:v>46.685240640000004</c:v>
                </c:pt>
                <c:pt idx="55">
                  <c:v>46.902022020000004</c:v>
                </c:pt>
                <c:pt idx="56">
                  <c:v>47.041559460000002</c:v>
                </c:pt>
                <c:pt idx="57">
                  <c:v>47.051526420000002</c:v>
                </c:pt>
                <c:pt idx="58">
                  <c:v>47.073952080000005</c:v>
                </c:pt>
                <c:pt idx="59">
                  <c:v>47.19106386</c:v>
                </c:pt>
                <c:pt idx="60">
                  <c:v>47.213489520000003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A709-40A5-ACF9-324525D23755}"/>
            </c:ext>
          </c:extLst>
        </c:ser>
        <c:ser>
          <c:idx val="6"/>
          <c:order val="6"/>
          <c:tx>
            <c:strRef>
              <c:f>'Pdrop-nets1'!$H$1</c:f>
              <c:strCache>
                <c:ptCount val="1"/>
                <c:pt idx="0">
                  <c:v>Anti-Virus</c:v>
                </c:pt>
              </c:strCache>
            </c:strRef>
          </c:tx>
          <c:spPr>
            <a:ln w="1905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xVal>
            <c:numRef>
              <c:f>'Pdrop-nets1'!$A$66:$A$126</c:f>
              <c:numCache>
                <c:formatCode>0.00000</c:formatCode>
                <c:ptCount val="61"/>
                <c:pt idx="0">
                  <c:v>0</c:v>
                </c:pt>
                <c:pt idx="1">
                  <c:v>1.0160000000000002E-4</c:v>
                </c:pt>
                <c:pt idx="2">
                  <c:v>4.0640000000000007E-4</c:v>
                </c:pt>
                <c:pt idx="3" formatCode="0.000">
                  <c:v>0.1949196</c:v>
                </c:pt>
                <c:pt idx="4" formatCode="0.000">
                  <c:v>0.25074879999999999</c:v>
                </c:pt>
                <c:pt idx="5" formatCode="0.000">
                  <c:v>0.31998920000000003</c:v>
                </c:pt>
                <c:pt idx="6" formatCode="0.000">
                  <c:v>0.43840400000000002</c:v>
                </c:pt>
                <c:pt idx="7" formatCode="0.000">
                  <c:v>0.58506360000000002</c:v>
                </c:pt>
                <c:pt idx="8" formatCode="0.000">
                  <c:v>0.60568840000000002</c:v>
                </c:pt>
                <c:pt idx="9" formatCode="0.000">
                  <c:v>0.61762640000000002</c:v>
                </c:pt>
                <c:pt idx="10" formatCode="0.000">
                  <c:v>0.62966600000000006</c:v>
                </c:pt>
                <c:pt idx="11" formatCode="0.000">
                  <c:v>0.74599800000000005</c:v>
                </c:pt>
                <c:pt idx="12" formatCode="0.000">
                  <c:v>0.873506</c:v>
                </c:pt>
                <c:pt idx="13" formatCode="0.000">
                  <c:v>0.92638880000000012</c:v>
                </c:pt>
                <c:pt idx="14" formatCode="0.000">
                  <c:v>0.94462599999999997</c:v>
                </c:pt>
                <c:pt idx="15" formatCode="0.000">
                  <c:v>0.94985839999999999</c:v>
                </c:pt>
                <c:pt idx="16" formatCode="0.000">
                  <c:v>1.1999468</c:v>
                </c:pt>
                <c:pt idx="17" formatCode="0.000">
                  <c:v>1.2109704000000001</c:v>
                </c:pt>
                <c:pt idx="18" formatCode="0.000">
                  <c:v>1.2207240000000001</c:v>
                </c:pt>
                <c:pt idx="19" formatCode="0.000">
                  <c:v>1.2326112</c:v>
                </c:pt>
                <c:pt idx="20" formatCode="0.000">
                  <c:v>1.2452604</c:v>
                </c:pt>
                <c:pt idx="21" formatCode="0.000">
                  <c:v>1.3546328000000003</c:v>
                </c:pt>
                <c:pt idx="22" formatCode="0.000">
                  <c:v>1.4567407999999999</c:v>
                </c:pt>
                <c:pt idx="23" formatCode="0.000">
                  <c:v>1.5919704000000001</c:v>
                </c:pt>
                <c:pt idx="24" formatCode="0.000">
                  <c:v>1.6023336000000001</c:v>
                </c:pt>
                <c:pt idx="25" formatCode="0.000">
                  <c:v>1.6108171999999998</c:v>
                </c:pt>
                <c:pt idx="26" formatCode="0.000">
                  <c:v>1.6228568000000001</c:v>
                </c:pt>
                <c:pt idx="27" formatCode="0.000">
                  <c:v>1.6771619999999998</c:v>
                </c:pt>
                <c:pt idx="28" formatCode="0.000">
                  <c:v>1.6918432000000003</c:v>
                </c:pt>
                <c:pt idx="29" formatCode="0.000">
                  <c:v>1.778</c:v>
                </c:pt>
                <c:pt idx="30" formatCode="0.000">
                  <c:v>1.9232880000000001</c:v>
                </c:pt>
                <c:pt idx="31" formatCode="0.000">
                  <c:v>2.0249388000000001</c:v>
                </c:pt>
                <c:pt idx="32" formatCode="0.000">
                  <c:v>2.0261580000000001</c:v>
                </c:pt>
                <c:pt idx="33" formatCode="0.000">
                  <c:v>2.0648168</c:v>
                </c:pt>
                <c:pt idx="34" formatCode="0.000">
                  <c:v>2.0975319999999997</c:v>
                </c:pt>
                <c:pt idx="35" formatCode="0.000">
                  <c:v>2.1696680000000002</c:v>
                </c:pt>
                <c:pt idx="36" formatCode="0.000">
                  <c:v>2.2083268</c:v>
                </c:pt>
                <c:pt idx="37" formatCode="0.000">
                  <c:v>2.2166071999999999</c:v>
                </c:pt>
                <c:pt idx="38" formatCode="0.000">
                  <c:v>2.2656800000000001</c:v>
                </c:pt>
                <c:pt idx="39" formatCode="0.000">
                  <c:v>2.4143208</c:v>
                </c:pt>
                <c:pt idx="40" formatCode="0.000">
                  <c:v>2.6189939999999998</c:v>
                </c:pt>
                <c:pt idx="41" formatCode="0.000">
                  <c:v>2.7072335999999999</c:v>
                </c:pt>
                <c:pt idx="42" formatCode="0.000">
                  <c:v>2.73685</c:v>
                </c:pt>
                <c:pt idx="43" formatCode="0.000">
                  <c:v>2.7707335999999998</c:v>
                </c:pt>
                <c:pt idx="44" formatCode="0.000">
                  <c:v>2.7751531999999997</c:v>
                </c:pt>
                <c:pt idx="45" formatCode="0.000">
                  <c:v>2.7990800000000005</c:v>
                </c:pt>
                <c:pt idx="46" formatCode="0.000">
                  <c:v>2.8455620000000001</c:v>
                </c:pt>
                <c:pt idx="47" formatCode="0.000">
                  <c:v>3.1929832</c:v>
                </c:pt>
                <c:pt idx="48" formatCode="0.000">
                  <c:v>3.4207704000000003</c:v>
                </c:pt>
                <c:pt idx="49" formatCode="0.000">
                  <c:v>3.4331147999999998</c:v>
                </c:pt>
                <c:pt idx="50" formatCode="0.000">
                  <c:v>3.4617152000000004</c:v>
                </c:pt>
                <c:pt idx="51" formatCode="0.000">
                  <c:v>3.4784792000000002</c:v>
                </c:pt>
                <c:pt idx="52" formatCode="0.000">
                  <c:v>3.4869119999999998</c:v>
                </c:pt>
                <c:pt idx="53" formatCode="0.000">
                  <c:v>3.4981896000000003</c:v>
                </c:pt>
                <c:pt idx="54" formatCode="0.000">
                  <c:v>3.8169088000000002</c:v>
                </c:pt>
                <c:pt idx="55" formatCode="0.000">
                  <c:v>3.8290500000000005</c:v>
                </c:pt>
                <c:pt idx="56" formatCode="0.000">
                  <c:v>3.8368731999999999</c:v>
                </c:pt>
                <c:pt idx="57" formatCode="0.000">
                  <c:v>3.8374320000000002</c:v>
                </c:pt>
                <c:pt idx="58" formatCode="0.000">
                  <c:v>3.8386512000000002</c:v>
                </c:pt>
                <c:pt idx="59" formatCode="0.000">
                  <c:v>3.8452552000000009</c:v>
                </c:pt>
                <c:pt idx="60" formatCode="0.000">
                  <c:v>3.8466268000000006</c:v>
                </c:pt>
              </c:numCache>
            </c:numRef>
          </c:xVal>
          <c:yVal>
            <c:numRef>
              <c:f>'Pdrop-nets1'!$H$66:$H$126</c:f>
              <c:numCache>
                <c:formatCode>0.00</c:formatCode>
                <c:ptCount val="61"/>
                <c:pt idx="0">
                  <c:v>0</c:v>
                </c:pt>
                <c:pt idx="1">
                  <c:v>0.88955118</c:v>
                </c:pt>
                <c:pt idx="2">
                  <c:v>0.89204291999999996</c:v>
                </c:pt>
                <c:pt idx="3">
                  <c:v>2.2724668800000001</c:v>
                </c:pt>
                <c:pt idx="4">
                  <c:v>2.6412444000000002</c:v>
                </c:pt>
                <c:pt idx="5">
                  <c:v>3.09224934</c:v>
                </c:pt>
                <c:pt idx="6">
                  <c:v>3.8547217799999998</c:v>
                </c:pt>
                <c:pt idx="7">
                  <c:v>4.7941077600000002</c:v>
                </c:pt>
                <c:pt idx="8">
                  <c:v>4.9261699800000001</c:v>
                </c:pt>
                <c:pt idx="9">
                  <c:v>5.0009221800000008</c:v>
                </c:pt>
                <c:pt idx="10">
                  <c:v>5.0781661199999997</c:v>
                </c:pt>
                <c:pt idx="11">
                  <c:v>5.8231963799999997</c:v>
                </c:pt>
                <c:pt idx="12">
                  <c:v>6.6404871000000005</c:v>
                </c:pt>
                <c:pt idx="13">
                  <c:v>6.9793637400000001</c:v>
                </c:pt>
                <c:pt idx="14">
                  <c:v>7.0989672600000002</c:v>
                </c:pt>
                <c:pt idx="15">
                  <c:v>7.1313598799999998</c:v>
                </c:pt>
                <c:pt idx="16">
                  <c:v>8.7634495799999996</c:v>
                </c:pt>
                <c:pt idx="17">
                  <c:v>8.8357100400000004</c:v>
                </c:pt>
                <c:pt idx="18">
                  <c:v>8.9004952800000012</c:v>
                </c:pt>
                <c:pt idx="19">
                  <c:v>8.9802309600000001</c:v>
                </c:pt>
                <c:pt idx="20">
                  <c:v>9.0649501200000007</c:v>
                </c:pt>
                <c:pt idx="21">
                  <c:v>9.7975216800000009</c:v>
                </c:pt>
                <c:pt idx="22">
                  <c:v>10.50019236</c:v>
                </c:pt>
                <c:pt idx="23">
                  <c:v>11.46698748</c:v>
                </c:pt>
                <c:pt idx="24">
                  <c:v>11.544231420000001</c:v>
                </c:pt>
                <c:pt idx="25">
                  <c:v>11.606524920000002</c:v>
                </c:pt>
                <c:pt idx="26">
                  <c:v>11.6987193</c:v>
                </c:pt>
                <c:pt idx="27">
                  <c:v>12.11483988</c:v>
                </c:pt>
                <c:pt idx="28">
                  <c:v>12.23195166</c:v>
                </c:pt>
                <c:pt idx="29">
                  <c:v>12.95455626</c:v>
                </c:pt>
                <c:pt idx="30">
                  <c:v>14.44461678</c:v>
                </c:pt>
                <c:pt idx="31">
                  <c:v>15.887334239999999</c:v>
                </c:pt>
                <c:pt idx="32">
                  <c:v>15.904776419999999</c:v>
                </c:pt>
                <c:pt idx="33">
                  <c:v>16.4828601</c:v>
                </c:pt>
                <c:pt idx="34">
                  <c:v>16.94134026</c:v>
                </c:pt>
                <c:pt idx="35">
                  <c:v>17.863284060000002</c:v>
                </c:pt>
                <c:pt idx="36">
                  <c:v>18.331731179999998</c:v>
                </c:pt>
                <c:pt idx="37">
                  <c:v>18.431400780000001</c:v>
                </c:pt>
                <c:pt idx="38">
                  <c:v>19.011976200000003</c:v>
                </c:pt>
                <c:pt idx="39">
                  <c:v>20.75370246</c:v>
                </c:pt>
                <c:pt idx="40">
                  <c:v>23.23298376</c:v>
                </c:pt>
                <c:pt idx="41">
                  <c:v>24.361741979999998</c:v>
                </c:pt>
                <c:pt idx="42">
                  <c:v>24.752945159999999</c:v>
                </c:pt>
                <c:pt idx="43">
                  <c:v>25.20644184</c:v>
                </c:pt>
                <c:pt idx="44">
                  <c:v>25.266243600000003</c:v>
                </c:pt>
                <c:pt idx="45">
                  <c:v>25.592661539999998</c:v>
                </c:pt>
                <c:pt idx="46">
                  <c:v>26.24051394</c:v>
                </c:pt>
                <c:pt idx="47">
                  <c:v>31.4831349</c:v>
                </c:pt>
                <c:pt idx="48">
                  <c:v>35.17589358</c:v>
                </c:pt>
                <c:pt idx="49">
                  <c:v>35.377724520000001</c:v>
                </c:pt>
                <c:pt idx="50">
                  <c:v>35.846171640000001</c:v>
                </c:pt>
                <c:pt idx="51">
                  <c:v>36.122754780000001</c:v>
                </c:pt>
                <c:pt idx="52">
                  <c:v>36.259800480000003</c:v>
                </c:pt>
                <c:pt idx="53">
                  <c:v>36.44418924</c:v>
                </c:pt>
                <c:pt idx="54">
                  <c:v>41.522355360000006</c:v>
                </c:pt>
                <c:pt idx="55">
                  <c:v>41.709235860000007</c:v>
                </c:pt>
                <c:pt idx="56">
                  <c:v>41.831331120000002</c:v>
                </c:pt>
                <c:pt idx="57">
                  <c:v>41.838806340000005</c:v>
                </c:pt>
                <c:pt idx="58">
                  <c:v>41.858740260000005</c:v>
                </c:pt>
                <c:pt idx="59">
                  <c:v>41.9609016</c:v>
                </c:pt>
                <c:pt idx="60">
                  <c:v>41.980835519999999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A709-40A5-ACF9-324525D23755}"/>
            </c:ext>
          </c:extLst>
        </c:ser>
        <c:ser>
          <c:idx val="7"/>
          <c:order val="7"/>
          <c:tx>
            <c:strRef>
              <c:f>'Pdrop-nets1'!$I$1</c:f>
              <c:strCache>
                <c:ptCount val="1"/>
                <c:pt idx="0">
                  <c:v>BugBed 110</c:v>
                </c:pt>
              </c:strCache>
            </c:strRef>
          </c:tx>
          <c:spPr>
            <a:ln w="190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xVal>
            <c:numRef>
              <c:f>'Pdrop-nets1'!$A$66:$A$126</c:f>
              <c:numCache>
                <c:formatCode>0.00000</c:formatCode>
                <c:ptCount val="61"/>
                <c:pt idx="0">
                  <c:v>0</c:v>
                </c:pt>
                <c:pt idx="1">
                  <c:v>1.0160000000000002E-4</c:v>
                </c:pt>
                <c:pt idx="2">
                  <c:v>4.0640000000000007E-4</c:v>
                </c:pt>
                <c:pt idx="3" formatCode="0.000">
                  <c:v>0.1949196</c:v>
                </c:pt>
                <c:pt idx="4" formatCode="0.000">
                  <c:v>0.25074879999999999</c:v>
                </c:pt>
                <c:pt idx="5" formatCode="0.000">
                  <c:v>0.31998920000000003</c:v>
                </c:pt>
                <c:pt idx="6" formatCode="0.000">
                  <c:v>0.43840400000000002</c:v>
                </c:pt>
                <c:pt idx="7" formatCode="0.000">
                  <c:v>0.58506360000000002</c:v>
                </c:pt>
                <c:pt idx="8" formatCode="0.000">
                  <c:v>0.60568840000000002</c:v>
                </c:pt>
                <c:pt idx="9" formatCode="0.000">
                  <c:v>0.61762640000000002</c:v>
                </c:pt>
                <c:pt idx="10" formatCode="0.000">
                  <c:v>0.62966600000000006</c:v>
                </c:pt>
                <c:pt idx="11" formatCode="0.000">
                  <c:v>0.74599800000000005</c:v>
                </c:pt>
                <c:pt idx="12" formatCode="0.000">
                  <c:v>0.873506</c:v>
                </c:pt>
                <c:pt idx="13" formatCode="0.000">
                  <c:v>0.92638880000000012</c:v>
                </c:pt>
                <c:pt idx="14" formatCode="0.000">
                  <c:v>0.94462599999999997</c:v>
                </c:pt>
                <c:pt idx="15" formatCode="0.000">
                  <c:v>0.94985839999999999</c:v>
                </c:pt>
                <c:pt idx="16" formatCode="0.000">
                  <c:v>1.1999468</c:v>
                </c:pt>
                <c:pt idx="17" formatCode="0.000">
                  <c:v>1.2109704000000001</c:v>
                </c:pt>
                <c:pt idx="18" formatCode="0.000">
                  <c:v>1.2207240000000001</c:v>
                </c:pt>
                <c:pt idx="19" formatCode="0.000">
                  <c:v>1.2326112</c:v>
                </c:pt>
                <c:pt idx="20" formatCode="0.000">
                  <c:v>1.2452604</c:v>
                </c:pt>
                <c:pt idx="21" formatCode="0.000">
                  <c:v>1.3546328000000003</c:v>
                </c:pt>
                <c:pt idx="22" formatCode="0.000">
                  <c:v>1.4567407999999999</c:v>
                </c:pt>
                <c:pt idx="23" formatCode="0.000">
                  <c:v>1.5919704000000001</c:v>
                </c:pt>
                <c:pt idx="24" formatCode="0.000">
                  <c:v>1.6023336000000001</c:v>
                </c:pt>
                <c:pt idx="25" formatCode="0.000">
                  <c:v>1.6108171999999998</c:v>
                </c:pt>
                <c:pt idx="26" formatCode="0.000">
                  <c:v>1.6228568000000001</c:v>
                </c:pt>
                <c:pt idx="27" formatCode="0.000">
                  <c:v>1.6771619999999998</c:v>
                </c:pt>
                <c:pt idx="28" formatCode="0.000">
                  <c:v>1.6918432000000003</c:v>
                </c:pt>
                <c:pt idx="29" formatCode="0.000">
                  <c:v>1.778</c:v>
                </c:pt>
                <c:pt idx="30" formatCode="0.000">
                  <c:v>1.9232880000000001</c:v>
                </c:pt>
                <c:pt idx="31" formatCode="0.000">
                  <c:v>2.0249388000000001</c:v>
                </c:pt>
                <c:pt idx="32" formatCode="0.000">
                  <c:v>2.0261580000000001</c:v>
                </c:pt>
                <c:pt idx="33" formatCode="0.000">
                  <c:v>2.0648168</c:v>
                </c:pt>
                <c:pt idx="34" formatCode="0.000">
                  <c:v>2.0975319999999997</c:v>
                </c:pt>
                <c:pt idx="35" formatCode="0.000">
                  <c:v>2.1696680000000002</c:v>
                </c:pt>
                <c:pt idx="36" formatCode="0.000">
                  <c:v>2.2083268</c:v>
                </c:pt>
                <c:pt idx="37" formatCode="0.000">
                  <c:v>2.2166071999999999</c:v>
                </c:pt>
                <c:pt idx="38" formatCode="0.000">
                  <c:v>2.2656800000000001</c:v>
                </c:pt>
                <c:pt idx="39" formatCode="0.000">
                  <c:v>2.4143208</c:v>
                </c:pt>
                <c:pt idx="40" formatCode="0.000">
                  <c:v>2.6189939999999998</c:v>
                </c:pt>
                <c:pt idx="41" formatCode="0.000">
                  <c:v>2.7072335999999999</c:v>
                </c:pt>
                <c:pt idx="42" formatCode="0.000">
                  <c:v>2.73685</c:v>
                </c:pt>
                <c:pt idx="43" formatCode="0.000">
                  <c:v>2.7707335999999998</c:v>
                </c:pt>
                <c:pt idx="44" formatCode="0.000">
                  <c:v>2.7751531999999997</c:v>
                </c:pt>
                <c:pt idx="45" formatCode="0.000">
                  <c:v>2.7990800000000005</c:v>
                </c:pt>
                <c:pt idx="46" formatCode="0.000">
                  <c:v>2.8455620000000001</c:v>
                </c:pt>
                <c:pt idx="47" formatCode="0.000">
                  <c:v>3.1929832</c:v>
                </c:pt>
                <c:pt idx="48" formatCode="0.000">
                  <c:v>3.4207704000000003</c:v>
                </c:pt>
                <c:pt idx="49" formatCode="0.000">
                  <c:v>3.4331147999999998</c:v>
                </c:pt>
                <c:pt idx="50" formatCode="0.000">
                  <c:v>3.4617152000000004</c:v>
                </c:pt>
                <c:pt idx="51" formatCode="0.000">
                  <c:v>3.4784792000000002</c:v>
                </c:pt>
                <c:pt idx="52" formatCode="0.000">
                  <c:v>3.4869119999999998</c:v>
                </c:pt>
                <c:pt idx="53" formatCode="0.000">
                  <c:v>3.4981896000000003</c:v>
                </c:pt>
                <c:pt idx="54" formatCode="0.000">
                  <c:v>3.8169088000000002</c:v>
                </c:pt>
                <c:pt idx="55" formatCode="0.000">
                  <c:v>3.8290500000000005</c:v>
                </c:pt>
                <c:pt idx="56" formatCode="0.000">
                  <c:v>3.8368731999999999</c:v>
                </c:pt>
                <c:pt idx="57" formatCode="0.000">
                  <c:v>3.8374320000000002</c:v>
                </c:pt>
                <c:pt idx="58" formatCode="0.000">
                  <c:v>3.8386512000000002</c:v>
                </c:pt>
                <c:pt idx="59" formatCode="0.000">
                  <c:v>3.8452552000000009</c:v>
                </c:pt>
                <c:pt idx="60" formatCode="0.000">
                  <c:v>3.8466268000000006</c:v>
                </c:pt>
              </c:numCache>
            </c:numRef>
          </c:xVal>
          <c:yVal>
            <c:numRef>
              <c:f>'Pdrop-nets1'!$I$66:$I$126</c:f>
              <c:numCache>
                <c:formatCode>0.00</c:formatCode>
                <c:ptCount val="61"/>
                <c:pt idx="0">
                  <c:v>0</c:v>
                </c:pt>
                <c:pt idx="1">
                  <c:v>0.11462004000000001</c:v>
                </c:pt>
                <c:pt idx="2">
                  <c:v>0.11711178</c:v>
                </c:pt>
                <c:pt idx="3">
                  <c:v>0.88456770000000007</c:v>
                </c:pt>
                <c:pt idx="4">
                  <c:v>1.10633256</c:v>
                </c:pt>
                <c:pt idx="5">
                  <c:v>1.3804239599999999</c:v>
                </c:pt>
                <c:pt idx="6">
                  <c:v>1.8538545600000003</c:v>
                </c:pt>
                <c:pt idx="7">
                  <c:v>2.4493804200000002</c:v>
                </c:pt>
                <c:pt idx="8">
                  <c:v>2.5340995799999999</c:v>
                </c:pt>
                <c:pt idx="9">
                  <c:v>2.5814426400000001</c:v>
                </c:pt>
                <c:pt idx="10">
                  <c:v>2.6312774399999999</c:v>
                </c:pt>
                <c:pt idx="11">
                  <c:v>3.1146750000000001</c:v>
                </c:pt>
                <c:pt idx="12">
                  <c:v>3.6628577999999998</c:v>
                </c:pt>
                <c:pt idx="13">
                  <c:v>3.8945896200000005</c:v>
                </c:pt>
                <c:pt idx="14">
                  <c:v>3.9768170399999998</c:v>
                </c:pt>
                <c:pt idx="15">
                  <c:v>4.0017344400000008</c:v>
                </c:pt>
                <c:pt idx="16">
                  <c:v>5.2102283400000005</c:v>
                </c:pt>
                <c:pt idx="17">
                  <c:v>5.2675383599999996</c:v>
                </c:pt>
                <c:pt idx="18">
                  <c:v>5.3198649000000007</c:v>
                </c:pt>
                <c:pt idx="19">
                  <c:v>5.3846501400000006</c:v>
                </c:pt>
                <c:pt idx="20">
                  <c:v>5.4519271200000006</c:v>
                </c:pt>
                <c:pt idx="21">
                  <c:v>6.0723703799999997</c:v>
                </c:pt>
                <c:pt idx="22">
                  <c:v>6.6878301599999999</c:v>
                </c:pt>
                <c:pt idx="23">
                  <c:v>7.5350217600000002</c:v>
                </c:pt>
                <c:pt idx="24">
                  <c:v>7.5998070000000002</c:v>
                </c:pt>
                <c:pt idx="25">
                  <c:v>7.6546252800000003</c:v>
                </c:pt>
                <c:pt idx="26">
                  <c:v>7.7293774800000001</c:v>
                </c:pt>
                <c:pt idx="27">
                  <c:v>8.0707458600000006</c:v>
                </c:pt>
                <c:pt idx="28">
                  <c:v>8.1604485000000011</c:v>
                </c:pt>
                <c:pt idx="29">
                  <c:v>8.6886973799999989</c:v>
                </c:pt>
                <c:pt idx="30">
                  <c:v>9.5832320400000004</c:v>
                </c:pt>
                <c:pt idx="31">
                  <c:v>10.2410514</c:v>
                </c:pt>
                <c:pt idx="32">
                  <c:v>10.24852662</c:v>
                </c:pt>
                <c:pt idx="33">
                  <c:v>10.51265106</c:v>
                </c:pt>
                <c:pt idx="34">
                  <c:v>10.7393994</c:v>
                </c:pt>
                <c:pt idx="35">
                  <c:v>11.260173060000001</c:v>
                </c:pt>
                <c:pt idx="36">
                  <c:v>11.549214900000001</c:v>
                </c:pt>
                <c:pt idx="37">
                  <c:v>11.61400014</c:v>
                </c:pt>
                <c:pt idx="38">
                  <c:v>11.995236360000002</c:v>
                </c:pt>
                <c:pt idx="39">
                  <c:v>13.20373026</c:v>
                </c:pt>
                <c:pt idx="40">
                  <c:v>14.982832620000002</c:v>
                </c:pt>
                <c:pt idx="41">
                  <c:v>15.775205940000001</c:v>
                </c:pt>
                <c:pt idx="42">
                  <c:v>16.044313860000003</c:v>
                </c:pt>
                <c:pt idx="43">
                  <c:v>16.355781360000002</c:v>
                </c:pt>
                <c:pt idx="44">
                  <c:v>16.395649200000001</c:v>
                </c:pt>
                <c:pt idx="45">
                  <c:v>16.614922320000002</c:v>
                </c:pt>
                <c:pt idx="46">
                  <c:v>17.045993339999999</c:v>
                </c:pt>
                <c:pt idx="47">
                  <c:v>20.322631439999999</c:v>
                </c:pt>
                <c:pt idx="48">
                  <c:v>22.510379160000003</c:v>
                </c:pt>
                <c:pt idx="49">
                  <c:v>22.629982680000001</c:v>
                </c:pt>
                <c:pt idx="50">
                  <c:v>22.906565820000001</c:v>
                </c:pt>
                <c:pt idx="51">
                  <c:v>23.066037180000002</c:v>
                </c:pt>
                <c:pt idx="52">
                  <c:v>23.148264600000001</c:v>
                </c:pt>
                <c:pt idx="53">
                  <c:v>23.257901160000003</c:v>
                </c:pt>
                <c:pt idx="54">
                  <c:v>26.342675279999998</c:v>
                </c:pt>
                <c:pt idx="55">
                  <c:v>26.459787060000004</c:v>
                </c:pt>
                <c:pt idx="56">
                  <c:v>26.537030999999999</c:v>
                </c:pt>
                <c:pt idx="57">
                  <c:v>26.542014480000002</c:v>
                </c:pt>
                <c:pt idx="58">
                  <c:v>26.554473179999999</c:v>
                </c:pt>
                <c:pt idx="59">
                  <c:v>26.616766680000001</c:v>
                </c:pt>
                <c:pt idx="60">
                  <c:v>26.631717120000001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A709-40A5-ACF9-324525D237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25763904"/>
        <c:axId val="1916647168"/>
      </c:scatterChart>
      <c:valAx>
        <c:axId val="1625763904"/>
        <c:scaling>
          <c:orientation val="minMax"/>
          <c:max val="4.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3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TW" sz="3200"/>
                  <a:t>Velocity, m/s</a:t>
                </a:r>
                <a:endParaRPr lang="zh-TW" altLang="en-US" sz="32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3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TW"/>
            </a:p>
          </c:txPr>
        </c:title>
        <c:numFmt formatCode="#,##0.0_);[Red]\(#,##0.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1916647168"/>
        <c:crosses val="autoZero"/>
        <c:crossBetween val="midCat"/>
      </c:valAx>
      <c:valAx>
        <c:axId val="1916647168"/>
        <c:scaling>
          <c:orientation val="minMax"/>
          <c:max val="1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TW" sz="2800"/>
                  <a:t>Presure drop (Pa)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TW"/>
            </a:p>
          </c:txPr>
        </c:title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162576390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3F13BB7-C94D-4D6A-B895-A35A702FE8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98B816-C56A-4015-9EAC-3828E222A2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7A4D0EF-3966-47F7-82C1-1F20BC23F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7A05676-CD4D-409F-8ACD-2933715B8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000BFAB-7461-4400-BDCE-EE5976D2B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7290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AC394AC-1EA0-4714-A8A6-2CAB7987F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8136E17-323E-4E0C-A178-B7C8066114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2069CD8-5173-41B9-9C5F-D246DA7BB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AEBBF13-90EA-4162-82B6-7F40A92C1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8AB0C64-7370-4D52-9AC9-C4E3F259E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0165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1FCB139D-A3B4-4F9C-88AC-46E37B59D2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9BB8F06-EAE5-4DF7-A760-E91BF3F360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CE8DAAB-7066-41A6-A4EC-52F806BC4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8569E24-70D9-4ABE-B841-1D54ECEA9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04C9BC8-1BCA-4FD5-AD2C-26BCC7796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4837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2BAA54D-73DB-4AE4-9599-97B4B8BD1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73F9FEE-F024-48ED-AC43-52AB87636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57190FF-32E4-43D6-8AD7-03C95E1B9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F6E94D4-AE53-4979-A186-B3F92F171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9003204-9256-4AF9-8701-DEDE07E59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0763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AEDB50F-DAC6-4C0C-A2F1-4F7746169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810027E-9960-4115-97EE-5C7BF800ED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E383A2-07AC-48BB-AA9A-CF31FE11A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AE7E702-F82C-4FBD-9300-4C75C594D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3170063-579F-4105-A8B2-8DD3B2D64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4115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3A58E15-276E-4DC8-B89A-E3FE86308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7746CBE-950A-44F3-8AF2-17F510F8B5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B0BD826-5EC0-405F-9687-D8ECBFFB61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154B01F-BF53-4AB2-B9E1-9D3CAC04C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336D7BB-BA64-4E27-AEF9-D50F03C76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7963A53-2481-49F6-B3A8-6F2AF7C29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5610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01E040D-6A9C-4756-8749-239C32732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64AD594-76D8-4825-B551-4EFD24DE31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0D62F26-8BE1-4D1E-BD03-B03BC837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0E6F077-3F62-48A7-851E-46CADB194F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2B687E-0122-45A0-930D-F5A3806BAA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3C97B43-66BB-4A44-BDB5-42FA6C54F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B254F9BE-7330-428C-B217-06EE2AD85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E45A5FFE-0F16-4BFF-A59E-AFD2C43DD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392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10ABA4-3112-48E5-BA11-5D5946612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E82A0D0-1C66-4A0D-870C-4967D9A42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158F7C13-D585-48F9-8CEF-7B42CD632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B36B1B1-07B0-4111-88B7-5E2402745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8644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5BE7BBED-17AB-4954-97F0-1FCC561DF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95BC8A5A-F560-4322-B2AC-F4DF6D24D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D8559CD-71FA-4845-AA60-9BC569387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4138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8E7B26-8513-4B13-B4F9-1B92670F8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E0AE596-9763-4115-A58C-6A5E1D6A7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D3ADF19-CCF9-414F-B25E-9D96EF0292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198B5E4-032D-4F2D-A130-7C9EEBC31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D6CBBB9-E4F8-4E05-9337-3EF96BA68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D875EF9-4C47-4850-BDAF-E5D24E75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4294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2C2574-D01E-4B14-88FB-8161471E8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2B98BD-BEE2-423F-9B3A-55CAE019B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422B4CF-E942-4701-A315-8E721DDDA5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06A2A7C-BF19-4669-BF97-E253853B1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4682C61-1A3A-4EF8-8FDC-63D4E6397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6102311-A7D5-41ED-850F-9D3DB6B8B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573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7A7F0D37-FE01-485D-A688-98C70011C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EFACCCE-2707-4B87-A82D-0F2E3B8A47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26DEA93-84FC-4E2E-8D55-117B0CF5BE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F30BB-1FDE-42D4-B969-C2B64FAE9D23}" type="datetimeFigureOut">
              <a:rPr lang="zh-TW" altLang="en-US" smtClean="0"/>
              <a:t>2021/3/17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56403DD-CB9D-4EE9-86E9-4721A6FE2E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A34ECB6-709D-4CB6-BC42-F7F3800BA9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2F3AB-DD0A-4FCD-B6AC-3BB90C31C6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5420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D59BA87-92FE-406E-AD51-85156E3D7B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472885"/>
              </p:ext>
            </p:extLst>
          </p:nvPr>
        </p:nvGraphicFramePr>
        <p:xfrm>
          <a:off x="284480" y="294640"/>
          <a:ext cx="11684000" cy="627888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931920">
                  <a:extLst>
                    <a:ext uri="{9D8B030D-6E8A-4147-A177-3AD203B41FA5}">
                      <a16:colId xmlns:a16="http://schemas.microsoft.com/office/drawing/2014/main" val="500727885"/>
                    </a:ext>
                  </a:extLst>
                </a:gridCol>
                <a:gridCol w="2451100">
                  <a:extLst>
                    <a:ext uri="{9D8B030D-6E8A-4147-A177-3AD203B41FA5}">
                      <a16:colId xmlns:a16="http://schemas.microsoft.com/office/drawing/2014/main" val="781595556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2378786266"/>
                    </a:ext>
                  </a:extLst>
                </a:gridCol>
                <a:gridCol w="3065780">
                  <a:extLst>
                    <a:ext uri="{9D8B030D-6E8A-4147-A177-3AD203B41FA5}">
                      <a16:colId xmlns:a16="http://schemas.microsoft.com/office/drawing/2014/main" val="1417132174"/>
                    </a:ext>
                  </a:extLst>
                </a:gridCol>
              </a:tblGrid>
              <a:tr h="172252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Insect to be excluded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Insect size</a:t>
                      </a:r>
                    </a:p>
                    <a:p>
                      <a:pPr algn="ctr"/>
                      <a:r>
                        <a:rPr lang="en-US" altLang="zh-TW" sz="3200" dirty="0"/>
                        <a:t>micron / inch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Screen type to use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Screen opening</a:t>
                      </a:r>
                    </a:p>
                    <a:p>
                      <a:pPr algn="ctr"/>
                      <a:r>
                        <a:rPr lang="en-US" altLang="zh-TW" sz="3200" dirty="0"/>
                        <a:t>micron  (inch)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1771735"/>
                  </a:ext>
                </a:extLst>
              </a:tr>
              <a:tr h="944610">
                <a:tc>
                  <a:txBody>
                    <a:bodyPr/>
                    <a:lstStyle/>
                    <a:p>
                      <a:r>
                        <a:rPr lang="en-US" altLang="zh-TW" sz="3200" dirty="0"/>
                        <a:t>Leafminer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640 / 0.025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Vector-virus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266 x 818</a:t>
                      </a:r>
                    </a:p>
                    <a:p>
                      <a:pPr algn="ctr"/>
                      <a:r>
                        <a:rPr lang="en-US" altLang="zh-TW" sz="2800" dirty="0"/>
                        <a:t>(0.0105 x 0.0322)</a:t>
                      </a:r>
                      <a:endParaRPr lang="zh-TW" altLang="en-US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836888"/>
                  </a:ext>
                </a:extLst>
              </a:tr>
              <a:tr h="944610">
                <a:tc>
                  <a:txBody>
                    <a:bodyPr/>
                    <a:lstStyle/>
                    <a:p>
                      <a:r>
                        <a:rPr lang="en-US" altLang="zh-TW" sz="3200" dirty="0"/>
                        <a:t>Melon Aphid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340 / 0.013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2040027"/>
                  </a:ext>
                </a:extLst>
              </a:tr>
              <a:tr h="944610">
                <a:tc>
                  <a:txBody>
                    <a:bodyPr/>
                    <a:lstStyle/>
                    <a:p>
                      <a:r>
                        <a:rPr lang="en-US" altLang="zh-TW" sz="3200" dirty="0"/>
                        <a:t>Whitefly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462 / 0.018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4747131"/>
                  </a:ext>
                </a:extLst>
              </a:tr>
              <a:tr h="1722525">
                <a:tc>
                  <a:txBody>
                    <a:bodyPr/>
                    <a:lstStyle/>
                    <a:p>
                      <a:r>
                        <a:rPr lang="en-US" altLang="zh-TW" sz="3200" dirty="0"/>
                        <a:t>Western Flower </a:t>
                      </a:r>
                      <a:r>
                        <a:rPr lang="en-US" altLang="zh-TW" sz="3200" dirty="0" err="1"/>
                        <a:t>Thrip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192 / 0.0075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No-</a:t>
                      </a:r>
                      <a:r>
                        <a:rPr lang="en-US" altLang="zh-TW" sz="3200" dirty="0" err="1"/>
                        <a:t>Thrips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150 x 150</a:t>
                      </a:r>
                    </a:p>
                    <a:p>
                      <a:pPr algn="ctr"/>
                      <a:r>
                        <a:rPr lang="en-US" altLang="zh-TW" sz="2800" dirty="0"/>
                        <a:t>(0.0059 x 0.0059)</a:t>
                      </a:r>
                      <a:endParaRPr lang="zh-TW" altLang="en-US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1544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9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7204283-3E7C-4A3A-AE3C-39B3781797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648667"/>
              </p:ext>
            </p:extLst>
          </p:nvPr>
        </p:nvGraphicFramePr>
        <p:xfrm>
          <a:off x="284480" y="233680"/>
          <a:ext cx="11633200" cy="63906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4080">
                  <a:extLst>
                    <a:ext uri="{9D8B030D-6E8A-4147-A177-3AD203B41FA5}">
                      <a16:colId xmlns:a16="http://schemas.microsoft.com/office/drawing/2014/main" val="2599690545"/>
                    </a:ext>
                  </a:extLst>
                </a:gridCol>
                <a:gridCol w="3464560">
                  <a:extLst>
                    <a:ext uri="{9D8B030D-6E8A-4147-A177-3AD203B41FA5}">
                      <a16:colId xmlns:a16="http://schemas.microsoft.com/office/drawing/2014/main" val="3954734214"/>
                    </a:ext>
                  </a:extLst>
                </a:gridCol>
                <a:gridCol w="3464560">
                  <a:extLst>
                    <a:ext uri="{9D8B030D-6E8A-4147-A177-3AD203B41FA5}">
                      <a16:colId xmlns:a16="http://schemas.microsoft.com/office/drawing/2014/main" val="1794350514"/>
                    </a:ext>
                  </a:extLst>
                </a:gridCol>
              </a:tblGrid>
              <a:tr h="51321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Specification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Anti-Virus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No-</a:t>
                      </a:r>
                      <a:r>
                        <a:rPr lang="en-US" altLang="zh-TW" sz="2400" dirty="0" err="1"/>
                        <a:t>Thrips</a:t>
                      </a:r>
                      <a:endParaRPr lang="zh-TW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17478"/>
                  </a:ext>
                </a:extLst>
              </a:tr>
              <a:tr h="513219"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Construction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50 x 24 mesh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81 x 81 mesh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9156553"/>
                  </a:ext>
                </a:extLst>
              </a:tr>
              <a:tr h="513219"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Opening Size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0.0105” x 0.0322”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0.0059” x 0.0059”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1102317"/>
                  </a:ext>
                </a:extLst>
              </a:tr>
              <a:tr h="513219"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Thread Size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0.24 mm (240 micron)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0.15  mm (150 micron)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23564511"/>
                  </a:ext>
                </a:extLst>
              </a:tr>
              <a:tr h="513219"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Weave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1/1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1/1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839557"/>
                  </a:ext>
                </a:extLst>
              </a:tr>
              <a:tr h="513219"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Weight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0.33 </a:t>
                      </a:r>
                      <a:r>
                        <a:rPr lang="en-US" altLang="zh-TW" sz="2400" dirty="0" err="1"/>
                        <a:t>lbs</a:t>
                      </a:r>
                      <a:r>
                        <a:rPr lang="en-US" altLang="zh-TW" sz="2400" dirty="0"/>
                        <a:t>/yd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0.216 </a:t>
                      </a:r>
                      <a:r>
                        <a:rPr lang="en-US" altLang="zh-TW" sz="2400" dirty="0" err="1"/>
                        <a:t>lbs</a:t>
                      </a:r>
                      <a:r>
                        <a:rPr lang="en-US" altLang="zh-TW" sz="2400" dirty="0"/>
                        <a:t>/yd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873906"/>
                  </a:ext>
                </a:extLst>
              </a:tr>
              <a:tr h="513219"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Shade value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20%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33%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4514740"/>
                  </a:ext>
                </a:extLst>
              </a:tr>
              <a:tr h="513219"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Light Transmission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80%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66%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8343132"/>
                  </a:ext>
                </a:extLst>
              </a:tr>
              <a:tr h="885831"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Standard Width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43, 78, 118, 141 inches or custom widths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39, 78 and 133 inches or custom widths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9308203"/>
                  </a:ext>
                </a:extLst>
              </a:tr>
              <a:tr h="513219">
                <a:tc>
                  <a:txBody>
                    <a:bodyPr/>
                    <a:lstStyle/>
                    <a:p>
                      <a:r>
                        <a:rPr lang="en-US" altLang="zh-TW" sz="2400" dirty="0"/>
                        <a:t>Maximum Length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656 feet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328 feet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7408889"/>
                  </a:ext>
                </a:extLst>
              </a:tr>
              <a:tr h="885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/>
                        <a:t>UV resistance (equivalent to  years of field experience)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5 years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3 years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00350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20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CB54895-8D22-4611-8C84-9E6F4C08A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051845"/>
              </p:ext>
            </p:extLst>
          </p:nvPr>
        </p:nvGraphicFramePr>
        <p:xfrm>
          <a:off x="111760" y="111760"/>
          <a:ext cx="11856719" cy="654423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4557175">
                  <a:extLst>
                    <a:ext uri="{9D8B030D-6E8A-4147-A177-3AD203B41FA5}">
                      <a16:colId xmlns:a16="http://schemas.microsoft.com/office/drawing/2014/main" val="612554809"/>
                    </a:ext>
                  </a:extLst>
                </a:gridCol>
                <a:gridCol w="3649772">
                  <a:extLst>
                    <a:ext uri="{9D8B030D-6E8A-4147-A177-3AD203B41FA5}">
                      <a16:colId xmlns:a16="http://schemas.microsoft.com/office/drawing/2014/main" val="1283665920"/>
                    </a:ext>
                  </a:extLst>
                </a:gridCol>
                <a:gridCol w="3649772">
                  <a:extLst>
                    <a:ext uri="{9D8B030D-6E8A-4147-A177-3AD203B41FA5}">
                      <a16:colId xmlns:a16="http://schemas.microsoft.com/office/drawing/2014/main" val="158272952"/>
                    </a:ext>
                  </a:extLst>
                </a:gridCol>
              </a:tblGrid>
              <a:tr h="105544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Insects common name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Width of thorax</a:t>
                      </a:r>
                    </a:p>
                    <a:p>
                      <a:pPr algn="ctr"/>
                      <a:r>
                        <a:rPr lang="en-US" altLang="zh-TW" sz="3200" dirty="0"/>
                        <a:t>micron / inches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Width of abdomen</a:t>
                      </a:r>
                    </a:p>
                    <a:p>
                      <a:pPr algn="ctr"/>
                      <a:r>
                        <a:rPr lang="en-US" altLang="zh-TW" sz="3200" dirty="0"/>
                        <a:t>micron / inches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783868"/>
                  </a:ext>
                </a:extLst>
              </a:tr>
              <a:tr h="782490">
                <a:tc>
                  <a:txBody>
                    <a:bodyPr/>
                    <a:lstStyle/>
                    <a:p>
                      <a:r>
                        <a:rPr lang="en-US" altLang="zh-TW" sz="2800" b="1" dirty="0"/>
                        <a:t>Western flower </a:t>
                      </a:r>
                      <a:r>
                        <a:rPr lang="en-US" altLang="zh-TW" sz="2800" b="1" dirty="0" err="1"/>
                        <a:t>Thrips</a:t>
                      </a:r>
                      <a:endParaRPr lang="zh-TW" altLang="en-US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215 / 0.0085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265 / 0.0104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380613"/>
                  </a:ext>
                </a:extLst>
              </a:tr>
              <a:tr h="782490">
                <a:tc>
                  <a:txBody>
                    <a:bodyPr/>
                    <a:lstStyle/>
                    <a:p>
                      <a:r>
                        <a:rPr lang="en-US" altLang="zh-TW" sz="2800" b="1" dirty="0"/>
                        <a:t>Silverleaf Whitefly</a:t>
                      </a:r>
                      <a:endParaRPr lang="zh-TW" altLang="en-US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239 / 0.0094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565 / 0.0222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319343"/>
                  </a:ext>
                </a:extLst>
              </a:tr>
              <a:tr h="782490">
                <a:tc>
                  <a:txBody>
                    <a:bodyPr/>
                    <a:lstStyle/>
                    <a:p>
                      <a:r>
                        <a:rPr lang="en-US" altLang="zh-TW" sz="2800" b="1" dirty="0"/>
                        <a:t>Greenhouse Whitefly</a:t>
                      </a:r>
                      <a:endParaRPr lang="zh-TW" altLang="en-US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288 / 0.0113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708 / 0.0279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756333"/>
                  </a:ext>
                </a:extLst>
              </a:tr>
              <a:tr h="782490">
                <a:tc>
                  <a:txBody>
                    <a:bodyPr/>
                    <a:lstStyle/>
                    <a:p>
                      <a:r>
                        <a:rPr lang="en-US" altLang="zh-TW" sz="2800" b="1" dirty="0"/>
                        <a:t>Melon Aphid</a:t>
                      </a:r>
                      <a:endParaRPr lang="zh-TW" altLang="en-US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355 / 0.0140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2394 / 0.0549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062286"/>
                  </a:ext>
                </a:extLst>
              </a:tr>
              <a:tr h="782490">
                <a:tc>
                  <a:txBody>
                    <a:bodyPr/>
                    <a:lstStyle/>
                    <a:p>
                      <a:r>
                        <a:rPr lang="en-US" altLang="zh-TW" sz="2800" b="1" dirty="0"/>
                        <a:t>Greenhouse Peach Aphid</a:t>
                      </a:r>
                      <a:endParaRPr lang="zh-TW" altLang="en-US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434 / 0.0171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2295 / 0.0904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320970"/>
                  </a:ext>
                </a:extLst>
              </a:tr>
              <a:tr h="782490">
                <a:tc>
                  <a:txBody>
                    <a:bodyPr/>
                    <a:lstStyle/>
                    <a:p>
                      <a:r>
                        <a:rPr lang="en-US" altLang="zh-TW" sz="2800" b="1" dirty="0"/>
                        <a:t>Citrus Leafminer</a:t>
                      </a:r>
                      <a:endParaRPr lang="zh-TW" altLang="en-US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435 / 0.0171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810 / 0.0319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699284"/>
                  </a:ext>
                </a:extLst>
              </a:tr>
              <a:tr h="782490">
                <a:tc>
                  <a:txBody>
                    <a:bodyPr/>
                    <a:lstStyle/>
                    <a:p>
                      <a:r>
                        <a:rPr lang="en-US" altLang="zh-TW" sz="2800" b="1" dirty="0"/>
                        <a:t>Serpentine Leafminer</a:t>
                      </a:r>
                      <a:endParaRPr lang="zh-TW" altLang="en-US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608 / 0.0239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850 / 0.0335</a:t>
                      </a:r>
                      <a:endParaRPr lang="zh-TW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2935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590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圖表 1">
            <a:extLst>
              <a:ext uri="{FF2B5EF4-FFF2-40B4-BE49-F238E27FC236}">
                <a16:creationId xmlns:a16="http://schemas.microsoft.com/office/drawing/2014/main" id="{3ECDB938-92A1-46FB-90B6-15CDEEFD44A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1611646"/>
              </p:ext>
            </p:extLst>
          </p:nvPr>
        </p:nvGraphicFramePr>
        <p:xfrm>
          <a:off x="233680" y="203201"/>
          <a:ext cx="11755120" cy="637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697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B979A68-0634-46EB-9D97-3C3284A4CD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208794"/>
              </p:ext>
            </p:extLst>
          </p:nvPr>
        </p:nvGraphicFramePr>
        <p:xfrm>
          <a:off x="0" y="-36072"/>
          <a:ext cx="12192000" cy="6930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482116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24348875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8962620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87545339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38526594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53376913"/>
                    </a:ext>
                  </a:extLst>
                </a:gridCol>
              </a:tblGrid>
              <a:tr h="53746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Screen</a:t>
                      </a:r>
                      <a:endParaRPr lang="zh-TW" altLang="en-US" sz="24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Silverleaf Whitefly exclusion</a:t>
                      </a:r>
                    </a:p>
                    <a:p>
                      <a:pPr algn="ctr"/>
                      <a:r>
                        <a:rPr lang="en-US" altLang="zh-TW" sz="2000" dirty="0"/>
                        <a:t>% efficiency                Group</a:t>
                      </a:r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2000" dirty="0" err="1"/>
                        <a:t>Thrips</a:t>
                      </a:r>
                      <a:r>
                        <a:rPr lang="en-US" altLang="zh-TW" sz="2000" dirty="0"/>
                        <a:t> exclusion</a:t>
                      </a:r>
                    </a:p>
                    <a:p>
                      <a:pPr algn="ctr"/>
                      <a:r>
                        <a:rPr lang="en-US" altLang="zh-TW" sz="2000" dirty="0"/>
                        <a:t>%</a:t>
                      </a:r>
                      <a:r>
                        <a:rPr lang="zh-TW" altLang="en-US" sz="2000" dirty="0"/>
                        <a:t> </a:t>
                      </a:r>
                      <a:r>
                        <a:rPr lang="en-US" altLang="zh-TW" sz="2000" dirty="0"/>
                        <a:t>efficiency                 Group </a:t>
                      </a:r>
                      <a:endParaRPr lang="zh-TW" altLang="en-US" sz="2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/>
                        <a:t>Air resistance</a:t>
                      </a:r>
                      <a:endParaRPr lang="zh-TW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39546380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BugBed</a:t>
                      </a:r>
                      <a:r>
                        <a:rPr lang="en-US" altLang="zh-TW" dirty="0"/>
                        <a:t> 123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93.6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93.3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Moderate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8136969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/>
                        <a:t>No-</a:t>
                      </a:r>
                      <a:r>
                        <a:rPr lang="en-US" altLang="zh-TW" dirty="0" err="1"/>
                        <a:t>Thrips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86.8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94.8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Very high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977794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BugBed</a:t>
                      </a:r>
                      <a:r>
                        <a:rPr lang="en-US" altLang="zh-TW" dirty="0"/>
                        <a:t> 110UV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94.4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70.3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Low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071168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/>
                        <a:t>Econet 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89.7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75.5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High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302930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BugBed</a:t>
                      </a:r>
                      <a:r>
                        <a:rPr lang="en-US" altLang="zh-TW" dirty="0"/>
                        <a:t> 85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92.8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47.7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Moderate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805503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/>
                        <a:t>Econet T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92.7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22.3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High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170443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/>
                        <a:t>Pak 52x52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93.9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4.2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Moderate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714638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Protex</a:t>
                      </a:r>
                      <a:r>
                        <a:rPr lang="en-US" altLang="zh-TW" dirty="0"/>
                        <a:t> 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92.9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30.4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Low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5267090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/>
                        <a:t>Pak 44x44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77.8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36.4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Moderate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183658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Kontrol</a:t>
                      </a:r>
                      <a:r>
                        <a:rPr lang="en-US" altLang="zh-TW" dirty="0"/>
                        <a:t> 45604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84.3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32.5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Moderate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549560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Lumite</a:t>
                      </a:r>
                      <a:r>
                        <a:rPr lang="en-US" altLang="zh-TW" dirty="0"/>
                        <a:t> 52x52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86.2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32.5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Moderate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70000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Protex</a:t>
                      </a:r>
                      <a:r>
                        <a:rPr lang="en-US" altLang="zh-TW" dirty="0"/>
                        <a:t> 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88.1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25.9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Moderate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149563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Kontrol</a:t>
                      </a:r>
                      <a:r>
                        <a:rPr lang="en-US" altLang="zh-TW" dirty="0"/>
                        <a:t> 45504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74.2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17.4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Moderate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0589218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Typar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61.1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25.1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Very high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9150290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/>
                        <a:t>Anti-Virus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73.1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18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Moderate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4535"/>
                  </a:ext>
                </a:extLst>
              </a:tr>
              <a:tr h="389319">
                <a:tc>
                  <a:txBody>
                    <a:bodyPr/>
                    <a:lstStyle/>
                    <a:p>
                      <a:r>
                        <a:rPr lang="en-US" altLang="zh-TW" dirty="0" err="1"/>
                        <a:t>Reemy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72.1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2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14.1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 dirty="0"/>
                        <a:t>3</a:t>
                      </a:r>
                      <a:endParaRPr lang="zh-TW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Moderate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315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188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ACB73C94-1AD7-42E0-9191-77E2FC17B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3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13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367</Words>
  <Application>Microsoft Office PowerPoint</Application>
  <PresentationFormat>寬螢幕</PresentationFormat>
  <Paragraphs>183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1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FangWei</dc:creator>
  <cp:lastModifiedBy>FangWei</cp:lastModifiedBy>
  <cp:revision>9</cp:revision>
  <dcterms:created xsi:type="dcterms:W3CDTF">2021-03-16T15:24:47Z</dcterms:created>
  <dcterms:modified xsi:type="dcterms:W3CDTF">2021-03-17T08:37:38Z</dcterms:modified>
</cp:coreProperties>
</file>